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6" r:id="rId5"/>
    <p:sldId id="260" r:id="rId6"/>
    <p:sldId id="261" r:id="rId7"/>
    <p:sldId id="262" r:id="rId8"/>
    <p:sldId id="263" r:id="rId9"/>
    <p:sldId id="264" r:id="rId10"/>
    <p:sldId id="266" r:id="rId11"/>
    <p:sldId id="272" r:id="rId12"/>
    <p:sldId id="277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794" autoAdjust="0"/>
  </p:normalViewPr>
  <p:slideViewPr>
    <p:cSldViewPr snapToGrid="0">
      <p:cViewPr varScale="1">
        <p:scale>
          <a:sx n="92" d="100"/>
          <a:sy n="92" d="100"/>
        </p:scale>
        <p:origin x="288" y="53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2018/11/10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  <a:t>2018/11/10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ZA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3X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22.svg"/><Relationship Id="rId4" Type="http://schemas.openxmlformats.org/officeDocument/2006/relationships/image" Target="../media/image18.sv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04013"/>
          </a:xfrm>
        </p:spPr>
      </p:pic>
      <p:sp>
        <p:nvSpPr>
          <p:cNvPr id="7" name="Rectangle 6" title="Overlay Graphic">
            <a:extLst>
              <a:ext uri="{FF2B5EF4-FFF2-40B4-BE49-F238E27FC236}">
                <a16:creationId xmlns:a16="http://schemas.microsoft.com/office/drawing/2014/main" id="{A0B8B412-7962-44AD-8293-75C5384B789A}"/>
              </a:ext>
            </a:extLst>
          </p:cNvPr>
          <p:cNvSpPr/>
          <p:nvPr/>
        </p:nvSpPr>
        <p:spPr bwMode="ltGray">
          <a:xfrm>
            <a:off x="441325" y="3913793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 title="Overlay Graphic">
            <a:extLst>
              <a:ext uri="{FF2B5EF4-FFF2-40B4-BE49-F238E27FC236}">
                <a16:creationId xmlns:a16="http://schemas.microsoft.com/office/drawing/2014/main" id="{33ED47D5-16A1-40D1-96F9-393B2558727A}"/>
              </a:ext>
            </a:extLst>
          </p:cNvPr>
          <p:cNvSpPr/>
          <p:nvPr/>
        </p:nvSpPr>
        <p:spPr bwMode="ltGray">
          <a:xfrm>
            <a:off x="441324" y="193840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17" y="3907857"/>
            <a:ext cx="5167824" cy="1532849"/>
          </a:xfrm>
        </p:spPr>
        <p:txBody>
          <a:bodyPr/>
          <a:lstStyle/>
          <a:p>
            <a:r>
              <a:rPr lang="en-ZA" dirty="0"/>
              <a:t>Dem smart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noProof="1"/>
              <a:t>Making lives better</a:t>
            </a:r>
          </a:p>
        </p:txBody>
      </p:sp>
      <p:cxnSp>
        <p:nvCxnSpPr>
          <p:cNvPr id="15" name="Straight Connector 14" descr="decorative element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decorative element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97D0870-387D-4D40-AD26-32F2BCD1B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6" y="-389549"/>
            <a:ext cx="4861559" cy="48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Etiam aliquet eu mi quis lacinia. </a:t>
            </a:r>
          </a:p>
          <a:p>
            <a:r>
              <a:rPr lang="en-ZA" noProof="1"/>
              <a:t>Ut fermentum a magna ut eleifend. Integer convallis suscipit ante eu varius. Morbi a purus dolor. Suspendisse sit amet ipsum finibus justo viverra blandit. </a:t>
            </a:r>
          </a:p>
          <a:p>
            <a:r>
              <a:rPr lang="en-ZA" noProof="1"/>
              <a:t>Ut congue quis tortor eget sodales. Nulla a erat eget nunc hendrerit ultrices eu.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Summary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Summary tagline </a:t>
            </a:r>
            <a:br>
              <a:rPr lang="en-ZA" dirty="0"/>
            </a:br>
            <a:r>
              <a:rPr lang="en-ZA" dirty="0"/>
              <a:t>or sub-headline</a:t>
            </a:r>
          </a:p>
        </p:txBody>
      </p:sp>
      <p:grpSp>
        <p:nvGrpSpPr>
          <p:cNvPr id="12" name="Group 11" descr="decorative element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 title="Overlay Graphic">
            <a:extLst>
              <a:ext uri="{FF2B5EF4-FFF2-40B4-BE49-F238E27FC236}">
                <a16:creationId xmlns:a16="http://schemas.microsoft.com/office/drawing/2014/main" id="{B3AA8824-BE92-4856-86D2-FAB3C18306B5}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Rectangle 30" title="Overlay Graphic">
            <a:extLst>
              <a:ext uri="{FF2B5EF4-FFF2-40B4-BE49-F238E27FC236}">
                <a16:creationId xmlns:a16="http://schemas.microsoft.com/office/drawing/2014/main" id="{BE32A17F-2099-4D5E-A4EC-AADCA9D7E68D}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noProof="1"/>
              <a:t>Allan Mattsson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+1 555-0100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allan@contoso.com</a:t>
            </a:r>
          </a:p>
          <a:p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www.contoso.com</a:t>
            </a:r>
          </a:p>
        </p:txBody>
      </p:sp>
      <p:cxnSp>
        <p:nvCxnSpPr>
          <p:cNvPr id="20" name="Straight Connector 19" descr="decorative element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descr="decorative element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 descr="decorative element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User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11400284" y="5059754"/>
            <a:ext cx="218900" cy="218900"/>
          </a:xfrm>
          <a:prstGeom prst="rect">
            <a:avLst/>
          </a:prstGeom>
        </p:spPr>
      </p:pic>
      <p:pic>
        <p:nvPicPr>
          <p:cNvPr id="14" name="Graphic 13" descr="Smart Phone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1400284" y="5468514"/>
            <a:ext cx="218900" cy="218900"/>
          </a:xfrm>
          <a:prstGeom prst="rect">
            <a:avLst/>
          </a:prstGeom>
        </p:spPr>
      </p:pic>
      <p:pic>
        <p:nvPicPr>
          <p:cNvPr id="13" name="Graphic 12" descr="Envelope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black">
          <a:xfrm>
            <a:off x="11400284" y="5836232"/>
            <a:ext cx="218900" cy="218900"/>
          </a:xfrm>
          <a:prstGeom prst="rect">
            <a:avLst/>
          </a:prstGeom>
        </p:spPr>
      </p:pic>
      <p:pic>
        <p:nvPicPr>
          <p:cNvPr id="15" name="Graphic 14" descr="Link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black">
          <a:xfrm>
            <a:off x="11383425" y="6203950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ZA" dirty="0"/>
              <a:t>We are a team of 5 programmers from various years of study and experience.</a:t>
            </a:r>
          </a:p>
          <a:p>
            <a:endParaRPr lang="en-ZA" noProof="1"/>
          </a:p>
          <a:p>
            <a:endParaRPr lang="en-ZA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About 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124" y="4608000"/>
            <a:ext cx="4124325" cy="1800000"/>
          </a:xfrm>
        </p:spPr>
        <p:txBody>
          <a:bodyPr/>
          <a:lstStyle/>
          <a:p>
            <a:r>
              <a:rPr lang="en-ZA" noProof="1"/>
              <a:t>Baby</a:t>
            </a:r>
          </a:p>
        </p:txBody>
      </p:sp>
      <p:grpSp>
        <p:nvGrpSpPr>
          <p:cNvPr id="31" name="Group 30" descr="decorative element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5DD9EF9E-218D-4DDF-BE52-ED1B09DDA20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9225" r="29225"/>
          <a:stretch>
            <a:fillRect/>
          </a:stretch>
        </p:blipFill>
        <p:spPr/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4A8FAAFC-DF2D-45C0-A9EB-58B8EB31BE9C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/>
          <a:srcRect l="14607" r="14607"/>
          <a:stretch>
            <a:fillRect/>
          </a:stretch>
        </p:blipFill>
        <p:spPr>
          <a:xfrm>
            <a:off x="6096000" y="2588908"/>
            <a:ext cx="1121385" cy="1121385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6C8A34A-E198-4912-BC78-AB94FB426E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4DBBB3C-370B-48BD-B4CE-556B33522E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200" dirty="0"/>
              <a:t>Learning how to utilize IoT devices to realize the dream of the smart home. </a:t>
            </a:r>
          </a:p>
          <a:p>
            <a:endParaRPr lang="en-US" sz="1200" dirty="0"/>
          </a:p>
        </p:txBody>
      </p:sp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9E7366DA-7B5C-4008-A701-D96757E87691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/>
          <a:srcRect t="6928" b="6928"/>
          <a:stretch>
            <a:fillRect/>
          </a:stretch>
        </p:blipFill>
        <p:spPr>
          <a:xfrm>
            <a:off x="8151543" y="2709492"/>
            <a:ext cx="1000801" cy="1000801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DE0088B-008A-4DF2-8500-75D5E96ABC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FADE16A-E7D8-4FA8-B7DF-C0807CBD38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z="1200" dirty="0"/>
              <a:t>Studying the intimate interaction of dementia patients and technology.</a:t>
            </a:r>
          </a:p>
          <a:p>
            <a:endParaRPr lang="en-US" sz="12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C048523-181C-428F-BE33-64E71D47FF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Finance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892DD46-BD9E-4E82-BB41-51AE48842EB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z="1200" dirty="0"/>
              <a:t>Cost of average expenses included $273 per month, spent on medical supplies.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The Problem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72C60A84-96A2-4C7A-BD04-1BE350844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9" name="Picture Placeholder 30" descr="Coins">
            <a:extLst>
              <a:ext uri="{FF2B5EF4-FFF2-40B4-BE49-F238E27FC236}">
                <a16:creationId xmlns:a16="http://schemas.microsoft.com/office/drawing/2014/main" id="{6E2A359E-EF6D-47AA-B55E-D3EB8E0D7479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28" b="128"/>
          <a:stretch>
            <a:fillRect/>
          </a:stretch>
        </p:blipFill>
        <p:spPr>
          <a:xfrm>
            <a:off x="10086502" y="2709863"/>
            <a:ext cx="1002989" cy="1000430"/>
          </a:xfr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eacher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Prioritize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Reminding dementia patients about daily tasks</a:t>
            </a:r>
            <a:endParaRPr lang="en-ZA" noProof="1"/>
          </a:p>
          <a:p>
            <a:endParaRPr lang="en-ZA" dirty="0"/>
          </a:p>
        </p:txBody>
      </p:sp>
      <p:pic>
        <p:nvPicPr>
          <p:cNvPr id="29" name="Picture Placeholder 28" descr="Lecturer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Authorize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dirty="0"/>
              <a:t>Having someone who controls the tasks</a:t>
            </a:r>
            <a:endParaRPr lang="en-ZA" noProof="1"/>
          </a:p>
          <a:p>
            <a:endParaRPr lang="en-ZA" dirty="0"/>
          </a:p>
        </p:txBody>
      </p:sp>
      <p:pic>
        <p:nvPicPr>
          <p:cNvPr id="31" name="Picture Placeholder 30" descr="Coins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/>
              <a:t>Monetize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dirty="0"/>
              <a:t>Reducing the cost of daily care </a:t>
            </a:r>
            <a:endParaRPr lang="en-ZA" noProof="1"/>
          </a:p>
          <a:p>
            <a:endParaRPr lang="en-ZA" dirty="0"/>
          </a:p>
        </p:txBody>
      </p:sp>
      <p:pic>
        <p:nvPicPr>
          <p:cNvPr id="33" name="Picture Placeholder 32" descr="Fibre optic wires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answer to the problem</a:t>
            </a:r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Placeholder 57" descr="Scientific experiment">
            <a:extLst>
              <a:ext uri="{FF2B5EF4-FFF2-40B4-BE49-F238E27FC236}">
                <a16:creationId xmlns:a16="http://schemas.microsoft.com/office/drawing/2014/main" id="{BAEF06B8-4E9A-492A-A9B8-2C7DB901FC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Product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noProof="1"/>
          </a:p>
        </p:txBody>
      </p:sp>
      <p:pic>
        <p:nvPicPr>
          <p:cNvPr id="31" name="Picture Placeholder 30" descr="Bullseye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178372" y="1079357"/>
            <a:ext cx="621792" cy="62179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9268" y="2331629"/>
            <a:ext cx="1620000" cy="252000"/>
          </a:xfrm>
        </p:spPr>
        <p:txBody>
          <a:bodyPr/>
          <a:lstStyle/>
          <a:p>
            <a:r>
              <a:rPr lang="en-ZA" dirty="0"/>
              <a:t>Unique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92240" y="2702598"/>
            <a:ext cx="2026679" cy="434302"/>
          </a:xfrm>
        </p:spPr>
        <p:txBody>
          <a:bodyPr/>
          <a:lstStyle/>
          <a:p>
            <a:r>
              <a:rPr lang="en-ZA" dirty="0"/>
              <a:t>Provides a personalised experience to the customer</a:t>
            </a:r>
          </a:p>
        </p:txBody>
      </p:sp>
      <p:pic>
        <p:nvPicPr>
          <p:cNvPr id="33" name="Picture Placeholder 32" descr="Lecturer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First to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 lor sit amet, consectetur adipiscing elit. </a:t>
            </a:r>
          </a:p>
          <a:p>
            <a:endParaRPr lang="en-ZA" noProof="1"/>
          </a:p>
          <a:p>
            <a:endParaRPr lang="en-ZA" dirty="0"/>
          </a:p>
        </p:txBody>
      </p:sp>
      <p:pic>
        <p:nvPicPr>
          <p:cNvPr id="35" name="Picture Placeholder 34" descr="Network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ZA" dirty="0"/>
              <a:t>Tested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endParaRPr lang="en-ZA" noProof="1"/>
          </a:p>
          <a:p>
            <a:endParaRPr lang="en-ZA" dirty="0"/>
          </a:p>
        </p:txBody>
      </p:sp>
      <p:pic>
        <p:nvPicPr>
          <p:cNvPr id="37" name="Picture Placeholder 36" descr="Megaphone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ZA" dirty="0"/>
              <a:t>Authentic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endParaRPr lang="en-ZA" noProof="1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How are we different?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8" name="Picture Placeholder 7" descr="Picture of a laptop from the top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en-ZA" dirty="0"/>
              <a:t>We provide a personalised experience for the user by having voices of their loved ones. </a:t>
            </a:r>
          </a:p>
          <a:p>
            <a:r>
              <a:rPr lang="en-ZA" dirty="0"/>
              <a:t>We have speech exercises to discuss about daily things and  the reducing the aging </a:t>
            </a:r>
            <a:r>
              <a:rPr lang="en-ZA"/>
              <a:t>of dementia.</a:t>
            </a:r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eacher">
            <a:extLst>
              <a:ext uri="{FF2B5EF4-FFF2-40B4-BE49-F238E27FC236}">
                <a16:creationId xmlns:a16="http://schemas.microsoft.com/office/drawing/2014/main" id="{29F61CCC-B375-46FD-AC69-F11C1EB5757F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23989-3B52-4E3D-A635-D939C417B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B7F5F9-AC4C-4CA4-ABAB-271F6B44A0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endParaRPr lang="en-ZA" dirty="0"/>
          </a:p>
        </p:txBody>
      </p:sp>
      <p:pic>
        <p:nvPicPr>
          <p:cNvPr id="23" name="Picture Placeholder 22" descr="Group">
            <a:extLst>
              <a:ext uri="{FF2B5EF4-FFF2-40B4-BE49-F238E27FC236}">
                <a16:creationId xmlns:a16="http://schemas.microsoft.com/office/drawing/2014/main" id="{E25DFC4C-7C37-49B1-B6A5-9145D825125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E4ACF-78F8-4143-A8FF-BB1CAF035F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Finance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1739BB-184A-4F2F-A194-E2AC5447261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endParaRPr lang="en-ZA" dirty="0"/>
          </a:p>
        </p:txBody>
      </p:sp>
      <p:pic>
        <p:nvPicPr>
          <p:cNvPr id="25" name="Picture Placeholder 24" descr="Repeat">
            <a:extLst>
              <a:ext uri="{FF2B5EF4-FFF2-40B4-BE49-F238E27FC236}">
                <a16:creationId xmlns:a16="http://schemas.microsoft.com/office/drawing/2014/main" id="{A959DDB7-1BF9-4963-9901-AE8A8DFB830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1C8737-2F2E-4041-B588-265FBBB0817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/>
              <a:t>Invest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E85709-7A8D-448D-80D2-31C8C1E22A7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768A-5307-49F8-B634-ACCA9B7C48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Business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9710F-626E-47E6-9916-873AC71C7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269096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r>
              <a:rPr lang="en-ZA" noProof="1"/>
              <a:t>Etiam aliquet eu mi quis lacinia. Ut fermentum a magna ut eleifend. Integer convallis suscipit ante eu varius. </a:t>
            </a:r>
          </a:p>
          <a:p>
            <a:endParaRPr lang="en-ZA" noProof="1"/>
          </a:p>
          <a:p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r>
              <a:rPr lang="en-ZA" noProof="1"/>
              <a:t>Etiam aliquet eu mi quis lacinia. Ut fermentum a magna ut eleifend. Integer convallis suscipit ante eu varius. </a:t>
            </a:r>
          </a:p>
          <a:p>
            <a:endParaRPr lang="en-ZA" noProof="1"/>
          </a:p>
          <a:p>
            <a:endParaRPr lang="en-Z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r>
              <a:rPr lang="en-ZA" noProof="1"/>
              <a:t>Etiam aliquet eu mi quis lacinia. Ut fermentum a magna ut eleifend. Integer convallis suscipit ante eu varius. </a:t>
            </a:r>
          </a:p>
          <a:p>
            <a:endParaRPr lang="en-ZA" noProof="1"/>
          </a:p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Growth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1AB1-BCAC-49C5-AF28-BBDC68699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How will we scale in the future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ZA" dirty="0"/>
              <a:t>Phase 1</a:t>
            </a:r>
            <a:br>
              <a:rPr lang="en-ZA" dirty="0"/>
            </a:br>
            <a:r>
              <a:rPr lang="en-ZA" sz="1800" b="0" dirty="0"/>
              <a:t>Month, Year</a:t>
            </a:r>
            <a:endParaRPr lang="en-ZA" b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ZA" dirty="0"/>
              <a:t>Phase 2</a:t>
            </a:r>
            <a:br>
              <a:rPr lang="en-ZA" dirty="0"/>
            </a:br>
            <a:r>
              <a:rPr lang="en-ZA" sz="1800" b="0" dirty="0"/>
              <a:t>Month, Year</a:t>
            </a:r>
            <a:endParaRPr lang="en-ZA" b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ZA" dirty="0"/>
              <a:t>Phase 3</a:t>
            </a:r>
            <a:br>
              <a:rPr lang="en-ZA" dirty="0"/>
            </a:br>
            <a:r>
              <a:rPr lang="en-ZA" sz="1800" b="0" dirty="0"/>
              <a:t>Month, Year</a:t>
            </a:r>
            <a:endParaRPr lang="en-ZA" b="0" dirty="0"/>
          </a:p>
        </p:txBody>
      </p:sp>
    </p:spTree>
    <p:extLst>
      <p:ext uri="{BB962C8B-B14F-4D97-AF65-F5344CB8AC3E}">
        <p14:creationId xmlns:p14="http://schemas.microsoft.com/office/powerpoint/2010/main" val="160138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Profile Photo">
            <a:extLst>
              <a:ext uri="{FF2B5EF4-FFF2-40B4-BE49-F238E27FC236}">
                <a16:creationId xmlns:a16="http://schemas.microsoft.com/office/drawing/2014/main" id="{FC371A7F-EE65-4195-86A1-8ECED0B4207A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4E43DC-79BE-45E7-A216-2671BD944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Mirjam Nilsson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BFA3CF-DB91-465B-9E17-6332187729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COO</a:t>
            </a:r>
          </a:p>
        </p:txBody>
      </p:sp>
      <p:pic>
        <p:nvPicPr>
          <p:cNvPr id="26" name="Picture Placeholder 25" descr="Profile Photo">
            <a:extLst>
              <a:ext uri="{FF2B5EF4-FFF2-40B4-BE49-F238E27FC236}">
                <a16:creationId xmlns:a16="http://schemas.microsoft.com/office/drawing/2014/main" id="{A83B3A1A-1842-4B27-A578-D179E6A77E14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" r="65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501EAB-3443-481B-9C04-A7B933F3628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ZA" dirty="0"/>
              <a:t>Victoria Lindqvist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184F99-4DD3-4944-ABFC-1BAC53C2B44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ZA" dirty="0"/>
              <a:t>COB</a:t>
            </a:r>
          </a:p>
        </p:txBody>
      </p:sp>
      <p:pic>
        <p:nvPicPr>
          <p:cNvPr id="28" name="Picture Placeholder 27" descr="Profile Photo">
            <a:extLst>
              <a:ext uri="{FF2B5EF4-FFF2-40B4-BE49-F238E27FC236}">
                <a16:creationId xmlns:a16="http://schemas.microsoft.com/office/drawing/2014/main" id="{A0FEAE46-9AE4-4548-A546-E3A75A1EE344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EDDEA1-898C-4B9E-891D-BE99BDBE105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ZA" dirty="0"/>
              <a:t>Alexander Martensson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60DE56-ADD5-4F3F-BFE6-076D46045B3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ZA" dirty="0"/>
              <a:t>CFO</a:t>
            </a:r>
          </a:p>
        </p:txBody>
      </p:sp>
      <p:pic>
        <p:nvPicPr>
          <p:cNvPr id="30" name="Picture Placeholder 29" descr="Profile Photo">
            <a:extLst>
              <a:ext uri="{FF2B5EF4-FFF2-40B4-BE49-F238E27FC236}">
                <a16:creationId xmlns:a16="http://schemas.microsoft.com/office/drawing/2014/main" id="{3FA97161-1437-4446-8F3D-9F9A8F4AA454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A277DA6-6AF7-4645-85B6-E2DD818E96E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ZA" dirty="0"/>
              <a:t>Angelica Astrom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93D0B3-1EBC-4A31-B6D5-EB3DA64B9FB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ZA" dirty="0"/>
              <a:t>Head of Operations</a:t>
            </a:r>
          </a:p>
        </p:txBody>
      </p:sp>
      <p:pic>
        <p:nvPicPr>
          <p:cNvPr id="32" name="Picture Placeholder 31" descr="Profile Photo">
            <a:extLst>
              <a:ext uri="{FF2B5EF4-FFF2-40B4-BE49-F238E27FC236}">
                <a16:creationId xmlns:a16="http://schemas.microsoft.com/office/drawing/2014/main" id="{BBB096B6-0847-4F89-83D8-A1DADF7112F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9A93B4B-935D-4D19-8CC5-5D8CC08FD022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ZA" dirty="0"/>
              <a:t>Mira Karlsson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F949A24-E239-4AB3-A3FC-EDFF83BDE9C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ZA" dirty="0"/>
              <a:t>Head of Technical</a:t>
            </a:r>
          </a:p>
        </p:txBody>
      </p:sp>
      <p:pic>
        <p:nvPicPr>
          <p:cNvPr id="34" name="Picture Placeholder 33" descr="Profile Photo">
            <a:extLst>
              <a:ext uri="{FF2B5EF4-FFF2-40B4-BE49-F238E27FC236}">
                <a16:creationId xmlns:a16="http://schemas.microsoft.com/office/drawing/2014/main" id="{2A7A440D-D1A9-486C-9C65-A36D410B9465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7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30081B2-8CBF-44F8-A13B-DEFA7589439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ZA" dirty="0"/>
              <a:t>Flora Berggren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311816-FA44-451E-99BA-593D9A59D4AB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ZA" dirty="0"/>
              <a:t>Creative Director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83AE5C-EF68-4A2B-9566-EDAB608739BA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64" name="Oval 63" descr="Glowing Orb">
            <a:extLst>
              <a:ext uri="{FF2B5EF4-FFF2-40B4-BE49-F238E27FC236}">
                <a16:creationId xmlns:a16="http://schemas.microsoft.com/office/drawing/2014/main" id="{DE52A067-CAF7-484C-A382-836FBA8786F9}"/>
              </a:ext>
            </a:extLst>
          </p:cNvPr>
          <p:cNvSpPr/>
          <p:nvPr/>
        </p:nvSpPr>
        <p:spPr>
          <a:xfrm>
            <a:off x="9213030" y="393337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5" name="Oval 64" descr="Glowing Orb">
            <a:extLst>
              <a:ext uri="{FF2B5EF4-FFF2-40B4-BE49-F238E27FC236}">
                <a16:creationId xmlns:a16="http://schemas.microsoft.com/office/drawing/2014/main" id="{AD2377F1-9AF2-47EB-9582-454EB0C422F5}"/>
              </a:ext>
            </a:extLst>
          </p:cNvPr>
          <p:cNvSpPr/>
          <p:nvPr/>
        </p:nvSpPr>
        <p:spPr>
          <a:xfrm>
            <a:off x="5601158" y="3321271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oso Business Pitch Deck_SB - v4" id="{EFB764D1-0445-4B00-ABB1-283312FEB584}" vid="{7721A07E-6842-4E19-9838-65B95841B6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2E6E59-6E17-40F8-B412-65DEC6629148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0</TotalTime>
  <Words>454</Words>
  <Application>Microsoft Office PowerPoint</Application>
  <PresentationFormat>Widescreen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Times New Roman</vt:lpstr>
      <vt:lpstr>Office Theme</vt:lpstr>
      <vt:lpstr>Dem smart</vt:lpstr>
      <vt:lpstr>About Us</vt:lpstr>
      <vt:lpstr>The Problem</vt:lpstr>
      <vt:lpstr>Solution</vt:lpstr>
      <vt:lpstr>Product</vt:lpstr>
      <vt:lpstr>How are we different?</vt:lpstr>
      <vt:lpstr>Business Model</vt:lpstr>
      <vt:lpstr>Growth Strategy</vt:lpstr>
      <vt:lpstr>Team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2018-11-04T16:07:12Z</dcterms:created>
  <dcterms:modified xsi:type="dcterms:W3CDTF">2018-11-11T02:22:39Z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