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60" r:id="rId6"/>
    <p:sldId id="261" r:id="rId7"/>
    <p:sldId id="262" r:id="rId8"/>
    <p:sldId id="263" r:id="rId9"/>
    <p:sldId id="264" r:id="rId10"/>
    <p:sldId id="26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326" y="5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04013"/>
          </a:xfrm>
        </p:spPr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913793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93840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824" cy="1532849"/>
          </a:xfrm>
        </p:spPr>
        <p:txBody>
          <a:bodyPr/>
          <a:lstStyle/>
          <a:p>
            <a:r>
              <a:rPr lang="en-ZA" dirty="0"/>
              <a:t>Dem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Making lives better</a:t>
            </a:r>
          </a:p>
        </p:txBody>
      </p: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D0870-387D-4D40-AD26-32F2BCD1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" y="-389549"/>
            <a:ext cx="4861559" cy="48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We are a team of 5 programmers from various years of study and experience.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ZA" noProof="1"/>
              <a:t>Baby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DD9EF9E-218D-4DDF-BE52-ED1B09DDA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225" r="2922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A8FAAFC-DF2D-45C0-A9EB-58B8EB31BE9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4607" r="14607"/>
          <a:stretch>
            <a:fillRect/>
          </a:stretch>
        </p:blipFill>
        <p:spPr>
          <a:xfrm>
            <a:off x="6096000" y="2588908"/>
            <a:ext cx="1121385" cy="112138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C8A34A-E198-4912-BC78-AB94FB426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DBBB3C-370B-48BD-B4CE-556B33522E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/>
              <a:t>Learning how to utilize IoT devices to realize the dream of the smart home. </a:t>
            </a:r>
          </a:p>
          <a:p>
            <a:endParaRPr lang="en-US" sz="1200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E7366DA-7B5C-4008-A701-D96757E8769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6928" b="6928"/>
          <a:stretch>
            <a:fillRect/>
          </a:stretch>
        </p:blipFill>
        <p:spPr>
          <a:xfrm>
            <a:off x="8151543" y="2709492"/>
            <a:ext cx="1000801" cy="10008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E0088B-008A-4DF2-8500-75D5E96ABC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ADE16A-E7D8-4FA8-B7DF-C0807CBD38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200" dirty="0"/>
              <a:t>Studying the intimate interaction of dementia patients and technology.</a:t>
            </a:r>
          </a:p>
          <a:p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048523-181C-428F-BE33-64E71D47FF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92DD46-BD9E-4E82-BB41-51AE48842E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200" dirty="0"/>
              <a:t>Cost of average expenses included $273 per month, spent on medical supplies.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2C60A84-96A2-4C7A-BD04-1BE35084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" name="Picture Placeholder 30" descr="Coins">
            <a:extLst>
              <a:ext uri="{FF2B5EF4-FFF2-40B4-BE49-F238E27FC236}">
                <a16:creationId xmlns:a16="http://schemas.microsoft.com/office/drawing/2014/main" id="{6E2A359E-EF6D-47AA-B55E-D3EB8E0D747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>
          <a:xfrm>
            <a:off x="10086502" y="2709863"/>
            <a:ext cx="1002989" cy="1000430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Reminding dementia patients about daily tasks</a:t>
            </a:r>
            <a:endParaRPr lang="en-ZA" noProof="1"/>
          </a:p>
          <a:p>
            <a:endParaRPr lang="en-ZA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Having someone who controls the tasks</a:t>
            </a:r>
            <a:endParaRPr lang="en-ZA" noProof="1"/>
          </a:p>
          <a:p>
            <a:endParaRPr lang="en-ZA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Reducing the cost of daily care </a:t>
            </a:r>
            <a:endParaRPr lang="en-ZA" noProof="1"/>
          </a:p>
          <a:p>
            <a:endParaRPr lang="en-ZA" dirty="0"/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answer to the problem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8372" y="1079357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268" y="2331629"/>
            <a:ext cx="1620000" cy="252000"/>
          </a:xfrm>
        </p:spPr>
        <p:txBody>
          <a:bodyPr/>
          <a:lstStyle/>
          <a:p>
            <a:r>
              <a:rPr lang="en-ZA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2240" y="2702598"/>
            <a:ext cx="2026679" cy="434302"/>
          </a:xfrm>
        </p:spPr>
        <p:txBody>
          <a:bodyPr/>
          <a:lstStyle/>
          <a:p>
            <a:r>
              <a:rPr lang="en-ZA" dirty="0"/>
              <a:t>Provides a personalised experience to the customer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 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are we different?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ZA" dirty="0"/>
              <a:t>We provide a personalised experience for the user by having voices of their loved ones. </a:t>
            </a:r>
          </a:p>
          <a:p>
            <a:r>
              <a:rPr lang="en-ZA" dirty="0"/>
              <a:t>We have speech exercises to discuss about daily things and  the reducing the aging </a:t>
            </a:r>
            <a:r>
              <a:rPr lang="en-ZA"/>
              <a:t>of dementia.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ZA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ZA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ZA" dirty="0"/>
              <a:t>Creative Director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64" name="Oval 63" descr="Glowing Orb">
            <a:extLst>
              <a:ext uri="{FF2B5EF4-FFF2-40B4-BE49-F238E27FC236}">
                <a16:creationId xmlns:a16="http://schemas.microsoft.com/office/drawing/2014/main" id="{DE52A067-CAF7-484C-A382-836FBA8786F9}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Oval 64" descr="Glowing Orb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noProof="1"/>
              <a:t>We aim to improve the lives of our audience by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Take a step to make their lives better</a:t>
            </a:r>
          </a:p>
        </p:txBody>
      </p:sp>
      <p:grpSp>
        <p:nvGrpSpPr>
          <p:cNvPr id="12" name="Group 11" descr="decorative element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284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 Theme</vt:lpstr>
      <vt:lpstr>Dem smart</vt:lpstr>
      <vt:lpstr>About Us</vt:lpstr>
      <vt:lpstr>The Problem</vt:lpstr>
      <vt:lpstr>Solution</vt:lpstr>
      <vt:lpstr>Product</vt:lpstr>
      <vt:lpstr>How are we different?</vt:lpstr>
      <vt:lpstr>Business Model</vt:lpstr>
      <vt:lpstr>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2018-11-04T16:07:12Z</dcterms:created>
  <dcterms:modified xsi:type="dcterms:W3CDTF">2018-11-11T03:52:44Z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