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62"/>
  </p:notesMasterIdLst>
  <p:handoutMasterIdLst>
    <p:handoutMasterId r:id="rId63"/>
  </p:handoutMasterIdLst>
  <p:sldIdLst>
    <p:sldId id="341" r:id="rId2"/>
    <p:sldId id="477" r:id="rId3"/>
    <p:sldId id="342" r:id="rId4"/>
    <p:sldId id="340" r:id="rId5"/>
    <p:sldId id="350" r:id="rId6"/>
    <p:sldId id="400" r:id="rId7"/>
    <p:sldId id="405" r:id="rId8"/>
    <p:sldId id="349" r:id="rId9"/>
    <p:sldId id="343" r:id="rId10"/>
    <p:sldId id="258" r:id="rId11"/>
    <p:sldId id="323" r:id="rId12"/>
    <p:sldId id="351" r:id="rId13"/>
    <p:sldId id="324" r:id="rId14"/>
    <p:sldId id="259" r:id="rId15"/>
    <p:sldId id="325" r:id="rId16"/>
    <p:sldId id="326" r:id="rId17"/>
    <p:sldId id="266" r:id="rId18"/>
    <p:sldId id="406" r:id="rId19"/>
    <p:sldId id="407" r:id="rId20"/>
    <p:sldId id="408" r:id="rId21"/>
    <p:sldId id="409" r:id="rId22"/>
    <p:sldId id="410" r:id="rId23"/>
    <p:sldId id="411" r:id="rId24"/>
    <p:sldId id="420" r:id="rId25"/>
    <p:sldId id="412" r:id="rId26"/>
    <p:sldId id="414" r:id="rId27"/>
    <p:sldId id="476" r:id="rId28"/>
    <p:sldId id="415" r:id="rId29"/>
    <p:sldId id="416" r:id="rId30"/>
    <p:sldId id="417" r:id="rId31"/>
    <p:sldId id="460" r:id="rId32"/>
    <p:sldId id="478" r:id="rId33"/>
    <p:sldId id="462" r:id="rId34"/>
    <p:sldId id="463" r:id="rId35"/>
    <p:sldId id="465" r:id="rId36"/>
    <p:sldId id="466" r:id="rId37"/>
    <p:sldId id="467" r:id="rId38"/>
    <p:sldId id="468" r:id="rId39"/>
    <p:sldId id="469" r:id="rId40"/>
    <p:sldId id="470" r:id="rId41"/>
    <p:sldId id="471" r:id="rId42"/>
    <p:sldId id="472" r:id="rId43"/>
    <p:sldId id="473" r:id="rId44"/>
    <p:sldId id="474" r:id="rId45"/>
    <p:sldId id="475" r:id="rId46"/>
    <p:sldId id="495" r:id="rId47"/>
    <p:sldId id="446" r:id="rId48"/>
    <p:sldId id="483" r:id="rId49"/>
    <p:sldId id="484" r:id="rId50"/>
    <p:sldId id="485" r:id="rId51"/>
    <p:sldId id="486" r:id="rId52"/>
    <p:sldId id="487" r:id="rId53"/>
    <p:sldId id="488" r:id="rId54"/>
    <p:sldId id="489" r:id="rId55"/>
    <p:sldId id="490" r:id="rId56"/>
    <p:sldId id="491" r:id="rId57"/>
    <p:sldId id="492" r:id="rId58"/>
    <p:sldId id="493" r:id="rId59"/>
    <p:sldId id="494" r:id="rId60"/>
    <p:sldId id="459" r:id="rId61"/>
  </p:sldIdLst>
  <p:sldSz cx="9144000" cy="6858000" type="screen4x3"/>
  <p:notesSz cx="6692900" cy="9867900"/>
  <p:defaultTextStyle>
    <a:defPPr>
      <a:defRPr lang="en-US"/>
    </a:defPPr>
    <a:lvl1pPr algn="l" rtl="0" fontAlgn="base">
      <a:spcBef>
        <a:spcPct val="0"/>
      </a:spcBef>
      <a:spcAft>
        <a:spcPct val="0"/>
      </a:spcAft>
      <a:defRPr sz="1200" b="1" kern="1200">
        <a:solidFill>
          <a:schemeClr val="tx1"/>
        </a:solidFill>
        <a:latin typeface="Arial" charset="0"/>
        <a:ea typeface="+mn-ea"/>
        <a:cs typeface="+mn-cs"/>
      </a:defRPr>
    </a:lvl1pPr>
    <a:lvl2pPr marL="457200" algn="l" rtl="0" fontAlgn="base">
      <a:spcBef>
        <a:spcPct val="0"/>
      </a:spcBef>
      <a:spcAft>
        <a:spcPct val="0"/>
      </a:spcAft>
      <a:defRPr sz="1200" b="1" kern="1200">
        <a:solidFill>
          <a:schemeClr val="tx1"/>
        </a:solidFill>
        <a:latin typeface="Arial" charset="0"/>
        <a:ea typeface="+mn-ea"/>
        <a:cs typeface="+mn-cs"/>
      </a:defRPr>
    </a:lvl2pPr>
    <a:lvl3pPr marL="914400" algn="l" rtl="0" fontAlgn="base">
      <a:spcBef>
        <a:spcPct val="0"/>
      </a:spcBef>
      <a:spcAft>
        <a:spcPct val="0"/>
      </a:spcAft>
      <a:defRPr sz="1200" b="1" kern="1200">
        <a:solidFill>
          <a:schemeClr val="tx1"/>
        </a:solidFill>
        <a:latin typeface="Arial" charset="0"/>
        <a:ea typeface="+mn-ea"/>
        <a:cs typeface="+mn-cs"/>
      </a:defRPr>
    </a:lvl3pPr>
    <a:lvl4pPr marL="1371600" algn="l" rtl="0" fontAlgn="base">
      <a:spcBef>
        <a:spcPct val="0"/>
      </a:spcBef>
      <a:spcAft>
        <a:spcPct val="0"/>
      </a:spcAft>
      <a:defRPr sz="1200" b="1" kern="1200">
        <a:solidFill>
          <a:schemeClr val="tx1"/>
        </a:solidFill>
        <a:latin typeface="Arial" charset="0"/>
        <a:ea typeface="+mn-ea"/>
        <a:cs typeface="+mn-cs"/>
      </a:defRPr>
    </a:lvl4pPr>
    <a:lvl5pPr marL="1828800" algn="l" rtl="0" fontAlgn="base">
      <a:spcBef>
        <a:spcPct val="0"/>
      </a:spcBef>
      <a:spcAft>
        <a:spcPct val="0"/>
      </a:spcAft>
      <a:defRPr sz="1200" b="1" kern="1200">
        <a:solidFill>
          <a:schemeClr val="tx1"/>
        </a:solidFill>
        <a:latin typeface="Arial" charset="0"/>
        <a:ea typeface="+mn-ea"/>
        <a:cs typeface="+mn-cs"/>
      </a:defRPr>
    </a:lvl5pPr>
    <a:lvl6pPr marL="2286000" algn="l" defTabSz="914400" rtl="0" eaLnBrk="1" latinLnBrk="0" hangingPunct="1">
      <a:defRPr sz="1200" b="1" kern="1200">
        <a:solidFill>
          <a:schemeClr val="tx1"/>
        </a:solidFill>
        <a:latin typeface="Arial" charset="0"/>
        <a:ea typeface="+mn-ea"/>
        <a:cs typeface="+mn-cs"/>
      </a:defRPr>
    </a:lvl6pPr>
    <a:lvl7pPr marL="2743200" algn="l" defTabSz="914400" rtl="0" eaLnBrk="1" latinLnBrk="0" hangingPunct="1">
      <a:defRPr sz="1200" b="1" kern="1200">
        <a:solidFill>
          <a:schemeClr val="tx1"/>
        </a:solidFill>
        <a:latin typeface="Arial" charset="0"/>
        <a:ea typeface="+mn-ea"/>
        <a:cs typeface="+mn-cs"/>
      </a:defRPr>
    </a:lvl7pPr>
    <a:lvl8pPr marL="3200400" algn="l" defTabSz="914400" rtl="0" eaLnBrk="1" latinLnBrk="0" hangingPunct="1">
      <a:defRPr sz="1200" b="1" kern="1200">
        <a:solidFill>
          <a:schemeClr val="tx1"/>
        </a:solidFill>
        <a:latin typeface="Arial" charset="0"/>
        <a:ea typeface="+mn-ea"/>
        <a:cs typeface="+mn-cs"/>
      </a:defRPr>
    </a:lvl8pPr>
    <a:lvl9pPr marL="3657600" algn="l" defTabSz="914400" rtl="0" eaLnBrk="1" latinLnBrk="0" hangingPunct="1">
      <a:defRPr sz="12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FFFF"/>
    <a:srgbClr val="800000"/>
    <a:srgbClr val="F2F2F2"/>
    <a:srgbClr val="FFFF37"/>
    <a:srgbClr val="66FFFF"/>
    <a:srgbClr val="FFFFCC"/>
    <a:srgbClr val="FF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6385" autoAdjust="0"/>
    <p:restoredTop sz="86271" autoAdjust="0"/>
  </p:normalViewPr>
  <p:slideViewPr>
    <p:cSldViewPr>
      <p:cViewPr varScale="1">
        <p:scale>
          <a:sx n="66" d="100"/>
          <a:sy n="66" d="100"/>
        </p:scale>
        <p:origin x="-1698" y="-10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942"/>
    </p:cViewPr>
  </p:sorterViewPr>
  <p:notesViewPr>
    <p:cSldViewPr>
      <p:cViewPr varScale="1">
        <p:scale>
          <a:sx n="56" d="100"/>
          <a:sy n="56" d="100"/>
        </p:scale>
        <p:origin x="-1806" y="-84"/>
      </p:cViewPr>
      <p:guideLst>
        <p:guide orient="horz" pos="3108"/>
        <p:guide pos="21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5EC252-0F28-4C51-9DAE-A4E17BB4B03B}" type="doc">
      <dgm:prSet loTypeId="urn:microsoft.com/office/officeart/2005/8/layout/vList2" loCatId="list" qsTypeId="urn:microsoft.com/office/officeart/2005/8/quickstyle/3d1" qsCatId="3D" csTypeId="urn:microsoft.com/office/officeart/2005/8/colors/accent2_2" csCatId="accent2" phldr="1"/>
      <dgm:spPr/>
      <dgm:t>
        <a:bodyPr/>
        <a:lstStyle/>
        <a:p>
          <a:endParaRPr lang="en-US"/>
        </a:p>
      </dgm:t>
    </dgm:pt>
    <dgm:pt modelId="{E091F1E7-EF9A-42AC-A9C0-7AB56814BFF9}">
      <dgm:prSet/>
      <dgm:spPr>
        <a:gradFill flip="none" rotWithShape="0">
          <a:gsLst>
            <a:gs pos="0">
              <a:scrgbClr r="0" g="0" b="0">
                <a:shade val="51000"/>
                <a:satMod val="130000"/>
              </a:scrgbClr>
            </a:gs>
            <a:gs pos="80000">
              <a:schemeClr val="accent2">
                <a:lumMod val="75000"/>
              </a:schemeClr>
            </a:gs>
            <a:gs pos="100000">
              <a:scrgbClr r="0" g="0" b="0">
                <a:shade val="94000"/>
                <a:satMod val="135000"/>
              </a:scrgbClr>
            </a:gs>
          </a:gsLst>
          <a:path path="circle">
            <a:fillToRect l="100000" t="100000"/>
          </a:path>
          <a:tileRect r="-100000" b="-100000"/>
        </a:gradFill>
      </dgm:spPr>
      <dgm:t>
        <a:bodyPr/>
        <a:lstStyle/>
        <a:p>
          <a:r>
            <a:rPr lang="en-US" b="0" smtClean="0">
              <a:latin typeface="Calibri" pitchFamily="34" charset="0"/>
            </a:rPr>
            <a:t>The primary responsibility of the modern day information system is to </a:t>
          </a:r>
          <a:endParaRPr lang="en-US" b="0" dirty="0" smtClean="0">
            <a:latin typeface="Calibri" pitchFamily="34" charset="0"/>
          </a:endParaRPr>
        </a:p>
      </dgm:t>
    </dgm:pt>
    <dgm:pt modelId="{33B0D9A4-5EDD-4C61-81D2-D94FDBBDE52D}" type="parTrans" cxnId="{64526022-B940-4831-B84A-9A5A197C4A55}">
      <dgm:prSet/>
      <dgm:spPr/>
      <dgm:t>
        <a:bodyPr/>
        <a:lstStyle/>
        <a:p>
          <a:endParaRPr lang="en-US" b="0">
            <a:latin typeface="Calibri" pitchFamily="34" charset="0"/>
          </a:endParaRPr>
        </a:p>
      </dgm:t>
    </dgm:pt>
    <dgm:pt modelId="{C5B24271-74C9-4E1D-8E41-C0A12D111D9C}" type="sibTrans" cxnId="{64526022-B940-4831-B84A-9A5A197C4A55}">
      <dgm:prSet/>
      <dgm:spPr/>
      <dgm:t>
        <a:bodyPr/>
        <a:lstStyle/>
        <a:p>
          <a:endParaRPr lang="en-US" b="0">
            <a:latin typeface="Calibri" pitchFamily="34" charset="0"/>
          </a:endParaRPr>
        </a:p>
      </dgm:t>
    </dgm:pt>
    <dgm:pt modelId="{561A0805-2C6F-4EF2-95DA-9C9E44984506}">
      <dgm:prSet/>
      <dgm:spPr/>
      <dgm:t>
        <a:bodyPr/>
        <a:lstStyle/>
        <a:p>
          <a:r>
            <a:rPr lang="en-US" b="0" dirty="0" smtClean="0">
              <a:latin typeface="Calibri" pitchFamily="34" charset="0"/>
            </a:rPr>
            <a:t>1. Simulate the manual system</a:t>
          </a:r>
        </a:p>
      </dgm:t>
    </dgm:pt>
    <dgm:pt modelId="{5B05C8D1-84E6-423A-82E6-E900534CE1CF}" type="parTrans" cxnId="{2A39AED5-BFB8-4CDE-B836-7DCB4098BCB3}">
      <dgm:prSet/>
      <dgm:spPr/>
      <dgm:t>
        <a:bodyPr/>
        <a:lstStyle/>
        <a:p>
          <a:endParaRPr lang="en-US" b="0">
            <a:latin typeface="Calibri" pitchFamily="34" charset="0"/>
          </a:endParaRPr>
        </a:p>
      </dgm:t>
    </dgm:pt>
    <dgm:pt modelId="{391049E2-161C-46EE-9232-7461E6C131A2}" type="sibTrans" cxnId="{2A39AED5-BFB8-4CDE-B836-7DCB4098BCB3}">
      <dgm:prSet/>
      <dgm:spPr/>
      <dgm:t>
        <a:bodyPr/>
        <a:lstStyle/>
        <a:p>
          <a:endParaRPr lang="en-US" b="0">
            <a:latin typeface="Calibri" pitchFamily="34" charset="0"/>
          </a:endParaRPr>
        </a:p>
      </dgm:t>
    </dgm:pt>
    <dgm:pt modelId="{ABA164D2-D60F-4203-8E81-4D113817C876}">
      <dgm:prSet/>
      <dgm:spPr/>
      <dgm:t>
        <a:bodyPr/>
        <a:lstStyle/>
        <a:p>
          <a:r>
            <a:rPr lang="en-US" b="0" dirty="0" smtClean="0">
              <a:latin typeface="Calibri" pitchFamily="34" charset="0"/>
            </a:rPr>
            <a:t>2. Record every transaction that the organization undertakes</a:t>
          </a:r>
        </a:p>
      </dgm:t>
    </dgm:pt>
    <dgm:pt modelId="{A1C8EC37-58E8-41FF-8799-D321F31A900F}" type="parTrans" cxnId="{C7FC7BA4-5076-4DD8-A20D-761A497BA4A4}">
      <dgm:prSet/>
      <dgm:spPr/>
      <dgm:t>
        <a:bodyPr/>
        <a:lstStyle/>
        <a:p>
          <a:endParaRPr lang="en-US" b="0">
            <a:latin typeface="Calibri" pitchFamily="34" charset="0"/>
          </a:endParaRPr>
        </a:p>
      </dgm:t>
    </dgm:pt>
    <dgm:pt modelId="{8D9CEB27-3237-40EC-B41B-FDF4C9C03136}" type="sibTrans" cxnId="{C7FC7BA4-5076-4DD8-A20D-761A497BA4A4}">
      <dgm:prSet/>
      <dgm:spPr/>
      <dgm:t>
        <a:bodyPr/>
        <a:lstStyle/>
        <a:p>
          <a:endParaRPr lang="en-US" b="0">
            <a:latin typeface="Calibri" pitchFamily="34" charset="0"/>
          </a:endParaRPr>
        </a:p>
      </dgm:t>
    </dgm:pt>
    <dgm:pt modelId="{7DD40747-9A26-4C6F-A5EE-45937852E077}">
      <dgm:prSet/>
      <dgm:spPr/>
      <dgm:t>
        <a:bodyPr/>
        <a:lstStyle/>
        <a:p>
          <a:r>
            <a:rPr lang="en-US" b="0" dirty="0" smtClean="0">
              <a:latin typeface="Calibri" pitchFamily="34" charset="0"/>
            </a:rPr>
            <a:t>3.Capture the day-to-day happenings in the life cycle of an enterprise </a:t>
          </a:r>
        </a:p>
      </dgm:t>
    </dgm:pt>
    <dgm:pt modelId="{2E3385B0-1B25-4BEF-8925-111C80E9A2AC}" type="parTrans" cxnId="{32FE2503-AF69-40E5-86F6-38082703251F}">
      <dgm:prSet/>
      <dgm:spPr/>
      <dgm:t>
        <a:bodyPr/>
        <a:lstStyle/>
        <a:p>
          <a:endParaRPr lang="en-US" b="0">
            <a:latin typeface="Calibri" pitchFamily="34" charset="0"/>
          </a:endParaRPr>
        </a:p>
      </dgm:t>
    </dgm:pt>
    <dgm:pt modelId="{FA6E6A64-3766-430C-B0C2-2A62E8B61102}" type="sibTrans" cxnId="{32FE2503-AF69-40E5-86F6-38082703251F}">
      <dgm:prSet/>
      <dgm:spPr/>
      <dgm:t>
        <a:bodyPr/>
        <a:lstStyle/>
        <a:p>
          <a:endParaRPr lang="en-US" b="0">
            <a:latin typeface="Calibri" pitchFamily="34" charset="0"/>
          </a:endParaRPr>
        </a:p>
      </dgm:t>
    </dgm:pt>
    <dgm:pt modelId="{A6DAD725-9E92-4F6B-8812-D34E7E3332FC}">
      <dgm:prSet/>
      <dgm:spPr/>
      <dgm:t>
        <a:bodyPr/>
        <a:lstStyle/>
        <a:p>
          <a:r>
            <a:rPr lang="en-US" b="0" dirty="0" smtClean="0">
              <a:latin typeface="Calibri" pitchFamily="34" charset="0"/>
            </a:rPr>
            <a:t>4.Protect the data from unauthorized access</a:t>
          </a:r>
        </a:p>
      </dgm:t>
    </dgm:pt>
    <dgm:pt modelId="{A97E0167-B0E3-4B2B-B1F2-159F5B361349}" type="parTrans" cxnId="{67E4AD18-D11D-4223-9BA2-BB3B7A38E199}">
      <dgm:prSet/>
      <dgm:spPr/>
      <dgm:t>
        <a:bodyPr/>
        <a:lstStyle/>
        <a:p>
          <a:endParaRPr lang="en-US" b="0">
            <a:latin typeface="Calibri" pitchFamily="34" charset="0"/>
          </a:endParaRPr>
        </a:p>
      </dgm:t>
    </dgm:pt>
    <dgm:pt modelId="{5F373F19-1AB1-45D8-84F6-9F45681A791D}" type="sibTrans" cxnId="{67E4AD18-D11D-4223-9BA2-BB3B7A38E199}">
      <dgm:prSet/>
      <dgm:spPr/>
      <dgm:t>
        <a:bodyPr/>
        <a:lstStyle/>
        <a:p>
          <a:endParaRPr lang="en-US" b="0">
            <a:latin typeface="Calibri" pitchFamily="34" charset="0"/>
          </a:endParaRPr>
        </a:p>
      </dgm:t>
    </dgm:pt>
    <dgm:pt modelId="{C3F40B70-88C8-4101-8C25-0314441179DB}">
      <dgm:prSet/>
      <dgm:spPr/>
      <dgm:t>
        <a:bodyPr/>
        <a:lstStyle/>
        <a:p>
          <a:r>
            <a:rPr lang="en-US" b="0" dirty="0" smtClean="0">
              <a:latin typeface="Calibri" pitchFamily="34" charset="0"/>
            </a:rPr>
            <a:t>5.Recovering the data in case of failures</a:t>
          </a:r>
        </a:p>
      </dgm:t>
    </dgm:pt>
    <dgm:pt modelId="{F5CB7FA6-7534-41B0-A6A9-520405E46A11}" type="parTrans" cxnId="{E7EFF588-3B17-4301-A1E2-FC7381EB6FCD}">
      <dgm:prSet/>
      <dgm:spPr/>
      <dgm:t>
        <a:bodyPr/>
        <a:lstStyle/>
        <a:p>
          <a:endParaRPr lang="en-US" b="0">
            <a:latin typeface="Calibri" pitchFamily="34" charset="0"/>
          </a:endParaRPr>
        </a:p>
      </dgm:t>
    </dgm:pt>
    <dgm:pt modelId="{E192059E-360F-4666-9721-7450410BAD8B}" type="sibTrans" cxnId="{E7EFF588-3B17-4301-A1E2-FC7381EB6FCD}">
      <dgm:prSet/>
      <dgm:spPr/>
      <dgm:t>
        <a:bodyPr/>
        <a:lstStyle/>
        <a:p>
          <a:endParaRPr lang="en-US" b="0">
            <a:latin typeface="Calibri" pitchFamily="34" charset="0"/>
          </a:endParaRPr>
        </a:p>
      </dgm:t>
    </dgm:pt>
    <dgm:pt modelId="{6DA3C277-A7A0-4443-9FF7-73436160B7DE}">
      <dgm:prSet/>
      <dgm:spPr/>
      <dgm:t>
        <a:bodyPr/>
        <a:lstStyle/>
        <a:p>
          <a:r>
            <a:rPr lang="en-US" b="0" dirty="0" smtClean="0">
              <a:latin typeface="Calibri" pitchFamily="34" charset="0"/>
            </a:rPr>
            <a:t>6.Help the organization to make quick and correct decisions based on the data</a:t>
          </a:r>
        </a:p>
      </dgm:t>
    </dgm:pt>
    <dgm:pt modelId="{834DC034-0E80-410C-875B-51CA357F05D2}" type="parTrans" cxnId="{FD24A8F5-8E1F-43FA-BD1B-BF521ED7CB56}">
      <dgm:prSet/>
      <dgm:spPr/>
      <dgm:t>
        <a:bodyPr/>
        <a:lstStyle/>
        <a:p>
          <a:endParaRPr lang="en-US"/>
        </a:p>
      </dgm:t>
    </dgm:pt>
    <dgm:pt modelId="{9FE1FFA3-0F02-495E-9CE5-B66883D501EB}" type="sibTrans" cxnId="{FD24A8F5-8E1F-43FA-BD1B-BF521ED7CB56}">
      <dgm:prSet/>
      <dgm:spPr/>
      <dgm:t>
        <a:bodyPr/>
        <a:lstStyle/>
        <a:p>
          <a:endParaRPr lang="en-US"/>
        </a:p>
      </dgm:t>
    </dgm:pt>
    <dgm:pt modelId="{15B39556-A200-4FAF-9382-80792F5C07B5}" type="pres">
      <dgm:prSet presAssocID="{1C5EC252-0F28-4C51-9DAE-A4E17BB4B03B}" presName="linear" presStyleCnt="0">
        <dgm:presLayoutVars>
          <dgm:animLvl val="lvl"/>
          <dgm:resizeHandles val="exact"/>
        </dgm:presLayoutVars>
      </dgm:prSet>
      <dgm:spPr/>
      <dgm:t>
        <a:bodyPr/>
        <a:lstStyle/>
        <a:p>
          <a:endParaRPr lang="en-US"/>
        </a:p>
      </dgm:t>
    </dgm:pt>
    <dgm:pt modelId="{35DB4487-E266-429B-989A-3B1E95EA6A95}" type="pres">
      <dgm:prSet presAssocID="{E091F1E7-EF9A-42AC-A9C0-7AB56814BFF9}" presName="parentText" presStyleLbl="node1" presStyleIdx="0" presStyleCnt="7" custLinFactY="-97800" custLinFactNeighborY="-100000">
        <dgm:presLayoutVars>
          <dgm:chMax val="0"/>
          <dgm:bulletEnabled val="1"/>
        </dgm:presLayoutVars>
      </dgm:prSet>
      <dgm:spPr/>
      <dgm:t>
        <a:bodyPr/>
        <a:lstStyle/>
        <a:p>
          <a:endParaRPr lang="en-US"/>
        </a:p>
      </dgm:t>
    </dgm:pt>
    <dgm:pt modelId="{0559B1F6-DEA8-42A6-98E8-8C90765C04E5}" type="pres">
      <dgm:prSet presAssocID="{C5B24271-74C9-4E1D-8E41-C0A12D111D9C}" presName="spacer" presStyleCnt="0"/>
      <dgm:spPr/>
      <dgm:t>
        <a:bodyPr/>
        <a:lstStyle/>
        <a:p>
          <a:endParaRPr lang="en-US"/>
        </a:p>
      </dgm:t>
    </dgm:pt>
    <dgm:pt modelId="{D5FC22FD-0425-4C4A-8569-BE51BE8A363C}" type="pres">
      <dgm:prSet presAssocID="{561A0805-2C6F-4EF2-95DA-9C9E44984506}" presName="parentText" presStyleLbl="node1" presStyleIdx="1" presStyleCnt="7" custLinFactY="-72996" custLinFactNeighborY="-100000">
        <dgm:presLayoutVars>
          <dgm:chMax val="0"/>
          <dgm:bulletEnabled val="1"/>
        </dgm:presLayoutVars>
      </dgm:prSet>
      <dgm:spPr/>
      <dgm:t>
        <a:bodyPr/>
        <a:lstStyle/>
        <a:p>
          <a:endParaRPr lang="en-US"/>
        </a:p>
      </dgm:t>
    </dgm:pt>
    <dgm:pt modelId="{8DB88674-DBEB-4523-8959-1CDE1146299B}" type="pres">
      <dgm:prSet presAssocID="{391049E2-161C-46EE-9232-7461E6C131A2}" presName="spacer" presStyleCnt="0"/>
      <dgm:spPr/>
      <dgm:t>
        <a:bodyPr/>
        <a:lstStyle/>
        <a:p>
          <a:endParaRPr lang="en-US"/>
        </a:p>
      </dgm:t>
    </dgm:pt>
    <dgm:pt modelId="{A92CEBA4-B9E2-4DEA-A7AA-F241908AD8F7}" type="pres">
      <dgm:prSet presAssocID="{ABA164D2-D60F-4203-8E81-4D113817C876}" presName="parentText" presStyleLbl="node1" presStyleIdx="2" presStyleCnt="7" custLinFactY="-65330" custLinFactNeighborY="-100000">
        <dgm:presLayoutVars>
          <dgm:chMax val="0"/>
          <dgm:bulletEnabled val="1"/>
        </dgm:presLayoutVars>
      </dgm:prSet>
      <dgm:spPr/>
      <dgm:t>
        <a:bodyPr/>
        <a:lstStyle/>
        <a:p>
          <a:endParaRPr lang="en-US"/>
        </a:p>
      </dgm:t>
    </dgm:pt>
    <dgm:pt modelId="{113A4C4F-9C6B-4C9B-B2B5-47BD2DFCA035}" type="pres">
      <dgm:prSet presAssocID="{8D9CEB27-3237-40EC-B41B-FDF4C9C03136}" presName="spacer" presStyleCnt="0"/>
      <dgm:spPr/>
      <dgm:t>
        <a:bodyPr/>
        <a:lstStyle/>
        <a:p>
          <a:endParaRPr lang="en-US"/>
        </a:p>
      </dgm:t>
    </dgm:pt>
    <dgm:pt modelId="{C12DD7E5-F23A-42DD-BD6E-3DE3EB128F1E}" type="pres">
      <dgm:prSet presAssocID="{7DD40747-9A26-4C6F-A5EE-45937852E077}" presName="parentText" presStyleLbl="node1" presStyleIdx="3" presStyleCnt="7" custLinFactY="-49187" custLinFactNeighborY="-100000">
        <dgm:presLayoutVars>
          <dgm:chMax val="0"/>
          <dgm:bulletEnabled val="1"/>
        </dgm:presLayoutVars>
      </dgm:prSet>
      <dgm:spPr/>
      <dgm:t>
        <a:bodyPr/>
        <a:lstStyle/>
        <a:p>
          <a:endParaRPr lang="en-US"/>
        </a:p>
      </dgm:t>
    </dgm:pt>
    <dgm:pt modelId="{677B81D6-415F-436C-AA0C-58278F1D3346}" type="pres">
      <dgm:prSet presAssocID="{FA6E6A64-3766-430C-B0C2-2A62E8B61102}" presName="spacer" presStyleCnt="0"/>
      <dgm:spPr/>
      <dgm:t>
        <a:bodyPr/>
        <a:lstStyle/>
        <a:p>
          <a:endParaRPr lang="en-US"/>
        </a:p>
      </dgm:t>
    </dgm:pt>
    <dgm:pt modelId="{340B968C-DCAF-4497-9DE6-F5A006CA6499}" type="pres">
      <dgm:prSet presAssocID="{A6DAD725-9E92-4F6B-8812-D34E7E3332FC}" presName="parentText" presStyleLbl="node1" presStyleIdx="4" presStyleCnt="7" custLinFactY="-34115" custLinFactNeighborY="-100000">
        <dgm:presLayoutVars>
          <dgm:chMax val="0"/>
          <dgm:bulletEnabled val="1"/>
        </dgm:presLayoutVars>
      </dgm:prSet>
      <dgm:spPr/>
      <dgm:t>
        <a:bodyPr/>
        <a:lstStyle/>
        <a:p>
          <a:endParaRPr lang="en-US"/>
        </a:p>
      </dgm:t>
    </dgm:pt>
    <dgm:pt modelId="{903C1E5C-6508-43D7-803D-10EA5D042552}" type="pres">
      <dgm:prSet presAssocID="{5F373F19-1AB1-45D8-84F6-9F45681A791D}" presName="spacer" presStyleCnt="0"/>
      <dgm:spPr/>
      <dgm:t>
        <a:bodyPr/>
        <a:lstStyle/>
        <a:p>
          <a:endParaRPr lang="en-US"/>
        </a:p>
      </dgm:t>
    </dgm:pt>
    <dgm:pt modelId="{79A3CCE7-3EE4-4171-B7DD-ABB77F5AFB99}" type="pres">
      <dgm:prSet presAssocID="{C3F40B70-88C8-4101-8C25-0314441179DB}" presName="parentText" presStyleLbl="node1" presStyleIdx="5" presStyleCnt="7" custLinFactY="-17530" custLinFactNeighborY="-100000">
        <dgm:presLayoutVars>
          <dgm:chMax val="0"/>
          <dgm:bulletEnabled val="1"/>
        </dgm:presLayoutVars>
      </dgm:prSet>
      <dgm:spPr/>
      <dgm:t>
        <a:bodyPr/>
        <a:lstStyle/>
        <a:p>
          <a:endParaRPr lang="en-US"/>
        </a:p>
      </dgm:t>
    </dgm:pt>
    <dgm:pt modelId="{9B5C5133-DCA4-4F52-AD15-0D430966815C}" type="pres">
      <dgm:prSet presAssocID="{E192059E-360F-4666-9721-7450410BAD8B}" presName="spacer" presStyleCnt="0"/>
      <dgm:spPr/>
      <dgm:t>
        <a:bodyPr/>
        <a:lstStyle/>
        <a:p>
          <a:endParaRPr lang="en-US"/>
        </a:p>
      </dgm:t>
    </dgm:pt>
    <dgm:pt modelId="{46D224CC-16A7-4A23-9440-A111DE4BF280}" type="pres">
      <dgm:prSet presAssocID="{6DA3C277-A7A0-4443-9FF7-73436160B7DE}" presName="parentText" presStyleLbl="node1" presStyleIdx="6" presStyleCnt="7" custLinFactY="-3971" custLinFactNeighborY="-100000">
        <dgm:presLayoutVars>
          <dgm:chMax val="0"/>
          <dgm:bulletEnabled val="1"/>
        </dgm:presLayoutVars>
      </dgm:prSet>
      <dgm:spPr/>
      <dgm:t>
        <a:bodyPr/>
        <a:lstStyle/>
        <a:p>
          <a:endParaRPr lang="en-US"/>
        </a:p>
      </dgm:t>
    </dgm:pt>
  </dgm:ptLst>
  <dgm:cxnLst>
    <dgm:cxn modelId="{2A39AED5-BFB8-4CDE-B836-7DCB4098BCB3}" srcId="{1C5EC252-0F28-4C51-9DAE-A4E17BB4B03B}" destId="{561A0805-2C6F-4EF2-95DA-9C9E44984506}" srcOrd="1" destOrd="0" parTransId="{5B05C8D1-84E6-423A-82E6-E900534CE1CF}" sibTransId="{391049E2-161C-46EE-9232-7461E6C131A2}"/>
    <dgm:cxn modelId="{67E4AD18-D11D-4223-9BA2-BB3B7A38E199}" srcId="{1C5EC252-0F28-4C51-9DAE-A4E17BB4B03B}" destId="{A6DAD725-9E92-4F6B-8812-D34E7E3332FC}" srcOrd="4" destOrd="0" parTransId="{A97E0167-B0E3-4B2B-B1F2-159F5B361349}" sibTransId="{5F373F19-1AB1-45D8-84F6-9F45681A791D}"/>
    <dgm:cxn modelId="{32FE2503-AF69-40E5-86F6-38082703251F}" srcId="{1C5EC252-0F28-4C51-9DAE-A4E17BB4B03B}" destId="{7DD40747-9A26-4C6F-A5EE-45937852E077}" srcOrd="3" destOrd="0" parTransId="{2E3385B0-1B25-4BEF-8925-111C80E9A2AC}" sibTransId="{FA6E6A64-3766-430C-B0C2-2A62E8B61102}"/>
    <dgm:cxn modelId="{E7EFF588-3B17-4301-A1E2-FC7381EB6FCD}" srcId="{1C5EC252-0F28-4C51-9DAE-A4E17BB4B03B}" destId="{C3F40B70-88C8-4101-8C25-0314441179DB}" srcOrd="5" destOrd="0" parTransId="{F5CB7FA6-7534-41B0-A6A9-520405E46A11}" sibTransId="{E192059E-360F-4666-9721-7450410BAD8B}"/>
    <dgm:cxn modelId="{FBB7175D-B426-4313-BC0F-B71FA00D2828}" type="presOf" srcId="{1C5EC252-0F28-4C51-9DAE-A4E17BB4B03B}" destId="{15B39556-A200-4FAF-9382-80792F5C07B5}" srcOrd="0" destOrd="0" presId="urn:microsoft.com/office/officeart/2005/8/layout/vList2"/>
    <dgm:cxn modelId="{64526022-B940-4831-B84A-9A5A197C4A55}" srcId="{1C5EC252-0F28-4C51-9DAE-A4E17BB4B03B}" destId="{E091F1E7-EF9A-42AC-A9C0-7AB56814BFF9}" srcOrd="0" destOrd="0" parTransId="{33B0D9A4-5EDD-4C61-81D2-D94FDBBDE52D}" sibTransId="{C5B24271-74C9-4E1D-8E41-C0A12D111D9C}"/>
    <dgm:cxn modelId="{C7FC7BA4-5076-4DD8-A20D-761A497BA4A4}" srcId="{1C5EC252-0F28-4C51-9DAE-A4E17BB4B03B}" destId="{ABA164D2-D60F-4203-8E81-4D113817C876}" srcOrd="2" destOrd="0" parTransId="{A1C8EC37-58E8-41FF-8799-D321F31A900F}" sibTransId="{8D9CEB27-3237-40EC-B41B-FDF4C9C03136}"/>
    <dgm:cxn modelId="{19364342-BC16-4F61-9C08-20667115BBB3}" type="presOf" srcId="{561A0805-2C6F-4EF2-95DA-9C9E44984506}" destId="{D5FC22FD-0425-4C4A-8569-BE51BE8A363C}" srcOrd="0" destOrd="0" presId="urn:microsoft.com/office/officeart/2005/8/layout/vList2"/>
    <dgm:cxn modelId="{FD24A8F5-8E1F-43FA-BD1B-BF521ED7CB56}" srcId="{1C5EC252-0F28-4C51-9DAE-A4E17BB4B03B}" destId="{6DA3C277-A7A0-4443-9FF7-73436160B7DE}" srcOrd="6" destOrd="0" parTransId="{834DC034-0E80-410C-875B-51CA357F05D2}" sibTransId="{9FE1FFA3-0F02-495E-9CE5-B66883D501EB}"/>
    <dgm:cxn modelId="{9684047C-9BA2-4639-AE1A-DE8E55279F3B}" type="presOf" srcId="{6DA3C277-A7A0-4443-9FF7-73436160B7DE}" destId="{46D224CC-16A7-4A23-9440-A111DE4BF280}" srcOrd="0" destOrd="0" presId="urn:microsoft.com/office/officeart/2005/8/layout/vList2"/>
    <dgm:cxn modelId="{D1A7F319-0F1F-4C5E-A830-DF2632F7053B}" type="presOf" srcId="{A6DAD725-9E92-4F6B-8812-D34E7E3332FC}" destId="{340B968C-DCAF-4497-9DE6-F5A006CA6499}" srcOrd="0" destOrd="0" presId="urn:microsoft.com/office/officeart/2005/8/layout/vList2"/>
    <dgm:cxn modelId="{B5C64E5E-ED01-46FD-ACFD-3DFD3CECBDE0}" type="presOf" srcId="{7DD40747-9A26-4C6F-A5EE-45937852E077}" destId="{C12DD7E5-F23A-42DD-BD6E-3DE3EB128F1E}" srcOrd="0" destOrd="0" presId="urn:microsoft.com/office/officeart/2005/8/layout/vList2"/>
    <dgm:cxn modelId="{3E71ACD5-4D90-4B36-9EB8-83F739F37760}" type="presOf" srcId="{C3F40B70-88C8-4101-8C25-0314441179DB}" destId="{79A3CCE7-3EE4-4171-B7DD-ABB77F5AFB99}" srcOrd="0" destOrd="0" presId="urn:microsoft.com/office/officeart/2005/8/layout/vList2"/>
    <dgm:cxn modelId="{B3D7228C-7D8A-4B83-A0E8-22CD69A8279E}" type="presOf" srcId="{E091F1E7-EF9A-42AC-A9C0-7AB56814BFF9}" destId="{35DB4487-E266-429B-989A-3B1E95EA6A95}" srcOrd="0" destOrd="0" presId="urn:microsoft.com/office/officeart/2005/8/layout/vList2"/>
    <dgm:cxn modelId="{0342E8D7-B2B2-4628-A329-AF90BC545EAD}" type="presOf" srcId="{ABA164D2-D60F-4203-8E81-4D113817C876}" destId="{A92CEBA4-B9E2-4DEA-A7AA-F241908AD8F7}" srcOrd="0" destOrd="0" presId="urn:microsoft.com/office/officeart/2005/8/layout/vList2"/>
    <dgm:cxn modelId="{7880CFA0-75C8-49A0-935D-774064F522E8}" type="presParOf" srcId="{15B39556-A200-4FAF-9382-80792F5C07B5}" destId="{35DB4487-E266-429B-989A-3B1E95EA6A95}" srcOrd="0" destOrd="0" presId="urn:microsoft.com/office/officeart/2005/8/layout/vList2"/>
    <dgm:cxn modelId="{1A255670-C5E8-400D-9CB4-BBF498CF6E56}" type="presParOf" srcId="{15B39556-A200-4FAF-9382-80792F5C07B5}" destId="{0559B1F6-DEA8-42A6-98E8-8C90765C04E5}" srcOrd="1" destOrd="0" presId="urn:microsoft.com/office/officeart/2005/8/layout/vList2"/>
    <dgm:cxn modelId="{5226BBFF-2EE3-47EA-885D-B48F4A589377}" type="presParOf" srcId="{15B39556-A200-4FAF-9382-80792F5C07B5}" destId="{D5FC22FD-0425-4C4A-8569-BE51BE8A363C}" srcOrd="2" destOrd="0" presId="urn:microsoft.com/office/officeart/2005/8/layout/vList2"/>
    <dgm:cxn modelId="{AF0D6B26-9583-4744-8E74-40EF32B9AFEE}" type="presParOf" srcId="{15B39556-A200-4FAF-9382-80792F5C07B5}" destId="{8DB88674-DBEB-4523-8959-1CDE1146299B}" srcOrd="3" destOrd="0" presId="urn:microsoft.com/office/officeart/2005/8/layout/vList2"/>
    <dgm:cxn modelId="{8C72164B-D0E7-49B0-BB87-1A0ED02B717B}" type="presParOf" srcId="{15B39556-A200-4FAF-9382-80792F5C07B5}" destId="{A92CEBA4-B9E2-4DEA-A7AA-F241908AD8F7}" srcOrd="4" destOrd="0" presId="urn:microsoft.com/office/officeart/2005/8/layout/vList2"/>
    <dgm:cxn modelId="{B6893831-BC6F-4F81-9F35-09F735157F90}" type="presParOf" srcId="{15B39556-A200-4FAF-9382-80792F5C07B5}" destId="{113A4C4F-9C6B-4C9B-B2B5-47BD2DFCA035}" srcOrd="5" destOrd="0" presId="urn:microsoft.com/office/officeart/2005/8/layout/vList2"/>
    <dgm:cxn modelId="{9CDDDF2D-1D3A-4B7B-A5F2-CCE2E065ACB9}" type="presParOf" srcId="{15B39556-A200-4FAF-9382-80792F5C07B5}" destId="{C12DD7E5-F23A-42DD-BD6E-3DE3EB128F1E}" srcOrd="6" destOrd="0" presId="urn:microsoft.com/office/officeart/2005/8/layout/vList2"/>
    <dgm:cxn modelId="{1EB41246-6908-42DB-98E7-5BD1D6CFB2E6}" type="presParOf" srcId="{15B39556-A200-4FAF-9382-80792F5C07B5}" destId="{677B81D6-415F-436C-AA0C-58278F1D3346}" srcOrd="7" destOrd="0" presId="urn:microsoft.com/office/officeart/2005/8/layout/vList2"/>
    <dgm:cxn modelId="{14599246-126E-49F9-BE8C-4DD67CBD0111}" type="presParOf" srcId="{15B39556-A200-4FAF-9382-80792F5C07B5}" destId="{340B968C-DCAF-4497-9DE6-F5A006CA6499}" srcOrd="8" destOrd="0" presId="urn:microsoft.com/office/officeart/2005/8/layout/vList2"/>
    <dgm:cxn modelId="{87F50337-BB94-4067-9937-FD3ADB578CB7}" type="presParOf" srcId="{15B39556-A200-4FAF-9382-80792F5C07B5}" destId="{903C1E5C-6508-43D7-803D-10EA5D042552}" srcOrd="9" destOrd="0" presId="urn:microsoft.com/office/officeart/2005/8/layout/vList2"/>
    <dgm:cxn modelId="{2E9F61F1-CBFB-4448-9DA9-F349D40F4EAD}" type="presParOf" srcId="{15B39556-A200-4FAF-9382-80792F5C07B5}" destId="{79A3CCE7-3EE4-4171-B7DD-ABB77F5AFB99}" srcOrd="10" destOrd="0" presId="urn:microsoft.com/office/officeart/2005/8/layout/vList2"/>
    <dgm:cxn modelId="{E204C21D-5718-4E10-B235-8FAF277214BA}" type="presParOf" srcId="{15B39556-A200-4FAF-9382-80792F5C07B5}" destId="{9B5C5133-DCA4-4F52-AD15-0D430966815C}" srcOrd="11" destOrd="0" presId="urn:microsoft.com/office/officeart/2005/8/layout/vList2"/>
    <dgm:cxn modelId="{27B8C64E-E2B9-4615-84AA-484B418933B2}" type="presParOf" srcId="{15B39556-A200-4FAF-9382-80792F5C07B5}" destId="{46D224CC-16A7-4A23-9440-A111DE4BF280}" srcOrd="12" destOrd="0" presId="urn:microsoft.com/office/officeart/2005/8/layout/vList2"/>
  </dgm:cxnLst>
  <dgm:bg>
    <a:solidFill>
      <a:schemeClr val="bg1"/>
    </a:solidFill>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5DB4487-E266-429B-989A-3B1E95EA6A95}">
      <dsp:nvSpPr>
        <dsp:cNvPr id="0" name=""/>
        <dsp:cNvSpPr/>
      </dsp:nvSpPr>
      <dsp:spPr>
        <a:xfrm>
          <a:off x="0" y="59903"/>
          <a:ext cx="8382000" cy="479700"/>
        </a:xfrm>
        <a:prstGeom prst="roundRect">
          <a:avLst/>
        </a:prstGeom>
        <a:gradFill flip="none" rotWithShape="0">
          <a:gsLst>
            <a:gs pos="0">
              <a:scrgbClr r="0" g="0" b="0">
                <a:shade val="51000"/>
                <a:satMod val="130000"/>
              </a:scrgbClr>
            </a:gs>
            <a:gs pos="80000">
              <a:schemeClr val="accent2">
                <a:lumMod val="75000"/>
              </a:schemeClr>
            </a:gs>
            <a:gs pos="100000">
              <a:scrgbClr r="0" g="0" b="0">
                <a:shade val="94000"/>
                <a:satMod val="135000"/>
              </a:scrgbClr>
            </a:gs>
          </a:gsLst>
          <a:path path="circle">
            <a:fillToRect l="100000" t="100000"/>
          </a:path>
          <a:tileRect r="-100000" b="-10000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kern="1200" smtClean="0">
              <a:latin typeface="Calibri" pitchFamily="34" charset="0"/>
            </a:rPr>
            <a:t>The primary responsibility of the modern day information system is to </a:t>
          </a:r>
          <a:endParaRPr lang="en-US" sz="2000" b="0" kern="1200" dirty="0" smtClean="0">
            <a:latin typeface="Calibri" pitchFamily="34" charset="0"/>
          </a:endParaRPr>
        </a:p>
      </dsp:txBody>
      <dsp:txXfrm>
        <a:off x="0" y="59903"/>
        <a:ext cx="8382000" cy="479700"/>
      </dsp:txXfrm>
    </dsp:sp>
    <dsp:sp modelId="{D5FC22FD-0425-4C4A-8569-BE51BE8A363C}">
      <dsp:nvSpPr>
        <dsp:cNvPr id="0" name=""/>
        <dsp:cNvSpPr/>
      </dsp:nvSpPr>
      <dsp:spPr>
        <a:xfrm>
          <a:off x="0" y="716188"/>
          <a:ext cx="8382000" cy="47970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kern="1200" dirty="0" smtClean="0">
              <a:latin typeface="Calibri" pitchFamily="34" charset="0"/>
            </a:rPr>
            <a:t>1. Simulate the manual system</a:t>
          </a:r>
        </a:p>
      </dsp:txBody>
      <dsp:txXfrm>
        <a:off x="0" y="716188"/>
        <a:ext cx="8382000" cy="479700"/>
      </dsp:txXfrm>
    </dsp:sp>
    <dsp:sp modelId="{A92CEBA4-B9E2-4DEA-A7AA-F241908AD8F7}">
      <dsp:nvSpPr>
        <dsp:cNvPr id="0" name=""/>
        <dsp:cNvSpPr/>
      </dsp:nvSpPr>
      <dsp:spPr>
        <a:xfrm>
          <a:off x="0" y="1290261"/>
          <a:ext cx="8382000" cy="47970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kern="1200" dirty="0" smtClean="0">
              <a:latin typeface="Calibri" pitchFamily="34" charset="0"/>
            </a:rPr>
            <a:t>2. Record every transaction that the organization undertakes</a:t>
          </a:r>
        </a:p>
      </dsp:txBody>
      <dsp:txXfrm>
        <a:off x="0" y="1290261"/>
        <a:ext cx="8382000" cy="479700"/>
      </dsp:txXfrm>
    </dsp:sp>
    <dsp:sp modelId="{C12DD7E5-F23A-42DD-BD6E-3DE3EB128F1E}">
      <dsp:nvSpPr>
        <dsp:cNvPr id="0" name=""/>
        <dsp:cNvSpPr/>
      </dsp:nvSpPr>
      <dsp:spPr>
        <a:xfrm>
          <a:off x="0" y="1904999"/>
          <a:ext cx="8382000" cy="47970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kern="1200" dirty="0" smtClean="0">
              <a:latin typeface="Calibri" pitchFamily="34" charset="0"/>
            </a:rPr>
            <a:t>3.Capture the day-to-day happenings in the life cycle of an enterprise </a:t>
          </a:r>
        </a:p>
      </dsp:txBody>
      <dsp:txXfrm>
        <a:off x="0" y="1904999"/>
        <a:ext cx="8382000" cy="479700"/>
      </dsp:txXfrm>
    </dsp:sp>
    <dsp:sp modelId="{340B968C-DCAF-4497-9DE6-F5A006CA6499}">
      <dsp:nvSpPr>
        <dsp:cNvPr id="0" name=""/>
        <dsp:cNvSpPr/>
      </dsp:nvSpPr>
      <dsp:spPr>
        <a:xfrm>
          <a:off x="0" y="2514600"/>
          <a:ext cx="8382000" cy="47970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kern="1200" dirty="0" smtClean="0">
              <a:latin typeface="Calibri" pitchFamily="34" charset="0"/>
            </a:rPr>
            <a:t>4.Protect the data from unauthorized access</a:t>
          </a:r>
        </a:p>
      </dsp:txBody>
      <dsp:txXfrm>
        <a:off x="0" y="2514600"/>
        <a:ext cx="8382000" cy="479700"/>
      </dsp:txXfrm>
    </dsp:sp>
    <dsp:sp modelId="{79A3CCE7-3EE4-4171-B7DD-ABB77F5AFB99}">
      <dsp:nvSpPr>
        <dsp:cNvPr id="0" name=""/>
        <dsp:cNvSpPr/>
      </dsp:nvSpPr>
      <dsp:spPr>
        <a:xfrm>
          <a:off x="0" y="3131458"/>
          <a:ext cx="8382000" cy="47970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kern="1200" dirty="0" smtClean="0">
              <a:latin typeface="Calibri" pitchFamily="34" charset="0"/>
            </a:rPr>
            <a:t>5.Recovering the data in case of failures</a:t>
          </a:r>
        </a:p>
      </dsp:txBody>
      <dsp:txXfrm>
        <a:off x="0" y="3131458"/>
        <a:ext cx="8382000" cy="479700"/>
      </dsp:txXfrm>
    </dsp:sp>
    <dsp:sp modelId="{46D224CC-16A7-4A23-9440-A111DE4BF280}">
      <dsp:nvSpPr>
        <dsp:cNvPr id="0" name=""/>
        <dsp:cNvSpPr/>
      </dsp:nvSpPr>
      <dsp:spPr>
        <a:xfrm>
          <a:off x="0" y="3733801"/>
          <a:ext cx="8382000" cy="47970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kern="1200" dirty="0" smtClean="0">
              <a:latin typeface="Calibri" pitchFamily="34" charset="0"/>
            </a:rPr>
            <a:t>6.Help the organization to make quick and correct decisions based on the data</a:t>
          </a:r>
        </a:p>
      </dsp:txBody>
      <dsp:txXfrm>
        <a:off x="0" y="3733801"/>
        <a:ext cx="8382000" cy="4797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5346" name="Rectangle 2"/>
          <p:cNvSpPr>
            <a:spLocks noGrp="1" noChangeArrowheads="1"/>
          </p:cNvSpPr>
          <p:nvPr>
            <p:ph type="hdr" sz="quarter"/>
          </p:nvPr>
        </p:nvSpPr>
        <p:spPr bwMode="auto">
          <a:xfrm>
            <a:off x="0" y="0"/>
            <a:ext cx="29003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ClrTx/>
              <a:buSzTx/>
              <a:buFontTx/>
              <a:buNone/>
              <a:defRPr b="0">
                <a:latin typeface="Arial" pitchFamily="34" charset="0"/>
              </a:defRPr>
            </a:lvl1pPr>
          </a:lstStyle>
          <a:p>
            <a:pPr>
              <a:defRPr/>
            </a:pPr>
            <a:endParaRPr lang="en-US"/>
          </a:p>
        </p:txBody>
      </p:sp>
      <p:sp>
        <p:nvSpPr>
          <p:cNvPr id="185347" name="Rectangle 3"/>
          <p:cNvSpPr>
            <a:spLocks noGrp="1" noChangeArrowheads="1"/>
          </p:cNvSpPr>
          <p:nvPr>
            <p:ph type="dt" sz="quarter" idx="1"/>
          </p:nvPr>
        </p:nvSpPr>
        <p:spPr bwMode="auto">
          <a:xfrm>
            <a:off x="3790950" y="0"/>
            <a:ext cx="29003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buFontTx/>
              <a:buNone/>
              <a:defRPr b="0">
                <a:latin typeface="Arial" pitchFamily="34" charset="0"/>
              </a:defRPr>
            </a:lvl1pPr>
          </a:lstStyle>
          <a:p>
            <a:pPr>
              <a:defRPr/>
            </a:pPr>
            <a:endParaRPr lang="en-US"/>
          </a:p>
        </p:txBody>
      </p:sp>
      <p:sp>
        <p:nvSpPr>
          <p:cNvPr id="185348" name="Rectangle 4"/>
          <p:cNvSpPr>
            <a:spLocks noGrp="1" noChangeArrowheads="1"/>
          </p:cNvSpPr>
          <p:nvPr>
            <p:ph type="ftr" sz="quarter" idx="2"/>
          </p:nvPr>
        </p:nvSpPr>
        <p:spPr bwMode="auto">
          <a:xfrm>
            <a:off x="0" y="9372600"/>
            <a:ext cx="29003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buClrTx/>
              <a:buSzTx/>
              <a:buFontTx/>
              <a:buNone/>
              <a:defRPr b="0">
                <a:latin typeface="Arial" pitchFamily="34" charset="0"/>
              </a:defRPr>
            </a:lvl1pPr>
          </a:lstStyle>
          <a:p>
            <a:pPr>
              <a:defRPr/>
            </a:pPr>
            <a:endParaRPr lang="en-US"/>
          </a:p>
        </p:txBody>
      </p:sp>
      <p:sp>
        <p:nvSpPr>
          <p:cNvPr id="185349" name="Rectangle 5"/>
          <p:cNvSpPr>
            <a:spLocks noGrp="1" noChangeArrowheads="1"/>
          </p:cNvSpPr>
          <p:nvPr>
            <p:ph type="sldNum" sz="quarter" idx="3"/>
          </p:nvPr>
        </p:nvSpPr>
        <p:spPr bwMode="auto">
          <a:xfrm>
            <a:off x="3790950" y="9372600"/>
            <a:ext cx="29003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buFontTx/>
              <a:buNone/>
              <a:defRPr b="0">
                <a:latin typeface="Arial" pitchFamily="34" charset="0"/>
              </a:defRPr>
            </a:lvl1pPr>
          </a:lstStyle>
          <a:p>
            <a:pPr>
              <a:defRPr/>
            </a:pPr>
            <a:fld id="{697AA688-2DEA-4C05-9622-4867D9F149F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003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ClrTx/>
              <a:buSzTx/>
              <a:buFontTx/>
              <a:buNone/>
              <a:defRPr b="0">
                <a:latin typeface="Arial" pitchFamily="34" charset="0"/>
              </a:defRPr>
            </a:lvl1pPr>
          </a:lstStyle>
          <a:p>
            <a:pPr>
              <a:defRPr/>
            </a:pPr>
            <a:endParaRPr lang="en-US"/>
          </a:p>
        </p:txBody>
      </p:sp>
      <p:sp>
        <p:nvSpPr>
          <p:cNvPr id="10243" name="Rectangle 3"/>
          <p:cNvSpPr>
            <a:spLocks noGrp="1" noChangeArrowheads="1"/>
          </p:cNvSpPr>
          <p:nvPr>
            <p:ph type="dt" idx="1"/>
          </p:nvPr>
        </p:nvSpPr>
        <p:spPr bwMode="auto">
          <a:xfrm>
            <a:off x="3790950" y="0"/>
            <a:ext cx="29003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buFontTx/>
              <a:buNone/>
              <a:defRPr b="0">
                <a:latin typeface="Arial" pitchFamily="34" charset="0"/>
              </a:defRPr>
            </a:lvl1pPr>
          </a:lstStyle>
          <a:p>
            <a:pPr>
              <a:defRPr/>
            </a:pPr>
            <a:endParaRPr lang="en-US"/>
          </a:p>
        </p:txBody>
      </p:sp>
      <p:sp>
        <p:nvSpPr>
          <p:cNvPr id="67588" name="Rectangle 4"/>
          <p:cNvSpPr>
            <a:spLocks noGrp="1" noRot="1" noChangeAspect="1" noChangeArrowheads="1" noTextEdit="1"/>
          </p:cNvSpPr>
          <p:nvPr>
            <p:ph type="sldImg" idx="2"/>
          </p:nvPr>
        </p:nvSpPr>
        <p:spPr bwMode="auto">
          <a:xfrm>
            <a:off x="879475" y="739775"/>
            <a:ext cx="4933950" cy="3700463"/>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669925" y="4687888"/>
            <a:ext cx="5353050" cy="44402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9372600"/>
            <a:ext cx="29003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buClrTx/>
              <a:buSzTx/>
              <a:buFontTx/>
              <a:buNone/>
              <a:defRPr b="0">
                <a:latin typeface="Arial" pitchFamily="34" charset="0"/>
              </a:defRPr>
            </a:lvl1pPr>
          </a:lstStyle>
          <a:p>
            <a:pPr>
              <a:defRPr/>
            </a:pPr>
            <a:endParaRPr lang="en-US"/>
          </a:p>
        </p:txBody>
      </p:sp>
      <p:sp>
        <p:nvSpPr>
          <p:cNvPr id="10247" name="Rectangle 7"/>
          <p:cNvSpPr>
            <a:spLocks noGrp="1" noChangeArrowheads="1"/>
          </p:cNvSpPr>
          <p:nvPr>
            <p:ph type="sldNum" sz="quarter" idx="5"/>
          </p:nvPr>
        </p:nvSpPr>
        <p:spPr bwMode="auto">
          <a:xfrm>
            <a:off x="3790950" y="9372600"/>
            <a:ext cx="29003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buFontTx/>
              <a:buNone/>
              <a:defRPr b="0">
                <a:latin typeface="Arial" pitchFamily="34" charset="0"/>
              </a:defRPr>
            </a:lvl1pPr>
          </a:lstStyle>
          <a:p>
            <a:pPr>
              <a:defRPr/>
            </a:pPr>
            <a:fld id="{470C9913-E9E6-4539-A55D-B05BD384910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5159BC69-78FC-4ABB-BC62-A709AC43CDA9}" type="slidenum">
              <a:rPr lang="en-US" smtClean="0">
                <a:latin typeface="Arial" charset="0"/>
              </a:rPr>
              <a:pPr/>
              <a:t>1</a:t>
            </a:fld>
            <a:endParaRPr lang="en-US" smtClean="0">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smtClean="0">
                <a:latin typeface="Arial" charset="0"/>
              </a:rPr>
              <a:t>Welcome to RDBMS Essentials Day1</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D7F3B32D-C58A-436C-8B69-3E32E779689A}" type="slidenum">
              <a:rPr lang="en-US" smtClean="0">
                <a:latin typeface="Arial" charset="0"/>
              </a:rPr>
              <a:pPr/>
              <a:t>10</a:t>
            </a:fld>
            <a:endParaRPr lang="en-US" smtClean="0">
              <a:latin typeface="Arial"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US" dirty="0" smtClean="0">
                <a:latin typeface="Arial" charset="0"/>
              </a:rPr>
              <a:t>A</a:t>
            </a:r>
            <a:r>
              <a:rPr lang="en-US" b="1" dirty="0" smtClean="0">
                <a:latin typeface="Arial" charset="0"/>
              </a:rPr>
              <a:t> transaction</a:t>
            </a:r>
            <a:r>
              <a:rPr lang="en-US" dirty="0" smtClean="0">
                <a:latin typeface="Arial" charset="0"/>
              </a:rPr>
              <a:t> is nothing but an interaction between different users, or different systems or user and a system. </a:t>
            </a:r>
          </a:p>
          <a:p>
            <a:r>
              <a:rPr lang="en-US" dirty="0" smtClean="0">
                <a:latin typeface="Arial" charset="0"/>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smtClean="0">
                <a:solidFill>
                  <a:schemeClr val="tx1"/>
                </a:solidFill>
                <a:latin typeface="Arial" pitchFamily="34" charset="0"/>
                <a:ea typeface="+mn-ea"/>
                <a:cs typeface="+mn-cs"/>
              </a:rPr>
              <a:t>A transaction is a </a:t>
            </a:r>
            <a:r>
              <a:rPr lang="en-US" sz="1000" b="1" kern="1200" dirty="0" smtClean="0">
                <a:solidFill>
                  <a:schemeClr val="tx1"/>
                </a:solidFill>
                <a:latin typeface="Arial" pitchFamily="34" charset="0"/>
                <a:ea typeface="+mn-ea"/>
                <a:cs typeface="+mn-cs"/>
              </a:rPr>
              <a:t>logical unit of work</a:t>
            </a:r>
            <a:r>
              <a:rPr lang="en-US" sz="1000" kern="1200" dirty="0" smtClean="0">
                <a:solidFill>
                  <a:schemeClr val="tx1"/>
                </a:solidFill>
                <a:latin typeface="Arial" pitchFamily="34" charset="0"/>
                <a:ea typeface="+mn-ea"/>
                <a:cs typeface="+mn-cs"/>
              </a:rPr>
              <a:t> which takes the database from one consistent state to another consistent state. While moving from one consistent state to another consistent state, the database may pass through multiple discrete steps. </a:t>
            </a:r>
          </a:p>
          <a:p>
            <a:r>
              <a:rPr lang="en-US" dirty="0" smtClean="0">
                <a:latin typeface="Arial" charset="0"/>
              </a:rPr>
              <a:t> </a:t>
            </a:r>
          </a:p>
          <a:p>
            <a:r>
              <a:rPr lang="en-US" dirty="0" smtClean="0">
                <a:latin typeface="Arial" charset="0"/>
              </a:rPr>
              <a:t> </a:t>
            </a:r>
          </a:p>
          <a:p>
            <a:r>
              <a:rPr lang="en-US" dirty="0" smtClean="0">
                <a:latin typeface="Arial" charset="0"/>
              </a:rPr>
              <a:t>At the end of the transaction, the database may move back to its original state (in the case of failure) or to the next logical step (in the case of success).</a:t>
            </a:r>
          </a:p>
          <a:p>
            <a:r>
              <a:rPr lang="en-US" dirty="0" smtClean="0">
                <a:latin typeface="Arial" charset="0"/>
              </a:rPr>
              <a:t>Consider the following examples:</a:t>
            </a:r>
          </a:p>
          <a:p>
            <a:r>
              <a:rPr lang="en-US" dirty="0" smtClean="0">
                <a:latin typeface="Arial" charset="0"/>
              </a:rPr>
              <a:t> </a:t>
            </a:r>
          </a:p>
          <a:p>
            <a:r>
              <a:rPr lang="en-US" b="1" i="1" dirty="0" smtClean="0">
                <a:latin typeface="Arial" charset="0"/>
              </a:rPr>
              <a:t>Example1:</a:t>
            </a:r>
            <a:r>
              <a:rPr lang="en-US" dirty="0" smtClean="0">
                <a:latin typeface="Arial" charset="0"/>
              </a:rPr>
              <a:t> Drawing money from a bank account is one transaction. </a:t>
            </a:r>
          </a:p>
          <a:p>
            <a:r>
              <a:rPr lang="en-US" dirty="0" smtClean="0">
                <a:latin typeface="Arial" charset="0"/>
              </a:rPr>
              <a:t>This transaction has multiple steps. </a:t>
            </a:r>
          </a:p>
          <a:p>
            <a:r>
              <a:rPr lang="en-US" dirty="0" smtClean="0">
                <a:latin typeface="Arial" charset="0"/>
              </a:rPr>
              <a:t>Insert the ATM card into the ATM machine</a:t>
            </a:r>
          </a:p>
          <a:p>
            <a:r>
              <a:rPr lang="en-US" dirty="0" smtClean="0">
                <a:latin typeface="Arial" charset="0"/>
              </a:rPr>
              <a:t>Enter the PIN number</a:t>
            </a:r>
          </a:p>
          <a:p>
            <a:r>
              <a:rPr lang="en-US" dirty="0" smtClean="0">
                <a:latin typeface="Arial" charset="0"/>
              </a:rPr>
              <a:t>Machine validates the PIN number</a:t>
            </a:r>
          </a:p>
          <a:p>
            <a:r>
              <a:rPr lang="en-US" dirty="0" smtClean="0">
                <a:latin typeface="Arial" charset="0"/>
              </a:rPr>
              <a:t>Choose the appropriate menu for money withdrawal</a:t>
            </a:r>
          </a:p>
          <a:p>
            <a:r>
              <a:rPr lang="en-US" dirty="0" smtClean="0">
                <a:latin typeface="Arial" charset="0"/>
              </a:rPr>
              <a:t>The ATM machine checks for the account balance to ensure that all banking business rules are strictly followed.</a:t>
            </a:r>
          </a:p>
          <a:p>
            <a:endParaRPr lang="en-US" dirty="0" smtClean="0">
              <a:latin typeface="Arial" charset="0"/>
            </a:endParaRPr>
          </a:p>
          <a:p>
            <a:r>
              <a:rPr lang="en-US" dirty="0" smtClean="0">
                <a:latin typeface="Arial" charset="0"/>
              </a:rPr>
              <a:t>After doing all the checks, the ATM machine correctly dispenses out the exact amount and updates the records accordingly</a:t>
            </a:r>
          </a:p>
          <a:p>
            <a:r>
              <a:rPr lang="en-US" dirty="0" smtClean="0">
                <a:latin typeface="Arial" charset="0"/>
              </a:rPr>
              <a:t> </a:t>
            </a:r>
          </a:p>
          <a:p>
            <a:r>
              <a:rPr lang="en-US" dirty="0" smtClean="0">
                <a:latin typeface="Arial" charset="0"/>
              </a:rPr>
              <a:t>For any reason, if any of the above steps fail, then the transaction itself fails and the records are not modified. This means that the system goes back to original state and there will not be any changes to the system.</a:t>
            </a:r>
          </a:p>
          <a:p>
            <a:r>
              <a:rPr lang="en-US" dirty="0" smtClean="0">
                <a:latin typeface="Arial" charset="0"/>
              </a:rPr>
              <a:t> </a:t>
            </a:r>
          </a:p>
          <a:p>
            <a:r>
              <a:rPr lang="en-US" dirty="0" smtClean="0">
                <a:latin typeface="Arial" charset="0"/>
              </a:rPr>
              <a:t>If ALL the steps have been successfully carried out, then the records are updated accordingly and the system is ready for the next transaction. </a:t>
            </a:r>
          </a:p>
          <a:p>
            <a:endParaRPr lang="en-US" dirty="0" smtClean="0">
              <a:latin typeface="Arial" charset="0"/>
            </a:endParaRPr>
          </a:p>
          <a:p>
            <a:r>
              <a:rPr lang="en-US" dirty="0" smtClean="0">
                <a:latin typeface="Arial" charset="0"/>
              </a:rPr>
              <a:t>References: Database System Concepts, Henry F </a:t>
            </a:r>
            <a:r>
              <a:rPr lang="en-US" dirty="0" err="1" smtClean="0">
                <a:latin typeface="Arial" charset="0"/>
              </a:rPr>
              <a:t>Korth</a:t>
            </a:r>
            <a:r>
              <a:rPr lang="en-US" dirty="0" smtClean="0">
                <a:latin typeface="Arial" charset="0"/>
              </a:rPr>
              <a:t>, Abraham </a:t>
            </a:r>
            <a:r>
              <a:rPr lang="en-US" dirty="0" err="1" smtClean="0">
                <a:latin typeface="Arial" charset="0"/>
              </a:rPr>
              <a:t>Silberschatz</a:t>
            </a:r>
            <a:r>
              <a:rPr lang="en-US" dirty="0" smtClean="0">
                <a:latin typeface="Arial" charset="0"/>
              </a:rPr>
              <a:t>, Fourth Edition,  McGraw-Hill International Edition, Computer Science Series 2002</a:t>
            </a:r>
          </a:p>
          <a:p>
            <a:pPr eaLnBrk="1" hangingPunct="1"/>
            <a:endParaRPr lang="en-US" sz="900" dirty="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12739D34-E04C-40A6-A627-2B6BC057FE3C}" type="slidenum">
              <a:rPr lang="en-US" smtClean="0">
                <a:latin typeface="Arial" charset="0"/>
              </a:rPr>
              <a:pPr/>
              <a:t>11</a:t>
            </a:fld>
            <a:endParaRPr lang="en-US" smtClean="0">
              <a:latin typeface="Arial"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r>
              <a:rPr lang="en-US" sz="1000" b="1" i="1" kern="1200" dirty="0" smtClean="0">
                <a:solidFill>
                  <a:schemeClr val="tx1"/>
                </a:solidFill>
                <a:latin typeface="Arial" pitchFamily="34" charset="0"/>
                <a:ea typeface="+mn-ea"/>
                <a:cs typeface="+mn-cs"/>
              </a:rPr>
              <a:t>Example2:</a:t>
            </a:r>
            <a:r>
              <a:rPr lang="en-US" sz="1000" kern="1200" dirty="0" smtClean="0">
                <a:solidFill>
                  <a:schemeClr val="tx1"/>
                </a:solidFill>
                <a:latin typeface="Arial" pitchFamily="34" charset="0"/>
                <a:ea typeface="+mn-ea"/>
                <a:cs typeface="+mn-cs"/>
              </a:rPr>
              <a:t> A person is interested in transferring money from account Acc1 to account Acc2. This transaction has following steps:</a:t>
            </a:r>
          </a:p>
          <a:p>
            <a:r>
              <a:rPr lang="en-US" sz="1000" kern="1200" dirty="0" smtClean="0">
                <a:solidFill>
                  <a:schemeClr val="tx1"/>
                </a:solidFill>
                <a:latin typeface="Arial" pitchFamily="34" charset="0"/>
                <a:ea typeface="+mn-ea"/>
                <a:cs typeface="+mn-cs"/>
              </a:rPr>
              <a:t> </a:t>
            </a:r>
          </a:p>
          <a:p>
            <a:pPr lvl="0"/>
            <a:r>
              <a:rPr lang="en-US" sz="1000" kern="1200" dirty="0" smtClean="0">
                <a:solidFill>
                  <a:schemeClr val="tx1"/>
                </a:solidFill>
                <a:latin typeface="Arial" pitchFamily="34" charset="0"/>
                <a:ea typeface="+mn-ea"/>
                <a:cs typeface="+mn-cs"/>
              </a:rPr>
              <a:t>Insert the ATM card into the  ATM machine</a:t>
            </a:r>
          </a:p>
          <a:p>
            <a:pPr lvl="0"/>
            <a:r>
              <a:rPr lang="en-US" sz="1000" kern="1200" dirty="0" smtClean="0">
                <a:solidFill>
                  <a:schemeClr val="tx1"/>
                </a:solidFill>
                <a:latin typeface="Arial" pitchFamily="34" charset="0"/>
                <a:ea typeface="+mn-ea"/>
                <a:cs typeface="+mn-cs"/>
              </a:rPr>
              <a:t>Enter the PIN number</a:t>
            </a:r>
          </a:p>
          <a:p>
            <a:pPr lvl="0"/>
            <a:r>
              <a:rPr lang="en-US" sz="1000" kern="1200" dirty="0" smtClean="0">
                <a:solidFill>
                  <a:schemeClr val="tx1"/>
                </a:solidFill>
                <a:latin typeface="Arial" pitchFamily="34" charset="0"/>
                <a:ea typeface="+mn-ea"/>
                <a:cs typeface="+mn-cs"/>
              </a:rPr>
              <a:t>Machine validates the  PIN number</a:t>
            </a:r>
          </a:p>
          <a:p>
            <a:pPr lvl="0"/>
            <a:r>
              <a:rPr lang="en-US" sz="1000" kern="1200" dirty="0" smtClean="0">
                <a:solidFill>
                  <a:schemeClr val="tx1"/>
                </a:solidFill>
                <a:latin typeface="Arial" pitchFamily="34" charset="0"/>
                <a:ea typeface="+mn-ea"/>
                <a:cs typeface="+mn-cs"/>
              </a:rPr>
              <a:t>Choose the appropriate menu for money transfer</a:t>
            </a:r>
          </a:p>
          <a:p>
            <a:pPr lvl="0"/>
            <a:r>
              <a:rPr lang="en-US" sz="1000" kern="1200" dirty="0" smtClean="0">
                <a:solidFill>
                  <a:schemeClr val="tx1"/>
                </a:solidFill>
                <a:latin typeface="Arial" pitchFamily="34" charset="0"/>
                <a:ea typeface="+mn-ea"/>
                <a:cs typeface="+mn-cs"/>
              </a:rPr>
              <a:t>Enter information of the beneficiary account</a:t>
            </a:r>
          </a:p>
          <a:p>
            <a:pPr lvl="0"/>
            <a:r>
              <a:rPr lang="en-US" sz="1000" kern="1200" dirty="0" smtClean="0">
                <a:solidFill>
                  <a:schemeClr val="tx1"/>
                </a:solidFill>
                <a:latin typeface="Arial" pitchFamily="34" charset="0"/>
                <a:ea typeface="+mn-ea"/>
                <a:cs typeface="+mn-cs"/>
              </a:rPr>
              <a:t>The ATM machine checks for the account  balance to ensure that all banking business rules are strictly followed</a:t>
            </a:r>
          </a:p>
          <a:p>
            <a:pPr lvl="0"/>
            <a:r>
              <a:rPr lang="en-US" sz="1000" kern="1200" dirty="0" smtClean="0">
                <a:solidFill>
                  <a:schemeClr val="tx1"/>
                </a:solidFill>
                <a:latin typeface="Arial" pitchFamily="34" charset="0"/>
                <a:ea typeface="+mn-ea"/>
                <a:cs typeface="+mn-cs"/>
              </a:rPr>
              <a:t>After verifying the balance, amount will be debited from account Acc1 and the records are updated accordingly</a:t>
            </a:r>
          </a:p>
          <a:p>
            <a:pPr lvl="0"/>
            <a:r>
              <a:rPr lang="en-US" sz="1000" kern="1200" dirty="0" smtClean="0">
                <a:solidFill>
                  <a:schemeClr val="tx1"/>
                </a:solidFill>
                <a:latin typeface="Arial" pitchFamily="34" charset="0"/>
                <a:ea typeface="+mn-ea"/>
                <a:cs typeface="+mn-cs"/>
              </a:rPr>
              <a:t>The deducted amount will be deposited to Account Acc2 and the records are updated accordingly.</a:t>
            </a:r>
          </a:p>
          <a:p>
            <a:endParaRPr lang="en-US" dirty="0" smtClean="0">
              <a:latin typeface="Arial" charset="0"/>
            </a:endParaRPr>
          </a:p>
          <a:p>
            <a:r>
              <a:rPr lang="en-US" dirty="0" smtClean="0">
                <a:latin typeface="Arial" charset="0"/>
              </a:rPr>
              <a:t> </a:t>
            </a:r>
          </a:p>
          <a:p>
            <a:r>
              <a:rPr lang="en-US" dirty="0" smtClean="0">
                <a:latin typeface="Arial" charset="0"/>
              </a:rPr>
              <a:t>From the above steps, it is evident that the transaction may have </a:t>
            </a:r>
            <a:r>
              <a:rPr lang="en-US" b="1" dirty="0" smtClean="0">
                <a:latin typeface="Arial" charset="0"/>
              </a:rPr>
              <a:t>‘n’</a:t>
            </a:r>
            <a:r>
              <a:rPr lang="en-US" dirty="0" smtClean="0">
                <a:latin typeface="Arial" charset="0"/>
              </a:rPr>
              <a:t> number of physical steps. Transaction is successful only if </a:t>
            </a:r>
            <a:r>
              <a:rPr lang="en-US" b="1" dirty="0" smtClean="0">
                <a:latin typeface="Arial" charset="0"/>
              </a:rPr>
              <a:t>ALL</a:t>
            </a:r>
            <a:r>
              <a:rPr lang="en-US" dirty="0" smtClean="0">
                <a:latin typeface="Arial" charset="0"/>
              </a:rPr>
              <a:t> the steps are carried out successfully. A transaction cannot be divided into smaller tasks. </a:t>
            </a:r>
          </a:p>
          <a:p>
            <a:r>
              <a:rPr lang="en-US" dirty="0" smtClean="0">
                <a:latin typeface="Arial" charset="0"/>
              </a:rPr>
              <a:t> </a:t>
            </a:r>
          </a:p>
          <a:p>
            <a:r>
              <a:rPr lang="en-US" dirty="0" smtClean="0">
                <a:latin typeface="Arial" charset="0"/>
              </a:rPr>
              <a:t>The successful completion of the transaction is called as the </a:t>
            </a:r>
            <a:r>
              <a:rPr lang="en-US" b="1" dirty="0" smtClean="0">
                <a:latin typeface="Arial" charset="0"/>
              </a:rPr>
              <a:t>COMMIT</a:t>
            </a:r>
            <a:r>
              <a:rPr lang="en-US" dirty="0" smtClean="0">
                <a:latin typeface="Arial" charset="0"/>
              </a:rPr>
              <a:t> state. After this state, changes are permanent and irreversible.</a:t>
            </a:r>
          </a:p>
          <a:p>
            <a:r>
              <a:rPr lang="en-US" dirty="0" smtClean="0">
                <a:latin typeface="Arial" charset="0"/>
              </a:rPr>
              <a:t> </a:t>
            </a:r>
          </a:p>
          <a:p>
            <a:r>
              <a:rPr lang="en-US" sz="1000" kern="1200" dirty="0" smtClean="0">
                <a:solidFill>
                  <a:schemeClr val="tx1"/>
                </a:solidFill>
                <a:latin typeface="Arial" pitchFamily="34" charset="0"/>
                <a:ea typeface="+mn-ea"/>
                <a:cs typeface="+mn-cs"/>
              </a:rPr>
              <a:t>If ANY ONE step fails, the complete transaction fails and the system is taken back to the original state which was present before the beginning of the transaction. This process of going back to original state is called as </a:t>
            </a:r>
            <a:r>
              <a:rPr lang="en-US" sz="1000" b="1" kern="1200" dirty="0" smtClean="0">
                <a:solidFill>
                  <a:schemeClr val="tx1"/>
                </a:solidFill>
                <a:latin typeface="Arial" pitchFamily="34" charset="0"/>
                <a:ea typeface="+mn-ea"/>
                <a:cs typeface="+mn-cs"/>
              </a:rPr>
              <a:t>ROLLBACK</a:t>
            </a:r>
            <a:r>
              <a:rPr lang="en-US" sz="1000" kern="1200" dirty="0" smtClean="0">
                <a:solidFill>
                  <a:schemeClr val="tx1"/>
                </a:solidFill>
                <a:latin typeface="Arial" pitchFamily="34" charset="0"/>
                <a:ea typeface="+mn-ea"/>
                <a:cs typeface="+mn-cs"/>
              </a:rPr>
              <a:t>. </a:t>
            </a:r>
          </a:p>
          <a:p>
            <a:r>
              <a:rPr lang="en-US" sz="1000" kern="1200" dirty="0" smtClean="0">
                <a:solidFill>
                  <a:schemeClr val="tx1"/>
                </a:solidFill>
                <a:latin typeface="Arial" pitchFamily="34" charset="0"/>
                <a:ea typeface="+mn-ea"/>
                <a:cs typeface="+mn-cs"/>
              </a:rPr>
              <a:t>If the transaction rolls back, then the transaction reaches the </a:t>
            </a:r>
            <a:r>
              <a:rPr lang="en-US" sz="1000" b="1" kern="1200" dirty="0" smtClean="0">
                <a:solidFill>
                  <a:schemeClr val="tx1"/>
                </a:solidFill>
                <a:latin typeface="Arial" pitchFamily="34" charset="0"/>
                <a:ea typeface="+mn-ea"/>
                <a:cs typeface="+mn-cs"/>
              </a:rPr>
              <a:t>ABORT</a:t>
            </a:r>
            <a:r>
              <a:rPr lang="en-US" sz="1000" kern="1200" dirty="0" smtClean="0">
                <a:solidFill>
                  <a:schemeClr val="tx1"/>
                </a:solidFill>
                <a:latin typeface="Arial" pitchFamily="34" charset="0"/>
                <a:ea typeface="+mn-ea"/>
                <a:cs typeface="+mn-cs"/>
              </a:rPr>
              <a:t> state.</a:t>
            </a:r>
          </a:p>
          <a:p>
            <a:endParaRPr lang="en-US" dirty="0" smtClean="0">
              <a:latin typeface="Arial" charset="0"/>
            </a:endParaRPr>
          </a:p>
          <a:p>
            <a:pPr eaLnBrk="1" hangingPunct="1"/>
            <a:endParaRPr lang="en-US" dirty="0" smtClean="0">
              <a:latin typeface="Arial" charset="0"/>
            </a:endParaRPr>
          </a:p>
          <a:p>
            <a:pPr eaLnBrk="1" hangingPunct="1"/>
            <a:r>
              <a:rPr lang="en-US" dirty="0" smtClean="0">
                <a:latin typeface="Arial" charset="0"/>
              </a:rPr>
              <a:t>References: Database System Concepts, Henry F </a:t>
            </a:r>
            <a:r>
              <a:rPr lang="en-US" dirty="0" err="1" smtClean="0">
                <a:latin typeface="Arial" charset="0"/>
              </a:rPr>
              <a:t>Korth</a:t>
            </a:r>
            <a:r>
              <a:rPr lang="en-US" dirty="0" smtClean="0">
                <a:latin typeface="Arial" charset="0"/>
              </a:rPr>
              <a:t>, Abraham </a:t>
            </a:r>
            <a:r>
              <a:rPr lang="en-US" dirty="0" err="1" smtClean="0">
                <a:latin typeface="Arial" charset="0"/>
              </a:rPr>
              <a:t>Silberschatz</a:t>
            </a:r>
            <a:r>
              <a:rPr lang="en-US" dirty="0" smtClean="0">
                <a:latin typeface="Arial" charset="0"/>
              </a:rPr>
              <a:t>, Fourth Edition,  McGraw-Hill International Edition, Computer Science Series 2002</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5D2DC35C-65B3-45A8-808B-7E762C905126}" type="slidenum">
              <a:rPr lang="en-US" smtClean="0">
                <a:latin typeface="Arial" charset="0"/>
              </a:rPr>
              <a:pPr/>
              <a:t>12</a:t>
            </a:fld>
            <a:endParaRPr lang="en-US" smtClean="0">
              <a:latin typeface="Arial"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927FBC22-E7FE-450A-8AB6-CAA442BFA8D9}" type="slidenum">
              <a:rPr lang="en-US" smtClean="0">
                <a:latin typeface="Arial" charset="0"/>
              </a:rPr>
              <a:pPr/>
              <a:t>13</a:t>
            </a:fld>
            <a:endParaRPr lang="en-US" smtClean="0">
              <a:latin typeface="Arial"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dirty="0" smtClean="0">
                <a:latin typeface="Arial" charset="0"/>
              </a:rPr>
              <a:t>Batch Transaction Processing System</a:t>
            </a:r>
          </a:p>
          <a:p>
            <a:endParaRPr lang="en-US" dirty="0" smtClean="0">
              <a:latin typeface="Arial" charset="0"/>
            </a:endParaRPr>
          </a:p>
          <a:p>
            <a:r>
              <a:rPr lang="en-US" sz="1000" kern="1200" dirty="0" smtClean="0">
                <a:solidFill>
                  <a:schemeClr val="tx1"/>
                </a:solidFill>
                <a:latin typeface="Arial" pitchFamily="34" charset="0"/>
                <a:ea typeface="+mn-ea"/>
                <a:cs typeface="+mn-cs"/>
              </a:rPr>
              <a:t>In the batch transaction processing system, a set of application programs work on a set of input data to produce the desired output. In this process there will be absolutely NO human interaction. </a:t>
            </a:r>
          </a:p>
          <a:p>
            <a:r>
              <a:rPr lang="en-US" sz="1000" kern="1200" dirty="0" smtClean="0">
                <a:solidFill>
                  <a:schemeClr val="tx1"/>
                </a:solidFill>
                <a:latin typeface="Arial" pitchFamily="34" charset="0"/>
                <a:ea typeface="+mn-ea"/>
                <a:cs typeface="+mn-cs"/>
              </a:rPr>
              <a:t> </a:t>
            </a:r>
          </a:p>
          <a:p>
            <a:r>
              <a:rPr lang="en-US" sz="1000" kern="1200" dirty="0" smtClean="0">
                <a:solidFill>
                  <a:schemeClr val="tx1"/>
                </a:solidFill>
                <a:latin typeface="Arial" pitchFamily="34" charset="0"/>
                <a:ea typeface="+mn-ea"/>
                <a:cs typeface="+mn-cs"/>
              </a:rPr>
              <a:t>The best example for batch processing is the salary slip generation application. The salary slip generation program may read the data like employee name, grade, basic salary, date of joining, overtime for the week, loss of pay, loans, recoveries, etc., from the database and generates the salary slips. Mail will be sent to employees automatically, without any intervention by the users. </a:t>
            </a:r>
          </a:p>
          <a:p>
            <a:r>
              <a:rPr lang="en-US" dirty="0" smtClean="0">
                <a:latin typeface="Arial" charset="0"/>
              </a:rPr>
              <a:t> </a:t>
            </a:r>
          </a:p>
          <a:p>
            <a:pPr eaLnBrk="1" hangingPunct="1"/>
            <a:endParaRPr lang="en-US" sz="900" dirty="0" smtClean="0">
              <a:latin typeface="Arial" charset="0"/>
            </a:endParaRPr>
          </a:p>
          <a:p>
            <a:pPr eaLnBrk="1" hangingPunct="1"/>
            <a:r>
              <a:rPr lang="en-US" sz="900" dirty="0" smtClean="0">
                <a:latin typeface="Arial" charset="0"/>
              </a:rPr>
              <a:t>On-Line Transaction Processing System</a:t>
            </a:r>
          </a:p>
          <a:p>
            <a:pPr eaLnBrk="1" hangingPunct="1"/>
            <a:endParaRPr lang="en-US" sz="900" dirty="0" smtClean="0">
              <a:latin typeface="Arial" charset="0"/>
            </a:endParaRPr>
          </a:p>
          <a:p>
            <a:r>
              <a:rPr lang="en-US" dirty="0" smtClean="0">
                <a:latin typeface="Arial" charset="0"/>
              </a:rPr>
              <a:t>In OLTP system, the user will be continuously interacting with the system through a computer or a terminal on a regular basis. Some examples for the online systems are the Air-line reservation, Railway reservation system, the Banking ATM machine, the Library application, etc.</a:t>
            </a:r>
          </a:p>
          <a:p>
            <a:r>
              <a:rPr lang="en-US" dirty="0" smtClean="0">
                <a:latin typeface="Arial" charset="0"/>
              </a:rPr>
              <a:t> </a:t>
            </a:r>
          </a:p>
          <a:p>
            <a:r>
              <a:rPr lang="en-US" dirty="0" smtClean="0">
                <a:latin typeface="Arial" charset="0"/>
              </a:rPr>
              <a:t>In these kind of systems, the user needs to enter pre-defined inputs like flight number, train number, date of journey, amount to withdraw, book access number, return date, etc. </a:t>
            </a:r>
          </a:p>
          <a:p>
            <a:r>
              <a:rPr lang="en-US" dirty="0" smtClean="0">
                <a:latin typeface="Arial" charset="0"/>
              </a:rPr>
              <a:t>Based on these pre-defined inputs, the system produces pre-defined outputs like the confirmed tickets, or non availability of ticket, the issuing of library book for a certain period, etc. </a:t>
            </a:r>
          </a:p>
          <a:p>
            <a:endParaRPr lang="en-US" dirty="0" smtClean="0">
              <a:latin typeface="Arial" charset="0"/>
            </a:endParaRPr>
          </a:p>
          <a:p>
            <a:r>
              <a:rPr lang="en-US" dirty="0" smtClean="0">
                <a:latin typeface="Arial" charset="0"/>
              </a:rPr>
              <a:t>Real time Transaction Processing System</a:t>
            </a:r>
          </a:p>
          <a:p>
            <a:endParaRPr lang="en-US" dirty="0" smtClean="0">
              <a:latin typeface="Arial" charset="0"/>
            </a:endParaRPr>
          </a:p>
          <a:p>
            <a:r>
              <a:rPr lang="en-US" dirty="0" smtClean="0">
                <a:latin typeface="Arial" charset="0"/>
              </a:rPr>
              <a:t>This system is the most complicated among all the transaction systems. It is capable of handling unexpected inputs to unexpected outputs</a:t>
            </a:r>
            <a:r>
              <a:rPr lang="en-US" b="1" i="1" dirty="0" smtClean="0">
                <a:latin typeface="Arial" charset="0"/>
              </a:rPr>
              <a:t>. Examples:</a:t>
            </a:r>
            <a:r>
              <a:rPr lang="en-US" i="1" dirty="0" smtClean="0">
                <a:latin typeface="Arial" charset="0"/>
              </a:rPr>
              <a:t> Air traffic control system or Missile </a:t>
            </a:r>
            <a:r>
              <a:rPr lang="en-US" i="1" dirty="0" err="1" smtClean="0">
                <a:latin typeface="Arial" charset="0"/>
              </a:rPr>
              <a:t>defence</a:t>
            </a:r>
            <a:r>
              <a:rPr lang="en-US" i="1" dirty="0" smtClean="0">
                <a:latin typeface="Arial" charset="0"/>
              </a:rPr>
              <a:t> system. </a:t>
            </a:r>
            <a:endParaRPr lang="en-US" dirty="0" smtClean="0">
              <a:latin typeface="Arial" charset="0"/>
            </a:endParaRPr>
          </a:p>
          <a:p>
            <a:r>
              <a:rPr lang="en-US" dirty="0" smtClean="0">
                <a:latin typeface="Arial" charset="0"/>
              </a:rPr>
              <a:t>These systems are capable of handling a sudden change in the air pressure, the temperature, the wind direction, the target speed and the direction and can change their output based on these inputs.</a:t>
            </a:r>
          </a:p>
          <a:p>
            <a:r>
              <a:rPr lang="en-US" dirty="0" smtClean="0">
                <a:latin typeface="Arial" charset="0"/>
              </a:rPr>
              <a:t> </a:t>
            </a:r>
          </a:p>
          <a:p>
            <a:r>
              <a:rPr lang="en-US" dirty="0" smtClean="0">
                <a:latin typeface="Arial" charset="0"/>
              </a:rPr>
              <a:t>These real time applications are similar to on-line systems except for the reason that input and output to the system is not all the time pre-defined.</a:t>
            </a:r>
          </a:p>
          <a:p>
            <a:endParaRPr lang="en-US" dirty="0" smtClean="0">
              <a:latin typeface="Arial" charset="0"/>
            </a:endParaRPr>
          </a:p>
          <a:p>
            <a:pPr eaLnBrk="1" hangingPunct="1"/>
            <a:endParaRPr lang="en-US" sz="900" dirty="0" smtClean="0">
              <a:latin typeface="Arial" charset="0"/>
            </a:endParaRPr>
          </a:p>
          <a:p>
            <a:pPr eaLnBrk="1" hangingPunct="1"/>
            <a:endParaRPr lang="en-US" sz="900" dirty="0"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8B2A0AC1-F596-4F03-940A-F9F57736CC8C}" type="slidenum">
              <a:rPr lang="en-US" smtClean="0">
                <a:latin typeface="Arial" charset="0"/>
              </a:rPr>
              <a:pPr/>
              <a:t>14</a:t>
            </a:fld>
            <a:endParaRPr lang="en-US" smtClean="0">
              <a:latin typeface="Arial"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r>
              <a:rPr lang="en-US" dirty="0" smtClean="0">
                <a:latin typeface="Arial" charset="0"/>
              </a:rPr>
              <a:t>Every transaction system must possess the following characteristics:</a:t>
            </a:r>
          </a:p>
          <a:p>
            <a:r>
              <a:rPr lang="en-US" dirty="0" smtClean="0">
                <a:latin typeface="Arial" charset="0"/>
              </a:rPr>
              <a:t> </a:t>
            </a:r>
          </a:p>
          <a:p>
            <a:r>
              <a:rPr lang="en-US" b="1" dirty="0" smtClean="0">
                <a:latin typeface="Arial" charset="0"/>
              </a:rPr>
              <a:t>Atomicity:</a:t>
            </a:r>
            <a:r>
              <a:rPr lang="en-US" dirty="0" smtClean="0">
                <a:latin typeface="Arial" charset="0"/>
              </a:rPr>
              <a:t> Transactions should either completely succeed or completely fail. For any reasons, if the system crashes before the transaction completes, the database state should not change. The data in the database, which was involved with the transaction, should be restored to the previous consistent state. The transaction is indivisible which means it cannot be divided into sub tasks  </a:t>
            </a:r>
          </a:p>
          <a:p>
            <a:r>
              <a:rPr lang="en-US" dirty="0" smtClean="0">
                <a:latin typeface="Arial" charset="0"/>
              </a:rPr>
              <a:t> </a:t>
            </a:r>
          </a:p>
          <a:p>
            <a:r>
              <a:rPr lang="en-US" b="1" dirty="0" smtClean="0">
                <a:latin typeface="Arial" charset="0"/>
              </a:rPr>
              <a:t>Consistency:</a:t>
            </a:r>
            <a:r>
              <a:rPr lang="en-US" dirty="0" smtClean="0">
                <a:latin typeface="Arial" charset="0"/>
              </a:rPr>
              <a:t> Transactions must preserve database consistency. A transaction transforms the database from one consistent state to another consistent state. </a:t>
            </a:r>
          </a:p>
          <a:p>
            <a:r>
              <a:rPr lang="en-US" dirty="0" smtClean="0">
                <a:latin typeface="Arial" charset="0"/>
              </a:rPr>
              <a:t> </a:t>
            </a:r>
          </a:p>
          <a:p>
            <a:r>
              <a:rPr lang="en-US" b="1" dirty="0" smtClean="0">
                <a:latin typeface="Arial" charset="0"/>
              </a:rPr>
              <a:t>Isolation:</a:t>
            </a:r>
            <a:r>
              <a:rPr lang="en-US" dirty="0" smtClean="0">
                <a:latin typeface="Arial" charset="0"/>
              </a:rPr>
              <a:t> A transaction's operations like SELECT, INSERT, UPDATE and DELETE do not interfere with other transactions, or other users of the database. Until a transaction completely succeeds, the database system conceals the individual changes from other transactions. </a:t>
            </a:r>
          </a:p>
          <a:p>
            <a:r>
              <a:rPr lang="en-US" dirty="0" smtClean="0">
                <a:latin typeface="Arial" charset="0"/>
              </a:rPr>
              <a:t> </a:t>
            </a:r>
          </a:p>
          <a:p>
            <a:r>
              <a:rPr lang="en-US" b="1" dirty="0" smtClean="0">
                <a:latin typeface="Arial" charset="0"/>
              </a:rPr>
              <a:t>Durability:</a:t>
            </a:r>
            <a:r>
              <a:rPr lang="en-US" dirty="0" smtClean="0">
                <a:latin typeface="Arial" charset="0"/>
              </a:rPr>
              <a:t> Once a transaction completes (commits), the changes made to the database are made permanent and are available to all the transactions that follow it.</a:t>
            </a:r>
          </a:p>
          <a:p>
            <a:r>
              <a:rPr lang="en-US" dirty="0" smtClean="0">
                <a:latin typeface="Arial" charset="0"/>
              </a:rPr>
              <a:t> </a:t>
            </a:r>
          </a:p>
          <a:p>
            <a:r>
              <a:rPr lang="en-US" dirty="0" smtClean="0">
                <a:latin typeface="Arial" charset="0"/>
              </a:rPr>
              <a:t>These properties are called as </a:t>
            </a:r>
            <a:r>
              <a:rPr lang="en-US" b="1" dirty="0" smtClean="0">
                <a:latin typeface="Arial" charset="0"/>
              </a:rPr>
              <a:t>ACID</a:t>
            </a:r>
            <a:r>
              <a:rPr lang="en-US" dirty="0" smtClean="0">
                <a:latin typeface="Arial" charset="0"/>
              </a:rPr>
              <a:t> (derived from the first letter of the above characteristics) properties.</a:t>
            </a:r>
          </a:p>
          <a:p>
            <a:pPr eaLnBrk="1" hangingPunct="1"/>
            <a:endParaRPr lang="en-US" sz="900" b="1" dirty="0" smtClean="0">
              <a:latin typeface="Arial" charset="0"/>
            </a:endParaRPr>
          </a:p>
          <a:p>
            <a:pPr eaLnBrk="1" hangingPunct="1"/>
            <a:r>
              <a:rPr lang="en-US" sz="900" b="1" dirty="0" smtClean="0">
                <a:latin typeface="Arial" charset="0"/>
              </a:rPr>
              <a:t>Atomicity- Transaction management</a:t>
            </a:r>
          </a:p>
          <a:p>
            <a:pPr eaLnBrk="1" hangingPunct="1"/>
            <a:endParaRPr lang="en-US" sz="900" b="1" dirty="0" smtClean="0">
              <a:latin typeface="Arial" charset="0"/>
            </a:endParaRPr>
          </a:p>
          <a:p>
            <a:pPr lvl="2" eaLnBrk="1" hangingPunct="1">
              <a:buFontTx/>
              <a:buChar char="•"/>
            </a:pPr>
            <a:r>
              <a:rPr lang="en-US" sz="900" dirty="0" smtClean="0">
                <a:latin typeface="Arial" charset="0"/>
              </a:rPr>
              <a:t>DBMS keeps track of the old value of a data on which the transaction acts so that, if there is a failure, the old value of the data is restored as though no transaction acted on it</a:t>
            </a:r>
          </a:p>
          <a:p>
            <a:pPr eaLnBrk="1" hangingPunct="1"/>
            <a:r>
              <a:rPr lang="en-US" dirty="0" smtClean="0">
                <a:latin typeface="Arial" charset="0"/>
              </a:rPr>
              <a:t>`</a:t>
            </a:r>
          </a:p>
          <a:p>
            <a:pPr eaLnBrk="1" hangingPunct="1"/>
            <a:r>
              <a:rPr lang="en-US" sz="900" b="1" dirty="0" smtClean="0">
                <a:latin typeface="Arial" charset="0"/>
              </a:rPr>
              <a:t>Consistency-Application programmer</a:t>
            </a:r>
          </a:p>
          <a:p>
            <a:pPr eaLnBrk="1" hangingPunct="1"/>
            <a:endParaRPr lang="en-US" sz="900" b="1" dirty="0" smtClean="0">
              <a:latin typeface="Arial" charset="0"/>
            </a:endParaRPr>
          </a:p>
          <a:p>
            <a:pPr lvl="2" eaLnBrk="1" hangingPunct="1">
              <a:buFontTx/>
              <a:buChar char="•"/>
            </a:pPr>
            <a:r>
              <a:rPr lang="en-US" sz="900" dirty="0" smtClean="0">
                <a:latin typeface="Arial" charset="0"/>
              </a:rPr>
              <a:t>To ensure that the database remains consistent after execution of the transaction</a:t>
            </a:r>
          </a:p>
          <a:p>
            <a:pPr eaLnBrk="1" hangingPunct="1"/>
            <a:endParaRPr lang="en-US" sz="900" b="1" dirty="0" smtClean="0">
              <a:latin typeface="Arial" charset="0"/>
            </a:endParaRPr>
          </a:p>
          <a:p>
            <a:pPr eaLnBrk="1" hangingPunct="1"/>
            <a:r>
              <a:rPr lang="en-US" sz="900" b="1" dirty="0" smtClean="0">
                <a:latin typeface="Arial" charset="0"/>
              </a:rPr>
              <a:t>Isolation-Concurrency control</a:t>
            </a:r>
          </a:p>
          <a:p>
            <a:pPr eaLnBrk="1" hangingPunct="1"/>
            <a:endParaRPr lang="en-US" sz="900" b="1" dirty="0" smtClean="0">
              <a:latin typeface="Arial" charset="0"/>
            </a:endParaRPr>
          </a:p>
          <a:p>
            <a:pPr lvl="2" eaLnBrk="1" hangingPunct="1">
              <a:buFontTx/>
              <a:buChar char="•"/>
            </a:pPr>
            <a:r>
              <a:rPr lang="en-US" sz="900" b="1" dirty="0" smtClean="0">
                <a:latin typeface="Arial" charset="0"/>
              </a:rPr>
              <a:t>    </a:t>
            </a:r>
            <a:r>
              <a:rPr lang="en-US" sz="900" dirty="0" smtClean="0">
                <a:latin typeface="Arial" charset="0"/>
              </a:rPr>
              <a:t>To ensure concurrent execution of transactions results in a state equivalent to that obtained by sequential execution</a:t>
            </a:r>
          </a:p>
          <a:p>
            <a:pPr lvl="2" eaLnBrk="1" hangingPunct="1">
              <a:buFontTx/>
              <a:buChar char="•"/>
            </a:pPr>
            <a:endParaRPr lang="en-US" sz="900" dirty="0" smtClean="0">
              <a:latin typeface="Arial" charset="0"/>
            </a:endParaRPr>
          </a:p>
          <a:p>
            <a:pPr eaLnBrk="1" hangingPunct="1"/>
            <a:r>
              <a:rPr lang="en-US" sz="900" b="1" dirty="0" smtClean="0">
                <a:latin typeface="Arial" charset="0"/>
              </a:rPr>
              <a:t>Durability-Recovery management</a:t>
            </a:r>
          </a:p>
          <a:p>
            <a:pPr eaLnBrk="1" hangingPunct="1"/>
            <a:endParaRPr lang="en-US" sz="900" b="1" dirty="0" smtClean="0">
              <a:latin typeface="Arial" charset="0"/>
            </a:endParaRPr>
          </a:p>
          <a:p>
            <a:pPr lvl="2" eaLnBrk="1" hangingPunct="1">
              <a:buFontTx/>
              <a:buChar char="•"/>
            </a:pPr>
            <a:r>
              <a:rPr lang="en-US" sz="900" dirty="0" smtClean="0">
                <a:latin typeface="Arial" charset="0"/>
              </a:rPr>
              <a:t>To ensure that after successful transaction completion, all updates persist irrespective of system failures</a:t>
            </a:r>
          </a:p>
          <a:p>
            <a:pPr eaLnBrk="1" hangingPunct="1"/>
            <a:endParaRPr lang="en-US" sz="900" dirty="0" smtClean="0">
              <a:latin typeface="Arial" charset="0"/>
            </a:endParaRPr>
          </a:p>
          <a:p>
            <a:pPr eaLnBrk="1" hangingPunct="1"/>
            <a:endParaRPr lang="en-US" dirty="0" smtClean="0">
              <a:latin typeface="Arial" charset="0"/>
            </a:endParaRPr>
          </a:p>
          <a:p>
            <a:pPr eaLnBrk="1" hangingPunct="1"/>
            <a:r>
              <a:rPr lang="en-US" dirty="0" smtClean="0">
                <a:latin typeface="Arial" charset="0"/>
              </a:rPr>
              <a:t>References: Database System Concepts, Henry F </a:t>
            </a:r>
            <a:r>
              <a:rPr lang="en-US" dirty="0" err="1" smtClean="0">
                <a:latin typeface="Arial" charset="0"/>
              </a:rPr>
              <a:t>Korth</a:t>
            </a:r>
            <a:r>
              <a:rPr lang="en-US" dirty="0" smtClean="0">
                <a:latin typeface="Arial" charset="0"/>
              </a:rPr>
              <a:t>, Abraham </a:t>
            </a:r>
            <a:r>
              <a:rPr lang="en-US" dirty="0" err="1" smtClean="0">
                <a:latin typeface="Arial" charset="0"/>
              </a:rPr>
              <a:t>Silberschatz</a:t>
            </a:r>
            <a:r>
              <a:rPr lang="en-US" dirty="0" smtClean="0">
                <a:latin typeface="Arial" charset="0"/>
              </a:rPr>
              <a:t>, Fourth Edition,  McGraw-Hill International Edition, Computer Science Series 2002</a:t>
            </a:r>
            <a:endParaRPr lang="en-US" sz="900" dirty="0"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6217C876-5BCB-48DB-9EE8-893E1CCF45A5}" type="slidenum">
              <a:rPr lang="en-US" smtClean="0">
                <a:latin typeface="Arial" charset="0"/>
              </a:rPr>
              <a:pPr/>
              <a:t>15</a:t>
            </a:fld>
            <a:endParaRPr lang="en-US" smtClean="0">
              <a:latin typeface="Arial"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D70B620A-35A1-4D08-9269-D722F0370BBE}" type="slidenum">
              <a:rPr lang="en-US" smtClean="0">
                <a:latin typeface="Arial" charset="0"/>
              </a:rPr>
              <a:pPr/>
              <a:t>16</a:t>
            </a:fld>
            <a:endParaRPr lang="en-US" smtClean="0">
              <a:latin typeface="Arial"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636C5E0D-9FA8-4AC9-BF53-6E28F2C03BC7}" type="slidenum">
              <a:rPr lang="en-US" smtClean="0">
                <a:latin typeface="Arial" charset="0"/>
              </a:rPr>
              <a:pPr/>
              <a:t>17</a:t>
            </a:fld>
            <a:endParaRPr lang="en-US" smtClean="0">
              <a:latin typeface="Arial"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pPr eaLnBrk="0" hangingPunct="0">
              <a:spcBef>
                <a:spcPct val="50000"/>
              </a:spcBef>
              <a:buClr>
                <a:srgbClr val="0033CC"/>
              </a:buClr>
              <a:buSzPct val="155000"/>
              <a:buFont typeface="Symbol" pitchFamily="18" charset="2"/>
              <a:buNone/>
            </a:pPr>
            <a:fld id="{04ED39DE-3962-47C0-A331-17E63E760247}" type="slidenum">
              <a:rPr lang="en-US" b="1" smtClean="0">
                <a:solidFill>
                  <a:srgbClr val="000000"/>
                </a:solidFill>
                <a:latin typeface="Arial" charset="0"/>
              </a:rPr>
              <a:pPr eaLnBrk="0" hangingPunct="0">
                <a:spcBef>
                  <a:spcPct val="50000"/>
                </a:spcBef>
                <a:buClr>
                  <a:srgbClr val="0033CC"/>
                </a:buClr>
                <a:buSzPct val="155000"/>
                <a:buFont typeface="Symbol" pitchFamily="18" charset="2"/>
                <a:buNone/>
              </a:pPr>
              <a:t>18</a:t>
            </a:fld>
            <a:endParaRPr lang="en-US" b="1" smtClean="0">
              <a:solidFill>
                <a:srgbClr val="000000"/>
              </a:solidFill>
              <a:latin typeface="Arial"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a:spcBef>
                <a:spcPct val="0"/>
              </a:spcBef>
            </a:pPr>
            <a:endParaRPr lang="en-U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pPr eaLnBrk="0" hangingPunct="0">
              <a:spcBef>
                <a:spcPct val="50000"/>
              </a:spcBef>
              <a:buClr>
                <a:srgbClr val="0033CC"/>
              </a:buClr>
              <a:buSzPct val="155000"/>
              <a:buFont typeface="Symbol" pitchFamily="18" charset="2"/>
              <a:buNone/>
            </a:pPr>
            <a:fld id="{70F3B2F9-5B22-48AE-B5C3-1C7BC2FCF3C0}" type="slidenum">
              <a:rPr lang="en-US" b="1" smtClean="0">
                <a:solidFill>
                  <a:srgbClr val="000000"/>
                </a:solidFill>
                <a:latin typeface="Arial" charset="0"/>
              </a:rPr>
              <a:pPr eaLnBrk="0" hangingPunct="0">
                <a:spcBef>
                  <a:spcPct val="50000"/>
                </a:spcBef>
                <a:buClr>
                  <a:srgbClr val="0033CC"/>
                </a:buClr>
                <a:buSzPct val="155000"/>
                <a:buFont typeface="Symbol" pitchFamily="18" charset="2"/>
                <a:buNone/>
              </a:pPr>
              <a:t>19</a:t>
            </a:fld>
            <a:endParaRPr lang="en-US" b="1" smtClean="0">
              <a:solidFill>
                <a:srgbClr val="000000"/>
              </a:solidFill>
              <a:latin typeface="Arial"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r>
              <a:rPr lang="en-US" smtClean="0">
                <a:latin typeface="Arial" charset="0"/>
              </a:rPr>
              <a:t>Concurrency means allowing different transactions to execute simultaneously. The biggest challenge of having a concurrent system is maintenance of consistency in the system, in spite of the multiple transactions executing simultaneously. </a:t>
            </a:r>
          </a:p>
          <a:p>
            <a:r>
              <a:rPr lang="en-US" smtClean="0">
                <a:latin typeface="Arial" charset="0"/>
              </a:rPr>
              <a:t> </a:t>
            </a:r>
          </a:p>
          <a:p>
            <a:r>
              <a:rPr lang="en-US" smtClean="0">
                <a:latin typeface="Arial" charset="0"/>
              </a:rPr>
              <a:t>Consider a simple example to know how concurrency affects consistency.</a:t>
            </a:r>
          </a:p>
          <a:p>
            <a:r>
              <a:rPr lang="en-US" smtClean="0">
                <a:latin typeface="Arial" charset="0"/>
              </a:rPr>
              <a:t> </a:t>
            </a:r>
          </a:p>
          <a:p>
            <a:r>
              <a:rPr lang="en-US" smtClean="0">
                <a:latin typeface="Arial" charset="0"/>
              </a:rPr>
              <a:t>Assume there are only three seats available between Bangalore and Singapore on a particular day and around ten people are trying to book the ticket on the same flight, the same day. </a:t>
            </a:r>
          </a:p>
          <a:p>
            <a:r>
              <a:rPr lang="en-US" smtClean="0">
                <a:latin typeface="Arial" charset="0"/>
              </a:rPr>
              <a:t> </a:t>
            </a:r>
          </a:p>
          <a:p>
            <a:r>
              <a:rPr lang="en-US" smtClean="0">
                <a:latin typeface="Arial" charset="0"/>
              </a:rPr>
              <a:t>The system allows transactions to occur simultaneously and these ten people can book those three seats from different locations. These ten people get a ticket each when there were just three seats available! This is a BIG violation of consistency or integrity of the system.</a:t>
            </a:r>
          </a:p>
          <a:p>
            <a:r>
              <a:rPr lang="en-US" smtClean="0">
                <a:latin typeface="Arial" charset="0"/>
              </a:rPr>
              <a:t> </a:t>
            </a:r>
          </a:p>
          <a:p>
            <a:pPr>
              <a:spcBef>
                <a:spcPct val="0"/>
              </a:spcBef>
            </a:pPr>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70C9913-E9E6-4539-A55D-B05BD3849106}"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pPr eaLnBrk="0" hangingPunct="0">
              <a:spcBef>
                <a:spcPct val="50000"/>
              </a:spcBef>
              <a:buClr>
                <a:srgbClr val="0033CC"/>
              </a:buClr>
              <a:buSzPct val="155000"/>
              <a:buFont typeface="Symbol" pitchFamily="18" charset="2"/>
              <a:buNone/>
            </a:pPr>
            <a:fld id="{131FE295-1450-4C14-9D99-D6B61C01E3F8}" type="slidenum">
              <a:rPr lang="en-US" b="1" smtClean="0">
                <a:solidFill>
                  <a:srgbClr val="000000"/>
                </a:solidFill>
                <a:latin typeface="Arial" charset="0"/>
              </a:rPr>
              <a:pPr eaLnBrk="0" hangingPunct="0">
                <a:spcBef>
                  <a:spcPct val="50000"/>
                </a:spcBef>
                <a:buClr>
                  <a:srgbClr val="0033CC"/>
                </a:buClr>
                <a:buSzPct val="155000"/>
                <a:buFont typeface="Symbol" pitchFamily="18" charset="2"/>
                <a:buNone/>
              </a:pPr>
              <a:t>20</a:t>
            </a:fld>
            <a:endParaRPr lang="en-US" b="1" smtClean="0">
              <a:solidFill>
                <a:srgbClr val="000000"/>
              </a:solidFill>
              <a:latin typeface="Arial"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r>
              <a:rPr lang="en-US" smtClean="0">
                <a:latin typeface="Arial" charset="0"/>
              </a:rPr>
              <a:t>Let us understand lost update concept using a banking application. Assume Person named Hilary holds an account in the Capital Bank, San Jose branch with USD 1500 account balance. </a:t>
            </a:r>
          </a:p>
          <a:p>
            <a:r>
              <a:rPr lang="en-US" smtClean="0">
                <a:latin typeface="Arial" charset="0"/>
              </a:rPr>
              <a:t> </a:t>
            </a:r>
          </a:p>
          <a:p>
            <a:r>
              <a:rPr lang="en-US" smtClean="0">
                <a:latin typeface="Arial" charset="0"/>
              </a:rPr>
              <a:t>One fine day she deposits USD 2000 by cash to her account. </a:t>
            </a:r>
          </a:p>
          <a:p>
            <a:r>
              <a:rPr lang="en-US" smtClean="0">
                <a:latin typeface="Arial" charset="0"/>
              </a:rPr>
              <a:t> </a:t>
            </a:r>
          </a:p>
          <a:p>
            <a:r>
              <a:rPr lang="en-US" smtClean="0">
                <a:latin typeface="Arial" charset="0"/>
              </a:rPr>
              <a:t>While the branch clerk is updating her account at San Jose, her husband Kevin deposits USD 1800 to her account almost at the same time in San Francisco. </a:t>
            </a:r>
          </a:p>
          <a:p>
            <a:r>
              <a:rPr lang="en-US" smtClean="0">
                <a:latin typeface="Arial" charset="0"/>
              </a:rPr>
              <a:t> </a:t>
            </a:r>
          </a:p>
          <a:p>
            <a:r>
              <a:rPr lang="en-US" smtClean="0">
                <a:latin typeface="Arial" charset="0"/>
              </a:rPr>
              <a:t>Clerk in San Francisco is not aware of the other transaction and adds this amount to her balance. Her balance is now updated to USD 3300 thereby ignoring her last deposit of USD 2000 at San Jose. Basically we lost one update which happened on her account!</a:t>
            </a:r>
          </a:p>
          <a:p>
            <a:endParaRPr lang="en-US" smtClean="0">
              <a:latin typeface="Arial" charset="0"/>
            </a:endParaRPr>
          </a:p>
          <a:p>
            <a:r>
              <a:rPr lang="en-US" smtClean="0">
                <a:latin typeface="Arial" charset="0"/>
              </a:rPr>
              <a:t>This problem has occurred because two transactions are working on the same resource without knowing each other’s activity.</a:t>
            </a:r>
          </a:p>
          <a:p>
            <a:r>
              <a:rPr lang="en-US" smtClean="0">
                <a:latin typeface="Arial" charset="0"/>
              </a:rPr>
              <a:t> </a:t>
            </a:r>
          </a:p>
          <a:p>
            <a:r>
              <a:rPr lang="en-US" smtClean="0">
                <a:latin typeface="Arial" charset="0"/>
              </a:rPr>
              <a:t>The Table gives the snapshot of </a:t>
            </a:r>
            <a:r>
              <a:rPr lang="en-US" i="1" smtClean="0">
                <a:latin typeface="Arial" charset="0"/>
              </a:rPr>
              <a:t>main memory </a:t>
            </a:r>
            <a:r>
              <a:rPr lang="en-US" smtClean="0">
                <a:latin typeface="Arial" charset="0"/>
              </a:rPr>
              <a:t>in which these two transactions operating on Hilary’s account. </a:t>
            </a:r>
          </a:p>
          <a:p>
            <a:r>
              <a:rPr lang="en-US" smtClean="0">
                <a:latin typeface="Arial" charset="0"/>
              </a:rPr>
              <a:t> </a:t>
            </a:r>
          </a:p>
          <a:p>
            <a:r>
              <a:rPr lang="en-US" b="1" smtClean="0">
                <a:latin typeface="Arial" charset="0"/>
              </a:rPr>
              <a:t>Note that: </a:t>
            </a:r>
            <a:endParaRPr lang="en-US" smtClean="0">
              <a:latin typeface="Arial" charset="0"/>
            </a:endParaRPr>
          </a:p>
          <a:p>
            <a:r>
              <a:rPr lang="en-US" smtClean="0">
                <a:latin typeface="Arial" charset="0"/>
              </a:rPr>
              <a:t>This diagram is not RDBMS table. It is a snapshot of main memory at that point of time</a:t>
            </a:r>
          </a:p>
          <a:p>
            <a:endParaRPr lang="en-US" smtClean="0">
              <a:latin typeface="Arial" charset="0"/>
            </a:endParaRPr>
          </a:p>
          <a:p>
            <a:r>
              <a:rPr lang="en-US" smtClean="0">
                <a:latin typeface="Arial" charset="0"/>
              </a:rPr>
              <a:t>Balance column indicates the current available balance of Hilary when two transactions are concurrently running</a:t>
            </a:r>
          </a:p>
          <a:p>
            <a:r>
              <a:rPr lang="en-US" smtClean="0">
                <a:latin typeface="Arial" charset="0"/>
              </a:rPr>
              <a:t> </a:t>
            </a:r>
          </a:p>
          <a:p>
            <a:pPr>
              <a:spcBef>
                <a:spcPct val="0"/>
              </a:spcBef>
            </a:pPr>
            <a:endParaRPr lang="en-U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pPr eaLnBrk="0" hangingPunct="0">
              <a:spcBef>
                <a:spcPct val="50000"/>
              </a:spcBef>
              <a:buClr>
                <a:srgbClr val="0033CC"/>
              </a:buClr>
              <a:buSzPct val="155000"/>
              <a:buFont typeface="Symbol" pitchFamily="18" charset="2"/>
              <a:buNone/>
            </a:pPr>
            <a:fld id="{95B2E078-DE94-45AB-9F56-F918723F37B4}" type="slidenum">
              <a:rPr lang="en-US" b="1" smtClean="0">
                <a:solidFill>
                  <a:srgbClr val="000000"/>
                </a:solidFill>
                <a:latin typeface="Arial" charset="0"/>
              </a:rPr>
              <a:pPr eaLnBrk="0" hangingPunct="0">
                <a:spcBef>
                  <a:spcPct val="50000"/>
                </a:spcBef>
                <a:buClr>
                  <a:srgbClr val="0033CC"/>
                </a:buClr>
                <a:buSzPct val="155000"/>
                <a:buFont typeface="Symbol" pitchFamily="18" charset="2"/>
                <a:buNone/>
              </a:pPr>
              <a:t>21</a:t>
            </a:fld>
            <a:endParaRPr lang="en-US" b="1" smtClean="0">
              <a:solidFill>
                <a:srgbClr val="000000"/>
              </a:solidFill>
              <a:latin typeface="Arial"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r>
              <a:rPr lang="en-US" smtClean="0">
                <a:latin typeface="Arial" charset="0"/>
              </a:rPr>
              <a:t>Let us re-visit the same example discussed for lost update case with slightly different scenario as shown in the above Figure.</a:t>
            </a:r>
          </a:p>
          <a:p>
            <a:r>
              <a:rPr lang="en-US" smtClean="0">
                <a:latin typeface="Arial" charset="0"/>
              </a:rPr>
              <a:t> </a:t>
            </a:r>
          </a:p>
          <a:p>
            <a:r>
              <a:rPr lang="en-US" smtClean="0">
                <a:latin typeface="Arial" charset="0"/>
              </a:rPr>
              <a:t>This time, Hilary again tries to deposit USD 2000 to her account but due to some technical reasons the transaction will not be successful. We know that a transaction can be either in the prior state or a new state after the completion of the transaction. So, her deposit transaction is aborted and her balance is rolled back to the original value USD 1500. </a:t>
            </a:r>
          </a:p>
          <a:p>
            <a:r>
              <a:rPr lang="en-US" smtClean="0">
                <a:latin typeface="Arial" charset="0"/>
              </a:rPr>
              <a:t> </a:t>
            </a:r>
          </a:p>
          <a:p>
            <a:r>
              <a:rPr lang="en-US" smtClean="0">
                <a:latin typeface="Arial" charset="0"/>
              </a:rPr>
              <a:t>But unfortunately Kevin’s transaction read the balance value as USD 3500 in main memory before the roll back of previous transaction. Due to this problem, Kevin’s transaction occurring in San Francisco read the dirty data. This kind of problem is known as dirty read. </a:t>
            </a:r>
          </a:p>
          <a:p>
            <a:pPr>
              <a:spcBef>
                <a:spcPct val="0"/>
              </a:spcBef>
            </a:pPr>
            <a:endParaRPr 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pPr eaLnBrk="0" hangingPunct="0">
              <a:spcBef>
                <a:spcPct val="50000"/>
              </a:spcBef>
              <a:buClr>
                <a:srgbClr val="0033CC"/>
              </a:buClr>
              <a:buSzPct val="155000"/>
              <a:buFont typeface="Symbol" pitchFamily="18" charset="2"/>
              <a:buNone/>
            </a:pPr>
            <a:fld id="{60DB0A69-54A1-481D-8F5E-70C05A7E9D3D}" type="slidenum">
              <a:rPr lang="en-US" b="1" smtClean="0">
                <a:solidFill>
                  <a:srgbClr val="000000"/>
                </a:solidFill>
                <a:latin typeface="Arial" charset="0"/>
              </a:rPr>
              <a:pPr eaLnBrk="0" hangingPunct="0">
                <a:spcBef>
                  <a:spcPct val="50000"/>
                </a:spcBef>
                <a:buClr>
                  <a:srgbClr val="0033CC"/>
                </a:buClr>
                <a:buSzPct val="155000"/>
                <a:buFont typeface="Symbol" pitchFamily="18" charset="2"/>
                <a:buNone/>
              </a:pPr>
              <a:t>22</a:t>
            </a:fld>
            <a:endParaRPr lang="en-US" b="1" smtClean="0">
              <a:solidFill>
                <a:srgbClr val="000000"/>
              </a:solidFill>
              <a:latin typeface="Arial"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r>
              <a:rPr lang="en-US" dirty="0" smtClean="0">
                <a:latin typeface="Arial" charset="0"/>
              </a:rPr>
              <a:t>Let us consider another scenario where Hilary wants to transfer amount of USD 500 to her sister Evelyn’s account in the same branch.  After deducting USD 500, Hilary’s balance will be USD 1000. </a:t>
            </a:r>
          </a:p>
          <a:p>
            <a:r>
              <a:rPr lang="en-US" dirty="0" smtClean="0">
                <a:latin typeface="Arial" charset="0"/>
              </a:rPr>
              <a:t> </a:t>
            </a:r>
          </a:p>
          <a:p>
            <a:r>
              <a:rPr lang="en-US" dirty="0" smtClean="0">
                <a:latin typeface="Arial" charset="0"/>
              </a:rPr>
              <a:t>Evelyn’s account balance was USD 1500 before and now will become USD 2000 with the addition of USD 500. </a:t>
            </a:r>
          </a:p>
          <a:p>
            <a:r>
              <a:rPr lang="en-US" dirty="0" smtClean="0">
                <a:latin typeface="Arial" charset="0"/>
              </a:rPr>
              <a:t> </a:t>
            </a:r>
          </a:p>
          <a:p>
            <a:r>
              <a:rPr lang="en-US" dirty="0" smtClean="0">
                <a:latin typeface="Arial" charset="0"/>
              </a:rPr>
              <a:t>Almost at the same time, the bank branch manager starts another transaction to calculate the total sum available in bank through customer deposits.</a:t>
            </a:r>
          </a:p>
          <a:p>
            <a:r>
              <a:rPr lang="en-US" dirty="0" smtClean="0">
                <a:latin typeface="Arial" charset="0"/>
              </a:rPr>
              <a:t> </a:t>
            </a:r>
          </a:p>
          <a:p>
            <a:r>
              <a:rPr lang="en-US" dirty="0" smtClean="0">
                <a:latin typeface="Arial" charset="0"/>
              </a:rPr>
              <a:t>This program calculates the sum by reading Hilary’s balance amount as USD 1500 (before deduction of transfer amount) and Evelyn’s balance as USD 2000 (after addition of transfer amount).  This program concludes that the sum is USD 3500 (sum of Hilary’s balance amount and Evelyn’s balance amount) but actually it is only USD 3000. This problem is known as incorrect summary. Snapshot of main memory for these transactions are shown in the above figure.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pPr eaLnBrk="0" hangingPunct="0">
              <a:spcBef>
                <a:spcPct val="50000"/>
              </a:spcBef>
              <a:buClr>
                <a:srgbClr val="0033CC"/>
              </a:buClr>
              <a:buSzPct val="155000"/>
              <a:buFont typeface="Symbol" pitchFamily="18" charset="2"/>
              <a:buNone/>
            </a:pPr>
            <a:fld id="{6FE7DF69-4BC2-4B0A-BFC6-B4045901B166}" type="slidenum">
              <a:rPr lang="en-US" b="1" smtClean="0">
                <a:solidFill>
                  <a:srgbClr val="000000"/>
                </a:solidFill>
                <a:latin typeface="Arial" charset="0"/>
              </a:rPr>
              <a:pPr eaLnBrk="0" hangingPunct="0">
                <a:spcBef>
                  <a:spcPct val="50000"/>
                </a:spcBef>
                <a:buClr>
                  <a:srgbClr val="0033CC"/>
                </a:buClr>
                <a:buSzPct val="155000"/>
                <a:buFont typeface="Symbol" pitchFamily="18" charset="2"/>
                <a:buNone/>
              </a:pPr>
              <a:t>23</a:t>
            </a:fld>
            <a:endParaRPr lang="en-US" b="1" smtClean="0">
              <a:solidFill>
                <a:srgbClr val="000000"/>
              </a:solidFill>
              <a:latin typeface="Arial"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r>
              <a:rPr lang="en-US" dirty="0" smtClean="0">
                <a:latin typeface="Arial" charset="0"/>
              </a:rPr>
              <a:t>Let us consider the snapshot of two different transactions which are running simultaneously almost at the same time as shown in in the above figure.</a:t>
            </a:r>
          </a:p>
          <a:p>
            <a:r>
              <a:rPr lang="en-US" dirty="0" smtClean="0">
                <a:latin typeface="Arial" charset="0"/>
              </a:rPr>
              <a:t> </a:t>
            </a:r>
          </a:p>
          <a:p>
            <a:r>
              <a:rPr lang="en-US" dirty="0" smtClean="0">
                <a:latin typeface="Arial" charset="0"/>
              </a:rPr>
              <a:t>One transaction is counting the number of accounts held by the bank. Another transaction is creating new accounts. Though two accounts are created and committed before completion of “Total Accounts” transaction, these accounts    </a:t>
            </a:r>
          </a:p>
          <a:p>
            <a:r>
              <a:rPr lang="en-US" dirty="0" smtClean="0">
                <a:latin typeface="Arial" charset="0"/>
              </a:rPr>
              <a:t>(Peter’s account and Thomas’ account) are missed by “Total accounts” transaction for counting.  </a:t>
            </a:r>
          </a:p>
          <a:p>
            <a:r>
              <a:rPr lang="en-US" dirty="0" smtClean="0">
                <a:latin typeface="Arial" charset="0"/>
              </a:rPr>
              <a:t> </a:t>
            </a:r>
          </a:p>
          <a:p>
            <a:r>
              <a:rPr lang="en-US" dirty="0" smtClean="0">
                <a:latin typeface="Arial" charset="0"/>
              </a:rPr>
              <a:t>These newly inserted rows appear as phantom to the “Total Accounts” transaction, inconsistently appearing and disappearing. This is called Phantom record because Phantom is considered as an invisible ghost as in the case of newly inserted rows.</a:t>
            </a:r>
          </a:p>
          <a:p>
            <a:pPr>
              <a:spcBef>
                <a:spcPct val="0"/>
              </a:spcBef>
            </a:pPr>
            <a:endParaRPr lang="en-US" dirty="0"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pPr eaLnBrk="0" hangingPunct="0">
              <a:spcBef>
                <a:spcPct val="50000"/>
              </a:spcBef>
              <a:buClr>
                <a:srgbClr val="0033CC"/>
              </a:buClr>
              <a:buSzPct val="155000"/>
              <a:buFont typeface="Symbol" pitchFamily="18" charset="2"/>
              <a:buNone/>
            </a:pPr>
            <a:fld id="{438C0F50-2287-44CE-856A-D13306C7F504}" type="slidenum">
              <a:rPr lang="en-US" b="1" smtClean="0">
                <a:solidFill>
                  <a:srgbClr val="000000"/>
                </a:solidFill>
                <a:latin typeface="Arial" charset="0"/>
              </a:rPr>
              <a:pPr eaLnBrk="0" hangingPunct="0">
                <a:spcBef>
                  <a:spcPct val="50000"/>
                </a:spcBef>
                <a:buClr>
                  <a:srgbClr val="0033CC"/>
                </a:buClr>
                <a:buSzPct val="155000"/>
                <a:buFont typeface="Symbol" pitchFamily="18" charset="2"/>
                <a:buNone/>
              </a:pPr>
              <a:t>24</a:t>
            </a:fld>
            <a:endParaRPr lang="en-US" b="1" smtClean="0">
              <a:solidFill>
                <a:srgbClr val="000000"/>
              </a:solidFill>
              <a:latin typeface="Arial" charset="0"/>
            </a:endParaRPr>
          </a:p>
        </p:txBody>
      </p:sp>
      <p:sp>
        <p:nvSpPr>
          <p:cNvPr id="91139"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p:txBody>
          <a:bodyPr/>
          <a:lstStyle/>
          <a:p>
            <a:pPr>
              <a:defRPr/>
            </a:pPr>
            <a:r>
              <a:rPr lang="en-US" dirty="0" smtClean="0"/>
              <a:t>If we observe these problems closely, all these problems are because of interleaving of the transactions. The solution to over come these problems would be to make every transaction follow each other. This is called as serialization. Serialization of transactions can be achieved by setting following rules on transactions. </a:t>
            </a:r>
          </a:p>
          <a:p>
            <a:pPr>
              <a:defRPr/>
            </a:pPr>
            <a:r>
              <a:rPr lang="en-US" dirty="0" smtClean="0"/>
              <a:t> </a:t>
            </a:r>
          </a:p>
          <a:p>
            <a:pPr>
              <a:defRPr/>
            </a:pPr>
            <a:r>
              <a:rPr lang="en-US" dirty="0" smtClean="0"/>
              <a:t> </a:t>
            </a:r>
          </a:p>
          <a:p>
            <a:pPr>
              <a:defRPr/>
            </a:pPr>
            <a:r>
              <a:rPr lang="en-US" b="1" dirty="0" smtClean="0"/>
              <a:t>Serialization</a:t>
            </a:r>
            <a:r>
              <a:rPr lang="en-US" dirty="0" smtClean="0"/>
              <a:t> can be achieved using Locking or Time Stamping techniques.</a:t>
            </a:r>
          </a:p>
          <a:p>
            <a:pPr marL="228600" indent="-228600">
              <a:spcBef>
                <a:spcPct val="0"/>
              </a:spcBef>
              <a:defRPr/>
            </a:pPr>
            <a:endParaRPr lang="en-US" dirty="0" smtClean="0"/>
          </a:p>
          <a:p>
            <a:pPr>
              <a:lnSpc>
                <a:spcPct val="90000"/>
              </a:lnSpc>
              <a:spcBef>
                <a:spcPct val="0"/>
              </a:spcBef>
              <a:buFontTx/>
              <a:buChar char="•"/>
              <a:defRPr/>
            </a:pPr>
            <a:r>
              <a:rPr lang="en-US" dirty="0" smtClean="0"/>
              <a:t>To make every transaction follow each other. </a:t>
            </a:r>
          </a:p>
          <a:p>
            <a:pPr>
              <a:lnSpc>
                <a:spcPct val="90000"/>
              </a:lnSpc>
              <a:spcBef>
                <a:spcPct val="0"/>
              </a:spcBef>
              <a:buFontTx/>
              <a:buChar char="•"/>
              <a:defRPr/>
            </a:pPr>
            <a:endParaRPr lang="en-US" dirty="0" smtClean="0"/>
          </a:p>
          <a:p>
            <a:pPr>
              <a:lnSpc>
                <a:spcPct val="90000"/>
              </a:lnSpc>
              <a:spcBef>
                <a:spcPct val="0"/>
              </a:spcBef>
              <a:buFontTx/>
              <a:buChar char="•"/>
              <a:defRPr/>
            </a:pPr>
            <a:r>
              <a:rPr lang="en-US" dirty="0" smtClean="0"/>
              <a:t>Achieved by setting following rules on transactions:</a:t>
            </a:r>
          </a:p>
          <a:p>
            <a:pPr>
              <a:lnSpc>
                <a:spcPct val="90000"/>
              </a:lnSpc>
              <a:spcBef>
                <a:spcPct val="0"/>
              </a:spcBef>
              <a:buFontTx/>
              <a:buChar char="•"/>
              <a:defRPr/>
            </a:pPr>
            <a:endParaRPr lang="en-US" dirty="0" smtClean="0"/>
          </a:p>
          <a:p>
            <a:pPr marL="762000" lvl="1" indent="-304800" algn="just">
              <a:lnSpc>
                <a:spcPct val="90000"/>
              </a:lnSpc>
              <a:spcBef>
                <a:spcPct val="0"/>
              </a:spcBef>
              <a:buFontTx/>
              <a:buChar char="•"/>
              <a:defRPr/>
            </a:pPr>
            <a:r>
              <a:rPr lang="en-US" dirty="0" smtClean="0"/>
              <a:t>If any row is being modified, then do not allow any other transaction either to read or write that row until the first transaction completes.</a:t>
            </a:r>
          </a:p>
          <a:p>
            <a:pPr marL="762000" lvl="1" indent="-304800" algn="just">
              <a:lnSpc>
                <a:spcPct val="90000"/>
              </a:lnSpc>
              <a:spcBef>
                <a:spcPct val="0"/>
              </a:spcBef>
              <a:buFontTx/>
              <a:buChar char="•"/>
              <a:defRPr/>
            </a:pPr>
            <a:endParaRPr lang="en-US" dirty="0" smtClean="0"/>
          </a:p>
          <a:p>
            <a:pPr marL="762000" lvl="1" indent="-304800" algn="just">
              <a:lnSpc>
                <a:spcPct val="90000"/>
              </a:lnSpc>
              <a:spcBef>
                <a:spcPct val="0"/>
              </a:spcBef>
              <a:buFontTx/>
              <a:buChar char="•"/>
              <a:defRPr/>
            </a:pPr>
            <a:r>
              <a:rPr lang="en-US" dirty="0" smtClean="0"/>
              <a:t>If a transaction is reading a particular row, prevent other transactions from making any changes to that row until the first transaction completes.</a:t>
            </a:r>
          </a:p>
          <a:p>
            <a:pPr marL="762000" lvl="1" indent="-304800" algn="just">
              <a:lnSpc>
                <a:spcPct val="90000"/>
              </a:lnSpc>
              <a:spcBef>
                <a:spcPct val="0"/>
              </a:spcBef>
              <a:buFontTx/>
              <a:buChar char="•"/>
              <a:defRPr/>
            </a:pPr>
            <a:endParaRPr lang="en-US" dirty="0" smtClean="0"/>
          </a:p>
          <a:p>
            <a:pPr marL="762000" lvl="1" indent="-304800" algn="just">
              <a:lnSpc>
                <a:spcPct val="90000"/>
              </a:lnSpc>
              <a:spcBef>
                <a:spcPct val="0"/>
              </a:spcBef>
              <a:buFontTx/>
              <a:buChar char="•"/>
              <a:defRPr/>
            </a:pPr>
            <a:r>
              <a:rPr lang="en-US" dirty="0" smtClean="0"/>
              <a:t>If a transaction is reading some data, do not allow any other transaction to insert new rows into the same table until the first transaction completes.  This will avoid problems like phantom records. </a:t>
            </a:r>
          </a:p>
          <a:p>
            <a:pPr>
              <a:spcBef>
                <a:spcPct val="0"/>
              </a:spcBef>
              <a:defRPr/>
            </a:pPr>
            <a:endParaRPr lang="en-US" dirty="0" smtClean="0"/>
          </a:p>
          <a:p>
            <a:pPr marL="228600" indent="-228600">
              <a:spcBef>
                <a:spcPct val="0"/>
              </a:spcBef>
              <a:defRPr/>
            </a:pPr>
            <a:endParaRPr lang="en-US" dirty="0" smtClean="0"/>
          </a:p>
          <a:p>
            <a:pPr>
              <a:defRPr/>
            </a:pPr>
            <a:r>
              <a:rPr lang="en-US" dirty="0" smtClean="0"/>
              <a:t>Locking is a technique to have a controlled access to the resources like a database, </a:t>
            </a:r>
            <a:r>
              <a:rPr lang="en-US" i="1" dirty="0" smtClean="0"/>
              <a:t>tablespace </a:t>
            </a:r>
            <a:r>
              <a:rPr lang="en-US" dirty="0" smtClean="0"/>
              <a:t>, table, rows and columns. While these resources are put under lock by some transaction, other transactions have very restricted or no access to these resources, depending on the locking mode. </a:t>
            </a:r>
          </a:p>
          <a:p>
            <a:pPr>
              <a:defRPr/>
            </a:pPr>
            <a:r>
              <a:rPr lang="en-US" dirty="0" smtClean="0"/>
              <a:t> </a:t>
            </a:r>
          </a:p>
          <a:p>
            <a:pPr>
              <a:defRPr/>
            </a:pPr>
            <a:r>
              <a:rPr lang="en-US" dirty="0" smtClean="0"/>
              <a:t>Locking is one of the most widely used techniques in commercial RDBMS products to achieve consistency while supporting concurrency of transactions.</a:t>
            </a:r>
          </a:p>
          <a:p>
            <a:pPr>
              <a:defRPr/>
            </a:pPr>
            <a:r>
              <a:rPr lang="en-US" dirty="0" smtClean="0"/>
              <a:t> </a:t>
            </a:r>
          </a:p>
          <a:p>
            <a:pPr>
              <a:defRPr/>
            </a:pPr>
            <a:r>
              <a:rPr lang="en-US" dirty="0" smtClean="0"/>
              <a:t>Basically resources can be locked either in Shared (S) mode for Read purpose or in Exclusive (X) mode for Update, Delete or Insert purpose.</a:t>
            </a:r>
          </a:p>
          <a:p>
            <a:pPr>
              <a:defRPr/>
            </a:pPr>
            <a:endParaRPr lang="en-US" dirty="0" smtClean="0"/>
          </a:p>
          <a:p>
            <a:pPr>
              <a:defRPr/>
            </a:pPr>
            <a:r>
              <a:rPr lang="en-US" b="1" dirty="0" smtClean="0"/>
              <a:t>Tablespace:</a:t>
            </a:r>
            <a:r>
              <a:rPr lang="en-US" dirty="0" smtClean="0"/>
              <a:t> The logical part of the database which represents collection of the structures like tables, etc created by various users.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pPr eaLnBrk="0" hangingPunct="0">
              <a:spcBef>
                <a:spcPct val="50000"/>
              </a:spcBef>
              <a:buClr>
                <a:srgbClr val="0033CC"/>
              </a:buClr>
              <a:buSzPct val="155000"/>
              <a:buFont typeface="Symbol" pitchFamily="18" charset="2"/>
              <a:buNone/>
            </a:pPr>
            <a:fld id="{D87D9337-337E-4154-8015-A18A7B1C844F}" type="slidenum">
              <a:rPr lang="en-US" b="1" smtClean="0">
                <a:solidFill>
                  <a:srgbClr val="000000"/>
                </a:solidFill>
                <a:latin typeface="Arial" charset="0"/>
              </a:rPr>
              <a:pPr eaLnBrk="0" hangingPunct="0">
                <a:spcBef>
                  <a:spcPct val="50000"/>
                </a:spcBef>
                <a:buClr>
                  <a:srgbClr val="0033CC"/>
                </a:buClr>
                <a:buSzPct val="155000"/>
                <a:buFont typeface="Symbol" pitchFamily="18" charset="2"/>
                <a:buNone/>
              </a:pPr>
              <a:t>25</a:t>
            </a:fld>
            <a:endParaRPr lang="en-US" b="1" smtClean="0">
              <a:solidFill>
                <a:srgbClr val="000000"/>
              </a:solidFill>
              <a:latin typeface="Arial"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r>
              <a:rPr lang="en-US" smtClean="0">
                <a:latin typeface="Arial" charset="0"/>
              </a:rPr>
              <a:t>Locking is a technique to have a controlled access to the resources like a database, </a:t>
            </a:r>
            <a:r>
              <a:rPr lang="en-US" i="1" smtClean="0">
                <a:latin typeface="Arial" charset="0"/>
              </a:rPr>
              <a:t>tablespace </a:t>
            </a:r>
            <a:r>
              <a:rPr lang="en-US" smtClean="0">
                <a:latin typeface="Arial" charset="0"/>
              </a:rPr>
              <a:t>, table, rows and columns. While these resources are put under lock by some transaction, other transactions have very restricted or no access to these resources, depending on the locking mode. </a:t>
            </a:r>
          </a:p>
          <a:p>
            <a:r>
              <a:rPr lang="en-US" smtClean="0">
                <a:latin typeface="Arial" charset="0"/>
              </a:rPr>
              <a:t> </a:t>
            </a:r>
          </a:p>
          <a:p>
            <a:r>
              <a:rPr lang="en-US" smtClean="0">
                <a:latin typeface="Arial" charset="0"/>
              </a:rPr>
              <a:t>Locking is one of the most widely used techniques in commercial RDBMS products to achieve consistency while supporting concurrency of transactions.</a:t>
            </a:r>
          </a:p>
          <a:p>
            <a:r>
              <a:rPr lang="en-US" smtClean="0">
                <a:latin typeface="Arial" charset="0"/>
              </a:rPr>
              <a:t> </a:t>
            </a:r>
          </a:p>
          <a:p>
            <a:r>
              <a:rPr lang="en-US" smtClean="0">
                <a:latin typeface="Arial" charset="0"/>
              </a:rPr>
              <a:t>Basically resources can be locked either in Shared (S) mode for Read purpose or in Exclusive (X) mode for Update, Delete or Insert purpose.</a:t>
            </a:r>
          </a:p>
          <a:p>
            <a:endParaRPr lang="en-US" smtClean="0">
              <a:latin typeface="Arial" charset="0"/>
            </a:endParaRPr>
          </a:p>
          <a:p>
            <a:r>
              <a:rPr lang="en-US" b="1" smtClean="0">
                <a:latin typeface="Arial" charset="0"/>
              </a:rPr>
              <a:t>Tablespace:</a:t>
            </a:r>
            <a:r>
              <a:rPr lang="en-US" smtClean="0">
                <a:latin typeface="Arial" charset="0"/>
              </a:rPr>
              <a:t> The logical part of the database which represents collection of the structures like tables, etc created by various users.</a:t>
            </a:r>
          </a:p>
          <a:p>
            <a:pPr>
              <a:spcBef>
                <a:spcPct val="0"/>
              </a:spcBef>
            </a:pPr>
            <a:endParaRPr lang="en-US" smtClean="0">
              <a:latin typeface="Arial" charset="0"/>
            </a:endParaRPr>
          </a:p>
          <a:p>
            <a:pPr>
              <a:spcBef>
                <a:spcPct val="0"/>
              </a:spcBef>
            </a:pPr>
            <a:r>
              <a:rPr lang="en-US" b="1" smtClean="0">
                <a:latin typeface="Arial" charset="0"/>
              </a:rPr>
              <a:t>SHARED LOCK</a:t>
            </a:r>
          </a:p>
          <a:p>
            <a:pPr>
              <a:spcBef>
                <a:spcPct val="0"/>
              </a:spcBef>
            </a:pPr>
            <a:endParaRPr lang="en-US" smtClean="0">
              <a:latin typeface="Arial" charset="0"/>
            </a:endParaRPr>
          </a:p>
          <a:p>
            <a:pPr>
              <a:spcBef>
                <a:spcPct val="0"/>
              </a:spcBef>
            </a:pPr>
            <a:r>
              <a:rPr lang="en-US" smtClean="0">
                <a:latin typeface="Arial" charset="0"/>
              </a:rPr>
              <a:t>This locking technique allows a higher transaction concurrency. When a particular resource like a table or a row is locked in the </a:t>
            </a:r>
            <a:r>
              <a:rPr lang="en-US" b="1" smtClean="0">
                <a:latin typeface="Arial" charset="0"/>
              </a:rPr>
              <a:t>shared</a:t>
            </a:r>
            <a:r>
              <a:rPr lang="en-US" smtClean="0">
                <a:latin typeface="Arial" charset="0"/>
              </a:rPr>
              <a:t> mode by one transaction, all other transactions can perform the </a:t>
            </a:r>
            <a:r>
              <a:rPr lang="en-US" b="1" smtClean="0">
                <a:latin typeface="Arial" charset="0"/>
              </a:rPr>
              <a:t>read</a:t>
            </a:r>
            <a:r>
              <a:rPr lang="en-US" smtClean="0">
                <a:latin typeface="Arial" charset="0"/>
              </a:rPr>
              <a:t> operation on the locked resource, but no updates or modifications are possible by other transactions. Usually SELECT operation takes the S lock on resources.</a:t>
            </a:r>
          </a:p>
          <a:p>
            <a:pPr>
              <a:spcBef>
                <a:spcPct val="0"/>
              </a:spcBef>
            </a:pPr>
            <a:endParaRPr lang="en-US" smtClean="0">
              <a:latin typeface="Arial" charset="0"/>
            </a:endParaRPr>
          </a:p>
          <a:p>
            <a:pPr>
              <a:spcBef>
                <a:spcPct val="0"/>
              </a:spcBef>
            </a:pPr>
            <a:endParaRPr lang="en-US" smtClean="0">
              <a:latin typeface="Arial" charset="0"/>
            </a:endParaRPr>
          </a:p>
          <a:p>
            <a:pPr>
              <a:spcBef>
                <a:spcPct val="0"/>
              </a:spcBef>
            </a:pPr>
            <a:r>
              <a:rPr lang="en-US" b="1" smtClean="0">
                <a:latin typeface="Arial" charset="0"/>
              </a:rPr>
              <a:t>EXCLUSIVE LOCK</a:t>
            </a:r>
          </a:p>
          <a:p>
            <a:pPr>
              <a:spcBef>
                <a:spcPct val="0"/>
              </a:spcBef>
            </a:pPr>
            <a:endParaRPr lang="en-US" b="1" smtClean="0">
              <a:latin typeface="Arial" charset="0"/>
            </a:endParaRPr>
          </a:p>
          <a:p>
            <a:r>
              <a:rPr lang="en-US" smtClean="0">
                <a:latin typeface="Arial" charset="0"/>
              </a:rPr>
              <a:t>This is the most restrictive lock. Once a transaction puts the X lock on a particular resource, no other transaction can put any kind of lock on this resource. This resource is exclusively reserved for the first transaction and no other transaction can use it for read or write operation. Hence this X lock allows the least concurrency. </a:t>
            </a:r>
          </a:p>
          <a:p>
            <a:r>
              <a:rPr lang="en-US" smtClean="0">
                <a:latin typeface="Arial" charset="0"/>
              </a:rPr>
              <a:t> </a:t>
            </a:r>
          </a:p>
          <a:p>
            <a:r>
              <a:rPr lang="en-US" smtClean="0">
                <a:latin typeface="Arial" charset="0"/>
              </a:rPr>
              <a:t>Usually INSERT/UPDATE/DELETE operations put the X lock on resources before writing/modifying/deleting operations.</a:t>
            </a:r>
          </a:p>
          <a:p>
            <a:r>
              <a:rPr lang="en-US" smtClean="0">
                <a:latin typeface="Arial" charset="0"/>
              </a:rPr>
              <a:t> </a:t>
            </a:r>
          </a:p>
          <a:p>
            <a:r>
              <a:rPr lang="en-US" smtClean="0">
                <a:latin typeface="Arial" charset="0"/>
              </a:rPr>
              <a:t>If transaction T1 locks the resource A (database/tablespace/table/row/field) in shared(S) mode, another transaction T2 can also lock the same resource A, in shared(S) mode.</a:t>
            </a:r>
          </a:p>
          <a:p>
            <a:r>
              <a:rPr lang="en-US" smtClean="0">
                <a:latin typeface="Arial" charset="0"/>
              </a:rPr>
              <a:t> </a:t>
            </a:r>
          </a:p>
          <a:p>
            <a:r>
              <a:rPr lang="en-US" smtClean="0">
                <a:latin typeface="Arial" charset="0"/>
              </a:rPr>
              <a:t>If transaction T1 locks the resource A (database/tablespace/table/row/field) in shared (S) mode, another transaction T2 can not lock the same resource A, in exclusive (X) mode until T1 releases its S lock on the resource A.</a:t>
            </a:r>
          </a:p>
          <a:p>
            <a:r>
              <a:rPr lang="en-US" smtClean="0">
                <a:latin typeface="Arial" charset="0"/>
              </a:rPr>
              <a:t> </a:t>
            </a:r>
          </a:p>
          <a:p>
            <a:r>
              <a:rPr lang="en-US" smtClean="0">
                <a:latin typeface="Arial" charset="0"/>
              </a:rPr>
              <a:t>If transaction T1 locks resource A in X mode no other transaction can lock resource A in any other (S or X) mode until T1 releases its X lock on the resource A.</a:t>
            </a:r>
          </a:p>
          <a:p>
            <a:pPr>
              <a:spcBef>
                <a:spcPct val="0"/>
              </a:spcBef>
            </a:pPr>
            <a:endParaRPr lang="en-US" smtClean="0">
              <a:latin typeface="Arial" charset="0"/>
            </a:endParaRPr>
          </a:p>
          <a:p>
            <a:pPr>
              <a:spcBef>
                <a:spcPct val="0"/>
              </a:spcBef>
            </a:pPr>
            <a:endParaRPr 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pPr eaLnBrk="0" hangingPunct="0">
              <a:spcBef>
                <a:spcPct val="50000"/>
              </a:spcBef>
              <a:buClr>
                <a:srgbClr val="0033CC"/>
              </a:buClr>
              <a:buSzPct val="155000"/>
              <a:buFont typeface="Symbol" pitchFamily="18" charset="2"/>
              <a:buNone/>
            </a:pPr>
            <a:fld id="{E09BC115-B54D-4A93-8113-7D19A33D6183}" type="slidenum">
              <a:rPr lang="en-US" b="1" smtClean="0">
                <a:solidFill>
                  <a:srgbClr val="000000"/>
                </a:solidFill>
                <a:latin typeface="Arial" charset="0"/>
              </a:rPr>
              <a:pPr eaLnBrk="0" hangingPunct="0">
                <a:spcBef>
                  <a:spcPct val="50000"/>
                </a:spcBef>
                <a:buClr>
                  <a:srgbClr val="0033CC"/>
                </a:buClr>
                <a:buSzPct val="155000"/>
                <a:buFont typeface="Symbol" pitchFamily="18" charset="2"/>
                <a:buNone/>
              </a:pPr>
              <a:t>26</a:t>
            </a:fld>
            <a:endParaRPr lang="en-US" b="1" smtClean="0">
              <a:solidFill>
                <a:srgbClr val="000000"/>
              </a:solidFill>
              <a:latin typeface="Arial"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r>
              <a:rPr lang="en-US" smtClean="0">
                <a:latin typeface="Arial" charset="0"/>
              </a:rPr>
              <a:t>Granularity of locking refers to the granular level at which a resource can be locked. Consider for example a database. A database is made up of multiple tablespaces. Each tablespace hosts multiple tables. Within a table there are multiple rows and fields. It is possible to lock a</a:t>
            </a:r>
          </a:p>
          <a:p>
            <a:r>
              <a:rPr lang="en-US" smtClean="0">
                <a:latin typeface="Arial" charset="0"/>
              </a:rPr>
              <a:t> </a:t>
            </a:r>
          </a:p>
          <a:p>
            <a:r>
              <a:rPr lang="en-US" smtClean="0">
                <a:latin typeface="Arial" charset="0"/>
              </a:rPr>
              <a:t>Database</a:t>
            </a:r>
          </a:p>
          <a:p>
            <a:r>
              <a:rPr lang="en-US" smtClean="0">
                <a:latin typeface="Arial" charset="0"/>
              </a:rPr>
              <a:t>Tablespace</a:t>
            </a:r>
          </a:p>
          <a:p>
            <a:r>
              <a:rPr lang="en-US" smtClean="0">
                <a:latin typeface="Arial" charset="0"/>
              </a:rPr>
              <a:t>Table</a:t>
            </a:r>
          </a:p>
          <a:p>
            <a:r>
              <a:rPr lang="en-US" smtClean="0">
                <a:latin typeface="Arial" charset="0"/>
              </a:rPr>
              <a:t>Row</a:t>
            </a:r>
          </a:p>
          <a:p>
            <a:r>
              <a:rPr lang="en-US" smtClean="0">
                <a:latin typeface="Arial" charset="0"/>
              </a:rPr>
              <a:t>Field</a:t>
            </a:r>
          </a:p>
          <a:p>
            <a:r>
              <a:rPr lang="en-US" smtClean="0">
                <a:latin typeface="Arial" charset="0"/>
              </a:rPr>
              <a:t> </a:t>
            </a:r>
          </a:p>
          <a:p>
            <a:r>
              <a:rPr lang="en-US" smtClean="0">
                <a:latin typeface="Arial" charset="0"/>
              </a:rPr>
              <a:t>If RDBMS application is capable of locking a field of a table explicitly, then the granularity of locking is at field level. If it can lock only up to the row level, the locking granularity of that RDBMS product is row level. Thus, the higher the granularity of locking, the higher will be the concurrency. </a:t>
            </a:r>
          </a:p>
          <a:p>
            <a:r>
              <a:rPr lang="en-US" smtClean="0">
                <a:latin typeface="Arial" charset="0"/>
              </a:rPr>
              <a:t> </a:t>
            </a:r>
          </a:p>
          <a:p>
            <a:r>
              <a:rPr lang="en-US" smtClean="0">
                <a:latin typeface="Arial" charset="0"/>
              </a:rPr>
              <a:t>In above case database, tablespace, table and row are all the ancestors of the field. Similarly database, tablespace are ancestors of the table. </a:t>
            </a:r>
          </a:p>
          <a:p>
            <a:r>
              <a:rPr lang="en-US" smtClean="0">
                <a:latin typeface="Arial" charset="0"/>
              </a:rPr>
              <a:t> </a:t>
            </a:r>
          </a:p>
          <a:p>
            <a:r>
              <a:rPr lang="en-US" smtClean="0">
                <a:latin typeface="Arial" charset="0"/>
              </a:rPr>
              <a:t>Tablespace, table, row and fields are descendants of database. In the same way rows and fields are descendants of table.</a:t>
            </a:r>
          </a:p>
          <a:p>
            <a:r>
              <a:rPr lang="en-US" smtClean="0">
                <a:latin typeface="Arial" charset="0"/>
              </a:rPr>
              <a:t> </a:t>
            </a:r>
          </a:p>
          <a:p>
            <a:r>
              <a:rPr lang="en-US" smtClean="0">
                <a:latin typeface="Arial" charset="0"/>
              </a:rPr>
              <a:t>S and X locks alone cannot achieve complete concurrency. This is illustrated below.</a:t>
            </a:r>
          </a:p>
          <a:p>
            <a:r>
              <a:rPr lang="en-US" smtClean="0">
                <a:latin typeface="Arial" charset="0"/>
              </a:rPr>
              <a:t>Let us consider the following scenario and analyze the concurrency that can be possible.</a:t>
            </a:r>
          </a:p>
          <a:p>
            <a:r>
              <a:rPr lang="en-US" smtClean="0">
                <a:latin typeface="Arial" charset="0"/>
              </a:rPr>
              <a:t> </a:t>
            </a:r>
          </a:p>
          <a:p>
            <a:r>
              <a:rPr lang="en-US" smtClean="0">
                <a:latin typeface="Arial" charset="0"/>
              </a:rPr>
              <a:t>Assume in a banking application transaction called BalanceUpdate has locked Row R7 of table ACC_DETAILS in X mode for updating the account balance. Because of this X mode lock, no other transactions can acquire either S or X lock on row R7 or any of its fields. </a:t>
            </a:r>
          </a:p>
          <a:p>
            <a:r>
              <a:rPr lang="en-US" smtClean="0">
                <a:latin typeface="Arial" charset="0"/>
              </a:rPr>
              <a:t> </a:t>
            </a:r>
          </a:p>
          <a:p>
            <a:pPr>
              <a:spcBef>
                <a:spcPct val="0"/>
              </a:spcBef>
            </a:pPr>
            <a:endParaRPr lang="en-US" smtClean="0">
              <a:latin typeface="Arial" charset="0"/>
            </a:endParaRPr>
          </a:p>
          <a:p>
            <a:pPr>
              <a:spcBef>
                <a:spcPct val="0"/>
              </a:spcBef>
            </a:pPr>
            <a:r>
              <a:rPr lang="en-US" smtClean="0">
                <a:latin typeface="Arial" charset="0"/>
              </a:rPr>
              <a:t>Note:</a:t>
            </a:r>
          </a:p>
          <a:p>
            <a:pPr>
              <a:spcBef>
                <a:spcPct val="0"/>
              </a:spcBef>
            </a:pPr>
            <a:endParaRPr lang="en-US" smtClean="0">
              <a:latin typeface="Arial" charset="0"/>
            </a:endParaRPr>
          </a:p>
          <a:p>
            <a:pPr>
              <a:spcBef>
                <a:spcPct val="0"/>
              </a:spcBef>
            </a:pPr>
            <a:r>
              <a:rPr lang="en-US" smtClean="0">
                <a:latin typeface="Arial" charset="0"/>
              </a:rPr>
              <a:t>A database is made up of multiple tablespaces</a:t>
            </a:r>
          </a:p>
          <a:p>
            <a:pPr>
              <a:spcBef>
                <a:spcPct val="0"/>
              </a:spcBef>
            </a:pPr>
            <a:endParaRPr lang="en-US" smtClean="0">
              <a:latin typeface="Arial" charset="0"/>
            </a:endParaRPr>
          </a:p>
          <a:p>
            <a:pPr>
              <a:spcBef>
                <a:spcPct val="0"/>
              </a:spcBef>
            </a:pPr>
            <a:r>
              <a:rPr lang="en-US" smtClean="0">
                <a:latin typeface="Arial" charset="0"/>
              </a:rPr>
              <a:t>Each tablespace hosts multiple tables.</a:t>
            </a:r>
          </a:p>
          <a:p>
            <a:pPr>
              <a:spcBef>
                <a:spcPct val="0"/>
              </a:spcBef>
            </a:pPr>
            <a:endParaRPr lang="en-US" smtClean="0">
              <a:latin typeface="Arial" charset="0"/>
            </a:endParaRPr>
          </a:p>
          <a:p>
            <a:pPr>
              <a:spcBef>
                <a:spcPct val="0"/>
              </a:spcBef>
            </a:pPr>
            <a:r>
              <a:rPr lang="en-US" smtClean="0">
                <a:latin typeface="Arial" charset="0"/>
              </a:rPr>
              <a:t>Within a table there are multiple rows and fields.</a:t>
            </a:r>
          </a:p>
          <a:p>
            <a:pPr>
              <a:spcBef>
                <a:spcPct val="0"/>
              </a:spcBef>
            </a:pPr>
            <a:endParaRPr lang="en-US" smtClean="0">
              <a:latin typeface="Arial" charset="0"/>
            </a:endParaRPr>
          </a:p>
          <a:p>
            <a:pPr>
              <a:spcBef>
                <a:spcPct val="0"/>
              </a:spcBef>
            </a:pPr>
            <a:endParaRPr lang="en-US"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endParaRPr lang="en-US" smtClean="0">
              <a:latin typeface="Arial" charset="0"/>
            </a:endParaRPr>
          </a:p>
        </p:txBody>
      </p:sp>
      <p:sp>
        <p:nvSpPr>
          <p:cNvPr id="94212" name="Slide Number Placeholder 3"/>
          <p:cNvSpPr>
            <a:spLocks noGrp="1"/>
          </p:cNvSpPr>
          <p:nvPr>
            <p:ph type="sldNum" sz="quarter" idx="5"/>
          </p:nvPr>
        </p:nvSpPr>
        <p:spPr>
          <a:noFill/>
        </p:spPr>
        <p:txBody>
          <a:bodyPr/>
          <a:lstStyle/>
          <a:p>
            <a:fld id="{A3C4E98D-1AFA-4385-A841-4DF2050DBA91}" type="slidenum">
              <a:rPr lang="en-US" smtClean="0">
                <a:latin typeface="Arial" charset="0"/>
              </a:rPr>
              <a:pPr/>
              <a:t>27</a:t>
            </a:fld>
            <a:endParaRPr lang="en-US"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pPr eaLnBrk="0" hangingPunct="0">
              <a:spcBef>
                <a:spcPct val="50000"/>
              </a:spcBef>
              <a:buClr>
                <a:srgbClr val="0033CC"/>
              </a:buClr>
              <a:buSzPct val="155000"/>
              <a:buFont typeface="Symbol" pitchFamily="18" charset="2"/>
              <a:buNone/>
            </a:pPr>
            <a:fld id="{8215FD96-EA0C-4054-987D-306AAC857E2C}" type="slidenum">
              <a:rPr lang="en-US" b="1" smtClean="0">
                <a:solidFill>
                  <a:srgbClr val="000000"/>
                </a:solidFill>
                <a:latin typeface="Arial" charset="0"/>
              </a:rPr>
              <a:pPr eaLnBrk="0" hangingPunct="0">
                <a:spcBef>
                  <a:spcPct val="50000"/>
                </a:spcBef>
                <a:buClr>
                  <a:srgbClr val="0033CC"/>
                </a:buClr>
                <a:buSzPct val="155000"/>
                <a:buFont typeface="Symbol" pitchFamily="18" charset="2"/>
                <a:buNone/>
              </a:pPr>
              <a:t>28</a:t>
            </a:fld>
            <a:endParaRPr lang="en-US" b="1" smtClean="0">
              <a:solidFill>
                <a:srgbClr val="000000"/>
              </a:solidFill>
              <a:latin typeface="Arial"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r>
              <a:rPr lang="en-US" smtClean="0">
                <a:latin typeface="Arial" charset="0"/>
              </a:rPr>
              <a:t>In Intent locking only the intention of locking is expressed at the ancestor node of the required resource and the resource at the lower level is locked explicitly only when required.</a:t>
            </a:r>
          </a:p>
          <a:p>
            <a:r>
              <a:rPr lang="en-US" smtClean="0">
                <a:latin typeface="Arial" charset="0"/>
              </a:rPr>
              <a:t> </a:t>
            </a:r>
          </a:p>
          <a:p>
            <a:r>
              <a:rPr lang="en-US" smtClean="0">
                <a:latin typeface="Arial" charset="0"/>
              </a:rPr>
              <a:t>Consider the example discussed before. In the earlier case, it was required to lock row R7 of table ACC_DETAILS in X mode explicitly but all its ancestors were implicitly locked in the same mode. This has reduced the concurrency considerably.</a:t>
            </a:r>
          </a:p>
          <a:p>
            <a:r>
              <a:rPr lang="en-US" smtClean="0">
                <a:latin typeface="Arial" charset="0"/>
              </a:rPr>
              <a:t> </a:t>
            </a:r>
          </a:p>
          <a:p>
            <a:r>
              <a:rPr lang="en-US" smtClean="0">
                <a:latin typeface="Arial" charset="0"/>
              </a:rPr>
              <a:t>To overcome this concurrency issue it is necessary for a transaction to express only the intension of locking the database DB_BANK_DETAILS, the tablespace TS_CUST_DETAILS and the table ACC_DETAILS in the X mode and in turn lock the row R7 explicitly in X mode. This concept is called as intent locking.</a:t>
            </a:r>
          </a:p>
          <a:p>
            <a:r>
              <a:rPr lang="en-US" smtClean="0">
                <a:latin typeface="Arial" charset="0"/>
              </a:rPr>
              <a:t> </a:t>
            </a:r>
          </a:p>
          <a:p>
            <a:r>
              <a:rPr lang="en-US" smtClean="0">
                <a:latin typeface="Arial" charset="0"/>
              </a:rPr>
              <a:t>Some other transactions still can express their intension of exclusive or shared locking on database DB_BANK_DETAILS or tablespace TS_CUST_DETAILS or table ACC_DETAILS and explicitly lock any other row other than Row R7, either in X or S mode.  </a:t>
            </a:r>
          </a:p>
          <a:p>
            <a:r>
              <a:rPr lang="en-US" smtClean="0">
                <a:latin typeface="Arial" charset="0"/>
              </a:rPr>
              <a:t> </a:t>
            </a:r>
          </a:p>
          <a:p>
            <a:r>
              <a:rPr lang="en-US" smtClean="0">
                <a:latin typeface="Arial" charset="0"/>
              </a:rPr>
              <a:t>This intent locking mechanism not only increases concurrency but also stops the implicit locking of ancestral resources.</a:t>
            </a:r>
          </a:p>
          <a:p>
            <a:r>
              <a:rPr lang="en-US" smtClean="0">
                <a:latin typeface="Arial" charset="0"/>
              </a:rPr>
              <a:t> </a:t>
            </a:r>
          </a:p>
          <a:p>
            <a:r>
              <a:rPr lang="en-US" smtClean="0">
                <a:latin typeface="Arial" charset="0"/>
              </a:rPr>
              <a:t>Hence intent locking is called as Parent-Child locking. You express your intension of locking at parent level and lock child resource in explicit mode.</a:t>
            </a:r>
          </a:p>
          <a:p>
            <a:r>
              <a:rPr lang="en-US" smtClean="0">
                <a:latin typeface="Arial" charset="0"/>
              </a:rPr>
              <a:t> </a:t>
            </a:r>
          </a:p>
          <a:p>
            <a:r>
              <a:rPr lang="en-US" smtClean="0">
                <a:latin typeface="Arial" charset="0"/>
              </a:rPr>
              <a:t>Intent locking is classified as Intent Shared (IS) locking and Intent Exclusive (IX) locking.</a:t>
            </a:r>
          </a:p>
          <a:p>
            <a:pPr>
              <a:spcBef>
                <a:spcPct val="0"/>
              </a:spcBef>
            </a:pPr>
            <a:endParaRPr lang="en-US"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pPr eaLnBrk="0" hangingPunct="0">
              <a:spcBef>
                <a:spcPct val="50000"/>
              </a:spcBef>
              <a:buClr>
                <a:srgbClr val="0033CC"/>
              </a:buClr>
              <a:buSzPct val="155000"/>
              <a:buFont typeface="Symbol" pitchFamily="18" charset="2"/>
              <a:buNone/>
            </a:pPr>
            <a:fld id="{4C0E2820-4EE1-4114-BE49-6CA0C8EBBC9B}" type="slidenum">
              <a:rPr lang="en-US" b="1" smtClean="0">
                <a:solidFill>
                  <a:srgbClr val="000000"/>
                </a:solidFill>
                <a:latin typeface="Arial" charset="0"/>
              </a:rPr>
              <a:pPr eaLnBrk="0" hangingPunct="0">
                <a:spcBef>
                  <a:spcPct val="50000"/>
                </a:spcBef>
                <a:buClr>
                  <a:srgbClr val="0033CC"/>
                </a:buClr>
                <a:buSzPct val="155000"/>
                <a:buFont typeface="Symbol" pitchFamily="18" charset="2"/>
                <a:buNone/>
              </a:pPr>
              <a:t>29</a:t>
            </a:fld>
            <a:endParaRPr lang="en-US" b="1" smtClean="0">
              <a:solidFill>
                <a:srgbClr val="000000"/>
              </a:solidFill>
              <a:latin typeface="Arial"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r>
              <a:rPr lang="en-US" b="1" smtClean="0">
                <a:latin typeface="Arial" charset="0"/>
              </a:rPr>
              <a:t>Intent Share</a:t>
            </a:r>
          </a:p>
          <a:p>
            <a:endParaRPr lang="en-US" smtClean="0">
              <a:latin typeface="Arial" charset="0"/>
            </a:endParaRPr>
          </a:p>
          <a:p>
            <a:r>
              <a:rPr lang="en-US" smtClean="0">
                <a:latin typeface="Arial" charset="0"/>
              </a:rPr>
              <a:t>This lock has the intention to share the requested node. This also allows the requester to explicitly lock the descendants of this node in S or IS mode.</a:t>
            </a:r>
          </a:p>
          <a:p>
            <a:r>
              <a:rPr lang="en-US" smtClean="0">
                <a:latin typeface="Arial" charset="0"/>
              </a:rPr>
              <a:t> </a:t>
            </a:r>
          </a:p>
          <a:p>
            <a:r>
              <a:rPr lang="en-US" b="1" i="1" smtClean="0">
                <a:latin typeface="Arial" charset="0"/>
              </a:rPr>
              <a:t>Example:</a:t>
            </a:r>
            <a:r>
              <a:rPr lang="en-US" i="1" smtClean="0">
                <a:latin typeface="Arial" charset="0"/>
              </a:rPr>
              <a:t> Transaction SummaryReport can lock entire database DB_BANK_DETAILS and tablespace TS_CUST_DETAILS in IS mode and ACC_DETAILS table explicitly in S mode.</a:t>
            </a:r>
            <a:endParaRPr lang="en-US" smtClean="0">
              <a:latin typeface="Arial" charset="0"/>
            </a:endParaRPr>
          </a:p>
          <a:p>
            <a:pPr>
              <a:spcBef>
                <a:spcPct val="0"/>
              </a:spcBef>
            </a:pPr>
            <a:endParaRPr lang="en-US" smtClean="0">
              <a:latin typeface="Arial" charset="0"/>
            </a:endParaRPr>
          </a:p>
          <a:p>
            <a:pPr>
              <a:spcBef>
                <a:spcPct val="0"/>
              </a:spcBef>
            </a:pPr>
            <a:r>
              <a:rPr lang="en-US" b="1" smtClean="0">
                <a:latin typeface="Arial" charset="0"/>
              </a:rPr>
              <a:t>Intent Exclusive</a:t>
            </a:r>
          </a:p>
          <a:p>
            <a:pPr>
              <a:spcBef>
                <a:spcPct val="0"/>
              </a:spcBef>
            </a:pPr>
            <a:endParaRPr lang="en-US" b="1" smtClean="0">
              <a:latin typeface="Arial" charset="0"/>
            </a:endParaRPr>
          </a:p>
          <a:p>
            <a:r>
              <a:rPr lang="en-US" smtClean="0">
                <a:latin typeface="Arial" charset="0"/>
              </a:rPr>
              <a:t>This lock has the intention to have exclusive access to the requested node and allows the requester to explicitly lock the descendants in IX or X modes. </a:t>
            </a:r>
          </a:p>
          <a:p>
            <a:r>
              <a:rPr lang="en-US" smtClean="0">
                <a:latin typeface="Arial" charset="0"/>
              </a:rPr>
              <a:t> </a:t>
            </a:r>
          </a:p>
          <a:p>
            <a:r>
              <a:rPr lang="en-US" b="1" i="1" smtClean="0">
                <a:latin typeface="Arial" charset="0"/>
              </a:rPr>
              <a:t>Example:</a:t>
            </a:r>
            <a:r>
              <a:rPr lang="en-US" i="1" smtClean="0">
                <a:latin typeface="Arial" charset="0"/>
              </a:rPr>
              <a:t> Transaction BalanceUpdate can lock database DB_BANK_DETAILS, the tablespace TS_CUST_DETAILS and the table ACC_DETAILS in  IX mode and lock the row R7 explicitly in X mode. </a:t>
            </a:r>
          </a:p>
          <a:p>
            <a:endParaRPr lang="en-US" b="1" i="1" smtClean="0">
              <a:latin typeface="Arial" charset="0"/>
            </a:endParaRPr>
          </a:p>
          <a:p>
            <a:r>
              <a:rPr lang="en-US" b="1" i="1" smtClean="0">
                <a:latin typeface="Arial" charset="0"/>
              </a:rPr>
              <a:t>Shared Intent Exclusive</a:t>
            </a:r>
          </a:p>
          <a:p>
            <a:endParaRPr lang="en-US" b="1" i="1" smtClean="0">
              <a:latin typeface="Arial" charset="0"/>
            </a:endParaRPr>
          </a:p>
          <a:p>
            <a:r>
              <a:rPr lang="en-US" smtClean="0">
                <a:latin typeface="Arial" charset="0"/>
              </a:rPr>
              <a:t>The Combination of Shared and Intent exclusive lock is referred to as Shared Intent Exclusive Lock or SIX Lock.</a:t>
            </a:r>
          </a:p>
          <a:p>
            <a:endParaRPr lang="en-US" smtClean="0">
              <a:latin typeface="Arial" charset="0"/>
            </a:endParaRPr>
          </a:p>
          <a:p>
            <a:r>
              <a:rPr lang="en-US" smtClean="0">
                <a:latin typeface="Arial" charset="0"/>
              </a:rPr>
              <a:t>A share and intent exclusive lock (or SIX lock, pronounced as the separate letters S I X rather than like the number six) indicates an S lock at the current level plus an intention to insert, delete, update data at a lower level of granularity. Think of a SIX lock as an S lock plus an IX lock. Only one transaction can be granted a SIX lock on a table at a time. </a:t>
            </a:r>
          </a:p>
          <a:p>
            <a:endParaRPr lang="en-US" b="1" smtClean="0">
              <a:latin typeface="Arial" charset="0"/>
            </a:endParaRPr>
          </a:p>
          <a:p>
            <a:endParaRPr lang="en-US" b="1" smtClean="0">
              <a:latin typeface="Arial" charset="0"/>
            </a:endParaRPr>
          </a:p>
          <a:p>
            <a:r>
              <a:rPr lang="en-US" smtClean="0">
                <a:latin typeface="Arial" charset="0"/>
              </a:rPr>
              <a:t>A SIX lock on a table indicates an intention to read all of the rows in the table and to delete/update/insert to a few. The S lock in the SIX lock at the table level covers all of the rows. Rows that are updated will obtain X locks, but only after IX intention locks have been obtained on the </a:t>
            </a:r>
            <a:r>
              <a:rPr lang="en-US" i="1" smtClean="0">
                <a:latin typeface="Arial" charset="0"/>
              </a:rPr>
              <a:t>pages</a:t>
            </a:r>
            <a:r>
              <a:rPr lang="en-US" smtClean="0">
                <a:latin typeface="Arial" charset="0"/>
              </a:rPr>
              <a:t> that contain them. </a:t>
            </a:r>
          </a:p>
          <a:p>
            <a:r>
              <a:rPr lang="en-US" smtClean="0">
                <a:latin typeface="Arial" charset="0"/>
              </a:rPr>
              <a:t> </a:t>
            </a:r>
          </a:p>
          <a:p>
            <a:r>
              <a:rPr lang="en-US" smtClean="0">
                <a:latin typeface="Arial" charset="0"/>
              </a:rPr>
              <a:t>A SIX lock is stronger than a S lock or an IX lock. When a transaction obtains a SIX lock on a table, only that transaction will be able to modify data in the table. In this respect, a SIX lock slightly resembles an X lock. With a SIX lock, however, other transactions that want to read some of the data (read data at the row or page level and obtain an IS lock on the table) are allowed to proceed, so concurrency is better than with an X lock. Lock mode compatibility will be described in greater detail later in this module. </a:t>
            </a:r>
          </a:p>
          <a:p>
            <a:r>
              <a:rPr lang="en-US" smtClean="0">
                <a:latin typeface="Arial" charset="0"/>
              </a:rPr>
              <a:t> </a:t>
            </a:r>
          </a:p>
          <a:p>
            <a:r>
              <a:rPr lang="en-US" smtClean="0">
                <a:latin typeface="Arial" charset="0"/>
              </a:rPr>
              <a:t>If other transactions obtain S lock on row of a table or S lock on page of a table the SIX transactions wants to modify, the SIX transaction must wait until the S locks are released before it can modify the data. </a:t>
            </a:r>
          </a:p>
          <a:p>
            <a:r>
              <a:rPr lang="en-US" smtClean="0">
                <a:latin typeface="Arial" charset="0"/>
              </a:rPr>
              <a:t> </a:t>
            </a:r>
          </a:p>
          <a:p>
            <a:r>
              <a:rPr lang="en-US" smtClean="0">
                <a:latin typeface="Arial" charset="0"/>
              </a:rPr>
              <a:t>Other transactions that want to read all of the data (obtain an S lock on the table) or that want to write to any portion of the data are not allowed to proceed until the SIX lock is released. </a:t>
            </a:r>
          </a:p>
          <a:p>
            <a:r>
              <a:rPr lang="en-US" smtClean="0">
                <a:latin typeface="Arial" charset="0"/>
              </a:rPr>
              <a:t> </a:t>
            </a:r>
          </a:p>
          <a:p>
            <a:r>
              <a:rPr lang="en-US" smtClean="0">
                <a:latin typeface="Arial" charset="0"/>
              </a:rPr>
              <a:t>A  SIX lock is also called a share sub-exclusive lock.</a:t>
            </a:r>
          </a:p>
          <a:p>
            <a:endParaRPr lang="en-US" smtClean="0">
              <a:latin typeface="Arial" charset="0"/>
            </a:endParaRPr>
          </a:p>
          <a:p>
            <a:r>
              <a:rPr lang="en-US" b="1" smtClean="0">
                <a:latin typeface="Arial" charset="0"/>
              </a:rPr>
              <a:t>Page:</a:t>
            </a:r>
            <a:r>
              <a:rPr lang="en-US" smtClean="0">
                <a:latin typeface="Arial" charset="0"/>
              </a:rPr>
              <a:t> It is part of a table. Usually in one page multiple rows are stored.</a:t>
            </a:r>
          </a:p>
          <a:p>
            <a:endParaRPr lang="en-US" b="1" smtClean="0">
              <a:latin typeface="Arial" charset="0"/>
            </a:endParaRPr>
          </a:p>
          <a:p>
            <a:r>
              <a:rPr lang="en-US" b="1" smtClean="0">
                <a:latin typeface="Arial" charset="0"/>
              </a:rPr>
              <a:t>References</a:t>
            </a:r>
            <a:r>
              <a:rPr lang="en-US" smtClean="0">
                <a:latin typeface="Arial" charset="0"/>
              </a:rPr>
              <a:t>: Relational Database Management System courseware material authored by “Hanumesh V.J. &amp; Seema Acharya” , E&amp;R Department, Infosys Technologies Limited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18E43069-6CA7-4FE2-9C14-3A07DA880902}" type="slidenum">
              <a:rPr lang="en-US" smtClean="0">
                <a:latin typeface="Arial" charset="0"/>
              </a:rPr>
              <a:pPr/>
              <a:t>3</a:t>
            </a:fld>
            <a:endParaRPr lang="en-US" smtClean="0">
              <a:latin typeface="Arial" charset="0"/>
            </a:endParaRPr>
          </a:p>
        </p:txBody>
      </p:sp>
      <p:sp>
        <p:nvSpPr>
          <p:cNvPr id="69635"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892175" y="4687888"/>
            <a:ext cx="4908550" cy="4440237"/>
          </a:xfrm>
          <a:ln/>
        </p:spPr>
        <p:txBody>
          <a:bodyPr/>
          <a:lstStyle/>
          <a:p>
            <a:pPr>
              <a:defRPr/>
            </a:pPr>
            <a:r>
              <a:rPr lang="en-US" dirty="0" smtClean="0">
                <a:solidFill>
                  <a:schemeClr val="tx1">
                    <a:lumMod val="95000"/>
                    <a:lumOff val="5000"/>
                  </a:schemeClr>
                </a:solidFill>
                <a:latin typeface="Trebuchet MS" pitchFamily="34" charset="0"/>
              </a:rPr>
              <a:t>This course focuses on the below mentioned topics.</a:t>
            </a:r>
          </a:p>
          <a:p>
            <a:pPr>
              <a:defRPr/>
            </a:pPr>
            <a:endParaRPr lang="en-US" dirty="0" smtClean="0">
              <a:solidFill>
                <a:schemeClr val="tx1">
                  <a:lumMod val="95000"/>
                  <a:lumOff val="5000"/>
                </a:schemeClr>
              </a:solidFill>
              <a:latin typeface="Trebuchet MS" pitchFamily="34" charset="0"/>
            </a:endParaRPr>
          </a:p>
          <a:p>
            <a:pPr>
              <a:defRPr/>
            </a:pPr>
            <a:r>
              <a:rPr lang="en-US" dirty="0" smtClean="0">
                <a:solidFill>
                  <a:schemeClr val="tx1">
                    <a:lumMod val="95000"/>
                    <a:lumOff val="5000"/>
                  </a:schemeClr>
                </a:solidFill>
                <a:latin typeface="Trebuchet MS" pitchFamily="34" charset="0"/>
              </a:rPr>
              <a:t>Introduction to On-Line Transaction Processing(OLTP)</a:t>
            </a:r>
          </a:p>
          <a:p>
            <a:pPr>
              <a:defRPr/>
            </a:pPr>
            <a:endParaRPr lang="en-US" dirty="0" smtClean="0">
              <a:solidFill>
                <a:schemeClr val="tx1">
                  <a:lumMod val="95000"/>
                  <a:lumOff val="5000"/>
                </a:schemeClr>
              </a:solidFill>
              <a:latin typeface="Trebuchet MS" pitchFamily="34" charset="0"/>
            </a:endParaRPr>
          </a:p>
          <a:p>
            <a:pPr>
              <a:defRPr/>
            </a:pPr>
            <a:r>
              <a:rPr lang="en-US" dirty="0" smtClean="0">
                <a:solidFill>
                  <a:schemeClr val="tx1">
                    <a:lumMod val="95000"/>
                    <a:lumOff val="5000"/>
                  </a:schemeClr>
                </a:solidFill>
                <a:latin typeface="Trebuchet MS" pitchFamily="34" charset="0"/>
              </a:rPr>
              <a:t>Introduction to Procedural Language/Structured Query Language (PL/SQL)</a:t>
            </a:r>
          </a:p>
          <a:p>
            <a:pPr>
              <a:defRPr/>
            </a:pPr>
            <a:endParaRPr lang="en-US" dirty="0" smtClean="0">
              <a:solidFill>
                <a:schemeClr val="tx1">
                  <a:lumMod val="95000"/>
                  <a:lumOff val="5000"/>
                </a:schemeClr>
              </a:solidFill>
              <a:latin typeface="Trebuchet MS" pitchFamily="34" charset="0"/>
            </a:endParaRPr>
          </a:p>
          <a:p>
            <a:pPr>
              <a:defRPr/>
            </a:pPr>
            <a:r>
              <a:rPr lang="en-US" dirty="0" smtClean="0">
                <a:solidFill>
                  <a:schemeClr val="tx1">
                    <a:lumMod val="95000"/>
                    <a:lumOff val="5000"/>
                  </a:schemeClr>
                </a:solidFill>
                <a:latin typeface="Trebuchet MS" pitchFamily="34" charset="0"/>
              </a:rPr>
              <a:t>Implicit and Explicit Cursors in PL/SQL </a:t>
            </a:r>
          </a:p>
          <a:p>
            <a:pPr>
              <a:defRPr/>
            </a:pPr>
            <a:endParaRPr lang="en-US" dirty="0" smtClean="0">
              <a:solidFill>
                <a:schemeClr val="tx1">
                  <a:lumMod val="95000"/>
                  <a:lumOff val="5000"/>
                </a:schemeClr>
              </a:solidFill>
              <a:latin typeface="Trebuchet MS" pitchFamily="34" charset="0"/>
            </a:endParaRPr>
          </a:p>
          <a:p>
            <a:pPr>
              <a:defRPr/>
            </a:pPr>
            <a:r>
              <a:rPr lang="en-US" dirty="0" smtClean="0">
                <a:solidFill>
                  <a:schemeClr val="tx1">
                    <a:lumMod val="95000"/>
                    <a:lumOff val="5000"/>
                  </a:schemeClr>
                </a:solidFill>
                <a:latin typeface="Trebuchet MS" pitchFamily="34" charset="0"/>
              </a:rPr>
              <a:t>Exception or Error handling in PL/SQL</a:t>
            </a:r>
          </a:p>
          <a:p>
            <a:pPr>
              <a:defRPr/>
            </a:pPr>
            <a:endParaRPr lang="en-US" dirty="0" smtClean="0">
              <a:solidFill>
                <a:schemeClr val="tx1">
                  <a:lumMod val="95000"/>
                  <a:lumOff val="5000"/>
                </a:schemeClr>
              </a:solidFill>
              <a:latin typeface="Trebuchet MS" pitchFamily="34" charset="0"/>
            </a:endParaRPr>
          </a:p>
          <a:p>
            <a:pPr>
              <a:defRPr/>
            </a:pPr>
            <a:r>
              <a:rPr lang="en-US" dirty="0" smtClean="0">
                <a:solidFill>
                  <a:schemeClr val="tx1">
                    <a:lumMod val="95000"/>
                    <a:lumOff val="5000"/>
                  </a:schemeClr>
                </a:solidFill>
                <a:latin typeface="Trebuchet MS" pitchFamily="34" charset="0"/>
              </a:rPr>
              <a:t>Implementing transactions using PL/SQL</a:t>
            </a:r>
          </a:p>
          <a:p>
            <a:pPr>
              <a:defRPr/>
            </a:pPr>
            <a:endParaRPr lang="en-US" dirty="0" smtClean="0">
              <a:solidFill>
                <a:schemeClr val="tx1">
                  <a:lumMod val="95000"/>
                  <a:lumOff val="5000"/>
                </a:schemeClr>
              </a:solidFill>
              <a:latin typeface="Trebuchet MS" pitchFamily="34" charset="0"/>
            </a:endParaRPr>
          </a:p>
          <a:p>
            <a:pPr>
              <a:defRPr/>
            </a:pPr>
            <a:r>
              <a:rPr lang="en-US" dirty="0" smtClean="0">
                <a:solidFill>
                  <a:schemeClr val="tx1">
                    <a:lumMod val="95000"/>
                    <a:lumOff val="5000"/>
                  </a:schemeClr>
                </a:solidFill>
                <a:latin typeface="Trebuchet MS" pitchFamily="34" charset="0"/>
              </a:rPr>
              <a:t>Introduction to Concurrency control and recovery techniques </a:t>
            </a:r>
          </a:p>
          <a:p>
            <a:pPr>
              <a:defRPr/>
            </a:pPr>
            <a:endParaRPr lang="en-US" dirty="0" smtClean="0">
              <a:solidFill>
                <a:schemeClr val="tx1">
                  <a:lumMod val="95000"/>
                  <a:lumOff val="5000"/>
                </a:schemeClr>
              </a:solidFill>
              <a:latin typeface="Trebuchet MS" pitchFamily="34" charset="0"/>
            </a:endParaRPr>
          </a:p>
          <a:p>
            <a:pPr>
              <a:defRPr/>
            </a:pPr>
            <a:r>
              <a:rPr lang="en-US" dirty="0" smtClean="0">
                <a:solidFill>
                  <a:schemeClr val="tx1">
                    <a:lumMod val="95000"/>
                    <a:lumOff val="5000"/>
                  </a:schemeClr>
                </a:solidFill>
                <a:latin typeface="Trebuchet MS" pitchFamily="34" charset="0"/>
              </a:rPr>
              <a:t>Locking in RDBMS and Locking in Oracle</a:t>
            </a:r>
          </a:p>
          <a:p>
            <a:pPr>
              <a:defRPr/>
            </a:pPr>
            <a:endParaRPr lang="en-US" dirty="0" smtClean="0">
              <a:solidFill>
                <a:schemeClr val="tx1">
                  <a:lumMod val="95000"/>
                  <a:lumOff val="5000"/>
                </a:schemeClr>
              </a:solidFill>
              <a:latin typeface="Trebuchet MS" pitchFamily="34" charset="0"/>
            </a:endParaRPr>
          </a:p>
          <a:p>
            <a:pPr>
              <a:defRPr/>
            </a:pPr>
            <a:r>
              <a:rPr lang="en-US" dirty="0" smtClean="0">
                <a:solidFill>
                  <a:schemeClr val="tx1">
                    <a:lumMod val="95000"/>
                    <a:lumOff val="5000"/>
                  </a:schemeClr>
                </a:solidFill>
                <a:latin typeface="Trebuchet MS" pitchFamily="34" charset="0"/>
              </a:rPr>
              <a:t>SQL Query tuning and PL/SQL performance tuning</a:t>
            </a:r>
          </a:p>
          <a:p>
            <a:pPr>
              <a:defRPr/>
            </a:pPr>
            <a:endParaRPr lang="en-US" dirty="0" smtClean="0">
              <a:solidFill>
                <a:schemeClr val="tx1">
                  <a:lumMod val="95000"/>
                  <a:lumOff val="5000"/>
                </a:schemeClr>
              </a:solidFill>
              <a:latin typeface="Trebuchet MS" pitchFamily="34" charset="0"/>
            </a:endParaRPr>
          </a:p>
          <a:p>
            <a:pPr>
              <a:defRPr/>
            </a:pPr>
            <a:r>
              <a:rPr lang="en-US" dirty="0" smtClean="0">
                <a:solidFill>
                  <a:schemeClr val="tx1">
                    <a:lumMod val="95000"/>
                    <a:lumOff val="5000"/>
                  </a:schemeClr>
                </a:solidFill>
                <a:latin typeface="Trebuchet MS" pitchFamily="34" charset="0"/>
              </a:rPr>
              <a:t>Introduction to On-Line Analytical Processing(OLAP)</a:t>
            </a:r>
          </a:p>
          <a:p>
            <a:pPr eaLnBrk="1" hangingPunct="1">
              <a:defRPr/>
            </a:pPr>
            <a:endParaRPr lang="en-US" dirty="0"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57DC32B0-6593-474D-A277-EB86D881E35C}" type="slidenum">
              <a:rPr lang="en-US" smtClean="0">
                <a:latin typeface="Arial" charset="0"/>
              </a:rPr>
              <a:pPr/>
              <a:t>30</a:t>
            </a:fld>
            <a:endParaRPr lang="en-US" smtClean="0">
              <a:latin typeface="Arial"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r>
              <a:rPr lang="en-US" smtClean="0">
                <a:latin typeface="Arial" charset="0"/>
              </a:rPr>
              <a:t>This lock matrix can be interpreted as: </a:t>
            </a:r>
          </a:p>
          <a:p>
            <a:r>
              <a:rPr lang="en-US" smtClean="0">
                <a:latin typeface="Arial" charset="0"/>
              </a:rPr>
              <a:t> </a:t>
            </a:r>
          </a:p>
          <a:p>
            <a:r>
              <a:rPr lang="en-US" smtClean="0">
                <a:latin typeface="Arial" charset="0"/>
              </a:rPr>
              <a:t>If resource A (tablespace/table/row) is locked in X mode by transaction T1, no other transactions can lock resource A in any mode.</a:t>
            </a:r>
          </a:p>
          <a:p>
            <a:r>
              <a:rPr lang="en-US" smtClean="0">
                <a:latin typeface="Arial" charset="0"/>
              </a:rPr>
              <a:t> </a:t>
            </a:r>
          </a:p>
          <a:p>
            <a:r>
              <a:rPr lang="en-US" smtClean="0">
                <a:latin typeface="Arial" charset="0"/>
              </a:rPr>
              <a:t>If resource A is locked in S mode by transaction T1, another transaction say T2 can lock the same resource A in S or IS mode but it can not lock in IX or SIX or X mode.</a:t>
            </a:r>
          </a:p>
          <a:p>
            <a:r>
              <a:rPr lang="en-US" smtClean="0">
                <a:latin typeface="Arial" charset="0"/>
              </a:rPr>
              <a:t> </a:t>
            </a:r>
          </a:p>
          <a:p>
            <a:r>
              <a:rPr lang="en-US" smtClean="0">
                <a:latin typeface="Arial" charset="0"/>
              </a:rPr>
              <a:t>If resource A is locked in IS mode by transaction T1, another transaction say T2 can lock the same resource A in S or IS or IX or SIX mode but it can not lock in X mode.</a:t>
            </a:r>
          </a:p>
          <a:p>
            <a:r>
              <a:rPr lang="en-US" smtClean="0">
                <a:latin typeface="Arial" charset="0"/>
              </a:rPr>
              <a:t> </a:t>
            </a:r>
          </a:p>
          <a:p>
            <a:r>
              <a:rPr lang="en-US" smtClean="0">
                <a:latin typeface="Arial" charset="0"/>
              </a:rPr>
              <a:t>If resource A is locked in IX mode by transaction T1, another transaction say T2 can lock the same resource A in IS or IX mode but it can not lock in S or X or IX or SIX  mode.</a:t>
            </a:r>
          </a:p>
          <a:p>
            <a:r>
              <a:rPr lang="en-US" smtClean="0">
                <a:latin typeface="Arial" charset="0"/>
              </a:rPr>
              <a:t> </a:t>
            </a:r>
          </a:p>
          <a:p>
            <a:r>
              <a:rPr lang="en-US" smtClean="0">
                <a:latin typeface="Arial" charset="0"/>
              </a:rPr>
              <a:t>If resource A is locked in SIX mode by transaction T1, another transaction say T2 can lock the same resource A in IS mode but it can not lock in S or X or IX or SIX mode. SIX lock is combination of S and IX. Hence SIX lock is compatible with that lock which has the common compatibility with S and IX locks. Since S and IX are together compatible with IS lock, SIX lock is compatible with IS lock only.</a:t>
            </a:r>
          </a:p>
          <a:p>
            <a:r>
              <a:rPr lang="en-US" smtClean="0">
                <a:latin typeface="Arial" charset="0"/>
              </a:rPr>
              <a:t> </a:t>
            </a:r>
          </a:p>
          <a:p>
            <a:r>
              <a:rPr lang="en-US" smtClean="0">
                <a:latin typeface="Arial" charset="0"/>
              </a:rPr>
              <a:t>The biggest problem with locking technique is that it may lead to Deadlock.</a:t>
            </a:r>
          </a:p>
          <a:p>
            <a:pPr>
              <a:spcBef>
                <a:spcPct val="0"/>
              </a:spcBef>
            </a:pPr>
            <a:endParaRPr lang="en-US"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EFD1871D-467D-4513-A8E9-BEBC0145D662}" type="slidenum">
              <a:rPr lang="en-US" smtClean="0">
                <a:latin typeface="Arial" charset="0"/>
              </a:rPr>
              <a:pPr/>
              <a:t>31</a:t>
            </a:fld>
            <a:endParaRPr lang="en-US" smtClean="0">
              <a:latin typeface="Arial"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a:spcBef>
                <a:spcPct val="0"/>
              </a:spcBef>
              <a:buFontTx/>
              <a:buChar char="•"/>
            </a:pPr>
            <a:r>
              <a:rPr lang="en-US" smtClean="0">
                <a:latin typeface="Arial" charset="0"/>
              </a:rPr>
              <a:t>Deadlock occurs when one transaction is waiting for another to release a lock it needs, and vice versa and thus each one of them will wait forever for the other to release its lock.</a:t>
            </a:r>
          </a:p>
          <a:p>
            <a:pPr>
              <a:spcBef>
                <a:spcPct val="0"/>
              </a:spcBef>
              <a:buFontTx/>
              <a:buChar char="•"/>
            </a:pPr>
            <a:endParaRPr lang="en-US" smtClean="0">
              <a:latin typeface="Arial" charset="0"/>
            </a:endParaRPr>
          </a:p>
          <a:p>
            <a:pPr>
              <a:spcBef>
                <a:spcPct val="0"/>
              </a:spcBef>
              <a:buFontTx/>
              <a:buChar char="•"/>
            </a:pPr>
            <a:r>
              <a:rPr lang="en-US" smtClean="0">
                <a:latin typeface="Arial" charset="0"/>
              </a:rPr>
              <a:t>If a deadlock occurs one of the offending transactions must be </a:t>
            </a:r>
            <a:r>
              <a:rPr lang="en-US" i="1" smtClean="0">
                <a:latin typeface="Arial" charset="0"/>
              </a:rPr>
              <a:t>rolled back</a:t>
            </a:r>
            <a:r>
              <a:rPr lang="en-US" smtClean="0">
                <a:latin typeface="Arial" charset="0"/>
              </a:rPr>
              <a:t> to allow the other transactions to proceed.</a:t>
            </a:r>
          </a:p>
          <a:p>
            <a:pPr>
              <a:spcBef>
                <a:spcPct val="0"/>
              </a:spcBef>
              <a:buFontTx/>
              <a:buChar char="•"/>
            </a:pPr>
            <a:endParaRPr lang="en-US" smtClean="0">
              <a:latin typeface="Arial" charset="0"/>
            </a:endParaRPr>
          </a:p>
          <a:p>
            <a:pPr>
              <a:spcBef>
                <a:spcPct val="0"/>
              </a:spcBef>
              <a:buFontTx/>
              <a:buChar char="•"/>
            </a:pPr>
            <a:r>
              <a:rPr lang="en-AU" smtClean="0">
                <a:latin typeface="Arial" charset="0"/>
              </a:rPr>
              <a:t>There are various methods for choosing which transaction should be rolled back when a deadlock is detected</a:t>
            </a:r>
          </a:p>
          <a:p>
            <a:pPr lvl="2">
              <a:spcBef>
                <a:spcPct val="0"/>
              </a:spcBef>
              <a:buFontTx/>
              <a:buChar char="•"/>
            </a:pPr>
            <a:r>
              <a:rPr lang="en-AU" smtClean="0">
                <a:latin typeface="Arial" charset="0"/>
              </a:rPr>
              <a:t>Time (how long the transactions have been running)</a:t>
            </a:r>
          </a:p>
          <a:p>
            <a:pPr lvl="2">
              <a:spcBef>
                <a:spcPct val="0"/>
              </a:spcBef>
              <a:buFontTx/>
              <a:buChar char="•"/>
            </a:pPr>
            <a:r>
              <a:rPr lang="en-AU" smtClean="0">
                <a:latin typeface="Arial" charset="0"/>
              </a:rPr>
              <a:t>Data updated</a:t>
            </a:r>
          </a:p>
          <a:p>
            <a:pPr lvl="2">
              <a:spcBef>
                <a:spcPct val="0"/>
              </a:spcBef>
              <a:buFontTx/>
              <a:buChar char="•"/>
            </a:pPr>
            <a:r>
              <a:rPr lang="en-AU" smtClean="0">
                <a:latin typeface="Arial" charset="0"/>
              </a:rPr>
              <a:t>Data remaining to update</a:t>
            </a:r>
          </a:p>
          <a:p>
            <a:pPr lvl="2">
              <a:spcBef>
                <a:spcPct val="0"/>
              </a:spcBef>
              <a:buFontTx/>
              <a:buChar char="•"/>
            </a:pPr>
            <a:endParaRPr lang="en-AU" smtClean="0">
              <a:latin typeface="Arial" charset="0"/>
            </a:endParaRPr>
          </a:p>
          <a:p>
            <a:pPr>
              <a:spcBef>
                <a:spcPct val="0"/>
              </a:spcBef>
              <a:buFontTx/>
              <a:buChar char="•"/>
            </a:pPr>
            <a:r>
              <a:rPr lang="en-AU" smtClean="0">
                <a:latin typeface="Arial" charset="0"/>
              </a:rPr>
              <a:t>There are schemes for preventing deadlock. But, most DBMSs allow them to occur and resolve when they are detected.</a:t>
            </a:r>
          </a:p>
          <a:p>
            <a:pPr lvl="1">
              <a:spcBef>
                <a:spcPct val="0"/>
              </a:spcBef>
            </a:pPr>
            <a:r>
              <a:rPr lang="en-AU" smtClean="0">
                <a:latin typeface="Arial" charset="0"/>
              </a:rPr>
              <a:t>Detection may be based on:</a:t>
            </a:r>
          </a:p>
          <a:p>
            <a:pPr lvl="2">
              <a:spcBef>
                <a:spcPct val="0"/>
              </a:spcBef>
              <a:buFontTx/>
              <a:buChar char="•"/>
            </a:pPr>
            <a:r>
              <a:rPr lang="en-AU" smtClean="0">
                <a:latin typeface="Arial" charset="0"/>
              </a:rPr>
              <a:t>Timeout</a:t>
            </a:r>
          </a:p>
          <a:p>
            <a:pPr lvl="2">
              <a:spcBef>
                <a:spcPct val="0"/>
              </a:spcBef>
              <a:buFontTx/>
              <a:buChar char="•"/>
            </a:pPr>
            <a:r>
              <a:rPr lang="en-AU" smtClean="0">
                <a:latin typeface="Arial" charset="0"/>
              </a:rPr>
              <a:t>Wait-for-graph (shows all the transactions that are waiting for other transactions for a lock)</a:t>
            </a:r>
          </a:p>
          <a:p>
            <a:endParaRPr lang="en-AU" b="1" smtClean="0">
              <a:latin typeface="Arial" charset="0"/>
            </a:endParaRPr>
          </a:p>
          <a:p>
            <a:r>
              <a:rPr lang="en-US" smtClean="0">
                <a:latin typeface="Arial" charset="0"/>
              </a:rPr>
              <a:t>Assume that a transaction BalanceUpdate locked the table ACC_DETAILS in X mode at time 10:22 and waiting to acquire lock on table LOAN_DETAILS for some updation. But transaction LoanUpdate already has the X lock on table LOAN_DETAILS and waiting for table ACC_DETAILS which is locked by transaction BalanceUpdate. These two transactions will be waiting infinitely for each other to release the locked resources. This is known as Deadlock.</a:t>
            </a:r>
          </a:p>
          <a:p>
            <a:r>
              <a:rPr lang="en-US" smtClean="0">
                <a:latin typeface="Arial" charset="0"/>
              </a:rPr>
              <a:t>  </a:t>
            </a:r>
          </a:p>
          <a:p>
            <a:r>
              <a:rPr lang="en-US" smtClean="0">
                <a:latin typeface="Arial" charset="0"/>
              </a:rPr>
              <a:t>If a Deadlock occurs, one of the participating transactions must be rolled back to allow the other to proceed. There are various methods to choose which transaction to roll back when a deadlock is detected. Usually rollback action is decided on: </a:t>
            </a:r>
          </a:p>
          <a:p>
            <a:endParaRPr lang="en-US" smtClean="0">
              <a:latin typeface="Arial" charset="0"/>
            </a:endParaRPr>
          </a:p>
          <a:p>
            <a:r>
              <a:rPr lang="en-US" smtClean="0">
                <a:latin typeface="Arial" charset="0"/>
              </a:rPr>
              <a:t>How long the transactions have been running</a:t>
            </a:r>
          </a:p>
          <a:p>
            <a:endParaRPr lang="en-US" smtClean="0">
              <a:latin typeface="Arial" charset="0"/>
            </a:endParaRPr>
          </a:p>
          <a:p>
            <a:r>
              <a:rPr lang="en-US" smtClean="0">
                <a:latin typeface="Arial" charset="0"/>
              </a:rPr>
              <a:t>Data already updated by the transaction</a:t>
            </a:r>
          </a:p>
          <a:p>
            <a:endParaRPr lang="en-US" smtClean="0">
              <a:latin typeface="Arial" charset="0"/>
            </a:endParaRPr>
          </a:p>
          <a:p>
            <a:r>
              <a:rPr lang="en-US" smtClean="0">
                <a:latin typeface="Arial" charset="0"/>
              </a:rPr>
              <a:t>Data that remains to be updated by the transaction</a:t>
            </a:r>
          </a:p>
          <a:p>
            <a:r>
              <a:rPr lang="en-US" smtClean="0">
                <a:latin typeface="Arial" charset="0"/>
              </a:rPr>
              <a:t> </a:t>
            </a:r>
          </a:p>
          <a:p>
            <a:r>
              <a:rPr lang="en-US" smtClean="0">
                <a:latin typeface="Arial" charset="0"/>
              </a:rPr>
              <a:t>There are schemes available for preventing deadlock. Most of the RDBMS products allow deadlocks to occur and resolve them, when they are detected.</a:t>
            </a:r>
          </a:p>
          <a:p>
            <a:endParaRPr lang="en-US" b="1" smtClean="0">
              <a:latin typeface="Arial" charset="0"/>
            </a:endParaRPr>
          </a:p>
          <a:p>
            <a:r>
              <a:rPr lang="en-US" b="1" smtClean="0">
                <a:latin typeface="Arial" charset="0"/>
              </a:rPr>
              <a:t>Step 1:</a:t>
            </a:r>
            <a:r>
              <a:rPr lang="en-US" smtClean="0">
                <a:latin typeface="Arial" charset="0"/>
              </a:rPr>
              <a:t> Open two instances of SQLPLUS (If you have closed the previous ones) on your machine and login with your Oracle ID in both the instances. </a:t>
            </a:r>
          </a:p>
          <a:p>
            <a:endParaRPr lang="en-US" b="1" smtClean="0">
              <a:latin typeface="Arial" charset="0"/>
            </a:endParaRPr>
          </a:p>
          <a:p>
            <a:r>
              <a:rPr lang="en-US" b="1" smtClean="0">
                <a:latin typeface="Arial" charset="0"/>
              </a:rPr>
              <a:t>Step 2:</a:t>
            </a:r>
            <a:r>
              <a:rPr lang="en-US" smtClean="0">
                <a:latin typeface="Arial" charset="0"/>
              </a:rPr>
              <a:t> Go to first instance.</a:t>
            </a:r>
          </a:p>
          <a:p>
            <a:r>
              <a:rPr lang="en-US" smtClean="0">
                <a:latin typeface="Arial" charset="0"/>
              </a:rPr>
              <a:t>Write the following query:</a:t>
            </a:r>
          </a:p>
          <a:p>
            <a:r>
              <a:rPr lang="en-US" smtClean="0">
                <a:latin typeface="Arial" charset="0"/>
              </a:rPr>
              <a:t>update emp set sal=7000 where empno=7900;</a:t>
            </a:r>
          </a:p>
          <a:p>
            <a:endParaRPr lang="en-US" b="1" smtClean="0">
              <a:latin typeface="Arial" charset="0"/>
            </a:endParaRPr>
          </a:p>
          <a:p>
            <a:r>
              <a:rPr lang="en-US" b="1" smtClean="0">
                <a:latin typeface="Arial" charset="0"/>
              </a:rPr>
              <a:t>Step 3:</a:t>
            </a:r>
            <a:r>
              <a:rPr lang="en-US" smtClean="0">
                <a:latin typeface="Arial" charset="0"/>
              </a:rPr>
              <a:t> Go to the second instance.</a:t>
            </a:r>
          </a:p>
          <a:p>
            <a:r>
              <a:rPr lang="en-US" smtClean="0">
                <a:latin typeface="Arial" charset="0"/>
              </a:rPr>
              <a:t>Write the following query:</a:t>
            </a:r>
          </a:p>
          <a:p>
            <a:r>
              <a:rPr lang="en-US" smtClean="0">
                <a:latin typeface="Arial" charset="0"/>
              </a:rPr>
              <a:t>update emp set sal=6000 where empno=7902;</a:t>
            </a:r>
          </a:p>
          <a:p>
            <a:endParaRPr lang="en-US" b="1" smtClean="0">
              <a:latin typeface="Arial" charset="0"/>
            </a:endParaRPr>
          </a:p>
          <a:p>
            <a:r>
              <a:rPr lang="en-US" b="1" smtClean="0">
                <a:latin typeface="Arial" charset="0"/>
              </a:rPr>
              <a:t>Step 4:</a:t>
            </a:r>
            <a:r>
              <a:rPr lang="en-US" smtClean="0">
                <a:latin typeface="Arial" charset="0"/>
              </a:rPr>
              <a:t> Go to first instance.</a:t>
            </a:r>
          </a:p>
          <a:p>
            <a:r>
              <a:rPr lang="en-US" smtClean="0">
                <a:latin typeface="Arial" charset="0"/>
              </a:rPr>
              <a:t>Write the following query:</a:t>
            </a:r>
          </a:p>
          <a:p>
            <a:r>
              <a:rPr lang="en-US" smtClean="0">
                <a:latin typeface="Arial" charset="0"/>
              </a:rPr>
              <a:t>update emp set sal=7000 where empno=7902;</a:t>
            </a:r>
          </a:p>
          <a:p>
            <a:endParaRPr lang="en-US" b="1" smtClean="0">
              <a:latin typeface="Arial" charset="0"/>
            </a:endParaRPr>
          </a:p>
          <a:p>
            <a:r>
              <a:rPr lang="en-US" b="1" smtClean="0">
                <a:latin typeface="Arial" charset="0"/>
              </a:rPr>
              <a:t>Note:</a:t>
            </a:r>
            <a:r>
              <a:rPr lang="en-US" smtClean="0">
                <a:latin typeface="Arial" charset="0"/>
              </a:rPr>
              <a:t> The first instance is hanged. What is the reason? </a:t>
            </a:r>
          </a:p>
          <a:p>
            <a:endParaRPr lang="en-US" b="1" smtClean="0">
              <a:latin typeface="Arial" charset="0"/>
            </a:endParaRPr>
          </a:p>
          <a:p>
            <a:r>
              <a:rPr lang="en-US" b="1" smtClean="0">
                <a:latin typeface="Arial" charset="0"/>
              </a:rPr>
              <a:t>Step 5:</a:t>
            </a:r>
            <a:r>
              <a:rPr lang="en-US" smtClean="0">
                <a:latin typeface="Arial" charset="0"/>
              </a:rPr>
              <a:t> Go to the second instance.</a:t>
            </a:r>
          </a:p>
          <a:p>
            <a:r>
              <a:rPr lang="en-US" smtClean="0">
                <a:latin typeface="Arial" charset="0"/>
              </a:rPr>
              <a:t>Write the following query:</a:t>
            </a:r>
          </a:p>
          <a:p>
            <a:r>
              <a:rPr lang="en-US" smtClean="0">
                <a:latin typeface="Arial" charset="0"/>
              </a:rPr>
              <a:t>update emp set sal=6000 where empno=7900;</a:t>
            </a:r>
          </a:p>
          <a:p>
            <a:endParaRPr lang="en-US" b="1" smtClean="0">
              <a:latin typeface="Arial" charset="0"/>
            </a:endParaRPr>
          </a:p>
          <a:p>
            <a:r>
              <a:rPr lang="en-US" b="1" smtClean="0">
                <a:latin typeface="Arial" charset="0"/>
              </a:rPr>
              <a:t>Note:</a:t>
            </a:r>
            <a:r>
              <a:rPr lang="en-US" smtClean="0">
                <a:latin typeface="Arial" charset="0"/>
              </a:rPr>
              <a:t> This situation is deadlock. Oracle is smart enough and detect the same and it rollbacks the statement of Step 4. Check the Oracle message: ORA-00060: deadlock detected while waiting for resource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D33C8D6A-9141-411A-AF0D-9BEFE1A0C66A}" type="slidenum">
              <a:rPr lang="en-US" b="1" smtClean="0">
                <a:solidFill>
                  <a:srgbClr val="000000"/>
                </a:solidFill>
                <a:latin typeface="Arial" charset="0"/>
              </a:rPr>
              <a:pPr/>
              <a:t>32</a:t>
            </a:fld>
            <a:endParaRPr lang="en-US" b="1" smtClean="0">
              <a:solidFill>
                <a:srgbClr val="000000"/>
              </a:solidFill>
              <a:latin typeface="Arial"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01FF39FC-8841-4748-AB37-DE518C3B570A}" type="slidenum">
              <a:rPr lang="en-US" b="1" smtClean="0">
                <a:solidFill>
                  <a:srgbClr val="000000"/>
                </a:solidFill>
                <a:latin typeface="Arial" charset="0"/>
              </a:rPr>
              <a:pPr/>
              <a:t>33</a:t>
            </a:fld>
            <a:endParaRPr lang="en-US" b="1" smtClean="0">
              <a:solidFill>
                <a:srgbClr val="000000"/>
              </a:solidFill>
              <a:latin typeface="Arial" charset="0"/>
            </a:endParaRPr>
          </a:p>
        </p:txBody>
      </p:sp>
      <p:sp>
        <p:nvSpPr>
          <p:cNvPr id="100355"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ln/>
        </p:spPr>
        <p:txBody>
          <a:bodyPr/>
          <a:lstStyle/>
          <a:p>
            <a:pPr marL="228600" indent="-228600" eaLnBrk="1" hangingPunct="1">
              <a:lnSpc>
                <a:spcPct val="80000"/>
              </a:lnSpc>
              <a:defRPr/>
            </a:pPr>
            <a:endParaRPr lang="en-US" sz="800" dirty="0" smtClean="0"/>
          </a:p>
          <a:p>
            <a:pPr algn="just" eaLnBrk="1" hangingPunct="1">
              <a:buClr>
                <a:schemeClr val="tx1"/>
              </a:buClr>
              <a:buFont typeface="Arial" charset="0"/>
              <a:buChar char="•"/>
              <a:defRPr/>
            </a:pPr>
            <a:r>
              <a:rPr lang="en-US" dirty="0" smtClean="0"/>
              <a:t>SQL is a flexible, efficient fourth-generation language with features designed to manipulate and examine relational data, but lacks programming capabilities</a:t>
            </a:r>
          </a:p>
          <a:p>
            <a:pPr algn="just" eaLnBrk="1" hangingPunct="1">
              <a:buClr>
                <a:schemeClr val="tx1"/>
              </a:buClr>
              <a:buFont typeface="Arial" charset="0"/>
              <a:buChar char="•"/>
              <a:defRPr/>
            </a:pPr>
            <a:endParaRPr lang="en-US" dirty="0" smtClean="0"/>
          </a:p>
          <a:p>
            <a:pPr algn="just" eaLnBrk="1" hangingPunct="1">
              <a:buClr>
                <a:schemeClr val="tx1"/>
              </a:buClr>
              <a:buFont typeface="Arial" charset="0"/>
              <a:buChar char="•"/>
              <a:defRPr/>
            </a:pPr>
            <a:r>
              <a:rPr lang="en-US" dirty="0" smtClean="0"/>
              <a:t>PL/SQL is a procedural language which helps us to implement procedural logic on an Oracle database</a:t>
            </a:r>
          </a:p>
          <a:p>
            <a:pPr algn="just" eaLnBrk="1" hangingPunct="1">
              <a:buClr>
                <a:schemeClr val="tx1"/>
              </a:buClr>
              <a:buFont typeface="Arial" charset="0"/>
              <a:buChar char="•"/>
              <a:defRPr/>
            </a:pPr>
            <a:endParaRPr lang="en-US" dirty="0" smtClean="0"/>
          </a:p>
          <a:p>
            <a:pPr algn="just" eaLnBrk="1" hangingPunct="1">
              <a:buClr>
                <a:schemeClr val="tx1"/>
              </a:buClr>
              <a:buFont typeface="Arial" charset="0"/>
              <a:buChar char="•"/>
              <a:defRPr/>
            </a:pPr>
            <a:r>
              <a:rPr lang="en-US" dirty="0" smtClean="0"/>
              <a:t>PL/SQL is an extension to SQL developed by Oracle</a:t>
            </a:r>
          </a:p>
          <a:p>
            <a:pPr algn="just" eaLnBrk="1" hangingPunct="1">
              <a:buClr>
                <a:schemeClr val="tx1"/>
              </a:buClr>
              <a:buFont typeface="Arial" charset="0"/>
              <a:buChar char="•"/>
              <a:defRPr/>
            </a:pPr>
            <a:endParaRPr lang="en-US" dirty="0" smtClean="0"/>
          </a:p>
          <a:p>
            <a:pPr marL="342900" lvl="1" indent="-342900" algn="just" eaLnBrk="1" hangingPunct="1">
              <a:buClr>
                <a:schemeClr val="tx1"/>
              </a:buClr>
              <a:buFont typeface="Arial" charset="0"/>
              <a:buChar char="•"/>
              <a:defRPr/>
            </a:pPr>
            <a:r>
              <a:rPr lang="en-US" dirty="0" smtClean="0"/>
              <a:t>Oracle can be hosted on many platforms such as Windows, UNIX  and PL/SQL technology remains the same in all the platforms paving way for a  kind of platform independence</a:t>
            </a:r>
          </a:p>
          <a:p>
            <a:pPr marL="228600" indent="-228600" eaLnBrk="1" hangingPunct="1">
              <a:lnSpc>
                <a:spcPct val="80000"/>
              </a:lnSpc>
              <a:defRPr/>
            </a:pPr>
            <a:endParaRPr lang="en-US" sz="800" dirty="0" smtClean="0"/>
          </a:p>
          <a:p>
            <a:pPr marL="228600" indent="-228600" eaLnBrk="1" hangingPunct="1">
              <a:lnSpc>
                <a:spcPct val="80000"/>
              </a:lnSpc>
              <a:defRPr/>
            </a:pPr>
            <a:endParaRPr lang="en-US" sz="800" dirty="0" smtClean="0"/>
          </a:p>
          <a:p>
            <a:pPr marL="228600" indent="-228600" eaLnBrk="1" hangingPunct="1">
              <a:lnSpc>
                <a:spcPct val="80000"/>
              </a:lnSpc>
              <a:defRPr/>
            </a:pPr>
            <a:r>
              <a:rPr lang="en-US" sz="800" dirty="0" smtClean="0"/>
              <a:t>PL/SQL paves way for programming with SQL by allowing us to loop through records, manipulating them one row at a time</a:t>
            </a:r>
          </a:p>
          <a:p>
            <a:pPr marL="228600" indent="-228600" eaLnBrk="1" hangingPunct="1">
              <a:lnSpc>
                <a:spcPct val="80000"/>
              </a:lnSpc>
              <a:defRPr/>
            </a:pPr>
            <a:endParaRPr lang="en-US" sz="500"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8CACA288-6B2B-4550-AD40-092191734F31}" type="slidenum">
              <a:rPr lang="en-US" b="1" smtClean="0">
                <a:solidFill>
                  <a:srgbClr val="000000"/>
                </a:solidFill>
                <a:latin typeface="Arial" charset="0"/>
              </a:rPr>
              <a:pPr/>
              <a:t>34</a:t>
            </a:fld>
            <a:endParaRPr lang="en-US" b="1" smtClean="0">
              <a:solidFill>
                <a:srgbClr val="000000"/>
              </a:solidFill>
              <a:latin typeface="Arial"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marL="228600" indent="-228600" eaLnBrk="1" hangingPunct="1">
              <a:lnSpc>
                <a:spcPct val="80000"/>
              </a:lnSpc>
            </a:pPr>
            <a:endParaRPr lang="en-US" sz="500"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14288" y="352425"/>
            <a:ext cx="6643687" cy="4983163"/>
          </a:xfrm>
          <a:ln cap="flat"/>
        </p:spPr>
      </p:sp>
      <p:sp>
        <p:nvSpPr>
          <p:cNvPr id="102403" name="Rectangle 3"/>
          <p:cNvSpPr>
            <a:spLocks noGrp="1" noChangeArrowheads="1"/>
          </p:cNvSpPr>
          <p:nvPr>
            <p:ph type="body" idx="1"/>
          </p:nvPr>
        </p:nvSpPr>
        <p:spPr>
          <a:noFill/>
          <a:ln/>
        </p:spPr>
        <p:txBody>
          <a:bodyPr/>
          <a:lstStyle/>
          <a:p>
            <a:r>
              <a:rPr lang="en-US" b="1" dirty="0" smtClean="0">
                <a:latin typeface="Arial" charset="0"/>
              </a:rPr>
              <a:t>References: http://download.oracle.com/docs/cd/B19306_01/appdev.102/b14261/overview.htm#i4603 for the architecture diagram</a:t>
            </a:r>
          </a:p>
          <a:p>
            <a:endParaRPr lang="en-US" dirty="0" smtClean="0">
              <a:latin typeface="Arial" charset="0"/>
            </a:endParaRPr>
          </a:p>
        </p:txBody>
      </p:sp>
      <p:sp>
        <p:nvSpPr>
          <p:cNvPr id="102404" name="Rectangle 4"/>
          <p:cNvSpPr>
            <a:spLocks noChangeArrowheads="1"/>
          </p:cNvSpPr>
          <p:nvPr/>
        </p:nvSpPr>
        <p:spPr bwMode="auto">
          <a:xfrm>
            <a:off x="393700" y="5494338"/>
            <a:ext cx="6149975" cy="4044950"/>
          </a:xfrm>
          <a:prstGeom prst="rect">
            <a:avLst/>
          </a:prstGeom>
          <a:noFill/>
          <a:ln w="9525">
            <a:noFill/>
            <a:miter lim="800000"/>
            <a:headEnd/>
            <a:tailEnd/>
          </a:ln>
        </p:spPr>
        <p:txBody>
          <a:bodyPr lIns="95250" tIns="47625" rIns="95250" bIns="47625"/>
          <a:lstStyle/>
          <a:p>
            <a:pPr defTabSz="436563">
              <a:spcBef>
                <a:spcPct val="30000"/>
              </a:spcBef>
            </a:pPr>
            <a:r>
              <a:rPr lang="en-US" sz="1000">
                <a:solidFill>
                  <a:srgbClr val="000000"/>
                </a:solidFill>
              </a:rPr>
              <a:t>PL/SQL Environment</a:t>
            </a:r>
          </a:p>
          <a:p>
            <a:pPr marL="119063" lvl="1" defTabSz="436563">
              <a:spcBef>
                <a:spcPct val="30000"/>
              </a:spcBef>
            </a:pPr>
            <a:r>
              <a:rPr lang="en-US" sz="1000">
                <a:solidFill>
                  <a:srgbClr val="000000"/>
                </a:solidFill>
              </a:rPr>
              <a:t>PL/SQL is not an Oracle product in its own right; it is a technology used by the Oracle server and by certain Oracle tools. Blocks of PL/SQL are passed to and processed by a PL/SQL engine, which may reside within the tool or within the Oracle server. The </a:t>
            </a:r>
            <a:r>
              <a:rPr lang="en-US" sz="1000">
                <a:solidFill>
                  <a:srgbClr val="FC0128"/>
                </a:solidFill>
              </a:rPr>
              <a:t>engine</a:t>
            </a:r>
            <a:r>
              <a:rPr lang="en-US" sz="1000">
                <a:solidFill>
                  <a:srgbClr val="000000"/>
                </a:solidFill>
              </a:rPr>
              <a:t> that is used depends on where the PL/SQL block is being invoked from.</a:t>
            </a:r>
          </a:p>
          <a:p>
            <a:pPr marL="119063" lvl="1" defTabSz="436563">
              <a:spcBef>
                <a:spcPct val="30000"/>
              </a:spcBef>
            </a:pPr>
            <a:r>
              <a:rPr lang="en-US" sz="1000">
                <a:solidFill>
                  <a:srgbClr val="000000"/>
                </a:solidFill>
              </a:rPr>
              <a:t>When you submit PL/SQL blocks from a Oracle precompiler such as Pro*C or Pro*Cobol program, user-exit, </a:t>
            </a:r>
            <a:r>
              <a:rPr lang="en-US" sz="1000" i="1">
                <a:solidFill>
                  <a:srgbClr val="000000"/>
                </a:solidFill>
              </a:rPr>
              <a:t>i</a:t>
            </a:r>
            <a:r>
              <a:rPr lang="en-US" sz="1000">
                <a:solidFill>
                  <a:srgbClr val="000000"/>
                </a:solidFill>
              </a:rPr>
              <a:t>SQL*Plus, or Server Manager, the PL/SQL engine in the Oracle Server processes them. It separates the SQL statements and sends them individually to the SQL statements executor. </a:t>
            </a:r>
          </a:p>
          <a:p>
            <a:pPr marL="119063" lvl="1" defTabSz="436563">
              <a:spcBef>
                <a:spcPct val="30000"/>
              </a:spcBef>
            </a:pPr>
            <a:r>
              <a:rPr lang="en-US" sz="1000">
                <a:solidFill>
                  <a:srgbClr val="000000"/>
                </a:solidFill>
              </a:rPr>
              <a:t>A single transfer is required to send the block from the application to the Oracle Server, thus improving performance, especially in a client-server network. PL/SQL code can also be stored in the Oracle Server as subprograms that can be referenced by any number of applications connected to the database.</a:t>
            </a:r>
          </a:p>
          <a:p>
            <a:pPr defTabSz="436563">
              <a:spcBef>
                <a:spcPct val="30000"/>
              </a:spcBef>
            </a:pPr>
            <a:endParaRPr lang="en-US" sz="1000">
              <a:solidFill>
                <a:srgbClr val="000000"/>
              </a:solidFill>
            </a:endParaRPr>
          </a:p>
          <a:p>
            <a:pPr marL="119063" lvl="1" defTabSz="436563">
              <a:spcBef>
                <a:spcPct val="30000"/>
              </a:spcBef>
            </a:pPr>
            <a:endParaRPr lang="en-US" sz="1000">
              <a:solidFill>
                <a:srgbClr val="000000"/>
              </a:solidFill>
            </a:endParaRPr>
          </a:p>
          <a:p>
            <a:pPr defTabSz="436563">
              <a:spcBef>
                <a:spcPct val="30000"/>
              </a:spcBef>
              <a:spcAft>
                <a:spcPct val="24000"/>
              </a:spcAft>
            </a:pPr>
            <a:endParaRPr lang="en-US" sz="1000">
              <a:solidFill>
                <a:srgbClr val="0000FF"/>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9B072163-A4C7-4A12-AEF8-BE309EE94FEA}" type="slidenum">
              <a:rPr lang="en-US" b="1" smtClean="0">
                <a:solidFill>
                  <a:srgbClr val="000000"/>
                </a:solidFill>
                <a:latin typeface="Arial" charset="0"/>
              </a:rPr>
              <a:pPr/>
              <a:t>36</a:t>
            </a:fld>
            <a:endParaRPr lang="en-US" b="1" smtClean="0">
              <a:solidFill>
                <a:srgbClr val="000000"/>
              </a:solidFill>
              <a:latin typeface="Arial"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sz="800" smtClean="0">
              <a:latin typeface="Arial" charset="0"/>
            </a:endParaRPr>
          </a:p>
          <a:p>
            <a:r>
              <a:rPr lang="en-US" sz="800" smtClean="0">
                <a:latin typeface="Arial" charset="0"/>
              </a:rPr>
              <a:t>DECLARE and EXCEPTION Keywords are optional. BEGIN and END keywords are mandatory. </a:t>
            </a:r>
            <a:endParaRPr lang="en-US" sz="800" b="1"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87F6544A-BE69-4A80-A10E-C42E30AA881F}" type="slidenum">
              <a:rPr lang="en-US" b="1" smtClean="0">
                <a:solidFill>
                  <a:srgbClr val="000000"/>
                </a:solidFill>
                <a:latin typeface="Arial" charset="0"/>
              </a:rPr>
              <a:pPr/>
              <a:t>37</a:t>
            </a:fld>
            <a:endParaRPr lang="en-US" b="1" smtClean="0">
              <a:solidFill>
                <a:srgbClr val="000000"/>
              </a:solidFill>
              <a:latin typeface="Arial"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r>
              <a:rPr lang="en-US" sz="800" b="1" smtClean="0">
                <a:latin typeface="Arial" charset="0"/>
              </a:rPr>
              <a:t>Comments in PL/SQL block</a:t>
            </a:r>
          </a:p>
          <a:p>
            <a:endParaRPr lang="en-US" sz="800" smtClean="0">
              <a:latin typeface="Arial" charset="0"/>
            </a:endParaRPr>
          </a:p>
          <a:p>
            <a:r>
              <a:rPr lang="en-US" sz="800" smtClean="0">
                <a:latin typeface="Arial" charset="0"/>
              </a:rPr>
              <a:t>Comments in PL/SQL block starts with a double hyphen (--) symbol. This double hyphens should be present at the beginning of a every line, for that line to be considered as comment. Multiline comments are also possible in PL/SQL, which follows the same C style. Multiline comments begins with /* and end up with */ . Multiline comments should not be nested.</a:t>
            </a:r>
          </a:p>
          <a:p>
            <a:endParaRPr lang="en-US" sz="800" b="1"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64467AE3-C38F-40CC-8353-CD4C8D096C49}" type="slidenum">
              <a:rPr lang="en-US" b="1" smtClean="0">
                <a:solidFill>
                  <a:srgbClr val="000000"/>
                </a:solidFill>
                <a:latin typeface="Arial" charset="0"/>
              </a:rPr>
              <a:pPr/>
              <a:t>38</a:t>
            </a:fld>
            <a:endParaRPr lang="en-US" b="1" smtClean="0">
              <a:solidFill>
                <a:srgbClr val="000000"/>
              </a:solidFill>
              <a:latin typeface="Arial"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EA1A10C2-97E7-4313-BFE6-E115E75241E9}" type="slidenum">
              <a:rPr lang="en-US" b="1" smtClean="0">
                <a:solidFill>
                  <a:srgbClr val="000000"/>
                </a:solidFill>
                <a:latin typeface="Arial" charset="0"/>
              </a:rPr>
              <a:pPr/>
              <a:t>39</a:t>
            </a:fld>
            <a:endParaRPr lang="en-US" b="1" smtClean="0">
              <a:solidFill>
                <a:srgbClr val="000000"/>
              </a:solidFill>
              <a:latin typeface="Arial"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n-US" sz="800" dirty="0" smtClean="0">
              <a:latin typeface="Arial" charset="0"/>
            </a:endParaRPr>
          </a:p>
          <a:p>
            <a:r>
              <a:rPr lang="en-US" sz="800" dirty="0" smtClean="0">
                <a:latin typeface="Arial" charset="0"/>
              </a:rPr>
              <a:t>PL/SQL block that do not have a name are called anonymous PL/SQL blocks. Hence we will not be able to invoke an anonymous PL/SQL block from any where else in our code, as well as itself.</a:t>
            </a:r>
          </a:p>
          <a:p>
            <a:endParaRPr lang="en-US" sz="800" dirty="0" smtClean="0">
              <a:latin typeface="Arial" charset="0"/>
            </a:endParaRPr>
          </a:p>
          <a:p>
            <a:r>
              <a:rPr lang="en-US" sz="800" dirty="0" smtClean="0">
                <a:latin typeface="Arial" charset="0"/>
              </a:rPr>
              <a:t>Anonymous PL/SQL blocks are not stored permanently in the oracle database. There are other forms of PL/SQL blocks that are stored permanently in the oracle database such as PROCEDURES, FUNCTIONS. These are also called as NAMED PL/SQL blocks.</a:t>
            </a:r>
          </a:p>
          <a:p>
            <a:endParaRPr lang="en-US" sz="800" dirty="0" smtClean="0">
              <a:latin typeface="Arial" charset="0"/>
            </a:endParaRPr>
          </a:p>
          <a:p>
            <a:r>
              <a:rPr lang="en-US" sz="800" dirty="0" smtClean="0">
                <a:latin typeface="Arial" charset="0"/>
              </a:rPr>
              <a:t>Every anonymous PL/SQL block has a declaration section, executable section, exception section</a:t>
            </a:r>
          </a:p>
          <a:p>
            <a:endParaRPr lang="en-US" sz="800" dirty="0" smtClean="0">
              <a:latin typeface="Arial" charset="0"/>
            </a:endParaRPr>
          </a:p>
          <a:p>
            <a:r>
              <a:rPr lang="en-US" sz="800" dirty="0" smtClean="0">
                <a:latin typeface="Arial" charset="0"/>
              </a:rPr>
              <a:t>The set of all statements that falls between the DECLARE and BEGIN keyword constitutes the declaration section. All PL/SQL variables would be declared in the declaration section.</a:t>
            </a:r>
          </a:p>
          <a:p>
            <a:endParaRPr lang="en-US" sz="800" dirty="0" smtClean="0">
              <a:latin typeface="Arial" charset="0"/>
            </a:endParaRPr>
          </a:p>
          <a:p>
            <a:r>
              <a:rPr lang="en-US" sz="800" dirty="0" smtClean="0">
                <a:latin typeface="Arial" charset="0"/>
              </a:rPr>
              <a:t>The set of all statements that falls between the BEGIN and EXCEPTION keyword constitutes the executable section. Any valid SQL and PL/SQL statements can be present in the executable section.</a:t>
            </a:r>
          </a:p>
          <a:p>
            <a:endParaRPr lang="en-US" sz="800" dirty="0" smtClean="0">
              <a:latin typeface="Arial" charset="0"/>
            </a:endParaRPr>
          </a:p>
          <a:p>
            <a:r>
              <a:rPr lang="en-US" sz="800" dirty="0" smtClean="0">
                <a:latin typeface="Arial" charset="0"/>
              </a:rPr>
              <a:t>Statements written between the EXCEPTION and END keyword forms the exception section. All runtime errors can be handled with the help of this section.</a:t>
            </a:r>
          </a:p>
          <a:p>
            <a:endParaRPr lang="en-US" sz="800" dirty="0" smtClean="0">
              <a:latin typeface="Arial" charset="0"/>
            </a:endParaRPr>
          </a:p>
          <a:p>
            <a:endParaRPr lang="en-US" sz="800" b="1" dirty="0" smtClean="0">
              <a:latin typeface="Arial" charset="0"/>
            </a:endParaRPr>
          </a:p>
          <a:p>
            <a:endParaRPr lang="en-US" sz="800" dirty="0" smtClean="0">
              <a:latin typeface="Arial" charset="0"/>
            </a:endParaRPr>
          </a:p>
          <a:p>
            <a:endParaRPr lang="en-US" sz="800" b="1"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192998DE-7C45-434A-8E88-D42F643B012F}" type="slidenum">
              <a:rPr lang="en-US" smtClean="0">
                <a:latin typeface="Arial" charset="0"/>
              </a:rPr>
              <a:pPr/>
              <a:t>4</a:t>
            </a:fld>
            <a:endParaRPr lang="en-US" smtClean="0">
              <a:latin typeface="Arial"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892175" y="4687888"/>
            <a:ext cx="4908550" cy="4440237"/>
          </a:xfrm>
          <a:noFill/>
          <a:ln/>
        </p:spPr>
        <p:txBody>
          <a:bodyPr/>
          <a:lstStyle/>
          <a:p>
            <a:pPr lvl="2" eaLnBrk="1" hangingPunct="1"/>
            <a:r>
              <a:rPr lang="en-US" smtClean="0">
                <a:latin typeface="Arial" charset="0"/>
              </a:rPr>
              <a:t>This slide conveys the session plan for all the 9 days.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pPr eaLnBrk="0" hangingPunct="0">
              <a:spcBef>
                <a:spcPct val="50000"/>
              </a:spcBef>
              <a:buClr>
                <a:srgbClr val="0033CC"/>
              </a:buClr>
              <a:buSzPct val="155000"/>
              <a:buFont typeface="Symbol" pitchFamily="18" charset="2"/>
              <a:buNone/>
            </a:pPr>
            <a:fld id="{55A5A438-8A59-409D-B528-6A621B0199D3}" type="slidenum">
              <a:rPr lang="en-US" b="1" smtClean="0">
                <a:solidFill>
                  <a:srgbClr val="000000"/>
                </a:solidFill>
                <a:latin typeface="Arial" charset="0"/>
              </a:rPr>
              <a:pPr eaLnBrk="0" hangingPunct="0">
                <a:spcBef>
                  <a:spcPct val="50000"/>
                </a:spcBef>
                <a:buClr>
                  <a:srgbClr val="0033CC"/>
                </a:buClr>
                <a:buSzPct val="155000"/>
                <a:buFont typeface="Symbol" pitchFamily="18" charset="2"/>
                <a:buNone/>
              </a:pPr>
              <a:t>40</a:t>
            </a:fld>
            <a:endParaRPr lang="en-US" b="1" smtClean="0">
              <a:solidFill>
                <a:srgbClr val="000000"/>
              </a:solidFill>
              <a:latin typeface="Arial"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r>
              <a:rPr lang="en-US" sz="800" smtClean="0">
                <a:latin typeface="Arial" charset="0"/>
              </a:rPr>
              <a:t>Declaration section is an optional section within an anonymous PL/SQL block. This section is especially used for declaring PL/SQL variables along with their datatypes.  All the datatypes available in SQL are supported in PL/SQL too. </a:t>
            </a:r>
          </a:p>
          <a:p>
            <a:endParaRPr lang="en-US" sz="800" smtClean="0">
              <a:latin typeface="Arial" charset="0"/>
            </a:endParaRPr>
          </a:p>
          <a:p>
            <a:r>
              <a:rPr lang="en-US" sz="800" smtClean="0">
                <a:latin typeface="Arial" charset="0"/>
              </a:rPr>
              <a:t>For example, to declare a variable to store the current system date and time details, we need declare as shown below in the declaration section</a:t>
            </a:r>
          </a:p>
          <a:p>
            <a:endParaRPr lang="en-US" sz="800" smtClean="0">
              <a:latin typeface="Arial" charset="0"/>
            </a:endParaRPr>
          </a:p>
          <a:p>
            <a:r>
              <a:rPr lang="en-US" sz="800" smtClean="0">
                <a:latin typeface="Arial" charset="0"/>
              </a:rPr>
              <a:t>v_datetime TIMESTAMP;</a:t>
            </a:r>
          </a:p>
          <a:p>
            <a:endParaRPr lang="en-US" sz="800" smtClean="0">
              <a:latin typeface="Arial" charset="0"/>
            </a:endParaRPr>
          </a:p>
          <a:p>
            <a:r>
              <a:rPr lang="en-US" sz="800" smtClean="0">
                <a:latin typeface="Arial" charset="0"/>
              </a:rPr>
              <a:t>Any number of variables can be declared in the declaration section. There is no upper limit on the number of variables that can be declared within the PL/SQL declaration section.</a:t>
            </a:r>
          </a:p>
          <a:p>
            <a:endParaRPr lang="en-US" sz="800" smtClean="0">
              <a:latin typeface="Arial" charset="0"/>
            </a:endParaRPr>
          </a:p>
          <a:p>
            <a:r>
              <a:rPr lang="en-US" sz="800" smtClean="0">
                <a:latin typeface="Arial" charset="0"/>
              </a:rPr>
              <a:t>Two variables cannot be declared on the same. For example,</a:t>
            </a:r>
          </a:p>
          <a:p>
            <a:endParaRPr lang="en-US" sz="800" smtClean="0">
              <a:latin typeface="Arial" charset="0"/>
            </a:endParaRPr>
          </a:p>
          <a:p>
            <a:r>
              <a:rPr lang="en-US" sz="800" smtClean="0">
                <a:latin typeface="Arial" charset="0"/>
              </a:rPr>
              <a:t>v_customername, v_suppliername VARCHAR2(30);</a:t>
            </a:r>
          </a:p>
          <a:p>
            <a:endParaRPr lang="en-US" sz="800" smtClean="0">
              <a:latin typeface="Arial" charset="0"/>
            </a:endParaRPr>
          </a:p>
          <a:p>
            <a:r>
              <a:rPr lang="en-US" sz="800" smtClean="0">
                <a:latin typeface="Arial" charset="0"/>
              </a:rPr>
              <a:t>The above declaration is INVALID.</a:t>
            </a:r>
          </a:p>
          <a:p>
            <a:endParaRPr lang="en-US" sz="800" smtClean="0">
              <a:latin typeface="Arial" charset="0"/>
            </a:endParaRPr>
          </a:p>
          <a:p>
            <a:r>
              <a:rPr lang="en-US" sz="800" smtClean="0">
                <a:latin typeface="Arial" charset="0"/>
              </a:rPr>
              <a:t>Variables declared can also be initialized with some initial values. If a variable is not initialized, the default value present in the variable would be NULL.</a:t>
            </a:r>
          </a:p>
          <a:p>
            <a:endParaRPr lang="en-US" sz="800" smtClean="0">
              <a:latin typeface="Arial" charset="0"/>
            </a:endParaRPr>
          </a:p>
          <a:p>
            <a:r>
              <a:rPr lang="en-US" sz="800" smtClean="0">
                <a:latin typeface="Arial" charset="0"/>
              </a:rPr>
              <a:t>Variables declared can be referred in the executable section and exception section.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pPr eaLnBrk="0" hangingPunct="0">
              <a:spcBef>
                <a:spcPct val="50000"/>
              </a:spcBef>
              <a:buClr>
                <a:srgbClr val="0033CC"/>
              </a:buClr>
              <a:buSzPct val="155000"/>
              <a:buFont typeface="Symbol" pitchFamily="18" charset="2"/>
              <a:buNone/>
            </a:pPr>
            <a:fld id="{236963CC-AF33-434B-A243-20599FA308D6}" type="slidenum">
              <a:rPr lang="en-US" b="1" smtClean="0">
                <a:solidFill>
                  <a:srgbClr val="000000"/>
                </a:solidFill>
                <a:latin typeface="Arial" charset="0"/>
              </a:rPr>
              <a:pPr eaLnBrk="0" hangingPunct="0">
                <a:spcBef>
                  <a:spcPct val="50000"/>
                </a:spcBef>
                <a:buClr>
                  <a:srgbClr val="0033CC"/>
                </a:buClr>
                <a:buSzPct val="155000"/>
                <a:buFont typeface="Symbol" pitchFamily="18" charset="2"/>
                <a:buNone/>
              </a:pPr>
              <a:t>41</a:t>
            </a:fld>
            <a:endParaRPr lang="en-US" b="1" smtClean="0">
              <a:solidFill>
                <a:srgbClr val="000000"/>
              </a:solidFill>
              <a:latin typeface="Arial"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r>
              <a:rPr lang="en-US" sz="800" smtClean="0">
                <a:latin typeface="Arial" charset="0"/>
              </a:rPr>
              <a:t>  Executable section is a mandatory section. Any valid SQL and PL/SQL statements can be present in the  executable section. If no executable statement is present atleast a NULL statement should be present, which is a valid executable statement.</a:t>
            </a:r>
          </a:p>
          <a:p>
            <a:endParaRPr lang="en-US" sz="800" smtClean="0">
              <a:latin typeface="Arial" charset="0"/>
            </a:endParaRPr>
          </a:p>
          <a:p>
            <a:r>
              <a:rPr lang="en-US" sz="800" smtClean="0">
                <a:latin typeface="Arial" charset="0"/>
              </a:rPr>
              <a:t>          BEGIN</a:t>
            </a:r>
          </a:p>
          <a:p>
            <a:r>
              <a:rPr lang="en-US" sz="800" smtClean="0">
                <a:latin typeface="Arial" charset="0"/>
              </a:rPr>
              <a:t>          END;</a:t>
            </a:r>
          </a:p>
          <a:p>
            <a:endParaRPr lang="en-US" sz="800" smtClean="0">
              <a:latin typeface="Arial" charset="0"/>
            </a:endParaRPr>
          </a:p>
          <a:p>
            <a:pPr lvl="1" algn="just" eaLnBrk="1" hangingPunct="1">
              <a:buClr>
                <a:schemeClr val="tx1"/>
              </a:buClr>
              <a:buFontTx/>
              <a:buChar char="•"/>
            </a:pPr>
            <a:r>
              <a:rPr lang="en-US" smtClean="0">
                <a:latin typeface="Arial" charset="0"/>
              </a:rPr>
              <a:t>The above PL/SQL block is invalid and would throw an error, since no executable statement is present in between BEGIN and END</a:t>
            </a:r>
          </a:p>
          <a:p>
            <a:pPr algn="just" eaLnBrk="1" hangingPunct="1">
              <a:buClr>
                <a:schemeClr val="tx1"/>
              </a:buClr>
              <a:buFontTx/>
              <a:buChar char="•"/>
            </a:pPr>
            <a:endParaRPr lang="en-US" smtClean="0">
              <a:latin typeface="Arial" charset="0"/>
            </a:endParaRPr>
          </a:p>
          <a:p>
            <a:endParaRPr lang="en-US" sz="800" b="1" smtClean="0">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pPr eaLnBrk="0" hangingPunct="0">
              <a:spcBef>
                <a:spcPct val="50000"/>
              </a:spcBef>
              <a:buClr>
                <a:srgbClr val="0033CC"/>
              </a:buClr>
              <a:buSzPct val="155000"/>
              <a:buFont typeface="Symbol" pitchFamily="18" charset="2"/>
              <a:buNone/>
            </a:pPr>
            <a:fld id="{6BF8D685-5722-434B-9617-D7038C9CB194}" type="slidenum">
              <a:rPr lang="en-US" b="1" smtClean="0">
                <a:solidFill>
                  <a:srgbClr val="000000"/>
                </a:solidFill>
                <a:latin typeface="Arial" charset="0"/>
              </a:rPr>
              <a:pPr eaLnBrk="0" hangingPunct="0">
                <a:spcBef>
                  <a:spcPct val="50000"/>
                </a:spcBef>
                <a:buClr>
                  <a:srgbClr val="0033CC"/>
                </a:buClr>
                <a:buSzPct val="155000"/>
                <a:buFont typeface="Symbol" pitchFamily="18" charset="2"/>
                <a:buNone/>
              </a:pPr>
              <a:t>42</a:t>
            </a:fld>
            <a:endParaRPr lang="en-US" b="1" smtClean="0">
              <a:solidFill>
                <a:srgbClr val="000000"/>
              </a:solidFill>
              <a:latin typeface="Arial"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en-US" sz="800" smtClean="0">
              <a:latin typeface="Arial" charset="0"/>
            </a:endParaRPr>
          </a:p>
          <a:p>
            <a:r>
              <a:rPr lang="en-US" sz="800" smtClean="0">
                <a:latin typeface="Arial" charset="0"/>
              </a:rPr>
              <a:t>Exception section is another optional section in an anonymous PL/SQL block for handling runtime errors. This section is especially used to trap the runtime errors, define an alternative routine, or define a recovery mechanism which need to be executed during runtime errors. Example: division by zero </a:t>
            </a:r>
          </a:p>
          <a:p>
            <a:endParaRPr lang="en-US" sz="800" b="1" smtClean="0">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pPr eaLnBrk="0" hangingPunct="0">
              <a:spcBef>
                <a:spcPct val="50000"/>
              </a:spcBef>
              <a:buClr>
                <a:srgbClr val="0033CC"/>
              </a:buClr>
              <a:buSzPct val="155000"/>
              <a:buFont typeface="Symbol" pitchFamily="18" charset="2"/>
              <a:buNone/>
            </a:pPr>
            <a:fld id="{702EB6F3-FF61-493C-83B1-866448A9E00E}" type="slidenum">
              <a:rPr lang="en-US" b="1" smtClean="0">
                <a:solidFill>
                  <a:srgbClr val="000000"/>
                </a:solidFill>
                <a:latin typeface="Arial" charset="0"/>
              </a:rPr>
              <a:pPr eaLnBrk="0" hangingPunct="0">
                <a:spcBef>
                  <a:spcPct val="50000"/>
                </a:spcBef>
                <a:buClr>
                  <a:srgbClr val="0033CC"/>
                </a:buClr>
                <a:buSzPct val="155000"/>
                <a:buFont typeface="Symbol" pitchFamily="18" charset="2"/>
                <a:buNone/>
              </a:pPr>
              <a:t>43</a:t>
            </a:fld>
            <a:endParaRPr lang="en-US" b="1" smtClean="0">
              <a:solidFill>
                <a:srgbClr val="000000"/>
              </a:solidFill>
              <a:latin typeface="Arial" charset="0"/>
            </a:endParaRPr>
          </a:p>
        </p:txBody>
      </p:sp>
      <p:sp>
        <p:nvSpPr>
          <p:cNvPr id="11059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ln/>
        </p:spPr>
        <p:txBody>
          <a:bodyPr/>
          <a:lstStyle/>
          <a:p>
            <a:pPr>
              <a:defRPr/>
            </a:pPr>
            <a:r>
              <a:rPr lang="en-US" sz="800" dirty="0" smtClean="0"/>
              <a:t>One of the way of execution is,</a:t>
            </a:r>
          </a:p>
          <a:p>
            <a:pPr>
              <a:defRPr/>
            </a:pPr>
            <a:endParaRPr lang="en-US" sz="800" dirty="0" smtClean="0"/>
          </a:p>
          <a:p>
            <a:pPr marL="228600" indent="-228600">
              <a:buFontTx/>
              <a:buAutoNum type="arabicPeriod"/>
              <a:defRPr/>
            </a:pPr>
            <a:r>
              <a:rPr lang="en-US" sz="800" dirty="0" smtClean="0"/>
              <a:t>Type the entire code in a notepad file and save it with an extension .sql</a:t>
            </a:r>
          </a:p>
          <a:p>
            <a:pPr marL="228600" indent="-228600">
              <a:buFontTx/>
              <a:buAutoNum type="arabicPeriod"/>
              <a:defRPr/>
            </a:pPr>
            <a:r>
              <a:rPr lang="en-US" sz="800" dirty="0" smtClean="0"/>
              <a:t>In the SQL prompt say @ followed by the complete path of the .sql file Example:  SQL&gt;@”C:\Helloword.sql”    </a:t>
            </a:r>
          </a:p>
          <a:p>
            <a:pPr marL="228600" indent="-228600">
              <a:buFontTx/>
              <a:buAutoNum type="arabicPeriod"/>
              <a:defRPr/>
            </a:pPr>
            <a:endParaRPr lang="en-US" sz="800" dirty="0" smtClean="0"/>
          </a:p>
          <a:p>
            <a:pPr marL="228600" indent="-228600">
              <a:buFontTx/>
              <a:buAutoNum type="arabicPeriod"/>
              <a:defRPr/>
            </a:pPr>
            <a:endParaRPr lang="en-US" sz="800" dirty="0" smtClean="0"/>
          </a:p>
          <a:p>
            <a:pPr marL="228600" indent="-228600">
              <a:defRPr/>
            </a:pPr>
            <a:r>
              <a:rPr lang="en-US" sz="800" dirty="0" smtClean="0"/>
              <a:t>Another way of execution is, type the PL/SQL code directly in the SQL prompt and give / (forward slash) at the end for execution. Give dot (.) to stop generating line numbers.</a:t>
            </a:r>
          </a:p>
          <a:p>
            <a:pPr marL="228600" indent="-228600">
              <a:defRPr/>
            </a:pPr>
            <a:endParaRPr lang="en-US" sz="800" dirty="0" smtClean="0"/>
          </a:p>
          <a:p>
            <a:pPr marL="228600" indent="-228600">
              <a:defRPr/>
            </a:pPr>
            <a:r>
              <a:rPr lang="en-US" sz="800" dirty="0" smtClean="0"/>
              <a:t>SQL&gt;SET SERVEROUTPUT ON</a:t>
            </a:r>
          </a:p>
          <a:p>
            <a:pPr marL="228600" indent="-228600">
              <a:defRPr/>
            </a:pPr>
            <a:r>
              <a:rPr lang="en-US" sz="800" dirty="0" smtClean="0"/>
              <a:t>SQL&gt; BEGIN</a:t>
            </a:r>
          </a:p>
          <a:p>
            <a:pPr marL="228600" indent="-228600">
              <a:defRPr/>
            </a:pPr>
            <a:r>
              <a:rPr lang="en-US" sz="800" dirty="0" smtClean="0"/>
              <a:t>  2  DBMS_OUTPUT.PUT_LINE('First PL/SQL code');</a:t>
            </a:r>
          </a:p>
          <a:p>
            <a:pPr marL="228600" indent="-228600">
              <a:defRPr/>
            </a:pPr>
            <a:r>
              <a:rPr lang="en-US" sz="800" dirty="0" smtClean="0"/>
              <a:t>  3  END;</a:t>
            </a:r>
          </a:p>
          <a:p>
            <a:pPr marL="228600" indent="-228600">
              <a:defRPr/>
            </a:pPr>
            <a:r>
              <a:rPr lang="en-US" sz="800" dirty="0" smtClean="0"/>
              <a:t>  4  .</a:t>
            </a:r>
          </a:p>
          <a:p>
            <a:pPr marL="228600" indent="-228600">
              <a:defRPr/>
            </a:pPr>
            <a:r>
              <a:rPr lang="en-US" sz="800" dirty="0" smtClean="0"/>
              <a:t>SQL&gt; /</a:t>
            </a:r>
          </a:p>
          <a:p>
            <a:pPr marL="228600" indent="-228600">
              <a:defRPr/>
            </a:pPr>
            <a:r>
              <a:rPr lang="en-US" sz="800" dirty="0" smtClean="0"/>
              <a:t>First PL/SQL code</a:t>
            </a:r>
          </a:p>
          <a:p>
            <a:pPr marL="228600" indent="-228600">
              <a:defRPr/>
            </a:pPr>
            <a:endParaRPr lang="en-US" sz="800" dirty="0" smtClean="0"/>
          </a:p>
          <a:p>
            <a:pPr marL="228600" indent="-228600">
              <a:defRPr/>
            </a:pPr>
            <a:r>
              <a:rPr lang="en-US" sz="800" dirty="0" smtClean="0"/>
              <a:t>PL/SQL procedure successfully completed.</a:t>
            </a:r>
          </a:p>
          <a:p>
            <a:pPr marL="228600" indent="-228600">
              <a:defRPr/>
            </a:pPr>
            <a:endParaRPr lang="en-US" sz="800" dirty="0" smtClean="0"/>
          </a:p>
          <a:p>
            <a:pPr marL="228600" indent="-228600">
              <a:defRPr/>
            </a:pPr>
            <a:r>
              <a:rPr lang="en-US" sz="800" dirty="0" smtClean="0"/>
              <a:t>SQL&gt;</a:t>
            </a:r>
            <a:endParaRPr lang="en-US" sz="800" b="1"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4E9DE2DE-47FC-4C62-BA8A-7B234569D9B9}" type="slidenum">
              <a:rPr lang="en-US" b="1" smtClean="0">
                <a:solidFill>
                  <a:srgbClr val="000000"/>
                </a:solidFill>
                <a:latin typeface="Arial" charset="0"/>
              </a:rPr>
              <a:pPr/>
              <a:t>44</a:t>
            </a:fld>
            <a:endParaRPr lang="en-US" b="1" smtClean="0">
              <a:solidFill>
                <a:srgbClr val="000000"/>
              </a:solidFill>
              <a:latin typeface="Arial"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n-US" sz="800" smtClean="0">
              <a:latin typeface="Arial" charset="0"/>
            </a:endParaRPr>
          </a:p>
          <a:p>
            <a:endParaRPr lang="en-US" sz="800" smtClean="0">
              <a:latin typeface="Arial" charset="0"/>
            </a:endParaRPr>
          </a:p>
          <a:p>
            <a:endParaRPr lang="en-US" sz="800" b="1" smtClean="0">
              <a:latin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48A07580-91E6-44E9-857C-D4AE452F233E}" type="slidenum">
              <a:rPr lang="en-US" b="1" smtClean="0">
                <a:solidFill>
                  <a:srgbClr val="000000"/>
                </a:solidFill>
                <a:latin typeface="Arial" charset="0"/>
              </a:rPr>
              <a:pPr/>
              <a:t>45</a:t>
            </a:fld>
            <a:endParaRPr lang="en-US" b="1" smtClean="0">
              <a:solidFill>
                <a:srgbClr val="000000"/>
              </a:solidFill>
              <a:latin typeface="Arial"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sz="800" smtClean="0">
              <a:latin typeface="Arial" charset="0"/>
            </a:endParaRPr>
          </a:p>
          <a:p>
            <a:r>
              <a:rPr lang="en-US" sz="800" smtClean="0">
                <a:latin typeface="Arial" charset="0"/>
              </a:rPr>
              <a:t>More on these will be dealt in streams</a:t>
            </a:r>
          </a:p>
          <a:p>
            <a:endParaRPr lang="en-US" sz="800" b="1" smtClean="0">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r>
              <a:rPr lang="en-US" smtClean="0">
                <a:latin typeface="Arial" charset="0"/>
              </a:rPr>
              <a:t>This slide conveys the session plan for Day1</a:t>
            </a:r>
          </a:p>
        </p:txBody>
      </p:sp>
      <p:sp>
        <p:nvSpPr>
          <p:cNvPr id="72708" name="Slide Number Placeholder 3"/>
          <p:cNvSpPr>
            <a:spLocks noGrp="1"/>
          </p:cNvSpPr>
          <p:nvPr>
            <p:ph type="sldNum" sz="quarter" idx="5"/>
          </p:nvPr>
        </p:nvSpPr>
        <p:spPr>
          <a:noFill/>
        </p:spPr>
        <p:txBody>
          <a:bodyPr/>
          <a:lstStyle/>
          <a:p>
            <a:fld id="{28FC9996-F561-4DC0-911F-A4400BD4B5C4}" type="slidenum">
              <a:rPr lang="en-US" smtClean="0">
                <a:latin typeface="Arial" charset="0"/>
              </a:rPr>
              <a:pPr/>
              <a:t>46</a:t>
            </a:fld>
            <a:endParaRPr lang="en-US" smtClean="0">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xfrm>
            <a:off x="881063" y="739775"/>
            <a:ext cx="4933950" cy="3700463"/>
          </a:xfrm>
          <a:ln/>
        </p:spPr>
      </p:sp>
      <p:sp>
        <p:nvSpPr>
          <p:cNvPr id="113667"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E39AA89F-4CE3-4C6D-B794-6DF1DAE91890}" type="slidenum">
              <a:rPr lang="en-US" b="1" smtClean="0">
                <a:solidFill>
                  <a:srgbClr val="000000"/>
                </a:solidFill>
                <a:latin typeface="Arial" charset="0"/>
              </a:rPr>
              <a:pPr/>
              <a:t>48</a:t>
            </a:fld>
            <a:endParaRPr lang="en-US" b="1" smtClean="0">
              <a:solidFill>
                <a:srgbClr val="000000"/>
              </a:solidFill>
              <a:latin typeface="Arial" charset="0"/>
            </a:endParaRPr>
          </a:p>
        </p:txBody>
      </p:sp>
      <p:sp>
        <p:nvSpPr>
          <p:cNvPr id="114691" name="Rectangle 2"/>
          <p:cNvSpPr>
            <a:spLocks noGrp="1" noRot="1" noChangeAspect="1" noChangeArrowheads="1" noTextEdit="1"/>
          </p:cNvSpPr>
          <p:nvPr>
            <p:ph type="sldImg"/>
          </p:nvPr>
        </p:nvSpPr>
        <p:spPr>
          <a:xfrm>
            <a:off x="877888" y="739775"/>
            <a:ext cx="4933950" cy="3700463"/>
          </a:xfrm>
          <a:ln/>
        </p:spPr>
      </p:sp>
      <p:sp>
        <p:nvSpPr>
          <p:cNvPr id="114692" name="Rectangle 3"/>
          <p:cNvSpPr>
            <a:spLocks noGrp="1" noChangeArrowheads="1"/>
          </p:cNvSpPr>
          <p:nvPr>
            <p:ph type="body" idx="1"/>
          </p:nvPr>
        </p:nvSpPr>
        <p:spPr>
          <a:xfrm>
            <a:off x="890588" y="4686300"/>
            <a:ext cx="4911725" cy="4441825"/>
          </a:xfrm>
          <a:noFill/>
          <a:ln/>
        </p:spPr>
        <p:txBody>
          <a:bodyPr/>
          <a:lstStyle/>
          <a:p>
            <a:pPr eaLnBrk="1" hangingPunct="1"/>
            <a:endParaRPr lang="en-US" smtClean="0">
              <a:latin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A0C6C405-2F85-49B9-B33B-C1C65A317603}" type="slidenum">
              <a:rPr lang="en-US" b="1" smtClean="0">
                <a:solidFill>
                  <a:srgbClr val="000000"/>
                </a:solidFill>
                <a:latin typeface="Arial" charset="0"/>
              </a:rPr>
              <a:pPr/>
              <a:t>49</a:t>
            </a:fld>
            <a:endParaRPr lang="en-US" b="1" smtClean="0">
              <a:solidFill>
                <a:srgbClr val="000000"/>
              </a:solidFill>
              <a:latin typeface="Arial" charset="0"/>
            </a:endParaRPr>
          </a:p>
        </p:txBody>
      </p:sp>
      <p:sp>
        <p:nvSpPr>
          <p:cNvPr id="115715" name="Rectangle 2"/>
          <p:cNvSpPr>
            <a:spLocks noGrp="1" noRot="1" noChangeAspect="1" noChangeArrowheads="1" noTextEdit="1"/>
          </p:cNvSpPr>
          <p:nvPr>
            <p:ph type="sldImg"/>
          </p:nvPr>
        </p:nvSpPr>
        <p:spPr>
          <a:xfrm>
            <a:off x="120650" y="188913"/>
            <a:ext cx="6456363" cy="4843462"/>
          </a:xfrm>
          <a:ln/>
        </p:spPr>
      </p:sp>
      <p:sp>
        <p:nvSpPr>
          <p:cNvPr id="115716" name="Rectangle 3"/>
          <p:cNvSpPr>
            <a:spLocks noGrp="1" noChangeArrowheads="1"/>
          </p:cNvSpPr>
          <p:nvPr>
            <p:ph type="body" idx="1"/>
          </p:nvPr>
        </p:nvSpPr>
        <p:spPr>
          <a:xfrm>
            <a:off x="465138" y="5203825"/>
            <a:ext cx="5784850" cy="4037013"/>
          </a:xfrm>
          <a:noFill/>
          <a:ln/>
        </p:spPr>
        <p:txBody>
          <a:bodyPr/>
          <a:lstStyle/>
          <a:p>
            <a:pPr eaLnBrk="1" hangingPunct="1"/>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r>
              <a:rPr lang="en-US" smtClean="0">
                <a:latin typeface="Arial" charset="0"/>
              </a:rPr>
              <a:t>This slide talks about few reference books that can be used by the participants </a:t>
            </a:r>
          </a:p>
        </p:txBody>
      </p:sp>
      <p:sp>
        <p:nvSpPr>
          <p:cNvPr id="71684" name="Slide Number Placeholder 3"/>
          <p:cNvSpPr>
            <a:spLocks noGrp="1"/>
          </p:cNvSpPr>
          <p:nvPr>
            <p:ph type="sldNum" sz="quarter" idx="5"/>
          </p:nvPr>
        </p:nvSpPr>
        <p:spPr>
          <a:noFill/>
        </p:spPr>
        <p:txBody>
          <a:bodyPr/>
          <a:lstStyle/>
          <a:p>
            <a:fld id="{FE7E5192-D190-4322-A41D-F7FA4F77A4A4}" type="slidenum">
              <a:rPr lang="en-US" smtClean="0">
                <a:latin typeface="Arial" charset="0"/>
              </a:rPr>
              <a:pPr/>
              <a:t>5</a:t>
            </a:fld>
            <a:endParaRPr lang="en-US"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168631FE-CB5E-4963-B91C-FEB624C13B0D}" type="slidenum">
              <a:rPr lang="en-US" b="1" smtClean="0">
                <a:solidFill>
                  <a:srgbClr val="000000"/>
                </a:solidFill>
                <a:latin typeface="Arial" charset="0"/>
              </a:rPr>
              <a:pPr/>
              <a:t>50</a:t>
            </a:fld>
            <a:endParaRPr lang="en-US" b="1" smtClean="0">
              <a:solidFill>
                <a:srgbClr val="000000"/>
              </a:solidFill>
              <a:latin typeface="Arial" charset="0"/>
            </a:endParaRPr>
          </a:p>
        </p:txBody>
      </p:sp>
      <p:sp>
        <p:nvSpPr>
          <p:cNvPr id="116739" name="Rectangle 2"/>
          <p:cNvSpPr>
            <a:spLocks noGrp="1" noRot="1" noChangeAspect="1" noChangeArrowheads="1" noTextEdit="1"/>
          </p:cNvSpPr>
          <p:nvPr>
            <p:ph type="sldImg"/>
          </p:nvPr>
        </p:nvSpPr>
        <p:spPr>
          <a:xfrm>
            <a:off x="120650" y="188913"/>
            <a:ext cx="6456363" cy="4843462"/>
          </a:xfrm>
          <a:ln/>
        </p:spPr>
      </p:sp>
      <p:sp>
        <p:nvSpPr>
          <p:cNvPr id="116740" name="Rectangle 3"/>
          <p:cNvSpPr>
            <a:spLocks noGrp="1" noChangeArrowheads="1"/>
          </p:cNvSpPr>
          <p:nvPr>
            <p:ph type="body" idx="1"/>
          </p:nvPr>
        </p:nvSpPr>
        <p:spPr>
          <a:xfrm>
            <a:off x="465138" y="5203825"/>
            <a:ext cx="5784850" cy="4037013"/>
          </a:xfrm>
          <a:noFill/>
          <a:ln/>
        </p:spPr>
        <p:txBody>
          <a:bodyPr/>
          <a:lstStyle/>
          <a:p>
            <a:pPr eaLnBrk="1" hangingPunct="1"/>
            <a:endParaRPr lang="en-US" smtClean="0">
              <a:latin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472A9ECE-2D3B-4E0C-A44A-D73662F8A740}" type="slidenum">
              <a:rPr lang="en-US" b="1" smtClean="0">
                <a:solidFill>
                  <a:srgbClr val="000000"/>
                </a:solidFill>
                <a:latin typeface="Arial" charset="0"/>
              </a:rPr>
              <a:pPr/>
              <a:t>51</a:t>
            </a:fld>
            <a:endParaRPr lang="en-US" b="1" smtClean="0">
              <a:solidFill>
                <a:srgbClr val="000000"/>
              </a:solidFill>
              <a:latin typeface="Arial" charset="0"/>
            </a:endParaRPr>
          </a:p>
        </p:txBody>
      </p:sp>
      <p:sp>
        <p:nvSpPr>
          <p:cNvPr id="117763" name="Rectangle 2"/>
          <p:cNvSpPr>
            <a:spLocks noGrp="1" noRot="1" noChangeAspect="1" noChangeArrowheads="1" noTextEdit="1"/>
          </p:cNvSpPr>
          <p:nvPr>
            <p:ph type="sldImg"/>
          </p:nvPr>
        </p:nvSpPr>
        <p:spPr>
          <a:xfrm>
            <a:off x="120650" y="188913"/>
            <a:ext cx="6456363" cy="4843462"/>
          </a:xfrm>
          <a:ln/>
        </p:spPr>
      </p:sp>
      <p:sp>
        <p:nvSpPr>
          <p:cNvPr id="117764" name="Rectangle 3"/>
          <p:cNvSpPr>
            <a:spLocks noGrp="1" noChangeArrowheads="1"/>
          </p:cNvSpPr>
          <p:nvPr>
            <p:ph type="body" idx="1"/>
          </p:nvPr>
        </p:nvSpPr>
        <p:spPr>
          <a:xfrm>
            <a:off x="465138" y="5203825"/>
            <a:ext cx="5784850" cy="4037013"/>
          </a:xfrm>
          <a:noFill/>
          <a:ln/>
        </p:spPr>
        <p:txBody>
          <a:bodyPr/>
          <a:lstStyle/>
          <a:p>
            <a:pPr eaLnBrk="1" hangingPunct="1"/>
            <a:endParaRPr lang="en-US" smtClean="0">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4E2ED669-E5FA-40D8-AA2F-14E7B534C37C}" type="slidenum">
              <a:rPr lang="en-US" b="1" smtClean="0">
                <a:solidFill>
                  <a:srgbClr val="000000"/>
                </a:solidFill>
                <a:latin typeface="Arial" charset="0"/>
              </a:rPr>
              <a:pPr/>
              <a:t>52</a:t>
            </a:fld>
            <a:endParaRPr lang="en-US" b="1" smtClean="0">
              <a:solidFill>
                <a:srgbClr val="000000"/>
              </a:solidFill>
              <a:latin typeface="Arial" charset="0"/>
            </a:endParaRPr>
          </a:p>
        </p:txBody>
      </p:sp>
      <p:sp>
        <p:nvSpPr>
          <p:cNvPr id="118787" name="Rectangle 2"/>
          <p:cNvSpPr>
            <a:spLocks noGrp="1" noRot="1" noChangeAspect="1" noChangeArrowheads="1" noTextEdit="1"/>
          </p:cNvSpPr>
          <p:nvPr>
            <p:ph type="sldImg"/>
          </p:nvPr>
        </p:nvSpPr>
        <p:spPr>
          <a:xfrm>
            <a:off x="120650" y="188913"/>
            <a:ext cx="6456363" cy="4843462"/>
          </a:xfrm>
          <a:ln/>
        </p:spPr>
      </p:sp>
      <p:sp>
        <p:nvSpPr>
          <p:cNvPr id="118788" name="Rectangle 3"/>
          <p:cNvSpPr>
            <a:spLocks noGrp="1" noChangeArrowheads="1"/>
          </p:cNvSpPr>
          <p:nvPr>
            <p:ph type="body" idx="1"/>
          </p:nvPr>
        </p:nvSpPr>
        <p:spPr>
          <a:xfrm>
            <a:off x="465138" y="5203825"/>
            <a:ext cx="5784850" cy="4037013"/>
          </a:xfrm>
          <a:noFill/>
          <a:ln/>
        </p:spPr>
        <p:txBody>
          <a:bodyPr/>
          <a:lstStyle/>
          <a:p>
            <a:pPr eaLnBrk="1" hangingPunct="1"/>
            <a:endParaRPr lang="en-US" smtClean="0">
              <a:latin typeface="Arial"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136EC4AB-6555-46DC-A7FB-CE115D326265}" type="slidenum">
              <a:rPr lang="en-US" b="1" smtClean="0">
                <a:solidFill>
                  <a:srgbClr val="000000"/>
                </a:solidFill>
                <a:latin typeface="Arial" charset="0"/>
              </a:rPr>
              <a:pPr/>
              <a:t>53</a:t>
            </a:fld>
            <a:endParaRPr lang="en-US" b="1" smtClean="0">
              <a:solidFill>
                <a:srgbClr val="000000"/>
              </a:solidFill>
              <a:latin typeface="Arial" charset="0"/>
            </a:endParaRPr>
          </a:p>
        </p:txBody>
      </p:sp>
      <p:sp>
        <p:nvSpPr>
          <p:cNvPr id="119811" name="Rectangle 2"/>
          <p:cNvSpPr>
            <a:spLocks noGrp="1" noRot="1" noChangeAspect="1" noChangeArrowheads="1" noTextEdit="1"/>
          </p:cNvSpPr>
          <p:nvPr>
            <p:ph type="sldImg"/>
          </p:nvPr>
        </p:nvSpPr>
        <p:spPr>
          <a:xfrm>
            <a:off x="120650" y="188913"/>
            <a:ext cx="6456363" cy="4843462"/>
          </a:xfrm>
          <a:ln/>
        </p:spPr>
      </p:sp>
      <p:sp>
        <p:nvSpPr>
          <p:cNvPr id="119812" name="Rectangle 3"/>
          <p:cNvSpPr>
            <a:spLocks noGrp="1" noChangeArrowheads="1"/>
          </p:cNvSpPr>
          <p:nvPr>
            <p:ph type="body" idx="1"/>
          </p:nvPr>
        </p:nvSpPr>
        <p:spPr>
          <a:xfrm>
            <a:off x="465138" y="5203825"/>
            <a:ext cx="5784850" cy="4037013"/>
          </a:xfrm>
          <a:noFill/>
          <a:ln/>
        </p:spPr>
        <p:txBody>
          <a:bodyPr/>
          <a:lstStyle/>
          <a:p>
            <a:pPr eaLnBrk="1" hangingPunct="1"/>
            <a:endParaRPr lang="en-US" smtClean="0">
              <a:latin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809A4E3E-C625-4BCC-94C3-1C7BD0E88875}" type="slidenum">
              <a:rPr lang="en-US" b="1" smtClean="0">
                <a:solidFill>
                  <a:srgbClr val="000000"/>
                </a:solidFill>
                <a:latin typeface="Arial" charset="0"/>
              </a:rPr>
              <a:pPr/>
              <a:t>54</a:t>
            </a:fld>
            <a:endParaRPr lang="en-US" b="1" smtClean="0">
              <a:solidFill>
                <a:srgbClr val="000000"/>
              </a:solidFill>
              <a:latin typeface="Arial" charset="0"/>
            </a:endParaRPr>
          </a:p>
        </p:txBody>
      </p:sp>
      <p:sp>
        <p:nvSpPr>
          <p:cNvPr id="120835" name="Rectangle 2"/>
          <p:cNvSpPr>
            <a:spLocks noGrp="1" noRot="1" noChangeAspect="1" noChangeArrowheads="1" noTextEdit="1"/>
          </p:cNvSpPr>
          <p:nvPr>
            <p:ph type="sldImg"/>
          </p:nvPr>
        </p:nvSpPr>
        <p:spPr>
          <a:xfrm>
            <a:off x="120650" y="188913"/>
            <a:ext cx="6456363" cy="4843462"/>
          </a:xfrm>
          <a:ln/>
        </p:spPr>
      </p:sp>
      <p:sp>
        <p:nvSpPr>
          <p:cNvPr id="120836" name="Rectangle 3"/>
          <p:cNvSpPr>
            <a:spLocks noGrp="1" noChangeArrowheads="1"/>
          </p:cNvSpPr>
          <p:nvPr>
            <p:ph type="body" idx="1"/>
          </p:nvPr>
        </p:nvSpPr>
        <p:spPr>
          <a:xfrm>
            <a:off x="465138" y="5203825"/>
            <a:ext cx="5784850" cy="4037013"/>
          </a:xfrm>
          <a:noFill/>
          <a:ln/>
        </p:spPr>
        <p:txBody>
          <a:bodyPr/>
          <a:lstStyle/>
          <a:p>
            <a:pPr eaLnBrk="1" hangingPunct="1"/>
            <a:endParaRPr lang="en-US" smtClean="0">
              <a:latin typeface="Arial"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A9C74B1C-52A8-48C2-BA81-1A5B17467B66}" type="slidenum">
              <a:rPr lang="en-US" b="1" smtClean="0">
                <a:solidFill>
                  <a:srgbClr val="000000"/>
                </a:solidFill>
                <a:latin typeface="Arial" charset="0"/>
              </a:rPr>
              <a:pPr/>
              <a:t>55</a:t>
            </a:fld>
            <a:endParaRPr lang="en-US" b="1" smtClean="0">
              <a:solidFill>
                <a:srgbClr val="000000"/>
              </a:solidFill>
              <a:latin typeface="Arial" charset="0"/>
            </a:endParaRPr>
          </a:p>
        </p:txBody>
      </p:sp>
      <p:sp>
        <p:nvSpPr>
          <p:cNvPr id="121859" name="Rectangle 2"/>
          <p:cNvSpPr>
            <a:spLocks noGrp="1" noRot="1" noChangeAspect="1" noChangeArrowheads="1" noTextEdit="1"/>
          </p:cNvSpPr>
          <p:nvPr>
            <p:ph type="sldImg"/>
          </p:nvPr>
        </p:nvSpPr>
        <p:spPr>
          <a:xfrm>
            <a:off x="877888" y="739775"/>
            <a:ext cx="4933950" cy="3700463"/>
          </a:xfrm>
          <a:ln/>
        </p:spPr>
      </p:sp>
      <p:sp>
        <p:nvSpPr>
          <p:cNvPr id="121860" name="Rectangle 3"/>
          <p:cNvSpPr>
            <a:spLocks noGrp="1" noChangeArrowheads="1"/>
          </p:cNvSpPr>
          <p:nvPr>
            <p:ph type="body" idx="1"/>
          </p:nvPr>
        </p:nvSpPr>
        <p:spPr>
          <a:xfrm>
            <a:off x="890588" y="4686300"/>
            <a:ext cx="4911725" cy="4441825"/>
          </a:xfrm>
          <a:noFill/>
          <a:ln/>
        </p:spPr>
        <p:txBody>
          <a:bodyPr/>
          <a:lstStyle/>
          <a:p>
            <a:pPr eaLnBrk="1" hangingPunct="1"/>
            <a:endParaRPr lang="en-US" smtClean="0">
              <a:latin typeface="Arial"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C663CF1D-498D-4F57-88DA-35E4EF59E3A9}" type="slidenum">
              <a:rPr lang="en-US" b="1" smtClean="0">
                <a:solidFill>
                  <a:srgbClr val="000000"/>
                </a:solidFill>
                <a:latin typeface="Arial" charset="0"/>
              </a:rPr>
              <a:pPr/>
              <a:t>56</a:t>
            </a:fld>
            <a:endParaRPr lang="en-US" b="1" smtClean="0">
              <a:solidFill>
                <a:srgbClr val="000000"/>
              </a:solidFill>
              <a:latin typeface="Arial" charset="0"/>
            </a:endParaRPr>
          </a:p>
        </p:txBody>
      </p:sp>
      <p:sp>
        <p:nvSpPr>
          <p:cNvPr id="122883" name="Rectangle 2"/>
          <p:cNvSpPr>
            <a:spLocks noGrp="1" noRot="1" noChangeAspect="1" noChangeArrowheads="1" noTextEdit="1"/>
          </p:cNvSpPr>
          <p:nvPr>
            <p:ph type="sldImg"/>
          </p:nvPr>
        </p:nvSpPr>
        <p:spPr>
          <a:xfrm>
            <a:off x="120650" y="188913"/>
            <a:ext cx="6456363" cy="4843462"/>
          </a:xfrm>
          <a:ln/>
        </p:spPr>
      </p:sp>
      <p:sp>
        <p:nvSpPr>
          <p:cNvPr id="122884" name="Rectangle 3"/>
          <p:cNvSpPr>
            <a:spLocks noGrp="1" noChangeArrowheads="1"/>
          </p:cNvSpPr>
          <p:nvPr>
            <p:ph type="body" idx="1"/>
          </p:nvPr>
        </p:nvSpPr>
        <p:spPr>
          <a:xfrm>
            <a:off x="465138" y="5203825"/>
            <a:ext cx="5784850" cy="4037013"/>
          </a:xfrm>
          <a:noFill/>
          <a:ln/>
        </p:spPr>
        <p:txBody>
          <a:bodyPr/>
          <a:lstStyle/>
          <a:p>
            <a:pPr eaLnBrk="1" hangingPunct="1"/>
            <a:endParaRPr lang="en-US" smtClean="0">
              <a:latin typeface="Arial"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B34842E3-1B46-4A2F-8F37-FE43E6E34260}" type="slidenum">
              <a:rPr lang="en-US" b="1" smtClean="0">
                <a:solidFill>
                  <a:srgbClr val="000000"/>
                </a:solidFill>
                <a:latin typeface="Arial" charset="0"/>
              </a:rPr>
              <a:pPr/>
              <a:t>57</a:t>
            </a:fld>
            <a:endParaRPr lang="en-US" b="1" smtClean="0">
              <a:solidFill>
                <a:srgbClr val="000000"/>
              </a:solidFill>
              <a:latin typeface="Arial" charset="0"/>
            </a:endParaRPr>
          </a:p>
        </p:txBody>
      </p:sp>
      <p:sp>
        <p:nvSpPr>
          <p:cNvPr id="123907" name="Rectangle 2"/>
          <p:cNvSpPr>
            <a:spLocks noGrp="1" noRot="1" noChangeAspect="1" noChangeArrowheads="1" noTextEdit="1"/>
          </p:cNvSpPr>
          <p:nvPr>
            <p:ph type="sldImg"/>
          </p:nvPr>
        </p:nvSpPr>
        <p:spPr>
          <a:xfrm>
            <a:off x="120650" y="188913"/>
            <a:ext cx="6456363" cy="4843462"/>
          </a:xfrm>
          <a:ln/>
        </p:spPr>
      </p:sp>
      <p:sp>
        <p:nvSpPr>
          <p:cNvPr id="123908" name="Rectangle 3"/>
          <p:cNvSpPr>
            <a:spLocks noGrp="1" noChangeArrowheads="1"/>
          </p:cNvSpPr>
          <p:nvPr>
            <p:ph type="body" idx="1"/>
          </p:nvPr>
        </p:nvSpPr>
        <p:spPr>
          <a:xfrm>
            <a:off x="465138" y="5203825"/>
            <a:ext cx="5784850" cy="4037013"/>
          </a:xfrm>
          <a:noFill/>
          <a:ln/>
        </p:spPr>
        <p:txBody>
          <a:bodyPr/>
          <a:lstStyle/>
          <a:p>
            <a:pPr eaLnBrk="1" hangingPunct="1"/>
            <a:endParaRPr lang="en-US" smtClean="0">
              <a:latin typeface="Arial"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900F654B-A67E-412B-A202-0D085D576B09}" type="slidenum">
              <a:rPr lang="en-US" b="1" smtClean="0">
                <a:solidFill>
                  <a:srgbClr val="000000"/>
                </a:solidFill>
                <a:latin typeface="Arial" charset="0"/>
              </a:rPr>
              <a:pPr/>
              <a:t>58</a:t>
            </a:fld>
            <a:endParaRPr lang="en-US" b="1" smtClean="0">
              <a:solidFill>
                <a:srgbClr val="000000"/>
              </a:solidFill>
              <a:latin typeface="Arial" charset="0"/>
            </a:endParaRPr>
          </a:p>
        </p:txBody>
      </p:sp>
      <p:sp>
        <p:nvSpPr>
          <p:cNvPr id="124931" name="Rectangle 2"/>
          <p:cNvSpPr>
            <a:spLocks noGrp="1" noRot="1" noChangeAspect="1" noChangeArrowheads="1" noTextEdit="1"/>
          </p:cNvSpPr>
          <p:nvPr>
            <p:ph type="sldImg"/>
          </p:nvPr>
        </p:nvSpPr>
        <p:spPr>
          <a:xfrm>
            <a:off x="120650" y="188913"/>
            <a:ext cx="6456363" cy="4843462"/>
          </a:xfrm>
          <a:ln/>
        </p:spPr>
      </p:sp>
      <p:sp>
        <p:nvSpPr>
          <p:cNvPr id="124932" name="Rectangle 3"/>
          <p:cNvSpPr>
            <a:spLocks noGrp="1" noChangeArrowheads="1"/>
          </p:cNvSpPr>
          <p:nvPr>
            <p:ph type="body" idx="1"/>
          </p:nvPr>
        </p:nvSpPr>
        <p:spPr>
          <a:xfrm>
            <a:off x="465138" y="5203825"/>
            <a:ext cx="5784850" cy="4037013"/>
          </a:xfrm>
          <a:noFill/>
          <a:ln/>
        </p:spPr>
        <p:txBody>
          <a:bodyPr/>
          <a:lstStyle/>
          <a:p>
            <a:pPr eaLnBrk="1" hangingPunct="1"/>
            <a:endParaRPr lang="en-US" dirty="0" smtClean="0">
              <a:latin typeface="Arial"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68BE9E10-93F7-4690-8FD8-A08F63F1D8A2}" type="slidenum">
              <a:rPr lang="en-US" b="1" smtClean="0">
                <a:solidFill>
                  <a:srgbClr val="000000"/>
                </a:solidFill>
                <a:latin typeface="Arial" charset="0"/>
              </a:rPr>
              <a:pPr/>
              <a:t>59</a:t>
            </a:fld>
            <a:endParaRPr lang="en-US" b="1" smtClean="0">
              <a:solidFill>
                <a:srgbClr val="000000"/>
              </a:solidFill>
              <a:latin typeface="Arial" charset="0"/>
            </a:endParaRPr>
          </a:p>
        </p:txBody>
      </p:sp>
      <p:sp>
        <p:nvSpPr>
          <p:cNvPr id="125955" name="Rectangle 2"/>
          <p:cNvSpPr>
            <a:spLocks noGrp="1" noRot="1" noChangeAspect="1" noChangeArrowheads="1" noTextEdit="1"/>
          </p:cNvSpPr>
          <p:nvPr>
            <p:ph type="sldImg"/>
          </p:nvPr>
        </p:nvSpPr>
        <p:spPr>
          <a:xfrm>
            <a:off x="120650" y="188913"/>
            <a:ext cx="6456363" cy="4843462"/>
          </a:xfrm>
          <a:ln/>
        </p:spPr>
      </p:sp>
      <p:sp>
        <p:nvSpPr>
          <p:cNvPr id="125956" name="Rectangle 3"/>
          <p:cNvSpPr>
            <a:spLocks noGrp="1" noChangeArrowheads="1"/>
          </p:cNvSpPr>
          <p:nvPr>
            <p:ph type="body" idx="1"/>
          </p:nvPr>
        </p:nvSpPr>
        <p:spPr>
          <a:xfrm>
            <a:off x="465138" y="5203825"/>
            <a:ext cx="5784850" cy="4037013"/>
          </a:xfrm>
          <a:noFill/>
          <a:ln/>
        </p:spPr>
        <p:txBody>
          <a:bodyPr/>
          <a:lstStyle/>
          <a:p>
            <a:pPr eaLnBrk="1" hangingPunct="1"/>
            <a:endParaRPr lang="en-US" dirty="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r>
              <a:rPr lang="en-US" smtClean="0">
                <a:latin typeface="Arial" charset="0"/>
              </a:rPr>
              <a:t>This slide conveys the session plan for Day1</a:t>
            </a:r>
          </a:p>
        </p:txBody>
      </p:sp>
      <p:sp>
        <p:nvSpPr>
          <p:cNvPr id="72708" name="Slide Number Placeholder 3"/>
          <p:cNvSpPr>
            <a:spLocks noGrp="1"/>
          </p:cNvSpPr>
          <p:nvPr>
            <p:ph type="sldNum" sz="quarter" idx="5"/>
          </p:nvPr>
        </p:nvSpPr>
        <p:spPr>
          <a:noFill/>
        </p:spPr>
        <p:txBody>
          <a:bodyPr/>
          <a:lstStyle/>
          <a:p>
            <a:fld id="{28FC9996-F561-4DC0-911F-A4400BD4B5C4}" type="slidenum">
              <a:rPr lang="en-US" smtClean="0">
                <a:latin typeface="Arial" charset="0"/>
              </a:rPr>
              <a:pPr/>
              <a:t>6</a:t>
            </a:fld>
            <a:endParaRPr lang="en-US" smtClean="0">
              <a:latin typeface="Arial"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70C9913-E9E6-4539-A55D-B05BD3849106}" type="slidenum">
              <a:rPr lang="en-US" smtClean="0"/>
              <a:pPr>
                <a:defRPr/>
              </a:pPr>
              <a:t>60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98B92A1-CBF8-40D0-BFD1-B0D4CC133EC7}" type="slidenum">
              <a:rPr lang="en-US" smtClean="0">
                <a:latin typeface="Arial" charset="0"/>
              </a:rPr>
              <a:pPr/>
              <a:t>7</a:t>
            </a:fld>
            <a:endParaRPr lang="en-US" smtClean="0">
              <a:latin typeface="Arial"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6BADAAB3-0140-4433-9290-3B182DBAF55E}" type="slidenum">
              <a:rPr lang="en-US" smtClean="0">
                <a:latin typeface="Arial" charset="0"/>
              </a:rPr>
              <a:pPr/>
              <a:t>8</a:t>
            </a:fld>
            <a:endParaRPr lang="en-US" smtClean="0">
              <a:latin typeface="Arial"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en-US" dirty="0" smtClean="0">
                <a:latin typeface="Arial" charset="0"/>
              </a:rPr>
              <a:t>The biggest responsibility of the modern day information system is </a:t>
            </a:r>
          </a:p>
          <a:p>
            <a:endParaRPr lang="en-US" dirty="0" smtClean="0">
              <a:latin typeface="Arial" charset="0"/>
            </a:endParaRPr>
          </a:p>
          <a:p>
            <a:r>
              <a:rPr lang="en-US" dirty="0" smtClean="0">
                <a:latin typeface="Arial" charset="0"/>
              </a:rPr>
              <a:t>To </a:t>
            </a:r>
            <a:r>
              <a:rPr lang="en-US" i="1" dirty="0" smtClean="0">
                <a:latin typeface="Arial" charset="0"/>
              </a:rPr>
              <a:t>simulate</a:t>
            </a:r>
            <a:r>
              <a:rPr lang="en-US" dirty="0" smtClean="0">
                <a:latin typeface="Arial" charset="0"/>
              </a:rPr>
              <a:t> the manual system</a:t>
            </a:r>
          </a:p>
          <a:p>
            <a:r>
              <a:rPr lang="en-US" dirty="0" smtClean="0">
                <a:latin typeface="Arial" charset="0"/>
              </a:rPr>
              <a:t>To record every transaction that the organization undertakes</a:t>
            </a:r>
          </a:p>
          <a:p>
            <a:r>
              <a:rPr lang="en-US" dirty="0" smtClean="0">
                <a:latin typeface="Arial" charset="0"/>
              </a:rPr>
              <a:t>Capture the day-to-day activities in the life cycle of an enterprise </a:t>
            </a:r>
          </a:p>
          <a:p>
            <a:r>
              <a:rPr lang="en-US" dirty="0" smtClean="0">
                <a:latin typeface="Arial" charset="0"/>
              </a:rPr>
              <a:t>Help the organization to make quick and correct decisions based on the data</a:t>
            </a:r>
          </a:p>
          <a:p>
            <a:r>
              <a:rPr lang="en-US" dirty="0" smtClean="0">
                <a:latin typeface="Arial" charset="0"/>
              </a:rPr>
              <a:t>Protect the data from unauthorized access</a:t>
            </a:r>
          </a:p>
          <a:p>
            <a:r>
              <a:rPr lang="en-US" dirty="0" smtClean="0">
                <a:latin typeface="Arial" charset="0"/>
              </a:rPr>
              <a:t>Recovering the data in case of failures</a:t>
            </a:r>
          </a:p>
          <a:p>
            <a:r>
              <a:rPr lang="en-US" dirty="0" smtClean="0">
                <a:latin typeface="Arial" charset="0"/>
              </a:rPr>
              <a:t> </a:t>
            </a:r>
          </a:p>
          <a:p>
            <a:r>
              <a:rPr lang="en-US" sz="1000" kern="1200" dirty="0" smtClean="0">
                <a:solidFill>
                  <a:schemeClr val="tx1"/>
                </a:solidFill>
                <a:latin typeface="Arial" pitchFamily="34" charset="0"/>
                <a:ea typeface="+mn-ea"/>
                <a:cs typeface="+mn-cs"/>
              </a:rPr>
              <a:t>Every organization requires some on-line application system or server to manage their daily activities. These systems help in recording the transactions; the organization goes through with their employees, customers and vendors. It is impossible to imagine an enterprise without an on-line transaction system. </a:t>
            </a:r>
          </a:p>
          <a:p>
            <a:r>
              <a:rPr lang="en-US" dirty="0" smtClean="0">
                <a:latin typeface="Arial" charset="0"/>
              </a:rPr>
              <a:t> </a:t>
            </a:r>
          </a:p>
          <a:p>
            <a:r>
              <a:rPr lang="en-US" dirty="0" smtClean="0">
                <a:latin typeface="Arial" charset="0"/>
              </a:rPr>
              <a:t>To build an efficient on-line transaction system, it is necessary to know how these systems are built, the difficulties that may encounter and how to overcome them.</a:t>
            </a:r>
          </a:p>
          <a:p>
            <a:r>
              <a:rPr lang="en-US" dirty="0" smtClean="0">
                <a:latin typeface="Arial" charset="0"/>
              </a:rPr>
              <a:t> </a:t>
            </a:r>
          </a:p>
          <a:p>
            <a:r>
              <a:rPr lang="en-US" dirty="0" smtClean="0">
                <a:latin typeface="Arial" charset="0"/>
              </a:rPr>
              <a:t>In this cyber-age, we need to know how to protect data from un-authorized usage and how to recover the data in case of failures. </a:t>
            </a:r>
          </a:p>
          <a:p>
            <a:endParaRPr lang="en-US" dirty="0" smtClean="0">
              <a:latin typeface="Arial" charset="0"/>
            </a:endParaRPr>
          </a:p>
          <a:p>
            <a:pPr eaLnBrk="1" hangingPunct="1"/>
            <a:endParaRPr lang="en-US" sz="900" dirty="0"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04C5B24D-9541-4054-AB06-39EA377C93AE}" type="slidenum">
              <a:rPr lang="en-US" smtClean="0">
                <a:latin typeface="Arial" charset="0"/>
              </a:rPr>
              <a:pPr/>
              <a:t>9</a:t>
            </a:fld>
            <a:endParaRPr lang="en-US" smtClean="0">
              <a:latin typeface="Arial"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Generic"/>
          <p:cNvPicPr>
            <a:picLocks noChangeAspect="1" noChangeArrowheads="1"/>
          </p:cNvPicPr>
          <p:nvPr userDrawn="1"/>
        </p:nvPicPr>
        <p:blipFill>
          <a:blip r:embed="rId2" cstate="print"/>
          <a:srcRect/>
          <a:stretch>
            <a:fillRect/>
          </a:stretch>
        </p:blipFill>
        <p:spPr bwMode="auto">
          <a:xfrm>
            <a:off x="0" y="0"/>
            <a:ext cx="9144000" cy="6934200"/>
          </a:xfrm>
          <a:prstGeom prst="rect">
            <a:avLst/>
          </a:prstGeom>
          <a:noFill/>
          <a:ln w="9525">
            <a:noFill/>
            <a:miter lim="800000"/>
            <a:headEnd/>
            <a:tailEnd/>
          </a:ln>
        </p:spPr>
      </p:pic>
      <p:sp>
        <p:nvSpPr>
          <p:cNvPr id="5" name="Rectangle 4"/>
          <p:cNvSpPr>
            <a:spLocks noChangeArrowheads="1"/>
          </p:cNvSpPr>
          <p:nvPr userDrawn="1"/>
        </p:nvSpPr>
        <p:spPr bwMode="auto">
          <a:xfrm>
            <a:off x="0" y="6527800"/>
            <a:ext cx="9144000" cy="330200"/>
          </a:xfrm>
          <a:prstGeom prst="rect">
            <a:avLst/>
          </a:prstGeom>
          <a:solidFill>
            <a:srgbClr val="000000">
              <a:alpha val="61000"/>
            </a:srgbClr>
          </a:solidFill>
          <a:ln w="9525">
            <a:noFill/>
            <a:miter lim="800000"/>
            <a:headEnd/>
            <a:tailEnd/>
          </a:ln>
          <a:effectLst/>
        </p:spPr>
        <p:txBody>
          <a:bodyPr wrap="none" anchor="ct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6" name="Text Box 7"/>
          <p:cNvSpPr txBox="1">
            <a:spLocks noChangeArrowheads="1"/>
          </p:cNvSpPr>
          <p:nvPr userDrawn="1"/>
        </p:nvSpPr>
        <p:spPr bwMode="auto">
          <a:xfrm>
            <a:off x="352425" y="6553200"/>
            <a:ext cx="2009775" cy="276225"/>
          </a:xfrm>
          <a:prstGeom prst="rect">
            <a:avLst/>
          </a:prstGeom>
          <a:noFill/>
          <a:ln w="12700">
            <a:noFill/>
            <a:miter lim="800000"/>
            <a:headEnd/>
            <a:tailEnd/>
          </a:ln>
          <a:effectLst>
            <a:outerShdw dist="17961" dir="2700000" algn="ctr" rotWithShape="0">
              <a:schemeClr val="tx1"/>
            </a:outerShdw>
          </a:effectLst>
        </p:spPr>
        <p:txBody>
          <a:bodyPr>
            <a:spAutoFit/>
          </a:bodyPr>
          <a:lstStyle/>
          <a:p>
            <a:pPr eaLnBrk="0" hangingPunct="0">
              <a:spcBef>
                <a:spcPct val="50000"/>
              </a:spcBef>
              <a:buClr>
                <a:srgbClr val="0033CC"/>
              </a:buClr>
              <a:buSzPct val="155000"/>
              <a:buFont typeface="Symbol" pitchFamily="18" charset="2"/>
              <a:buNone/>
              <a:defRPr/>
            </a:pPr>
            <a:r>
              <a:rPr lang="en-US" b="0" dirty="0">
                <a:solidFill>
                  <a:srgbClr val="FFFFCC"/>
                </a:solidFill>
                <a:latin typeface="Arial" pitchFamily="34" charset="0"/>
              </a:rPr>
              <a:t>ER/CORP/CRS/DB91</a:t>
            </a:r>
          </a:p>
        </p:txBody>
      </p:sp>
      <p:sp>
        <p:nvSpPr>
          <p:cNvPr id="7" name="Text Box 8"/>
          <p:cNvSpPr txBox="1">
            <a:spLocks noChangeArrowheads="1"/>
          </p:cNvSpPr>
          <p:nvPr userDrawn="1"/>
        </p:nvSpPr>
        <p:spPr bwMode="auto">
          <a:xfrm>
            <a:off x="3668713" y="6553200"/>
            <a:ext cx="1125537"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b="0" dirty="0">
                <a:solidFill>
                  <a:srgbClr val="FFFFCC"/>
                </a:solidFill>
                <a:latin typeface="Arial" pitchFamily="34" charset="0"/>
              </a:rPr>
              <a:t>Ver. No.: </a:t>
            </a:r>
            <a:r>
              <a:rPr lang="en-US" b="0" dirty="0" smtClean="0">
                <a:solidFill>
                  <a:srgbClr val="FFFFCC"/>
                </a:solidFill>
                <a:latin typeface="Arial" pitchFamily="34" charset="0"/>
              </a:rPr>
              <a:t>1.4</a:t>
            </a:r>
            <a:endParaRPr lang="en-US" b="0" dirty="0">
              <a:solidFill>
                <a:srgbClr val="FFFFCC"/>
              </a:solidFill>
              <a:latin typeface="Arial" pitchFamily="34" charset="0"/>
            </a:endParaRPr>
          </a:p>
        </p:txBody>
      </p:sp>
      <p:sp>
        <p:nvSpPr>
          <p:cNvPr id="8" name="Rectangle 6"/>
          <p:cNvSpPr>
            <a:spLocks noChangeArrowheads="1"/>
          </p:cNvSpPr>
          <p:nvPr userDrawn="1"/>
        </p:nvSpPr>
        <p:spPr bwMode="auto">
          <a:xfrm>
            <a:off x="6072188" y="6540500"/>
            <a:ext cx="3189399" cy="277641"/>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eaLnBrk="0" hangingPunct="0">
              <a:spcBef>
                <a:spcPct val="50000"/>
              </a:spcBef>
              <a:defRPr/>
            </a:pPr>
            <a:r>
              <a:rPr lang="en-US" b="0" dirty="0">
                <a:solidFill>
                  <a:srgbClr val="FFFFCC"/>
                </a:solidFill>
                <a:latin typeface="Arial" pitchFamily="34" charset="0"/>
              </a:rPr>
              <a:t>Copyright © </a:t>
            </a:r>
            <a:r>
              <a:rPr lang="en-US" b="0" dirty="0" smtClean="0">
                <a:solidFill>
                  <a:srgbClr val="FFFFCC"/>
                </a:solidFill>
                <a:latin typeface="Arial" pitchFamily="34" charset="0"/>
              </a:rPr>
              <a:t>2010, </a:t>
            </a:r>
            <a:r>
              <a:rPr lang="en-US" b="0" dirty="0">
                <a:solidFill>
                  <a:srgbClr val="FFFFCC"/>
                </a:solidFill>
                <a:latin typeface="Arial" pitchFamily="34" charset="0"/>
              </a:rPr>
              <a:t>Infosys Technologies Ltd.</a:t>
            </a:r>
          </a:p>
        </p:txBody>
      </p:sp>
      <p:sp>
        <p:nvSpPr>
          <p:cNvPr id="9" name="Line 8"/>
          <p:cNvSpPr>
            <a:spLocks noChangeShapeType="1"/>
          </p:cNvSpPr>
          <p:nvPr userDrawn="1"/>
        </p:nvSpPr>
        <p:spPr bwMode="auto">
          <a:xfrm flipH="1" flipV="1">
            <a:off x="2379663" y="2946400"/>
            <a:ext cx="1360487" cy="723900"/>
          </a:xfrm>
          <a:prstGeom prst="line">
            <a:avLst/>
          </a:prstGeom>
          <a:noFill/>
          <a:ln w="1270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10" name="Line 9"/>
          <p:cNvSpPr>
            <a:spLocks noChangeShapeType="1"/>
          </p:cNvSpPr>
          <p:nvPr userDrawn="1"/>
        </p:nvSpPr>
        <p:spPr bwMode="auto">
          <a:xfrm rot="19887338" flipH="1" flipV="1">
            <a:off x="5262563" y="3560763"/>
            <a:ext cx="1450975" cy="292100"/>
          </a:xfrm>
          <a:prstGeom prst="line">
            <a:avLst/>
          </a:prstGeom>
          <a:noFill/>
          <a:ln w="1270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11" name="Line 10"/>
          <p:cNvSpPr>
            <a:spLocks noChangeShapeType="1"/>
          </p:cNvSpPr>
          <p:nvPr userDrawn="1"/>
        </p:nvSpPr>
        <p:spPr bwMode="auto">
          <a:xfrm rot="19887338" flipH="1" flipV="1">
            <a:off x="5438775" y="4532313"/>
            <a:ext cx="520700" cy="623887"/>
          </a:xfrm>
          <a:prstGeom prst="line">
            <a:avLst/>
          </a:prstGeom>
          <a:noFill/>
          <a:ln w="1270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12" name="Line 11"/>
          <p:cNvSpPr>
            <a:spLocks noChangeShapeType="1"/>
          </p:cNvSpPr>
          <p:nvPr userDrawn="1"/>
        </p:nvSpPr>
        <p:spPr bwMode="auto">
          <a:xfrm rot="18064833" flipH="1" flipV="1">
            <a:off x="2777332" y="4928394"/>
            <a:ext cx="1147762" cy="488950"/>
          </a:xfrm>
          <a:prstGeom prst="line">
            <a:avLst/>
          </a:prstGeom>
          <a:noFill/>
          <a:ln w="1270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13" name="Line 12"/>
          <p:cNvSpPr>
            <a:spLocks noChangeShapeType="1"/>
          </p:cNvSpPr>
          <p:nvPr userDrawn="1"/>
        </p:nvSpPr>
        <p:spPr bwMode="auto">
          <a:xfrm rot="17836519" flipH="1" flipV="1">
            <a:off x="2698751" y="3900487"/>
            <a:ext cx="793750" cy="835025"/>
          </a:xfrm>
          <a:prstGeom prst="line">
            <a:avLst/>
          </a:prstGeom>
          <a:noFill/>
          <a:ln w="1270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14" name="Freeform 13"/>
          <p:cNvSpPr>
            <a:spLocks/>
          </p:cNvSpPr>
          <p:nvPr userDrawn="1"/>
        </p:nvSpPr>
        <p:spPr bwMode="auto">
          <a:xfrm>
            <a:off x="4848225" y="2401888"/>
            <a:ext cx="1358900" cy="1338262"/>
          </a:xfrm>
          <a:custGeom>
            <a:avLst/>
            <a:gdLst/>
            <a:ahLst/>
            <a:cxnLst>
              <a:cxn ang="0">
                <a:pos x="0" y="843"/>
              </a:cxn>
              <a:cxn ang="0">
                <a:pos x="80" y="599"/>
              </a:cxn>
              <a:cxn ang="0">
                <a:pos x="144" y="331"/>
              </a:cxn>
              <a:cxn ang="0">
                <a:pos x="276" y="155"/>
              </a:cxn>
              <a:cxn ang="0">
                <a:pos x="460" y="51"/>
              </a:cxn>
              <a:cxn ang="0">
                <a:pos x="644" y="11"/>
              </a:cxn>
              <a:cxn ang="0">
                <a:pos x="796" y="3"/>
              </a:cxn>
              <a:cxn ang="0">
                <a:pos x="928" y="31"/>
              </a:cxn>
            </a:cxnLst>
            <a:rect l="0" t="0" r="r" b="b"/>
            <a:pathLst>
              <a:path w="928" h="843">
                <a:moveTo>
                  <a:pt x="0" y="843"/>
                </a:moveTo>
                <a:cubicBezTo>
                  <a:pt x="28" y="763"/>
                  <a:pt x="56" y="684"/>
                  <a:pt x="80" y="599"/>
                </a:cubicBezTo>
                <a:cubicBezTo>
                  <a:pt x="104" y="514"/>
                  <a:pt x="111" y="405"/>
                  <a:pt x="144" y="331"/>
                </a:cubicBezTo>
                <a:cubicBezTo>
                  <a:pt x="177" y="257"/>
                  <a:pt x="223" y="202"/>
                  <a:pt x="276" y="155"/>
                </a:cubicBezTo>
                <a:cubicBezTo>
                  <a:pt x="329" y="108"/>
                  <a:pt x="399" y="75"/>
                  <a:pt x="460" y="51"/>
                </a:cubicBezTo>
                <a:cubicBezTo>
                  <a:pt x="521" y="27"/>
                  <a:pt x="588" y="19"/>
                  <a:pt x="644" y="11"/>
                </a:cubicBezTo>
                <a:cubicBezTo>
                  <a:pt x="700" y="3"/>
                  <a:pt x="749" y="0"/>
                  <a:pt x="796" y="3"/>
                </a:cubicBezTo>
                <a:cubicBezTo>
                  <a:pt x="843" y="6"/>
                  <a:pt x="904" y="26"/>
                  <a:pt x="928" y="31"/>
                </a:cubicBezTo>
              </a:path>
            </a:pathLst>
          </a:custGeom>
          <a:noFill/>
          <a:ln w="1905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15" name="Freeform 14"/>
          <p:cNvSpPr>
            <a:spLocks/>
          </p:cNvSpPr>
          <p:nvPr userDrawn="1"/>
        </p:nvSpPr>
        <p:spPr bwMode="auto">
          <a:xfrm rot="513126">
            <a:off x="3143250" y="2584450"/>
            <a:ext cx="1171575" cy="552450"/>
          </a:xfrm>
          <a:custGeom>
            <a:avLst/>
            <a:gdLst/>
            <a:ahLst/>
            <a:cxnLst>
              <a:cxn ang="0">
                <a:pos x="935" y="0"/>
              </a:cxn>
              <a:cxn ang="0">
                <a:pos x="651" y="24"/>
              </a:cxn>
              <a:cxn ang="0">
                <a:pos x="239" y="140"/>
              </a:cxn>
              <a:cxn ang="0">
                <a:pos x="27" y="268"/>
              </a:cxn>
              <a:cxn ang="0">
                <a:pos x="79" y="364"/>
              </a:cxn>
            </a:cxnLst>
            <a:rect l="0" t="0" r="r" b="b"/>
            <a:pathLst>
              <a:path w="935" h="364">
                <a:moveTo>
                  <a:pt x="935" y="0"/>
                </a:moveTo>
                <a:cubicBezTo>
                  <a:pt x="887" y="4"/>
                  <a:pt x="767" y="1"/>
                  <a:pt x="651" y="24"/>
                </a:cubicBezTo>
                <a:cubicBezTo>
                  <a:pt x="535" y="47"/>
                  <a:pt x="343" y="99"/>
                  <a:pt x="239" y="140"/>
                </a:cubicBezTo>
                <a:cubicBezTo>
                  <a:pt x="135" y="181"/>
                  <a:pt x="54" y="231"/>
                  <a:pt x="27" y="268"/>
                </a:cubicBezTo>
                <a:cubicBezTo>
                  <a:pt x="0" y="305"/>
                  <a:pt x="39" y="334"/>
                  <a:pt x="79" y="364"/>
                </a:cubicBezTo>
              </a:path>
            </a:pathLst>
          </a:custGeom>
          <a:noFill/>
          <a:ln w="9525">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16" name="Freeform 15"/>
          <p:cNvSpPr>
            <a:spLocks/>
          </p:cNvSpPr>
          <p:nvPr userDrawn="1"/>
        </p:nvSpPr>
        <p:spPr bwMode="auto">
          <a:xfrm>
            <a:off x="3879850" y="5135563"/>
            <a:ext cx="674688" cy="385762"/>
          </a:xfrm>
          <a:custGeom>
            <a:avLst/>
            <a:gdLst/>
            <a:ahLst/>
            <a:cxnLst>
              <a:cxn ang="0">
                <a:pos x="644" y="197"/>
              </a:cxn>
              <a:cxn ang="0">
                <a:pos x="480" y="201"/>
              </a:cxn>
              <a:cxn ang="0">
                <a:pos x="352" y="137"/>
              </a:cxn>
              <a:cxn ang="0">
                <a:pos x="256" y="29"/>
              </a:cxn>
              <a:cxn ang="0">
                <a:pos x="124" y="5"/>
              </a:cxn>
              <a:cxn ang="0">
                <a:pos x="0" y="57"/>
              </a:cxn>
            </a:cxnLst>
            <a:rect l="0" t="0" r="r" b="b"/>
            <a:pathLst>
              <a:path w="644" h="211">
                <a:moveTo>
                  <a:pt x="644" y="197"/>
                </a:moveTo>
                <a:cubicBezTo>
                  <a:pt x="617" y="198"/>
                  <a:pt x="529" y="211"/>
                  <a:pt x="480" y="201"/>
                </a:cubicBezTo>
                <a:cubicBezTo>
                  <a:pt x="431" y="191"/>
                  <a:pt x="389" y="166"/>
                  <a:pt x="352" y="137"/>
                </a:cubicBezTo>
                <a:cubicBezTo>
                  <a:pt x="315" y="108"/>
                  <a:pt x="294" y="51"/>
                  <a:pt x="256" y="29"/>
                </a:cubicBezTo>
                <a:cubicBezTo>
                  <a:pt x="218" y="7"/>
                  <a:pt x="167" y="0"/>
                  <a:pt x="124" y="5"/>
                </a:cubicBezTo>
                <a:cubicBezTo>
                  <a:pt x="81" y="10"/>
                  <a:pt x="26" y="46"/>
                  <a:pt x="0" y="57"/>
                </a:cubicBezTo>
              </a:path>
            </a:pathLst>
          </a:custGeom>
          <a:noFill/>
          <a:ln w="15875">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grpSp>
        <p:nvGrpSpPr>
          <p:cNvPr id="17" name="Group 16"/>
          <p:cNvGrpSpPr>
            <a:grpSpLocks/>
          </p:cNvGrpSpPr>
          <p:nvPr userDrawn="1"/>
        </p:nvGrpSpPr>
        <p:grpSpPr bwMode="auto">
          <a:xfrm>
            <a:off x="7761288" y="241300"/>
            <a:ext cx="1033462" cy="414338"/>
            <a:chOff x="2444" y="1518"/>
            <a:chExt cx="1488" cy="550"/>
          </a:xfrm>
        </p:grpSpPr>
        <p:sp>
          <p:nvSpPr>
            <p:cNvPr id="18" name="Freeform 17"/>
            <p:cNvSpPr>
              <a:spLocks noEditPoints="1"/>
            </p:cNvSpPr>
            <p:nvPr/>
          </p:nvSpPr>
          <p:spPr bwMode="auto">
            <a:xfrm>
              <a:off x="3843" y="1518"/>
              <a:ext cx="89" cy="91"/>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19" name="Freeform 18"/>
            <p:cNvSpPr>
              <a:spLocks/>
            </p:cNvSpPr>
            <p:nvPr/>
          </p:nvSpPr>
          <p:spPr bwMode="auto">
            <a:xfrm>
              <a:off x="2444" y="1529"/>
              <a:ext cx="53"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20" name="Freeform 19"/>
            <p:cNvSpPr>
              <a:spLocks noEditPoints="1"/>
            </p:cNvSpPr>
            <p:nvPr/>
          </p:nvSpPr>
          <p:spPr bwMode="auto">
            <a:xfrm>
              <a:off x="2805" y="1529"/>
              <a:ext cx="1024"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21" name="Freeform 20"/>
            <p:cNvSpPr>
              <a:spLocks/>
            </p:cNvSpPr>
            <p:nvPr/>
          </p:nvSpPr>
          <p:spPr bwMode="auto">
            <a:xfrm>
              <a:off x="2549" y="1630"/>
              <a:ext cx="247" cy="341"/>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grpSp>
      <p:sp>
        <p:nvSpPr>
          <p:cNvPr id="22" name="Text Box 21"/>
          <p:cNvSpPr txBox="1">
            <a:spLocks noChangeArrowheads="1"/>
          </p:cNvSpPr>
          <p:nvPr userDrawn="1"/>
        </p:nvSpPr>
        <p:spPr bwMode="auto">
          <a:xfrm>
            <a:off x="211138" y="76200"/>
            <a:ext cx="6353175" cy="519113"/>
          </a:xfrm>
          <a:prstGeom prst="rect">
            <a:avLst/>
          </a:prstGeom>
          <a:noFill/>
          <a:ln w="9525">
            <a:noFill/>
            <a:miter lim="800000"/>
            <a:headEnd/>
            <a:tailEnd/>
          </a:ln>
          <a:effectLst/>
        </p:spPr>
        <p:txBody>
          <a:bodyPr>
            <a:spAutoFit/>
          </a:bodyPr>
          <a:lstStyle/>
          <a:p>
            <a:pPr>
              <a:defRPr/>
            </a:pPr>
            <a:r>
              <a:rPr lang="en-US" sz="1600">
                <a:solidFill>
                  <a:srgbClr val="FF9900"/>
                </a:solidFill>
                <a:latin typeface="Arial" pitchFamily="34" charset="0"/>
              </a:rPr>
              <a:t>Education and Research</a:t>
            </a:r>
            <a:r>
              <a:rPr lang="en-US" sz="1600">
                <a:solidFill>
                  <a:srgbClr val="66CCFF"/>
                </a:solidFill>
                <a:latin typeface="Arial" pitchFamily="34" charset="0"/>
              </a:rPr>
              <a:t> </a:t>
            </a:r>
          </a:p>
          <a:p>
            <a:pPr>
              <a:defRPr/>
            </a:pPr>
            <a:r>
              <a:rPr lang="en-US" b="0" i="1">
                <a:solidFill>
                  <a:srgbClr val="FFFF66"/>
                </a:solidFill>
                <a:latin typeface="Arial" pitchFamily="34" charset="0"/>
              </a:rPr>
              <a:t>We enable you to leverage knowledge anytime, anywhere!</a:t>
            </a:r>
          </a:p>
        </p:txBody>
      </p:sp>
      <p:sp>
        <p:nvSpPr>
          <p:cNvPr id="23" name="Text Box 22"/>
          <p:cNvSpPr txBox="1">
            <a:spLocks noChangeArrowheads="1"/>
          </p:cNvSpPr>
          <p:nvPr userDrawn="1"/>
        </p:nvSpPr>
        <p:spPr bwMode="auto">
          <a:xfrm>
            <a:off x="433388" y="2413000"/>
            <a:ext cx="4841875" cy="366713"/>
          </a:xfrm>
          <a:prstGeom prst="rect">
            <a:avLst/>
          </a:prstGeom>
          <a:noFill/>
          <a:ln w="9525">
            <a:noFill/>
            <a:miter lim="800000"/>
            <a:headEnd/>
            <a:tailEnd/>
          </a:ln>
          <a:effectLst/>
        </p:spPr>
        <p:txBody>
          <a:bodyPr>
            <a:spAutoFit/>
          </a:bodyPr>
          <a:lstStyle/>
          <a:p>
            <a:pPr>
              <a:spcBef>
                <a:spcPct val="50000"/>
              </a:spcBef>
              <a:defRPr/>
            </a:pPr>
            <a:endParaRPr lang="en-US" sz="1800" b="0" i="1">
              <a:latin typeface="Arial" pitchFamily="34" charset="0"/>
            </a:endParaRPr>
          </a:p>
        </p:txBody>
      </p:sp>
      <p:sp>
        <p:nvSpPr>
          <p:cNvPr id="24" name="Rectangle 6"/>
          <p:cNvSpPr>
            <a:spLocks noChangeArrowheads="1"/>
          </p:cNvSpPr>
          <p:nvPr userDrawn="1"/>
        </p:nvSpPr>
        <p:spPr bwMode="auto">
          <a:xfrm>
            <a:off x="4876800" y="6559550"/>
            <a:ext cx="1143000" cy="260350"/>
          </a:xfrm>
          <a:prstGeom prst="rect">
            <a:avLst/>
          </a:prstGeom>
          <a:noFill/>
          <a:ln w="12700" algn="ctr">
            <a:noFill/>
            <a:miter lim="800000"/>
            <a:headEnd/>
            <a:tailEnd/>
          </a:ln>
          <a:effectLst/>
        </p:spPr>
        <p:txBody>
          <a:bodyPr lIns="92075" tIns="46038" rIns="92075" bIns="46038">
            <a:spAutoFit/>
          </a:bodyPr>
          <a:lstStyle/>
          <a:p>
            <a:pPr marL="173038" indent="-173038" eaLnBrk="0" hangingPunct="0">
              <a:spcBef>
                <a:spcPct val="50000"/>
              </a:spcBef>
              <a:defRPr/>
            </a:pPr>
            <a:r>
              <a:rPr lang="en-US" sz="1100" b="0" dirty="0">
                <a:solidFill>
                  <a:schemeClr val="bg1"/>
                </a:solidFill>
                <a:latin typeface="Arial" pitchFamily="34" charset="0"/>
              </a:rPr>
              <a:t>Confidential</a:t>
            </a:r>
          </a:p>
        </p:txBody>
      </p:sp>
      <p:sp>
        <p:nvSpPr>
          <p:cNvPr id="197635" name="Rectangle 3"/>
          <p:cNvSpPr>
            <a:spLocks noGrp="1" noChangeArrowheads="1"/>
          </p:cNvSpPr>
          <p:nvPr>
            <p:ph type="ctrTitle"/>
          </p:nvPr>
        </p:nvSpPr>
        <p:spPr>
          <a:xfrm>
            <a:off x="439738" y="733425"/>
            <a:ext cx="7772400" cy="1470025"/>
          </a:xfrm>
        </p:spPr>
        <p:txBody>
          <a:bodyPr/>
          <a:lstStyle>
            <a:lvl1pPr>
              <a:defRPr/>
            </a:lvl1pPr>
          </a:lstStyle>
          <a:p>
            <a:r>
              <a:rPr lang="en-US"/>
              <a:t>Click to edit Master title style</a:t>
            </a:r>
          </a:p>
        </p:txBody>
      </p:sp>
      <p:sp>
        <p:nvSpPr>
          <p:cNvPr id="197655" name="Rectangle 23"/>
          <p:cNvSpPr>
            <a:spLocks noGrp="1" noChangeArrowheads="1"/>
          </p:cNvSpPr>
          <p:nvPr>
            <p:ph type="subTitle" idx="1"/>
          </p:nvPr>
        </p:nvSpPr>
        <p:spPr>
          <a:xfrm>
            <a:off x="457200" y="2209800"/>
            <a:ext cx="6400800" cy="571500"/>
          </a:xfrm>
          <a:effectLst>
            <a:outerShdw dist="35921" dir="2700000" algn="ctr" rotWithShape="0">
              <a:schemeClr val="tx1"/>
            </a:outerShdw>
          </a:effectLst>
        </p:spPr>
        <p:txBody>
          <a:bodyPr/>
          <a:lstStyle>
            <a:lvl1pPr marL="0" indent="0">
              <a:buFont typeface="Wingdings" pitchFamily="2" charset="2"/>
              <a:buNone/>
              <a:defRPr sz="1800" b="1">
                <a:solidFill>
                  <a:srgbClr val="FFCC66"/>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348488A7-3C11-4EE0-8C44-9E9DDFA539B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A66BF1F4-2EA5-4E70-A173-0B86CCBB3EB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24600" y="-82550"/>
            <a:ext cx="2057400" cy="6151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82550"/>
            <a:ext cx="6019800" cy="6151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FC08E79F-F433-46E5-B46B-0DA1BC513859}"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82550"/>
            <a:ext cx="7456488" cy="9731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2400" y="1187450"/>
            <a:ext cx="8229600" cy="4881563"/>
          </a:xfrm>
        </p:spPr>
        <p:txBody>
          <a:bodyPr/>
          <a:lstStyle/>
          <a:p>
            <a:pPr lvl="0"/>
            <a:endParaRPr lang="en-US" noProof="0" smtClean="0"/>
          </a:p>
        </p:txBody>
      </p:sp>
      <p:sp>
        <p:nvSpPr>
          <p:cNvPr id="4" name="Rectangle 7"/>
          <p:cNvSpPr>
            <a:spLocks noGrp="1" noChangeArrowheads="1"/>
          </p:cNvSpPr>
          <p:nvPr>
            <p:ph type="sldNum" sz="quarter" idx="10"/>
          </p:nvPr>
        </p:nvSpPr>
        <p:spPr>
          <a:ln/>
        </p:spPr>
        <p:txBody>
          <a:bodyPr/>
          <a:lstStyle>
            <a:lvl1pPr>
              <a:defRPr/>
            </a:lvl1pPr>
          </a:lstStyle>
          <a:p>
            <a:pPr>
              <a:defRPr/>
            </a:pPr>
            <a:fld id="{3D622525-E3BD-4F43-8B59-F64F4D987967}"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82550"/>
            <a:ext cx="7456488" cy="9731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187450"/>
            <a:ext cx="4038600" cy="488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43400" y="1187450"/>
            <a:ext cx="4038600" cy="488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fld id="{2F3F642E-B944-4169-90AC-78CCE63BE6A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Box 21"/>
          <p:cNvSpPr txBox="1">
            <a:spLocks noChangeArrowheads="1"/>
          </p:cNvSpPr>
          <p:nvPr userDrawn="1"/>
        </p:nvSpPr>
        <p:spPr bwMode="auto">
          <a:xfrm>
            <a:off x="211138" y="76200"/>
            <a:ext cx="6353175" cy="519113"/>
          </a:xfrm>
          <a:prstGeom prst="rect">
            <a:avLst/>
          </a:prstGeom>
          <a:noFill/>
          <a:ln w="9525">
            <a:noFill/>
            <a:miter lim="800000"/>
            <a:headEnd/>
            <a:tailEnd/>
          </a:ln>
          <a:effectLst/>
        </p:spPr>
        <p:txBody>
          <a:bodyPr>
            <a:spAutoFit/>
          </a:bodyPr>
          <a:lstStyle/>
          <a:p>
            <a:pPr>
              <a:defRPr/>
            </a:pPr>
            <a:r>
              <a:rPr lang="en-US" sz="1600" dirty="0">
                <a:solidFill>
                  <a:srgbClr val="FF9900"/>
                </a:solidFill>
              </a:rPr>
              <a:t>Education and Research</a:t>
            </a:r>
            <a:r>
              <a:rPr lang="en-US" sz="1600" dirty="0">
                <a:solidFill>
                  <a:srgbClr val="66CCFF"/>
                </a:solidFill>
              </a:rPr>
              <a:t> </a:t>
            </a:r>
          </a:p>
          <a:p>
            <a:pPr>
              <a:defRPr/>
            </a:pPr>
            <a:r>
              <a:rPr lang="en-US" i="1" dirty="0">
                <a:solidFill>
                  <a:srgbClr val="FFFF66"/>
                </a:solidFill>
              </a:rPr>
              <a:t>We enable you to leverage knowledge anytime, anywhere!</a:t>
            </a:r>
          </a:p>
        </p:txBody>
      </p:sp>
      <p:sp>
        <p:nvSpPr>
          <p:cNvPr id="2" name="Title 1"/>
          <p:cNvSpPr>
            <a:spLocks noGrp="1"/>
          </p:cNvSpPr>
          <p:nvPr>
            <p:ph type="title"/>
          </p:nvPr>
        </p:nvSpPr>
        <p:spPr>
          <a:xfrm>
            <a:off x="457200" y="2667000"/>
            <a:ext cx="7772400" cy="1362075"/>
          </a:xfrm>
          <a:solidFill>
            <a:schemeClr val="bg1"/>
          </a:solidFill>
          <a:ln>
            <a:solidFill>
              <a:schemeClr val="tx1"/>
            </a:solidFill>
          </a:ln>
        </p:spPr>
        <p:txBody>
          <a:bodyPr/>
          <a:lstStyle>
            <a:lvl1pPr algn="l">
              <a:defRPr sz="3200" b="1" cap="all">
                <a:solidFill>
                  <a:schemeClr val="accent2"/>
                </a:solidFill>
              </a:defRPr>
            </a:lvl1pPr>
          </a:lstStyle>
          <a:p>
            <a:r>
              <a:rPr lang="en-US" dirty="0" smtClean="0"/>
              <a:t>Click to edit Master title style</a:t>
            </a:r>
            <a:endParaRPr lang="en-US" dirty="0"/>
          </a:p>
        </p:txBody>
      </p:sp>
      <p:sp>
        <p:nvSpPr>
          <p:cNvPr id="4" name="Rectangle 7"/>
          <p:cNvSpPr>
            <a:spLocks noGrp="1" noChangeArrowheads="1"/>
          </p:cNvSpPr>
          <p:nvPr>
            <p:ph type="sldNum" sz="quarter" idx="10"/>
          </p:nvPr>
        </p:nvSpPr>
        <p:spPr/>
        <p:txBody>
          <a:bodyPr/>
          <a:lstStyle>
            <a:lvl1pPr>
              <a:defRPr/>
            </a:lvl1pPr>
          </a:lstStyle>
          <a:p>
            <a:pPr>
              <a:defRPr/>
            </a:pPr>
            <a:fld id="{9629847D-F327-4D3B-98FA-82152BFE6CA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xfrm>
            <a:off x="4191000" y="6381750"/>
            <a:ext cx="773113" cy="476250"/>
          </a:xfrm>
        </p:spPr>
        <p:txBody>
          <a:bodyPr/>
          <a:lstStyle>
            <a:lvl1pPr>
              <a:defRPr/>
            </a:lvl1pPr>
          </a:lstStyle>
          <a:p>
            <a:pPr>
              <a:defRPr/>
            </a:pPr>
            <a:fld id="{923DF6BA-DE1B-4981-BCC4-77F1BFF18B56}"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pPr>
              <a:defRPr/>
            </a:pPr>
            <a:fld id="{F3229B8F-D927-45BC-BFE0-F58228D3F1C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187450"/>
            <a:ext cx="40386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43400" y="1187450"/>
            <a:ext cx="40386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fld id="{367A86F4-F380-4B11-8774-09594979BAC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pPr>
              <a:defRPr/>
            </a:pPr>
            <a:fld id="{98BFA920-1C77-46D0-9E4D-A2DC29FACA7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fld id="{0F871945-931E-43B2-AA52-5E281A48D33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71AB4842-268B-4B30-8DBC-CE1A312E4D6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84EB182F-96C5-470F-B915-ECD2F83C246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E&amp;R-Template-inside_header2"/>
          <p:cNvPicPr>
            <a:picLocks noChangeAspect="1" noChangeArrowheads="1"/>
          </p:cNvPicPr>
          <p:nvPr userDrawn="1"/>
        </p:nvPicPr>
        <p:blipFill>
          <a:blip r:embed="rId16" cstate="print"/>
          <a:srcRect l="3703"/>
          <a:stretch>
            <a:fillRect/>
          </a:stretch>
        </p:blipFill>
        <p:spPr bwMode="auto">
          <a:xfrm>
            <a:off x="0" y="-6350"/>
            <a:ext cx="9144000" cy="1000125"/>
          </a:xfrm>
          <a:prstGeom prst="rect">
            <a:avLst/>
          </a:prstGeom>
          <a:noFill/>
          <a:ln w="9525">
            <a:noFill/>
            <a:miter lim="800000"/>
            <a:headEnd/>
            <a:tailEnd/>
          </a:ln>
        </p:spPr>
      </p:pic>
      <p:sp>
        <p:nvSpPr>
          <p:cNvPr id="196611" name="Rectangle 3"/>
          <p:cNvSpPr>
            <a:spLocks noChangeArrowheads="1"/>
          </p:cNvSpPr>
          <p:nvPr userDrawn="1"/>
        </p:nvSpPr>
        <p:spPr bwMode="auto">
          <a:xfrm>
            <a:off x="7197725" y="-196850"/>
            <a:ext cx="1689100" cy="1219200"/>
          </a:xfrm>
          <a:prstGeom prst="rect">
            <a:avLst/>
          </a:prstGeom>
          <a:gradFill rotWithShape="1">
            <a:gsLst>
              <a:gs pos="0">
                <a:srgbClr val="FFFFCC"/>
              </a:gs>
              <a:gs pos="100000">
                <a:srgbClr val="FFFFCC">
                  <a:gamma/>
                  <a:shade val="46275"/>
                  <a:invGamma/>
                  <a:alpha val="0"/>
                </a:srgbClr>
              </a:gs>
            </a:gsLst>
            <a:path path="shape">
              <a:fillToRect l="50000" t="50000" r="50000" b="50000"/>
            </a:path>
          </a:gradFill>
          <a:ln w="9525">
            <a:noFill/>
            <a:miter lim="800000"/>
            <a:headEnd/>
            <a:tailEnd/>
          </a:ln>
          <a:effectLst/>
        </p:spPr>
        <p:txBody>
          <a:bodyPr wrap="none" anchor="ct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pic>
        <p:nvPicPr>
          <p:cNvPr id="1028" name="Picture 4" descr="E&amp;R-Template-inside_footer2"/>
          <p:cNvPicPr>
            <a:picLocks noChangeAspect="1" noChangeArrowheads="1"/>
          </p:cNvPicPr>
          <p:nvPr userDrawn="1"/>
        </p:nvPicPr>
        <p:blipFill>
          <a:blip r:embed="rId17" cstate="print"/>
          <a:srcRect l="3703"/>
          <a:stretch>
            <a:fillRect/>
          </a:stretch>
        </p:blipFill>
        <p:spPr bwMode="auto">
          <a:xfrm>
            <a:off x="0" y="5949950"/>
            <a:ext cx="9144000" cy="914400"/>
          </a:xfrm>
          <a:prstGeom prst="rect">
            <a:avLst/>
          </a:prstGeom>
          <a:noFill/>
          <a:ln w="9525">
            <a:noFill/>
            <a:miter lim="800000"/>
            <a:headEnd/>
            <a:tailEnd/>
          </a:ln>
        </p:spPr>
      </p:pic>
      <p:sp>
        <p:nvSpPr>
          <p:cNvPr id="196613" name="Rectangle 5"/>
          <p:cNvSpPr>
            <a:spLocks noGrp="1" noChangeArrowheads="1"/>
          </p:cNvSpPr>
          <p:nvPr>
            <p:ph type="title"/>
          </p:nvPr>
        </p:nvSpPr>
        <p:spPr bwMode="auto">
          <a:xfrm>
            <a:off x="152400" y="-82550"/>
            <a:ext cx="7456488"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6"/>
          <p:cNvSpPr>
            <a:spLocks noGrp="1" noChangeArrowheads="1"/>
          </p:cNvSpPr>
          <p:nvPr>
            <p:ph type="body" idx="1"/>
          </p:nvPr>
        </p:nvSpPr>
        <p:spPr bwMode="auto">
          <a:xfrm>
            <a:off x="152400" y="1187450"/>
            <a:ext cx="8229600" cy="4881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96615" name="Rectangle 7"/>
          <p:cNvSpPr>
            <a:spLocks noGrp="1" noChangeArrowheads="1"/>
          </p:cNvSpPr>
          <p:nvPr>
            <p:ph type="sldNum" sz="quarter" idx="4"/>
          </p:nvPr>
        </p:nvSpPr>
        <p:spPr bwMode="auto">
          <a:xfrm>
            <a:off x="4191000" y="6388100"/>
            <a:ext cx="773113"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spcBef>
                <a:spcPct val="0"/>
              </a:spcBef>
              <a:buClrTx/>
              <a:buSzTx/>
              <a:buFontTx/>
              <a:buNone/>
              <a:defRPr>
                <a:solidFill>
                  <a:schemeClr val="bg1"/>
                </a:solidFill>
                <a:latin typeface="Arial" pitchFamily="34" charset="0"/>
              </a:defRPr>
            </a:lvl1pPr>
          </a:lstStyle>
          <a:p>
            <a:pPr>
              <a:defRPr/>
            </a:pPr>
            <a:fld id="{F9EEFECB-B68E-454D-B387-636781309EAB}" type="slidenum">
              <a:rPr lang="en-US"/>
              <a:pPr>
                <a:defRPr/>
              </a:pPr>
              <a:t>‹#›</a:t>
            </a:fld>
            <a:endParaRPr lang="en-US"/>
          </a:p>
        </p:txBody>
      </p:sp>
      <p:grpSp>
        <p:nvGrpSpPr>
          <p:cNvPr id="1032" name="Group 8"/>
          <p:cNvGrpSpPr>
            <a:grpSpLocks/>
          </p:cNvGrpSpPr>
          <p:nvPr userDrawn="1"/>
        </p:nvGrpSpPr>
        <p:grpSpPr bwMode="auto">
          <a:xfrm>
            <a:off x="4398963" y="6345238"/>
            <a:ext cx="327025" cy="381000"/>
            <a:chOff x="4181" y="4125"/>
            <a:chExt cx="183" cy="192"/>
          </a:xfrm>
        </p:grpSpPr>
        <p:sp>
          <p:nvSpPr>
            <p:cNvPr id="196617" name="Freeform 9"/>
            <p:cNvSpPr>
              <a:spLocks/>
            </p:cNvSpPr>
            <p:nvPr userDrawn="1"/>
          </p:nvSpPr>
          <p:spPr bwMode="auto">
            <a:xfrm>
              <a:off x="4181" y="4125"/>
              <a:ext cx="183" cy="192"/>
            </a:xfrm>
            <a:custGeom>
              <a:avLst/>
              <a:gdLst/>
              <a:ahLst/>
              <a:cxnLst>
                <a:cxn ang="0">
                  <a:pos x="364" y="424"/>
                </a:cxn>
                <a:cxn ang="0">
                  <a:pos x="364" y="0"/>
                </a:cxn>
                <a:cxn ang="0">
                  <a:pos x="0" y="0"/>
                </a:cxn>
                <a:cxn ang="0">
                  <a:pos x="0" y="578"/>
                </a:cxn>
                <a:cxn ang="0">
                  <a:pos x="232" y="578"/>
                </a:cxn>
                <a:cxn ang="0">
                  <a:pos x="364" y="424"/>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196618" name="Freeform 10"/>
            <p:cNvSpPr>
              <a:spLocks/>
            </p:cNvSpPr>
            <p:nvPr userDrawn="1"/>
          </p:nvSpPr>
          <p:spPr bwMode="auto">
            <a:xfrm>
              <a:off x="4297" y="4266"/>
              <a:ext cx="52"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196619" name="Freeform 11"/>
            <p:cNvSpPr>
              <a:spLocks/>
            </p:cNvSpPr>
            <p:nvPr userDrawn="1"/>
          </p:nvSpPr>
          <p:spPr bwMode="auto">
            <a:xfrm>
              <a:off x="4297" y="4266"/>
              <a:ext cx="52"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grpSp>
      <p:sp>
        <p:nvSpPr>
          <p:cNvPr id="11" name="Rectangle 6"/>
          <p:cNvSpPr>
            <a:spLocks noChangeArrowheads="1"/>
          </p:cNvSpPr>
          <p:nvPr userDrawn="1"/>
        </p:nvSpPr>
        <p:spPr bwMode="auto">
          <a:xfrm>
            <a:off x="1033463" y="6477000"/>
            <a:ext cx="3005137" cy="260350"/>
          </a:xfrm>
          <a:prstGeom prst="rect">
            <a:avLst/>
          </a:prstGeom>
          <a:noFill/>
          <a:ln w="12700" algn="ctr">
            <a:noFill/>
            <a:miter lim="800000"/>
            <a:headEnd/>
            <a:tailEnd/>
          </a:ln>
          <a:effectLst/>
        </p:spPr>
        <p:txBody>
          <a:bodyPr lIns="92075" tIns="46038" rIns="92075" bIns="46038">
            <a:spAutoFit/>
          </a:bodyPr>
          <a:lstStyle/>
          <a:p>
            <a:pPr marL="173038" indent="-173038" eaLnBrk="0" hangingPunct="0">
              <a:spcBef>
                <a:spcPct val="50000"/>
              </a:spcBef>
              <a:defRPr/>
            </a:pPr>
            <a:r>
              <a:rPr lang="en-US" sz="1100" b="0" dirty="0">
                <a:solidFill>
                  <a:schemeClr val="bg1"/>
                </a:solidFill>
                <a:latin typeface="Arial" pitchFamily="34" charset="0"/>
              </a:rPr>
              <a:t>Copyright © </a:t>
            </a:r>
            <a:r>
              <a:rPr lang="en-US" sz="1100" b="0" dirty="0" smtClean="0">
                <a:solidFill>
                  <a:schemeClr val="bg1"/>
                </a:solidFill>
                <a:latin typeface="Arial" pitchFamily="34" charset="0"/>
              </a:rPr>
              <a:t>2010, </a:t>
            </a:r>
            <a:r>
              <a:rPr lang="en-US" sz="1100" b="0" dirty="0">
                <a:solidFill>
                  <a:schemeClr val="bg1"/>
                </a:solidFill>
                <a:latin typeface="Arial" pitchFamily="34" charset="0"/>
              </a:rPr>
              <a:t>Infosys Technologies Ltd.</a:t>
            </a:r>
          </a:p>
        </p:txBody>
      </p:sp>
      <p:grpSp>
        <p:nvGrpSpPr>
          <p:cNvPr id="1034" name="Group 13"/>
          <p:cNvGrpSpPr>
            <a:grpSpLocks/>
          </p:cNvGrpSpPr>
          <p:nvPr userDrawn="1"/>
        </p:nvGrpSpPr>
        <p:grpSpPr bwMode="auto">
          <a:xfrm>
            <a:off x="200025" y="6472238"/>
            <a:ext cx="773113" cy="309562"/>
            <a:chOff x="2444" y="1518"/>
            <a:chExt cx="1488" cy="550"/>
          </a:xfrm>
        </p:grpSpPr>
        <p:sp>
          <p:nvSpPr>
            <p:cNvPr id="196622" name="Freeform 14"/>
            <p:cNvSpPr>
              <a:spLocks noEditPoints="1"/>
            </p:cNvSpPr>
            <p:nvPr/>
          </p:nvSpPr>
          <p:spPr bwMode="auto">
            <a:xfrm>
              <a:off x="3843" y="1518"/>
              <a:ext cx="89" cy="90"/>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196623" name="Freeform 15"/>
            <p:cNvSpPr>
              <a:spLocks/>
            </p:cNvSpPr>
            <p:nvPr/>
          </p:nvSpPr>
          <p:spPr bwMode="auto">
            <a:xfrm>
              <a:off x="2444" y="1529"/>
              <a:ext cx="52"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196624" name="Freeform 16"/>
            <p:cNvSpPr>
              <a:spLocks noEditPoints="1"/>
            </p:cNvSpPr>
            <p:nvPr/>
          </p:nvSpPr>
          <p:spPr bwMode="auto">
            <a:xfrm>
              <a:off x="2805" y="1529"/>
              <a:ext cx="1027"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196625" name="Freeform 17"/>
            <p:cNvSpPr>
              <a:spLocks/>
            </p:cNvSpPr>
            <p:nvPr/>
          </p:nvSpPr>
          <p:spPr bwMode="auto">
            <a:xfrm>
              <a:off x="2551" y="1628"/>
              <a:ext cx="244" cy="344"/>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grpSp>
      <p:pic>
        <p:nvPicPr>
          <p:cNvPr id="1035" name="Picture 18" descr="E&amp;RLOGO [Converted]"/>
          <p:cNvPicPr>
            <a:picLocks noChangeAspect="1" noChangeArrowheads="1"/>
          </p:cNvPicPr>
          <p:nvPr userDrawn="1"/>
        </p:nvPicPr>
        <p:blipFill>
          <a:blip r:embed="rId18" cstate="print"/>
          <a:srcRect/>
          <a:stretch>
            <a:fillRect/>
          </a:stretch>
        </p:blipFill>
        <p:spPr bwMode="auto">
          <a:xfrm>
            <a:off x="7702550" y="-6350"/>
            <a:ext cx="727075" cy="785813"/>
          </a:xfrm>
          <a:prstGeom prst="rect">
            <a:avLst/>
          </a:prstGeom>
          <a:noFill/>
          <a:ln w="9525">
            <a:noFill/>
            <a:miter lim="800000"/>
            <a:headEnd/>
            <a:tailEnd/>
          </a:ln>
        </p:spPr>
      </p:pic>
      <p:sp>
        <p:nvSpPr>
          <p:cNvPr id="19" name="Rectangle 6"/>
          <p:cNvSpPr>
            <a:spLocks noChangeArrowheads="1"/>
          </p:cNvSpPr>
          <p:nvPr userDrawn="1"/>
        </p:nvSpPr>
        <p:spPr bwMode="auto">
          <a:xfrm>
            <a:off x="5091113" y="6510338"/>
            <a:ext cx="1295400" cy="260350"/>
          </a:xfrm>
          <a:prstGeom prst="rect">
            <a:avLst/>
          </a:prstGeom>
          <a:noFill/>
          <a:ln w="12700" algn="ctr">
            <a:noFill/>
            <a:miter lim="800000"/>
            <a:headEnd/>
            <a:tailEnd/>
          </a:ln>
          <a:effectLst/>
        </p:spPr>
        <p:txBody>
          <a:bodyPr lIns="92075" tIns="46038" rIns="92075" bIns="46038">
            <a:spAutoFit/>
          </a:bodyPr>
          <a:lstStyle/>
          <a:p>
            <a:pPr marL="173038" indent="-173038" eaLnBrk="0" hangingPunct="0">
              <a:spcBef>
                <a:spcPct val="50000"/>
              </a:spcBef>
              <a:defRPr/>
            </a:pPr>
            <a:r>
              <a:rPr lang="en-US" sz="1100" b="0" dirty="0">
                <a:solidFill>
                  <a:schemeClr val="bg1"/>
                </a:solidFill>
                <a:latin typeface="Arial" pitchFamily="34" charset="0"/>
              </a:rPr>
              <a:t>Confidential</a:t>
            </a:r>
          </a:p>
        </p:txBody>
      </p:sp>
    </p:spTree>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p:titleStyle>
    <p:bodyStyle>
      <a:lvl1pPr marL="342900" indent="-342900" algn="l" rtl="0" eaLnBrk="0" fontAlgn="base" hangingPunct="0">
        <a:spcBef>
          <a:spcPct val="20000"/>
        </a:spcBef>
        <a:spcAft>
          <a:spcPct val="0"/>
        </a:spcAft>
        <a:buClr>
          <a:srgbClr val="003366"/>
        </a:buClr>
        <a:buFont typeface="Wingdings" pitchFamily="2" charset="2"/>
        <a:buChar char="Ø"/>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3366"/>
        </a:buClr>
        <a:buFont typeface="Arial" charset="0"/>
        <a:buChar char="–"/>
        <a:defRPr sz="2000">
          <a:solidFill>
            <a:schemeClr val="tx1"/>
          </a:solidFill>
          <a:latin typeface="+mn-lt"/>
        </a:defRPr>
      </a:lvl3pPr>
      <a:lvl4pPr marL="1600200" indent="-228600" algn="l" rtl="0" eaLnBrk="0" fontAlgn="base" hangingPunct="0">
        <a:spcBef>
          <a:spcPct val="20000"/>
        </a:spcBef>
        <a:spcAft>
          <a:spcPct val="0"/>
        </a:spcAft>
        <a:buClr>
          <a:srgbClr val="003366"/>
        </a:buClr>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Clr>
          <a:srgbClr val="003366"/>
        </a:buClr>
        <a:buChar char="•"/>
        <a:defRPr sz="2000">
          <a:solidFill>
            <a:schemeClr val="tx1"/>
          </a:solidFill>
          <a:latin typeface="+mn-lt"/>
        </a:defRPr>
      </a:lvl5pPr>
      <a:lvl6pPr marL="2514600" indent="-228600" algn="l" rtl="0" fontAlgn="base">
        <a:spcBef>
          <a:spcPct val="20000"/>
        </a:spcBef>
        <a:spcAft>
          <a:spcPct val="0"/>
        </a:spcAft>
        <a:buClr>
          <a:srgbClr val="003366"/>
        </a:buClr>
        <a:buChar char="•"/>
        <a:defRPr sz="2000">
          <a:solidFill>
            <a:schemeClr val="tx1"/>
          </a:solidFill>
          <a:latin typeface="+mn-lt"/>
        </a:defRPr>
      </a:lvl6pPr>
      <a:lvl7pPr marL="2971800" indent="-228600" algn="l" rtl="0" fontAlgn="base">
        <a:spcBef>
          <a:spcPct val="20000"/>
        </a:spcBef>
        <a:spcAft>
          <a:spcPct val="0"/>
        </a:spcAft>
        <a:buClr>
          <a:srgbClr val="003366"/>
        </a:buClr>
        <a:buChar char="•"/>
        <a:defRPr sz="2000">
          <a:solidFill>
            <a:schemeClr val="tx1"/>
          </a:solidFill>
          <a:latin typeface="+mn-lt"/>
        </a:defRPr>
      </a:lvl7pPr>
      <a:lvl8pPr marL="3429000" indent="-228600" algn="l" rtl="0" fontAlgn="base">
        <a:spcBef>
          <a:spcPct val="20000"/>
        </a:spcBef>
        <a:spcAft>
          <a:spcPct val="0"/>
        </a:spcAft>
        <a:buClr>
          <a:srgbClr val="003366"/>
        </a:buClr>
        <a:buChar char="•"/>
        <a:defRPr sz="2000">
          <a:solidFill>
            <a:schemeClr val="tx1"/>
          </a:solidFill>
          <a:latin typeface="+mn-lt"/>
        </a:defRPr>
      </a:lvl8pPr>
      <a:lvl9pPr marL="3886200" indent="-228600" algn="l" rtl="0" fontAlgn="base">
        <a:spcBef>
          <a:spcPct val="20000"/>
        </a:spcBef>
        <a:spcAft>
          <a:spcPct val="0"/>
        </a:spcAft>
        <a:buClr>
          <a:srgbClr val="003366"/>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14.xml"/><Relationship Id="rId5" Type="http://schemas.openxmlformats.org/officeDocument/2006/relationships/image" Target="../media/image7.jpeg"/><Relationship Id="rId4" Type="http://schemas.openxmlformats.org/officeDocument/2006/relationships/image" Target="../media/image6.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ctrTitle"/>
          </p:nvPr>
        </p:nvSpPr>
        <p:spPr>
          <a:xfrm>
            <a:off x="304800" y="1219200"/>
            <a:ext cx="7772400" cy="685800"/>
          </a:xfrm>
        </p:spPr>
        <p:txBody>
          <a:bodyPr/>
          <a:lstStyle/>
          <a:p>
            <a:pPr eaLnBrk="1" hangingPunct="1">
              <a:defRPr/>
            </a:pPr>
            <a:r>
              <a:rPr lang="en-US" dirty="0" smtClean="0"/>
              <a:t>RDBMS Essentials – Day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3CFE178-970F-49E1-B95A-A7ECBBE56727}" type="slidenum">
              <a:rPr lang="en-US"/>
              <a:pPr>
                <a:defRPr/>
              </a:pPr>
              <a:t>10</a:t>
            </a:fld>
            <a:endParaRPr lang="en-US"/>
          </a:p>
        </p:txBody>
      </p:sp>
      <p:sp>
        <p:nvSpPr>
          <p:cNvPr id="8194" name="Rectangle 2"/>
          <p:cNvSpPr>
            <a:spLocks noGrp="1" noChangeArrowheads="1"/>
          </p:cNvSpPr>
          <p:nvPr>
            <p:ph type="title"/>
          </p:nvPr>
        </p:nvSpPr>
        <p:spPr>
          <a:xfrm>
            <a:off x="152400" y="57150"/>
            <a:ext cx="7359650" cy="817563"/>
          </a:xfrm>
        </p:spPr>
        <p:txBody>
          <a:bodyPr/>
          <a:lstStyle/>
          <a:p>
            <a:pPr eaLnBrk="1" hangingPunct="1">
              <a:defRPr/>
            </a:pPr>
            <a:r>
              <a:rPr lang="en-US" smtClean="0"/>
              <a:t>Transaction</a:t>
            </a:r>
          </a:p>
        </p:txBody>
      </p:sp>
      <p:sp>
        <p:nvSpPr>
          <p:cNvPr id="16388" name="Rectangle 3"/>
          <p:cNvSpPr>
            <a:spLocks noGrp="1" noChangeArrowheads="1"/>
          </p:cNvSpPr>
          <p:nvPr>
            <p:ph type="body" idx="1"/>
          </p:nvPr>
        </p:nvSpPr>
        <p:spPr>
          <a:xfrm>
            <a:off x="225425" y="1428750"/>
            <a:ext cx="8156575" cy="3219450"/>
          </a:xfrm>
        </p:spPr>
        <p:txBody>
          <a:bodyPr/>
          <a:lstStyle/>
          <a:p>
            <a:pPr eaLnBrk="1" hangingPunct="1">
              <a:lnSpc>
                <a:spcPct val="90000"/>
              </a:lnSpc>
              <a:buFont typeface="Arial" charset="0"/>
              <a:buChar char="•"/>
            </a:pPr>
            <a:r>
              <a:rPr lang="en-US" sz="1800" dirty="0" smtClean="0"/>
              <a:t>A transaction is a </a:t>
            </a:r>
            <a:r>
              <a:rPr lang="en-US" sz="1800" b="1" dirty="0" smtClean="0"/>
              <a:t>logical unit</a:t>
            </a:r>
            <a:r>
              <a:rPr lang="en-US" sz="1800" dirty="0" smtClean="0"/>
              <a:t> of work that takes a database from one consistent  state to another  </a:t>
            </a:r>
            <a:r>
              <a:rPr lang="en-US" sz="1800" b="1" dirty="0" smtClean="0"/>
              <a:t>consistent state</a:t>
            </a:r>
          </a:p>
          <a:p>
            <a:pPr eaLnBrk="1" hangingPunct="1">
              <a:lnSpc>
                <a:spcPct val="90000"/>
              </a:lnSpc>
              <a:buFont typeface="Arial" charset="0"/>
              <a:buChar char="•"/>
            </a:pPr>
            <a:endParaRPr lang="en-US" sz="1800" b="1" dirty="0" smtClean="0"/>
          </a:p>
          <a:p>
            <a:pPr eaLnBrk="1" hangingPunct="1">
              <a:lnSpc>
                <a:spcPct val="90000"/>
              </a:lnSpc>
              <a:buFont typeface="Arial" charset="0"/>
              <a:buChar char="•"/>
            </a:pPr>
            <a:r>
              <a:rPr lang="en-US" sz="1800" dirty="0" smtClean="0"/>
              <a:t>A database may pass through multiple discrete steps while moving from one consistent state to another consistent state</a:t>
            </a:r>
          </a:p>
          <a:p>
            <a:pPr eaLnBrk="1" hangingPunct="1">
              <a:lnSpc>
                <a:spcPct val="90000"/>
              </a:lnSpc>
              <a:buFont typeface="Arial" charset="0"/>
              <a:buChar char="•"/>
            </a:pPr>
            <a:endParaRPr lang="en-US" sz="1800" dirty="0" smtClean="0"/>
          </a:p>
          <a:p>
            <a:pPr eaLnBrk="1" hangingPunct="1">
              <a:lnSpc>
                <a:spcPct val="90000"/>
              </a:lnSpc>
              <a:buFont typeface="Arial" charset="0"/>
              <a:buChar char="•"/>
            </a:pPr>
            <a:r>
              <a:rPr lang="en-US" sz="1800" dirty="0" smtClean="0"/>
              <a:t>The database may go back to its original state at the end of the transaction (in the case of failure) or to the next logical step (in the case of success).</a:t>
            </a:r>
            <a:endParaRPr lang="en-US" sz="1800" b="1" dirty="0" smtClean="0"/>
          </a:p>
          <a:p>
            <a:pPr eaLnBrk="1" hangingPunct="1">
              <a:lnSpc>
                <a:spcPct val="90000"/>
              </a:lnSpc>
              <a:buFont typeface="Arial" charset="0"/>
              <a:buChar char="•"/>
            </a:pPr>
            <a:endParaRPr lang="en-US" sz="1800" b="1" dirty="0" smtClean="0"/>
          </a:p>
          <a:p>
            <a:pPr eaLnBrk="1" hangingPunct="1">
              <a:lnSpc>
                <a:spcPct val="90000"/>
              </a:lnSpc>
              <a:buFont typeface="Wingdings" pitchFamily="2" charset="2"/>
              <a:buNone/>
            </a:pPr>
            <a:endParaRPr lang="en-US" sz="1800" b="1" dirty="0" smtClean="0">
              <a:solidFill>
                <a:srgbClr val="800000"/>
              </a:solidFill>
            </a:endParaRPr>
          </a:p>
          <a:p>
            <a:pPr eaLnBrk="1" hangingPunct="1">
              <a:lnSpc>
                <a:spcPct val="90000"/>
              </a:lnSpc>
              <a:buFont typeface="Wingdings" pitchFamily="2" charset="2"/>
              <a:buNone/>
            </a:pPr>
            <a:r>
              <a:rPr lang="en-US" sz="1800" b="1" dirty="0" smtClean="0"/>
              <a:t>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3"/>
          <p:cNvSpPr>
            <a:spLocks noGrp="1"/>
          </p:cNvSpPr>
          <p:nvPr>
            <p:ph type="sldNum" sz="quarter" idx="10"/>
          </p:nvPr>
        </p:nvSpPr>
        <p:spPr/>
        <p:txBody>
          <a:bodyPr/>
          <a:lstStyle/>
          <a:p>
            <a:pPr>
              <a:defRPr/>
            </a:pPr>
            <a:fld id="{41CF5511-81A0-4034-A1AB-334E1AEAFEA6}" type="slidenum">
              <a:rPr lang="en-US"/>
              <a:pPr>
                <a:defRPr/>
              </a:pPr>
              <a:t>11</a:t>
            </a:fld>
            <a:endParaRPr lang="en-US"/>
          </a:p>
        </p:txBody>
      </p:sp>
      <p:sp>
        <p:nvSpPr>
          <p:cNvPr id="131074" name="Rectangle 2"/>
          <p:cNvSpPr>
            <a:spLocks noGrp="1" noChangeArrowheads="1"/>
          </p:cNvSpPr>
          <p:nvPr>
            <p:ph type="title"/>
          </p:nvPr>
        </p:nvSpPr>
        <p:spPr>
          <a:xfrm>
            <a:off x="152400" y="0"/>
            <a:ext cx="7456488" cy="890588"/>
          </a:xfrm>
        </p:spPr>
        <p:txBody>
          <a:bodyPr/>
          <a:lstStyle/>
          <a:p>
            <a:pPr eaLnBrk="1" hangingPunct="1">
              <a:defRPr/>
            </a:pPr>
            <a:r>
              <a:rPr lang="en-US" dirty="0" smtClean="0"/>
              <a:t>State diagram of a</a:t>
            </a:r>
            <a:r>
              <a:rPr lang="en-US" dirty="0" smtClean="0">
                <a:solidFill>
                  <a:schemeClr val="tx1"/>
                </a:solidFill>
              </a:rPr>
              <a:t> </a:t>
            </a:r>
            <a:r>
              <a:rPr lang="en-US" dirty="0" smtClean="0"/>
              <a:t>Transaction</a:t>
            </a:r>
          </a:p>
        </p:txBody>
      </p:sp>
      <p:sp>
        <p:nvSpPr>
          <p:cNvPr id="60" name="Flowchart: Alternate Process 59"/>
          <p:cNvSpPr/>
          <p:nvPr/>
        </p:nvSpPr>
        <p:spPr bwMode="auto">
          <a:xfrm>
            <a:off x="3048000" y="1066800"/>
            <a:ext cx="2209800" cy="381000"/>
          </a:xfrm>
          <a:prstGeom prst="flowChartAlternate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dirty="0">
                <a:solidFill>
                  <a:schemeClr val="tx1"/>
                </a:solidFill>
              </a:rPr>
              <a:t>BEGIN</a:t>
            </a:r>
          </a:p>
        </p:txBody>
      </p:sp>
      <p:sp>
        <p:nvSpPr>
          <p:cNvPr id="62" name="Flowchart: Connector 61"/>
          <p:cNvSpPr/>
          <p:nvPr/>
        </p:nvSpPr>
        <p:spPr bwMode="auto">
          <a:xfrm>
            <a:off x="1828800" y="3733800"/>
            <a:ext cx="1447800" cy="914400"/>
          </a:xfrm>
          <a:prstGeom prst="flowChartConnector">
            <a:avLst/>
          </a:prstGeom>
          <a:solidFill>
            <a:srgbClr val="92D05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dirty="0">
                <a:solidFill>
                  <a:schemeClr val="tx1"/>
                </a:solidFill>
              </a:rPr>
              <a:t>Partially Completed</a:t>
            </a:r>
          </a:p>
        </p:txBody>
      </p:sp>
      <p:cxnSp>
        <p:nvCxnSpPr>
          <p:cNvPr id="67" name="Straight Arrow Connector 66"/>
          <p:cNvCxnSpPr>
            <a:cxnSpLocks noChangeShapeType="1"/>
          </p:cNvCxnSpPr>
          <p:nvPr/>
        </p:nvCxnSpPr>
        <p:spPr bwMode="auto">
          <a:xfrm rot="16200000" flipH="1">
            <a:off x="3855244" y="1745456"/>
            <a:ext cx="609600" cy="14288"/>
          </a:xfrm>
          <a:prstGeom prst="straightConnector1">
            <a:avLst/>
          </a:prstGeom>
          <a:noFill/>
          <a:ln w="12700" algn="ctr">
            <a:solidFill>
              <a:schemeClr val="tx1"/>
            </a:solidFill>
            <a:round/>
            <a:headEnd/>
            <a:tailEnd type="arrow" w="med" len="med"/>
          </a:ln>
        </p:spPr>
      </p:cxnSp>
      <p:sp>
        <p:nvSpPr>
          <p:cNvPr id="81" name="Rounded Rectangular Callout 80"/>
          <p:cNvSpPr/>
          <p:nvPr/>
        </p:nvSpPr>
        <p:spPr bwMode="auto">
          <a:xfrm>
            <a:off x="5181600" y="1447800"/>
            <a:ext cx="1524000" cy="533400"/>
          </a:xfrm>
          <a:prstGeom prst="wedgeRoundRectCallout">
            <a:avLst>
              <a:gd name="adj1" fmla="val -57924"/>
              <a:gd name="adj2" fmla="val 103020"/>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spcBef>
                <a:spcPct val="50000"/>
              </a:spcBef>
              <a:buClr>
                <a:srgbClr val="0033CC"/>
              </a:buClr>
              <a:buSzPct val="155000"/>
              <a:buFont typeface="Symbol" pitchFamily="18" charset="2"/>
              <a:buNone/>
              <a:defRPr/>
            </a:pPr>
            <a:r>
              <a:rPr lang="en-US" dirty="0">
                <a:solidFill>
                  <a:schemeClr val="tx1"/>
                </a:solidFill>
              </a:rPr>
              <a:t>While executing</a:t>
            </a:r>
          </a:p>
        </p:txBody>
      </p:sp>
      <p:sp>
        <p:nvSpPr>
          <p:cNvPr id="82" name="Rounded Rectangular Callout 81"/>
          <p:cNvSpPr/>
          <p:nvPr/>
        </p:nvSpPr>
        <p:spPr bwMode="auto">
          <a:xfrm>
            <a:off x="6400800" y="2209800"/>
            <a:ext cx="1524000" cy="533400"/>
          </a:xfrm>
          <a:prstGeom prst="wedgeRoundRectCallout">
            <a:avLst>
              <a:gd name="adj1" fmla="val -97546"/>
              <a:gd name="adj2" fmla="val 161242"/>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spcBef>
                <a:spcPct val="50000"/>
              </a:spcBef>
              <a:buClr>
                <a:srgbClr val="0033CC"/>
              </a:buClr>
              <a:buSzPct val="155000"/>
              <a:buFont typeface="Symbol" pitchFamily="18" charset="2"/>
              <a:buNone/>
              <a:defRPr/>
            </a:pPr>
            <a:r>
              <a:rPr lang="en-US" dirty="0">
                <a:solidFill>
                  <a:schemeClr val="tx1"/>
                </a:solidFill>
              </a:rPr>
              <a:t>When normal execution can’t proceed</a:t>
            </a:r>
          </a:p>
        </p:txBody>
      </p:sp>
      <p:sp>
        <p:nvSpPr>
          <p:cNvPr id="83" name="Rounded Rectangular Callout 82"/>
          <p:cNvSpPr/>
          <p:nvPr/>
        </p:nvSpPr>
        <p:spPr bwMode="auto">
          <a:xfrm>
            <a:off x="838200" y="1828800"/>
            <a:ext cx="1524000" cy="685800"/>
          </a:xfrm>
          <a:prstGeom prst="wedgeRoundRectCallout">
            <a:avLst>
              <a:gd name="adj1" fmla="val 83955"/>
              <a:gd name="adj2" fmla="val 176649"/>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spcBef>
                <a:spcPct val="50000"/>
              </a:spcBef>
              <a:buClr>
                <a:srgbClr val="0033CC"/>
              </a:buClr>
              <a:buSzPct val="155000"/>
              <a:buFont typeface="Symbol" pitchFamily="18" charset="2"/>
              <a:buNone/>
              <a:defRPr/>
            </a:pPr>
            <a:r>
              <a:rPr lang="en-US" dirty="0">
                <a:solidFill>
                  <a:schemeClr val="tx1"/>
                </a:solidFill>
              </a:rPr>
              <a:t>After the final statement has been executed</a:t>
            </a:r>
          </a:p>
        </p:txBody>
      </p:sp>
      <p:sp>
        <p:nvSpPr>
          <p:cNvPr id="84" name="Rounded Rectangular Callout 83"/>
          <p:cNvSpPr/>
          <p:nvPr/>
        </p:nvSpPr>
        <p:spPr bwMode="auto">
          <a:xfrm>
            <a:off x="0" y="4114800"/>
            <a:ext cx="1524000" cy="533400"/>
          </a:xfrm>
          <a:prstGeom prst="wedgeRoundRectCallout">
            <a:avLst>
              <a:gd name="adj1" fmla="val 75661"/>
              <a:gd name="adj2" fmla="val 174238"/>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spcBef>
                <a:spcPct val="50000"/>
              </a:spcBef>
              <a:buClr>
                <a:srgbClr val="0033CC"/>
              </a:buClr>
              <a:buSzPct val="155000"/>
              <a:buFont typeface="Symbol" pitchFamily="18" charset="2"/>
              <a:buNone/>
              <a:defRPr/>
            </a:pPr>
            <a:r>
              <a:rPr lang="en-US" dirty="0">
                <a:solidFill>
                  <a:schemeClr val="tx1"/>
                </a:solidFill>
              </a:rPr>
              <a:t>After successful completion</a:t>
            </a:r>
          </a:p>
        </p:txBody>
      </p:sp>
      <p:sp>
        <p:nvSpPr>
          <p:cNvPr id="88" name="Rounded Rectangular Callout 87"/>
          <p:cNvSpPr/>
          <p:nvPr/>
        </p:nvSpPr>
        <p:spPr bwMode="auto">
          <a:xfrm>
            <a:off x="7086600" y="3886200"/>
            <a:ext cx="1752600" cy="609600"/>
          </a:xfrm>
          <a:prstGeom prst="wedgeRoundRectCallout">
            <a:avLst>
              <a:gd name="adj1" fmla="val -68900"/>
              <a:gd name="adj2" fmla="val 154427"/>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spcBef>
                <a:spcPct val="50000"/>
              </a:spcBef>
              <a:buClr>
                <a:srgbClr val="0033CC"/>
              </a:buClr>
              <a:buSzPct val="155000"/>
              <a:buFont typeface="Symbol" pitchFamily="18" charset="2"/>
              <a:buNone/>
              <a:defRPr/>
            </a:pPr>
            <a:r>
              <a:rPr lang="en-US" dirty="0">
                <a:solidFill>
                  <a:schemeClr val="tx1"/>
                </a:solidFill>
              </a:rPr>
              <a:t>After </a:t>
            </a:r>
            <a:r>
              <a:rPr lang="en-US" dirty="0" smtClean="0">
                <a:solidFill>
                  <a:schemeClr val="tx1"/>
                </a:solidFill>
              </a:rPr>
              <a:t>roll back, restoration </a:t>
            </a:r>
            <a:r>
              <a:rPr lang="en-US" dirty="0">
                <a:solidFill>
                  <a:schemeClr val="tx1"/>
                </a:solidFill>
              </a:rPr>
              <a:t>to </a:t>
            </a:r>
            <a:r>
              <a:rPr lang="en-US" dirty="0" smtClean="0">
                <a:solidFill>
                  <a:schemeClr val="tx1"/>
                </a:solidFill>
              </a:rPr>
              <a:t>the previous </a:t>
            </a:r>
            <a:r>
              <a:rPr lang="en-US" dirty="0">
                <a:solidFill>
                  <a:schemeClr val="tx1"/>
                </a:solidFill>
              </a:rPr>
              <a:t>state</a:t>
            </a:r>
          </a:p>
        </p:txBody>
      </p:sp>
      <p:sp>
        <p:nvSpPr>
          <p:cNvPr id="129" name="Flowchart: Connector 128"/>
          <p:cNvSpPr/>
          <p:nvPr/>
        </p:nvSpPr>
        <p:spPr bwMode="auto">
          <a:xfrm>
            <a:off x="3453441" y="1981200"/>
            <a:ext cx="1447800" cy="914400"/>
          </a:xfrm>
          <a:prstGeom prst="flowChartConnector">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dirty="0">
                <a:solidFill>
                  <a:srgbClr val="F2F2F2"/>
                </a:solidFill>
              </a:rPr>
              <a:t>Active</a:t>
            </a:r>
          </a:p>
        </p:txBody>
      </p:sp>
      <p:sp>
        <p:nvSpPr>
          <p:cNvPr id="130" name="Flowchart: Connector 129"/>
          <p:cNvSpPr/>
          <p:nvPr/>
        </p:nvSpPr>
        <p:spPr bwMode="auto">
          <a:xfrm>
            <a:off x="1808670" y="5105400"/>
            <a:ext cx="1447800" cy="914400"/>
          </a:xfrm>
          <a:prstGeom prst="flowChartConnector">
            <a:avLst/>
          </a:prstGeom>
          <a:solidFill>
            <a:srgbClr val="00B05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dirty="0">
                <a:solidFill>
                  <a:schemeClr val="tx1"/>
                </a:solidFill>
              </a:rPr>
              <a:t>Committed</a:t>
            </a:r>
          </a:p>
        </p:txBody>
      </p:sp>
      <p:sp>
        <p:nvSpPr>
          <p:cNvPr id="131" name="Flowchart: Connector 130"/>
          <p:cNvSpPr/>
          <p:nvPr/>
        </p:nvSpPr>
        <p:spPr bwMode="auto">
          <a:xfrm>
            <a:off x="5257800" y="5080959"/>
            <a:ext cx="1447800" cy="914400"/>
          </a:xfrm>
          <a:prstGeom prst="flowChartConnector">
            <a:avLst/>
          </a:prstGeom>
          <a:solidFill>
            <a:srgbClr val="80000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dirty="0">
                <a:solidFill>
                  <a:srgbClr val="FFFFFF"/>
                </a:solidFill>
              </a:rPr>
              <a:t>Aborted</a:t>
            </a:r>
          </a:p>
        </p:txBody>
      </p:sp>
      <p:sp>
        <p:nvSpPr>
          <p:cNvPr id="132" name="Flowchart: Connector 131"/>
          <p:cNvSpPr/>
          <p:nvPr/>
        </p:nvSpPr>
        <p:spPr bwMode="auto">
          <a:xfrm>
            <a:off x="5257800" y="3736677"/>
            <a:ext cx="1447800" cy="914400"/>
          </a:xfrm>
          <a:prstGeom prst="flowChartConnector">
            <a:avLst/>
          </a:prstGeom>
          <a:solidFill>
            <a:srgbClr val="FF000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dirty="0">
                <a:solidFill>
                  <a:srgbClr val="FFFFFF"/>
                </a:solidFill>
              </a:rPr>
              <a:t>Failed</a:t>
            </a:r>
          </a:p>
        </p:txBody>
      </p:sp>
      <p:cxnSp>
        <p:nvCxnSpPr>
          <p:cNvPr id="134" name="Straight Arrow Connector 133"/>
          <p:cNvCxnSpPr>
            <a:stCxn id="129" idx="4"/>
            <a:endCxn id="62" idx="0"/>
          </p:cNvCxnSpPr>
          <p:nvPr/>
        </p:nvCxnSpPr>
        <p:spPr bwMode="auto">
          <a:xfrm rot="5400000">
            <a:off x="2945607" y="2502693"/>
            <a:ext cx="838200" cy="1624013"/>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36" name="Straight Arrow Connector 135"/>
          <p:cNvCxnSpPr>
            <a:stCxn id="129" idx="4"/>
            <a:endCxn id="132" idx="0"/>
          </p:cNvCxnSpPr>
          <p:nvPr/>
        </p:nvCxnSpPr>
        <p:spPr bwMode="auto">
          <a:xfrm rot="16200000" flipH="1">
            <a:off x="4658519" y="2413794"/>
            <a:ext cx="841375" cy="1804987"/>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0" name="Straight Arrow Connector 139"/>
          <p:cNvCxnSpPr>
            <a:stCxn id="62" idx="4"/>
            <a:endCxn id="130" idx="0"/>
          </p:cNvCxnSpPr>
          <p:nvPr/>
        </p:nvCxnSpPr>
        <p:spPr bwMode="auto">
          <a:xfrm rot="5400000">
            <a:off x="2313782" y="4866481"/>
            <a:ext cx="457200" cy="20637"/>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2" name="Straight Arrow Connector 141"/>
          <p:cNvCxnSpPr>
            <a:stCxn id="132" idx="4"/>
            <a:endCxn id="131" idx="0"/>
          </p:cNvCxnSpPr>
          <p:nvPr/>
        </p:nvCxnSpPr>
        <p:spPr bwMode="auto">
          <a:xfrm rot="5400000">
            <a:off x="5766594" y="4864894"/>
            <a:ext cx="430213" cy="317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4" name="Straight Arrow Connector 143"/>
          <p:cNvCxnSpPr>
            <a:stCxn id="62" idx="6"/>
            <a:endCxn id="132" idx="2"/>
          </p:cNvCxnSpPr>
          <p:nvPr/>
        </p:nvCxnSpPr>
        <p:spPr bwMode="auto">
          <a:xfrm>
            <a:off x="3276600" y="4191000"/>
            <a:ext cx="1981200" cy="317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dissolve">
                                      <p:cBhvr>
                                        <p:cTn id="12" dur="500"/>
                                        <p:tgtEl>
                                          <p:spTgt spid="67"/>
                                        </p:tgtEl>
                                      </p:cBhvr>
                                    </p:animEffect>
                                  </p:childTnLst>
                                </p:cTn>
                              </p:par>
                              <p:par>
                                <p:cTn id="13" presetID="9" presetClass="entr" presetSubtype="0" fill="hold" nodeType="withEffect">
                                  <p:stCondLst>
                                    <p:cond delay="0"/>
                                  </p:stCondLst>
                                  <p:childTnLst>
                                    <p:set>
                                      <p:cBhvr>
                                        <p:cTn id="14" dur="1" fill="hold">
                                          <p:stCondLst>
                                            <p:cond delay="0"/>
                                          </p:stCondLst>
                                        </p:cTn>
                                        <p:tgtEl>
                                          <p:spTgt spid="129"/>
                                        </p:tgtEl>
                                        <p:attrNameLst>
                                          <p:attrName>style.visibility</p:attrName>
                                        </p:attrNameLst>
                                      </p:cBhvr>
                                      <p:to>
                                        <p:strVal val="visible"/>
                                      </p:to>
                                    </p:set>
                                    <p:animEffect transition="in" filter="dissolve">
                                      <p:cBhvr>
                                        <p:cTn id="15" dur="500"/>
                                        <p:tgtEl>
                                          <p:spTgt spid="12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1"/>
                                        </p:tgtEl>
                                        <p:attrNameLst>
                                          <p:attrName>style.visibility</p:attrName>
                                        </p:attrNameLst>
                                      </p:cBhvr>
                                      <p:to>
                                        <p:strVal val="visible"/>
                                      </p:to>
                                    </p:set>
                                    <p:animEffect transition="in" filter="blinds(horizontal)">
                                      <p:cBhvr>
                                        <p:cTn id="20" dur="500"/>
                                        <p:tgtEl>
                                          <p:spTgt spid="8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blinds(horizontal)">
                                      <p:cBhvr>
                                        <p:cTn id="25" dur="500"/>
                                        <p:tgtEl>
                                          <p:spTgt spid="8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34"/>
                                        </p:tgtEl>
                                        <p:attrNameLst>
                                          <p:attrName>style.visibility</p:attrName>
                                        </p:attrNameLst>
                                      </p:cBhvr>
                                      <p:to>
                                        <p:strVal val="visible"/>
                                      </p:to>
                                    </p:set>
                                    <p:animEffect transition="in" filter="dissolve">
                                      <p:cBhvr>
                                        <p:cTn id="30" dur="500"/>
                                        <p:tgtEl>
                                          <p:spTgt spid="134"/>
                                        </p:tgtEl>
                                      </p:cBhvr>
                                    </p:animEffect>
                                  </p:childTnLst>
                                </p:cTn>
                              </p:par>
                              <p:par>
                                <p:cTn id="31" presetID="9"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dissolve">
                                      <p:cBhvr>
                                        <p:cTn id="33" dur="500"/>
                                        <p:tgtEl>
                                          <p:spTgt spid="6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82"/>
                                        </p:tgtEl>
                                        <p:attrNameLst>
                                          <p:attrName>style.visibility</p:attrName>
                                        </p:attrNameLst>
                                      </p:cBhvr>
                                      <p:to>
                                        <p:strVal val="visible"/>
                                      </p:to>
                                    </p:set>
                                    <p:animEffect transition="in" filter="dissolve">
                                      <p:cBhvr>
                                        <p:cTn id="38" dur="500"/>
                                        <p:tgtEl>
                                          <p:spTgt spid="8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36"/>
                                        </p:tgtEl>
                                        <p:attrNameLst>
                                          <p:attrName>style.visibility</p:attrName>
                                        </p:attrNameLst>
                                      </p:cBhvr>
                                      <p:to>
                                        <p:strVal val="visible"/>
                                      </p:to>
                                    </p:set>
                                    <p:animEffect transition="in" filter="blinds(horizontal)">
                                      <p:cBhvr>
                                        <p:cTn id="43" dur="500"/>
                                        <p:tgtEl>
                                          <p:spTgt spid="136"/>
                                        </p:tgtEl>
                                      </p:cBhvr>
                                    </p:animEffect>
                                  </p:childTnLst>
                                </p:cTn>
                              </p:par>
                              <p:par>
                                <p:cTn id="44" presetID="3" presetClass="entr" presetSubtype="10" fill="hold" nodeType="withEffect">
                                  <p:stCondLst>
                                    <p:cond delay="0"/>
                                  </p:stCondLst>
                                  <p:childTnLst>
                                    <p:set>
                                      <p:cBhvr>
                                        <p:cTn id="45" dur="1" fill="hold">
                                          <p:stCondLst>
                                            <p:cond delay="0"/>
                                          </p:stCondLst>
                                        </p:cTn>
                                        <p:tgtEl>
                                          <p:spTgt spid="144"/>
                                        </p:tgtEl>
                                        <p:attrNameLst>
                                          <p:attrName>style.visibility</p:attrName>
                                        </p:attrNameLst>
                                      </p:cBhvr>
                                      <p:to>
                                        <p:strVal val="visible"/>
                                      </p:to>
                                    </p:set>
                                    <p:animEffect transition="in" filter="blinds(horizontal)">
                                      <p:cBhvr>
                                        <p:cTn id="46" dur="500"/>
                                        <p:tgtEl>
                                          <p:spTgt spid="144"/>
                                        </p:tgtEl>
                                      </p:cBhvr>
                                    </p:animEffect>
                                  </p:childTnLst>
                                </p:cTn>
                              </p:par>
                              <p:par>
                                <p:cTn id="47" presetID="9" presetClass="entr" presetSubtype="0" fill="hold" nodeType="withEffect">
                                  <p:stCondLst>
                                    <p:cond delay="0"/>
                                  </p:stCondLst>
                                  <p:childTnLst>
                                    <p:set>
                                      <p:cBhvr>
                                        <p:cTn id="48" dur="1" fill="hold">
                                          <p:stCondLst>
                                            <p:cond delay="0"/>
                                          </p:stCondLst>
                                        </p:cTn>
                                        <p:tgtEl>
                                          <p:spTgt spid="132"/>
                                        </p:tgtEl>
                                        <p:attrNameLst>
                                          <p:attrName>style.visibility</p:attrName>
                                        </p:attrNameLst>
                                      </p:cBhvr>
                                      <p:to>
                                        <p:strVal val="visible"/>
                                      </p:to>
                                    </p:set>
                                    <p:animEffect transition="in" filter="dissolve">
                                      <p:cBhvr>
                                        <p:cTn id="49" dur="500"/>
                                        <p:tgtEl>
                                          <p:spTgt spid="132"/>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84"/>
                                        </p:tgtEl>
                                        <p:attrNameLst>
                                          <p:attrName>style.visibility</p:attrName>
                                        </p:attrNameLst>
                                      </p:cBhvr>
                                      <p:to>
                                        <p:strVal val="visible"/>
                                      </p:to>
                                    </p:set>
                                    <p:animEffect transition="in" filter="blinds(horizontal)">
                                      <p:cBhvr>
                                        <p:cTn id="54" dur="500"/>
                                        <p:tgtEl>
                                          <p:spTgt spid="84"/>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140"/>
                                        </p:tgtEl>
                                        <p:attrNameLst>
                                          <p:attrName>style.visibility</p:attrName>
                                        </p:attrNameLst>
                                      </p:cBhvr>
                                      <p:to>
                                        <p:strVal val="visible"/>
                                      </p:to>
                                    </p:set>
                                    <p:animEffect transition="in" filter="dissolve">
                                      <p:cBhvr>
                                        <p:cTn id="59" dur="500"/>
                                        <p:tgtEl>
                                          <p:spTgt spid="140"/>
                                        </p:tgtEl>
                                      </p:cBhvr>
                                    </p:animEffect>
                                  </p:childTnLst>
                                </p:cTn>
                              </p:par>
                              <p:par>
                                <p:cTn id="60" presetID="9" presetClass="entr" presetSubtype="0" fill="hold" nodeType="withEffect">
                                  <p:stCondLst>
                                    <p:cond delay="0"/>
                                  </p:stCondLst>
                                  <p:childTnLst>
                                    <p:set>
                                      <p:cBhvr>
                                        <p:cTn id="61" dur="1" fill="hold">
                                          <p:stCondLst>
                                            <p:cond delay="0"/>
                                          </p:stCondLst>
                                        </p:cTn>
                                        <p:tgtEl>
                                          <p:spTgt spid="130"/>
                                        </p:tgtEl>
                                        <p:attrNameLst>
                                          <p:attrName>style.visibility</p:attrName>
                                        </p:attrNameLst>
                                      </p:cBhvr>
                                      <p:to>
                                        <p:strVal val="visible"/>
                                      </p:to>
                                    </p:set>
                                    <p:animEffect transition="in" filter="dissolve">
                                      <p:cBhvr>
                                        <p:cTn id="62" dur="500"/>
                                        <p:tgtEl>
                                          <p:spTgt spid="13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88"/>
                                        </p:tgtEl>
                                        <p:attrNameLst>
                                          <p:attrName>style.visibility</p:attrName>
                                        </p:attrNameLst>
                                      </p:cBhvr>
                                      <p:to>
                                        <p:strVal val="visible"/>
                                      </p:to>
                                    </p:set>
                                    <p:animEffect transition="in" filter="blinds(horizontal)">
                                      <p:cBhvr>
                                        <p:cTn id="67" dur="500"/>
                                        <p:tgtEl>
                                          <p:spTgt spid="88"/>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42"/>
                                        </p:tgtEl>
                                        <p:attrNameLst>
                                          <p:attrName>style.visibility</p:attrName>
                                        </p:attrNameLst>
                                      </p:cBhvr>
                                      <p:to>
                                        <p:strVal val="visible"/>
                                      </p:to>
                                    </p:set>
                                    <p:animEffect transition="in" filter="dissolve">
                                      <p:cBhvr>
                                        <p:cTn id="72" dur="500"/>
                                        <p:tgtEl>
                                          <p:spTgt spid="142"/>
                                        </p:tgtEl>
                                      </p:cBhvr>
                                    </p:animEffect>
                                  </p:childTnLst>
                                </p:cTn>
                              </p:par>
                              <p:par>
                                <p:cTn id="73" presetID="9" presetClass="entr" presetSubtype="0" fill="hold" nodeType="withEffect">
                                  <p:stCondLst>
                                    <p:cond delay="0"/>
                                  </p:stCondLst>
                                  <p:childTnLst>
                                    <p:set>
                                      <p:cBhvr>
                                        <p:cTn id="74" dur="1" fill="hold">
                                          <p:stCondLst>
                                            <p:cond delay="0"/>
                                          </p:stCondLst>
                                        </p:cTn>
                                        <p:tgtEl>
                                          <p:spTgt spid="131"/>
                                        </p:tgtEl>
                                        <p:attrNameLst>
                                          <p:attrName>style.visibility</p:attrName>
                                        </p:attrNameLst>
                                      </p:cBhvr>
                                      <p:to>
                                        <p:strVal val="visible"/>
                                      </p:to>
                                    </p:set>
                                    <p:animEffect transition="in" filter="dissolve">
                                      <p:cBhvr>
                                        <p:cTn id="75"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83" grpId="0" animBg="1"/>
      <p:bldP spid="84" grpId="0" animBg="1"/>
      <p:bldP spid="8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2400" y="0"/>
            <a:ext cx="7456488" cy="890588"/>
          </a:xfrm>
        </p:spPr>
        <p:txBody>
          <a:bodyPr/>
          <a:lstStyle/>
          <a:p>
            <a:pPr eaLnBrk="1" hangingPunct="1">
              <a:defRPr/>
            </a:pPr>
            <a:r>
              <a:rPr lang="en-US" dirty="0" smtClean="0"/>
              <a:t>Examples for OLTP</a:t>
            </a:r>
          </a:p>
        </p:txBody>
      </p:sp>
      <p:sp>
        <p:nvSpPr>
          <p:cNvPr id="18435" name="Rectangle 3"/>
          <p:cNvSpPr>
            <a:spLocks noGrp="1" noChangeArrowheads="1"/>
          </p:cNvSpPr>
          <p:nvPr>
            <p:ph idx="1"/>
          </p:nvPr>
        </p:nvSpPr>
        <p:spPr/>
        <p:txBody>
          <a:bodyPr/>
          <a:lstStyle/>
          <a:p>
            <a:pPr eaLnBrk="1" hangingPunct="1">
              <a:lnSpc>
                <a:spcPct val="90000"/>
              </a:lnSpc>
              <a:buFont typeface="Arial" charset="0"/>
              <a:buChar char="•"/>
            </a:pPr>
            <a:r>
              <a:rPr lang="en-US" sz="1800" dirty="0" smtClean="0"/>
              <a:t>Generation of bill for a retail application</a:t>
            </a:r>
          </a:p>
          <a:p>
            <a:pPr eaLnBrk="1" hangingPunct="1">
              <a:lnSpc>
                <a:spcPct val="90000"/>
              </a:lnSpc>
              <a:buFont typeface="Arial" charset="0"/>
              <a:buChar char="•"/>
            </a:pPr>
            <a:endParaRPr lang="en-US" sz="1800" dirty="0" smtClean="0"/>
          </a:p>
          <a:p>
            <a:pPr eaLnBrk="1" hangingPunct="1">
              <a:lnSpc>
                <a:spcPct val="90000"/>
              </a:lnSpc>
              <a:buFont typeface="Arial" charset="0"/>
              <a:buChar char="•"/>
            </a:pPr>
            <a:r>
              <a:rPr lang="en-US" sz="1800" dirty="0" smtClean="0"/>
              <a:t>Withdrawal of money from a bank account</a:t>
            </a:r>
          </a:p>
          <a:p>
            <a:pPr eaLnBrk="1" hangingPunct="1">
              <a:lnSpc>
                <a:spcPct val="90000"/>
              </a:lnSpc>
              <a:buFont typeface="Arial" charset="0"/>
              <a:buChar char="•"/>
            </a:pPr>
            <a:endParaRPr lang="en-US" sz="1800" dirty="0" smtClean="0"/>
          </a:p>
          <a:p>
            <a:pPr eaLnBrk="1" hangingPunct="1">
              <a:lnSpc>
                <a:spcPct val="90000"/>
              </a:lnSpc>
              <a:buFont typeface="Arial" charset="0"/>
              <a:buChar char="•"/>
            </a:pPr>
            <a:r>
              <a:rPr lang="en-US" sz="1800" dirty="0" smtClean="0"/>
              <a:t>Deposit of money into a bank account </a:t>
            </a:r>
          </a:p>
          <a:p>
            <a:pPr eaLnBrk="1" hangingPunct="1">
              <a:lnSpc>
                <a:spcPct val="90000"/>
              </a:lnSpc>
              <a:buFont typeface="Arial" charset="0"/>
              <a:buChar char="•"/>
            </a:pPr>
            <a:endParaRPr lang="en-US" sz="1800" dirty="0" smtClean="0"/>
          </a:p>
          <a:p>
            <a:pPr eaLnBrk="1" hangingPunct="1">
              <a:lnSpc>
                <a:spcPct val="90000"/>
              </a:lnSpc>
              <a:buFont typeface="Arial" charset="0"/>
              <a:buChar char="•"/>
            </a:pPr>
            <a:r>
              <a:rPr lang="en-US" sz="1800" dirty="0" smtClean="0"/>
              <a:t>Transfer of fund from one bank account to another bank account</a:t>
            </a:r>
          </a:p>
          <a:p>
            <a:pPr eaLnBrk="1" hangingPunct="1">
              <a:lnSpc>
                <a:spcPct val="90000"/>
              </a:lnSpc>
              <a:buFont typeface="Arial" charset="0"/>
              <a:buChar char="•"/>
            </a:pPr>
            <a:endParaRPr lang="en-US" sz="1800" dirty="0" smtClean="0"/>
          </a:p>
          <a:p>
            <a:pPr eaLnBrk="1" hangingPunct="1">
              <a:lnSpc>
                <a:spcPct val="90000"/>
              </a:lnSpc>
              <a:buFont typeface="Arial" charset="0"/>
              <a:buChar char="•"/>
            </a:pPr>
            <a:r>
              <a:rPr lang="en-US" sz="1800" dirty="0" smtClean="0"/>
              <a:t>Ticket reservation system</a:t>
            </a:r>
          </a:p>
          <a:p>
            <a:pPr eaLnBrk="1" hangingPunct="1">
              <a:lnSpc>
                <a:spcPct val="90000"/>
              </a:lnSpc>
              <a:buFont typeface="Arial" charset="0"/>
              <a:buChar char="•"/>
            </a:pPr>
            <a:endParaRPr lang="en-US" sz="1800" dirty="0" smtClean="0"/>
          </a:p>
          <a:p>
            <a:pPr eaLnBrk="1" hangingPunct="1">
              <a:lnSpc>
                <a:spcPct val="90000"/>
              </a:lnSpc>
              <a:buFont typeface="Wingdings" pitchFamily="2" charset="2"/>
              <a:buNone/>
            </a:pPr>
            <a:r>
              <a:rPr lang="en-US" sz="1800" dirty="0" smtClean="0"/>
              <a:t> </a:t>
            </a:r>
          </a:p>
          <a:p>
            <a:pPr eaLnBrk="1" hangingPunct="1">
              <a:lnSpc>
                <a:spcPct val="90000"/>
              </a:lnSpc>
              <a:buFont typeface="Wingdings" pitchFamily="2" charset="2"/>
              <a:buNone/>
            </a:pPr>
            <a:endParaRPr lang="en-US" sz="1800" b="1" dirty="0" smtClean="0">
              <a:solidFill>
                <a:srgbClr val="800000"/>
              </a:solidFill>
            </a:endParaRPr>
          </a:p>
          <a:p>
            <a:pPr eaLnBrk="1" hangingPunct="1">
              <a:lnSpc>
                <a:spcPct val="90000"/>
              </a:lnSpc>
              <a:buFont typeface="Wingdings" pitchFamily="2" charset="2"/>
              <a:buNone/>
            </a:pPr>
            <a:r>
              <a:rPr lang="en-US" sz="1800" b="1" dirty="0" smtClean="0"/>
              <a:t>	</a:t>
            </a:r>
          </a:p>
        </p:txBody>
      </p:sp>
      <p:sp>
        <p:nvSpPr>
          <p:cNvPr id="4" name="Slide Number Placeholder 3"/>
          <p:cNvSpPr>
            <a:spLocks noGrp="1"/>
          </p:cNvSpPr>
          <p:nvPr>
            <p:ph type="sldNum" sz="quarter" idx="10"/>
          </p:nvPr>
        </p:nvSpPr>
        <p:spPr/>
        <p:txBody>
          <a:bodyPr/>
          <a:lstStyle/>
          <a:p>
            <a:pPr>
              <a:defRPr/>
            </a:pPr>
            <a:fld id="{DBE28CA3-28D7-44B9-BCC2-C20EB864A995}" type="slidenum">
              <a:rPr lang="en-US"/>
              <a:pPr>
                <a:defRPr/>
              </a:pPr>
              <a:t>12</a:t>
            </a:fld>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marL="533400" indent="-533400" eaLnBrk="1" hangingPunct="1">
              <a:defRPr/>
            </a:pPr>
            <a:r>
              <a:rPr lang="en-US" dirty="0" smtClean="0"/>
              <a:t>Transaction Systems</a:t>
            </a:r>
          </a:p>
        </p:txBody>
      </p:sp>
      <p:sp>
        <p:nvSpPr>
          <p:cNvPr id="19459" name="Rectangle 3"/>
          <p:cNvSpPr>
            <a:spLocks noGrp="1" noChangeArrowheads="1"/>
          </p:cNvSpPr>
          <p:nvPr>
            <p:ph idx="1"/>
          </p:nvPr>
        </p:nvSpPr>
        <p:spPr>
          <a:xfrm>
            <a:off x="152400" y="1214438"/>
            <a:ext cx="8229600" cy="4881562"/>
          </a:xfrm>
        </p:spPr>
        <p:txBody>
          <a:bodyPr/>
          <a:lstStyle/>
          <a:p>
            <a:pPr eaLnBrk="1" hangingPunct="1">
              <a:buFont typeface="Arial" charset="0"/>
              <a:buChar char="•"/>
            </a:pPr>
            <a:r>
              <a:rPr lang="en-US" sz="1800" smtClean="0"/>
              <a:t>Batch Transaction Processing System</a:t>
            </a:r>
          </a:p>
          <a:p>
            <a:pPr eaLnBrk="1" hangingPunct="1">
              <a:buFont typeface="Arial" charset="0"/>
              <a:buChar char="•"/>
            </a:pPr>
            <a:endParaRPr lang="en-US" sz="1800" smtClean="0"/>
          </a:p>
          <a:p>
            <a:pPr eaLnBrk="1" hangingPunct="1">
              <a:buFont typeface="Arial" charset="0"/>
              <a:buChar char="•"/>
            </a:pPr>
            <a:r>
              <a:rPr lang="en-US" sz="1800" smtClean="0"/>
              <a:t>On-Line Transaction Processing System</a:t>
            </a:r>
          </a:p>
          <a:p>
            <a:pPr eaLnBrk="1" hangingPunct="1">
              <a:buFont typeface="Arial" charset="0"/>
              <a:buChar char="•"/>
            </a:pPr>
            <a:endParaRPr lang="en-US" sz="1800" smtClean="0"/>
          </a:p>
          <a:p>
            <a:pPr eaLnBrk="1" hangingPunct="1">
              <a:buFont typeface="Arial" charset="0"/>
              <a:buChar char="•"/>
            </a:pPr>
            <a:r>
              <a:rPr lang="en-US" sz="1800" smtClean="0"/>
              <a:t>Real time Transaction Processing System</a:t>
            </a:r>
          </a:p>
        </p:txBody>
      </p:sp>
      <p:sp>
        <p:nvSpPr>
          <p:cNvPr id="4" name="Slide Number Placeholder 3"/>
          <p:cNvSpPr>
            <a:spLocks noGrp="1"/>
          </p:cNvSpPr>
          <p:nvPr>
            <p:ph type="sldNum" sz="quarter" idx="10"/>
          </p:nvPr>
        </p:nvSpPr>
        <p:spPr/>
        <p:txBody>
          <a:bodyPr/>
          <a:lstStyle/>
          <a:p>
            <a:pPr>
              <a:defRPr/>
            </a:pPr>
            <a:fld id="{3A394AFF-B142-4145-8157-C12728FC7838}" type="slidenum">
              <a:rPr lang="en-US"/>
              <a:pPr>
                <a:defRPr/>
              </a:pPr>
              <a:t>13</a:t>
            </a:fld>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F89D128-D8F0-4770-BC74-6393419B4E75}" type="slidenum">
              <a:rPr lang="en-US"/>
              <a:pPr>
                <a:defRPr/>
              </a:pPr>
              <a:t>14</a:t>
            </a:fld>
            <a:endParaRPr lang="en-US"/>
          </a:p>
        </p:txBody>
      </p:sp>
      <p:sp>
        <p:nvSpPr>
          <p:cNvPr id="9218" name="Rectangle 2"/>
          <p:cNvSpPr>
            <a:spLocks noGrp="1" noChangeArrowheads="1"/>
          </p:cNvSpPr>
          <p:nvPr>
            <p:ph type="title"/>
          </p:nvPr>
        </p:nvSpPr>
        <p:spPr/>
        <p:txBody>
          <a:bodyPr/>
          <a:lstStyle/>
          <a:p>
            <a:pPr eaLnBrk="1" hangingPunct="1">
              <a:defRPr/>
            </a:pPr>
            <a:r>
              <a:rPr lang="en-US" smtClean="0"/>
              <a:t>Transaction Properties</a:t>
            </a:r>
          </a:p>
        </p:txBody>
      </p:sp>
      <p:sp>
        <p:nvSpPr>
          <p:cNvPr id="7" name="Oval 6"/>
          <p:cNvSpPr/>
          <p:nvPr/>
        </p:nvSpPr>
        <p:spPr bwMode="auto">
          <a:xfrm>
            <a:off x="533400" y="1524000"/>
            <a:ext cx="914400" cy="914400"/>
          </a:xfrm>
          <a:prstGeom prst="ellipse">
            <a:avLst/>
          </a:prstGeom>
          <a:solidFill>
            <a:schemeClr val="accent2">
              <a:lumMod val="60000"/>
              <a:lumOff val="40000"/>
            </a:schemeClr>
          </a:solidFill>
          <a:ln w="1270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p>
            <a:pPr algn="ctr" eaLnBrk="0" hangingPunct="0">
              <a:spcBef>
                <a:spcPct val="50000"/>
              </a:spcBef>
              <a:buClr>
                <a:srgbClr val="0033CC"/>
              </a:buClr>
              <a:buSzPct val="155000"/>
              <a:buFont typeface="Symbol" pitchFamily="18" charset="2"/>
              <a:buNone/>
              <a:defRPr/>
            </a:pPr>
            <a:r>
              <a:rPr lang="en-US" sz="2400" dirty="0">
                <a:solidFill>
                  <a:schemeClr val="bg1"/>
                </a:solidFill>
              </a:rPr>
              <a:t>A</a:t>
            </a:r>
            <a:endParaRPr lang="en-US" sz="2400" dirty="0">
              <a:solidFill>
                <a:schemeClr val="bg1"/>
              </a:solidFill>
              <a:latin typeface="Arial" pitchFamily="34" charset="0"/>
            </a:endParaRPr>
          </a:p>
        </p:txBody>
      </p:sp>
      <p:sp>
        <p:nvSpPr>
          <p:cNvPr id="8" name="Oval 7"/>
          <p:cNvSpPr/>
          <p:nvPr/>
        </p:nvSpPr>
        <p:spPr bwMode="auto">
          <a:xfrm>
            <a:off x="533400" y="2590800"/>
            <a:ext cx="914400" cy="914400"/>
          </a:xfrm>
          <a:prstGeom prst="ellipse">
            <a:avLst/>
          </a:prstGeom>
          <a:solidFill>
            <a:schemeClr val="accent2">
              <a:lumMod val="60000"/>
              <a:lumOff val="40000"/>
            </a:schemeClr>
          </a:solidFill>
          <a:ln w="1270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p>
            <a:pPr algn="ctr" eaLnBrk="0" hangingPunct="0">
              <a:spcBef>
                <a:spcPct val="50000"/>
              </a:spcBef>
              <a:buClr>
                <a:srgbClr val="0033CC"/>
              </a:buClr>
              <a:buSzPct val="155000"/>
              <a:buFont typeface="Symbol" pitchFamily="18" charset="2"/>
              <a:buNone/>
              <a:defRPr/>
            </a:pPr>
            <a:r>
              <a:rPr lang="en-US" sz="2400" dirty="0">
                <a:solidFill>
                  <a:schemeClr val="bg1"/>
                </a:solidFill>
              </a:rPr>
              <a:t>C</a:t>
            </a:r>
            <a:endParaRPr lang="en-US" sz="2400" dirty="0">
              <a:solidFill>
                <a:schemeClr val="bg1"/>
              </a:solidFill>
              <a:latin typeface="Arial" pitchFamily="34" charset="0"/>
            </a:endParaRPr>
          </a:p>
        </p:txBody>
      </p:sp>
      <p:sp>
        <p:nvSpPr>
          <p:cNvPr id="9" name="Oval 8"/>
          <p:cNvSpPr/>
          <p:nvPr/>
        </p:nvSpPr>
        <p:spPr bwMode="auto">
          <a:xfrm>
            <a:off x="533400" y="3657600"/>
            <a:ext cx="914400" cy="914400"/>
          </a:xfrm>
          <a:prstGeom prst="ellipse">
            <a:avLst/>
          </a:prstGeom>
          <a:solidFill>
            <a:schemeClr val="accent2">
              <a:lumMod val="60000"/>
              <a:lumOff val="40000"/>
            </a:schemeClr>
          </a:solidFill>
          <a:ln w="1270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p>
            <a:pPr algn="ctr" eaLnBrk="0" hangingPunct="0">
              <a:spcBef>
                <a:spcPct val="50000"/>
              </a:spcBef>
              <a:buClr>
                <a:srgbClr val="0033CC"/>
              </a:buClr>
              <a:buSzPct val="155000"/>
              <a:buFont typeface="Symbol" pitchFamily="18" charset="2"/>
              <a:buNone/>
              <a:defRPr/>
            </a:pPr>
            <a:r>
              <a:rPr lang="en-US" sz="2400" dirty="0">
                <a:solidFill>
                  <a:schemeClr val="bg1"/>
                </a:solidFill>
              </a:rPr>
              <a:t>I</a:t>
            </a:r>
            <a:endParaRPr lang="en-US" sz="2400" dirty="0">
              <a:solidFill>
                <a:schemeClr val="bg1"/>
              </a:solidFill>
              <a:latin typeface="Arial" pitchFamily="34" charset="0"/>
            </a:endParaRPr>
          </a:p>
        </p:txBody>
      </p:sp>
      <p:sp>
        <p:nvSpPr>
          <p:cNvPr id="10" name="Oval 9"/>
          <p:cNvSpPr/>
          <p:nvPr/>
        </p:nvSpPr>
        <p:spPr bwMode="auto">
          <a:xfrm>
            <a:off x="533400" y="4724400"/>
            <a:ext cx="914400" cy="914400"/>
          </a:xfrm>
          <a:prstGeom prst="ellipse">
            <a:avLst/>
          </a:prstGeom>
          <a:solidFill>
            <a:schemeClr val="accent2">
              <a:lumMod val="60000"/>
              <a:lumOff val="40000"/>
            </a:schemeClr>
          </a:solidFill>
          <a:ln w="1270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p>
            <a:pPr algn="ctr" eaLnBrk="0" hangingPunct="0">
              <a:spcBef>
                <a:spcPct val="50000"/>
              </a:spcBef>
              <a:buClr>
                <a:srgbClr val="0033CC"/>
              </a:buClr>
              <a:buSzPct val="155000"/>
              <a:buFont typeface="Symbol" pitchFamily="18" charset="2"/>
              <a:buNone/>
              <a:defRPr/>
            </a:pPr>
            <a:r>
              <a:rPr lang="en-US" sz="2400" dirty="0">
                <a:solidFill>
                  <a:schemeClr val="bg1"/>
                </a:solidFill>
              </a:rPr>
              <a:t>D</a:t>
            </a:r>
            <a:endParaRPr lang="en-US" sz="2400" dirty="0">
              <a:solidFill>
                <a:schemeClr val="bg1"/>
              </a:solidFill>
              <a:latin typeface="Arial" pitchFamily="34" charset="0"/>
            </a:endParaRPr>
          </a:p>
        </p:txBody>
      </p:sp>
      <p:sp>
        <p:nvSpPr>
          <p:cNvPr id="11" name="Rectangle 10"/>
          <p:cNvSpPr/>
          <p:nvPr/>
        </p:nvSpPr>
        <p:spPr>
          <a:xfrm>
            <a:off x="1098550" y="1768475"/>
            <a:ext cx="1828800" cy="461963"/>
          </a:xfrm>
          <a:prstGeom prst="rect">
            <a:avLst/>
          </a:prstGeom>
          <a:solidFill>
            <a:schemeClr val="accent2">
              <a:lumMod val="60000"/>
              <a:lumOff val="40000"/>
            </a:schemeClr>
          </a:solidFill>
        </p:spPr>
        <p:txBody>
          <a:bodyPr>
            <a:spAutoFit/>
          </a:bodyPr>
          <a:lstStyle/>
          <a:p>
            <a:pPr>
              <a:spcBef>
                <a:spcPct val="50000"/>
              </a:spcBef>
              <a:buClr>
                <a:srgbClr val="0033CC"/>
              </a:buClr>
              <a:buSzPct val="155000"/>
              <a:buFont typeface="Symbol" pitchFamily="18" charset="2"/>
              <a:buNone/>
              <a:defRPr/>
            </a:pPr>
            <a:r>
              <a:rPr lang="en-US" sz="2400" dirty="0">
                <a:solidFill>
                  <a:schemeClr val="bg1"/>
                </a:solidFill>
              </a:rPr>
              <a:t>tomicity</a:t>
            </a:r>
          </a:p>
        </p:txBody>
      </p:sp>
      <p:sp>
        <p:nvSpPr>
          <p:cNvPr id="12" name="Rectangle 11"/>
          <p:cNvSpPr/>
          <p:nvPr/>
        </p:nvSpPr>
        <p:spPr>
          <a:xfrm>
            <a:off x="1119188" y="2814638"/>
            <a:ext cx="1792287" cy="461962"/>
          </a:xfrm>
          <a:prstGeom prst="rect">
            <a:avLst/>
          </a:prstGeom>
          <a:solidFill>
            <a:schemeClr val="accent2">
              <a:lumMod val="60000"/>
              <a:lumOff val="40000"/>
            </a:schemeClr>
          </a:solidFill>
        </p:spPr>
        <p:txBody>
          <a:bodyPr wrap="none">
            <a:spAutoFit/>
          </a:bodyPr>
          <a:lstStyle/>
          <a:p>
            <a:pPr>
              <a:spcBef>
                <a:spcPct val="50000"/>
              </a:spcBef>
              <a:buClr>
                <a:srgbClr val="0033CC"/>
              </a:buClr>
              <a:buSzPct val="155000"/>
              <a:buFont typeface="Symbol" pitchFamily="18" charset="2"/>
              <a:buNone/>
              <a:defRPr/>
            </a:pPr>
            <a:r>
              <a:rPr lang="en-US" sz="2400" dirty="0">
                <a:solidFill>
                  <a:schemeClr val="bg1"/>
                </a:solidFill>
              </a:rPr>
              <a:t>onsistency</a:t>
            </a:r>
          </a:p>
        </p:txBody>
      </p:sp>
      <p:sp>
        <p:nvSpPr>
          <p:cNvPr id="13" name="Rectangle 12"/>
          <p:cNvSpPr/>
          <p:nvPr/>
        </p:nvSpPr>
        <p:spPr>
          <a:xfrm>
            <a:off x="1074738" y="3886200"/>
            <a:ext cx="1820862" cy="461963"/>
          </a:xfrm>
          <a:prstGeom prst="rect">
            <a:avLst/>
          </a:prstGeom>
          <a:solidFill>
            <a:schemeClr val="accent2">
              <a:lumMod val="60000"/>
              <a:lumOff val="40000"/>
            </a:schemeClr>
          </a:solidFill>
        </p:spPr>
        <p:txBody>
          <a:bodyPr>
            <a:spAutoFit/>
          </a:bodyPr>
          <a:lstStyle/>
          <a:p>
            <a:pPr>
              <a:spcBef>
                <a:spcPct val="50000"/>
              </a:spcBef>
              <a:buClr>
                <a:srgbClr val="0033CC"/>
              </a:buClr>
              <a:buSzPct val="155000"/>
              <a:buFont typeface="Symbol" pitchFamily="18" charset="2"/>
              <a:buNone/>
              <a:defRPr/>
            </a:pPr>
            <a:r>
              <a:rPr lang="en-US" sz="2400" dirty="0">
                <a:solidFill>
                  <a:schemeClr val="bg1"/>
                </a:solidFill>
              </a:rPr>
              <a:t>solation</a:t>
            </a:r>
          </a:p>
        </p:txBody>
      </p:sp>
      <p:sp>
        <p:nvSpPr>
          <p:cNvPr id="14" name="Rectangle 13"/>
          <p:cNvSpPr/>
          <p:nvPr/>
        </p:nvSpPr>
        <p:spPr>
          <a:xfrm>
            <a:off x="1114425" y="4953000"/>
            <a:ext cx="1781175" cy="461963"/>
          </a:xfrm>
          <a:prstGeom prst="rect">
            <a:avLst/>
          </a:prstGeom>
          <a:solidFill>
            <a:schemeClr val="accent2">
              <a:lumMod val="60000"/>
              <a:lumOff val="40000"/>
            </a:schemeClr>
          </a:solidFill>
        </p:spPr>
        <p:txBody>
          <a:bodyPr>
            <a:spAutoFit/>
          </a:bodyPr>
          <a:lstStyle/>
          <a:p>
            <a:pPr>
              <a:spcBef>
                <a:spcPct val="50000"/>
              </a:spcBef>
              <a:buClr>
                <a:srgbClr val="0033CC"/>
              </a:buClr>
              <a:buSzPct val="155000"/>
              <a:buFont typeface="Symbol" pitchFamily="18" charset="2"/>
              <a:buNone/>
              <a:defRPr/>
            </a:pPr>
            <a:r>
              <a:rPr lang="en-US" sz="2400" dirty="0">
                <a:solidFill>
                  <a:schemeClr val="bg1"/>
                </a:solidFill>
              </a:rPr>
              <a:t>urability</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D150F5B-8EC8-4C47-82B6-D20BC62749A0}" type="slidenum">
              <a:rPr lang="en-US"/>
              <a:pPr>
                <a:defRPr/>
              </a:pPr>
              <a:t>15</a:t>
            </a:fld>
            <a:endParaRPr lang="en-US"/>
          </a:p>
        </p:txBody>
      </p:sp>
      <p:sp>
        <p:nvSpPr>
          <p:cNvPr id="134146" name="Rectangle 2"/>
          <p:cNvSpPr>
            <a:spLocks noGrp="1" noChangeArrowheads="1"/>
          </p:cNvSpPr>
          <p:nvPr>
            <p:ph type="title"/>
          </p:nvPr>
        </p:nvSpPr>
        <p:spPr/>
        <p:txBody>
          <a:bodyPr/>
          <a:lstStyle/>
          <a:p>
            <a:pPr eaLnBrk="1" hangingPunct="1">
              <a:defRPr/>
            </a:pPr>
            <a:r>
              <a:rPr lang="en-US" smtClean="0"/>
              <a:t/>
            </a:r>
            <a:br>
              <a:rPr lang="en-US" smtClean="0"/>
            </a:br>
            <a:r>
              <a:rPr lang="en-US" smtClean="0"/>
              <a:t>Requirements for an OLTP system</a:t>
            </a:r>
            <a:br>
              <a:rPr lang="en-US" smtClean="0"/>
            </a:br>
            <a:endParaRPr lang="en-US" smtClean="0"/>
          </a:p>
        </p:txBody>
      </p:sp>
      <p:sp>
        <p:nvSpPr>
          <p:cNvPr id="21508" name="Rectangle 3"/>
          <p:cNvSpPr>
            <a:spLocks noGrp="1" noChangeArrowheads="1"/>
          </p:cNvSpPr>
          <p:nvPr>
            <p:ph type="body" idx="1"/>
          </p:nvPr>
        </p:nvSpPr>
        <p:spPr/>
        <p:txBody>
          <a:bodyPr/>
          <a:lstStyle/>
          <a:p>
            <a:pPr eaLnBrk="1" hangingPunct="1">
              <a:buFont typeface="Arial" charset="0"/>
              <a:buChar char="•"/>
            </a:pPr>
            <a:r>
              <a:rPr lang="en-US" smtClean="0"/>
              <a:t>Integrity</a:t>
            </a:r>
          </a:p>
          <a:p>
            <a:pPr eaLnBrk="1" hangingPunct="1">
              <a:buFont typeface="Arial" charset="0"/>
              <a:buChar char="•"/>
            </a:pPr>
            <a:r>
              <a:rPr lang="en-US" smtClean="0"/>
              <a:t>Concurrency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a:xfrm>
            <a:off x="381000" y="1295400"/>
            <a:ext cx="7772400" cy="385763"/>
          </a:xfrm>
        </p:spPr>
        <p:txBody>
          <a:bodyPr/>
          <a:lstStyle/>
          <a:p>
            <a:pPr eaLnBrk="1" hangingPunct="1">
              <a:defRPr/>
            </a:pPr>
            <a:r>
              <a:rPr lang="en-US" dirty="0" smtClean="0"/>
              <a:t>Integrity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945540E-8B0C-4721-9ECF-F9E98332DD24}" type="slidenum">
              <a:rPr lang="en-US"/>
              <a:pPr>
                <a:defRPr/>
              </a:pPr>
              <a:t>17</a:t>
            </a:fld>
            <a:endParaRPr lang="en-US"/>
          </a:p>
        </p:txBody>
      </p:sp>
      <p:sp>
        <p:nvSpPr>
          <p:cNvPr id="19458" name="Rectangle 2"/>
          <p:cNvSpPr>
            <a:spLocks noGrp="1" noChangeArrowheads="1"/>
          </p:cNvSpPr>
          <p:nvPr>
            <p:ph type="title"/>
          </p:nvPr>
        </p:nvSpPr>
        <p:spPr/>
        <p:txBody>
          <a:bodyPr/>
          <a:lstStyle/>
          <a:p>
            <a:pPr eaLnBrk="1" hangingPunct="1">
              <a:defRPr/>
            </a:pPr>
            <a:r>
              <a:rPr lang="en-US" smtClean="0"/>
              <a:t>Integrity</a:t>
            </a:r>
          </a:p>
        </p:txBody>
      </p:sp>
      <p:sp>
        <p:nvSpPr>
          <p:cNvPr id="19460" name="Rectangle 3"/>
          <p:cNvSpPr>
            <a:spLocks noGrp="1" noChangeArrowheads="1"/>
          </p:cNvSpPr>
          <p:nvPr>
            <p:ph type="body" idx="1"/>
          </p:nvPr>
        </p:nvSpPr>
        <p:spPr>
          <a:xfrm>
            <a:off x="152400" y="1282700"/>
            <a:ext cx="8229600" cy="3990975"/>
          </a:xfrm>
        </p:spPr>
        <p:txBody>
          <a:bodyPr/>
          <a:lstStyle/>
          <a:p>
            <a:pPr marL="669925" lvl="1" indent="-325438" eaLnBrk="1" hangingPunct="1">
              <a:buFont typeface="Wingdings" pitchFamily="2" charset="2"/>
              <a:buNone/>
              <a:defRPr/>
            </a:pPr>
            <a:r>
              <a:rPr lang="en-US" sz="1800" dirty="0" smtClean="0"/>
              <a:t>  All the data entering into the system must be validated for its correctness and adherence to the organization’s business rules</a:t>
            </a:r>
          </a:p>
          <a:p>
            <a:pPr marL="1022350" lvl="2" indent="-350838" eaLnBrk="1" hangingPunct="1">
              <a:buFont typeface="Arial" charset="0"/>
              <a:buNone/>
              <a:defRPr/>
            </a:pPr>
            <a:endParaRPr lang="en-US" sz="1800" dirty="0" smtClean="0"/>
          </a:p>
          <a:p>
            <a:pPr marL="1022350" lvl="2" indent="-514350" eaLnBrk="1" hangingPunct="1">
              <a:buFont typeface="Arial" charset="0"/>
              <a:buNone/>
              <a:tabLst>
                <a:tab pos="508000" algn="l"/>
              </a:tabLst>
              <a:defRPr/>
            </a:pPr>
            <a:r>
              <a:rPr lang="en-US" sz="1800" dirty="0" smtClean="0"/>
              <a:t>Data integrity constraints</a:t>
            </a:r>
          </a:p>
          <a:p>
            <a:pPr marL="1022350" lvl="2" indent="-350838" eaLnBrk="1" hangingPunct="1">
              <a:buFont typeface="Arial" pitchFamily="34" charset="0"/>
              <a:buChar char="•"/>
              <a:defRPr/>
            </a:pPr>
            <a:r>
              <a:rPr lang="en-US" sz="1800" dirty="0" smtClean="0"/>
              <a:t>Required data (NOT NULL constraint)</a:t>
            </a:r>
          </a:p>
          <a:p>
            <a:pPr marL="1022350" lvl="2" indent="-350838" eaLnBrk="1" hangingPunct="1">
              <a:buFont typeface="Arial" pitchFamily="34" charset="0"/>
              <a:buChar char="•"/>
              <a:defRPr/>
            </a:pPr>
            <a:r>
              <a:rPr lang="en-US" sz="1800" dirty="0" smtClean="0"/>
              <a:t>Domain integrity (CHECK constraint)</a:t>
            </a:r>
          </a:p>
          <a:p>
            <a:pPr marL="1022350" lvl="2" indent="-350838" eaLnBrk="1" hangingPunct="1">
              <a:buFont typeface="Arial" pitchFamily="34" charset="0"/>
              <a:buChar char="•"/>
              <a:defRPr/>
            </a:pPr>
            <a:r>
              <a:rPr lang="en-US" sz="1800" dirty="0" smtClean="0"/>
              <a:t>Entity integrity (PRIMARY KEY constraint)</a:t>
            </a:r>
          </a:p>
          <a:p>
            <a:pPr marL="1022350" lvl="2" indent="-350838" eaLnBrk="1" hangingPunct="1">
              <a:buFont typeface="Arial" pitchFamily="34" charset="0"/>
              <a:buChar char="•"/>
              <a:defRPr/>
            </a:pPr>
            <a:r>
              <a:rPr lang="en-US" sz="1800" dirty="0" smtClean="0"/>
              <a:t>Referential integrity (FOREIGN KEY constraint)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304800" y="1524000"/>
            <a:ext cx="7772400" cy="266700"/>
          </a:xfrm>
        </p:spPr>
        <p:txBody>
          <a:bodyPr/>
          <a:lstStyle/>
          <a:p>
            <a:pPr eaLnBrk="1" hangingPunct="1">
              <a:defRPr/>
            </a:pPr>
            <a:r>
              <a:rPr lang="en-US" dirty="0" smtClean="0"/>
              <a:t>Concurrency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3AE7703-D3F0-4C57-B2D0-9C2F5BE1F166}" type="slidenum">
              <a:rPr lang="en-US"/>
              <a:pPr>
                <a:defRPr/>
              </a:pPr>
              <a:t>19</a:t>
            </a:fld>
            <a:endParaRPr lang="en-US"/>
          </a:p>
        </p:txBody>
      </p:sp>
      <p:sp>
        <p:nvSpPr>
          <p:cNvPr id="44034" name="Rectangle 2"/>
          <p:cNvSpPr>
            <a:spLocks noGrp="1" noChangeArrowheads="1"/>
          </p:cNvSpPr>
          <p:nvPr>
            <p:ph type="title"/>
          </p:nvPr>
        </p:nvSpPr>
        <p:spPr>
          <a:xfrm>
            <a:off x="0" y="228600"/>
            <a:ext cx="8686800" cy="609600"/>
          </a:xfrm>
        </p:spPr>
        <p:txBody>
          <a:bodyPr/>
          <a:lstStyle/>
          <a:p>
            <a:pPr eaLnBrk="1" hangingPunct="1">
              <a:defRPr/>
            </a:pPr>
            <a:r>
              <a:rPr lang="en-US" smtClean="0"/>
              <a:t>Concurrency</a:t>
            </a:r>
          </a:p>
        </p:txBody>
      </p:sp>
      <p:sp>
        <p:nvSpPr>
          <p:cNvPr id="25604" name="Rectangle 3"/>
          <p:cNvSpPr>
            <a:spLocks noGrp="1" noChangeArrowheads="1"/>
          </p:cNvSpPr>
          <p:nvPr>
            <p:ph type="body" idx="1"/>
          </p:nvPr>
        </p:nvSpPr>
        <p:spPr>
          <a:xfrm>
            <a:off x="228600" y="1143000"/>
            <a:ext cx="8534400" cy="4876800"/>
          </a:xfrm>
        </p:spPr>
        <p:txBody>
          <a:bodyPr/>
          <a:lstStyle/>
          <a:p>
            <a:pPr eaLnBrk="1" hangingPunct="1">
              <a:buFont typeface="Arial" charset="0"/>
              <a:buChar char="•"/>
            </a:pPr>
            <a:r>
              <a:rPr lang="en-US" smtClean="0"/>
              <a:t>Two or more users access a database concurrently</a:t>
            </a:r>
          </a:p>
          <a:p>
            <a:pPr eaLnBrk="1" hangingPunct="1">
              <a:buFont typeface="Arial" charset="0"/>
              <a:buChar char="•"/>
            </a:pPr>
            <a:r>
              <a:rPr lang="en-US" smtClean="0"/>
              <a:t>Problems associated with concurrent execution are:</a:t>
            </a:r>
          </a:p>
          <a:p>
            <a:pPr eaLnBrk="1" hangingPunct="1"/>
            <a:endParaRPr lang="en-US" smtClean="0"/>
          </a:p>
          <a:p>
            <a:pPr lvl="1" eaLnBrk="1" hangingPunct="1">
              <a:buFontTx/>
              <a:buChar char="•"/>
            </a:pPr>
            <a:r>
              <a:rPr lang="en-US" smtClean="0"/>
              <a:t>Lost update </a:t>
            </a:r>
          </a:p>
          <a:p>
            <a:pPr lvl="1" eaLnBrk="1" hangingPunct="1">
              <a:buFontTx/>
              <a:buChar char="•"/>
            </a:pPr>
            <a:r>
              <a:rPr lang="en-US" smtClean="0"/>
              <a:t>Dirty read</a:t>
            </a:r>
          </a:p>
          <a:p>
            <a:pPr lvl="1" eaLnBrk="1" hangingPunct="1">
              <a:buFontTx/>
              <a:buChar char="•"/>
            </a:pPr>
            <a:r>
              <a:rPr lang="en-US" smtClean="0"/>
              <a:t>Incorrect summary</a:t>
            </a:r>
          </a:p>
          <a:p>
            <a:pPr lvl="1" eaLnBrk="1" hangingPunct="1">
              <a:buFontTx/>
              <a:buChar char="•"/>
            </a:pPr>
            <a:r>
              <a:rPr lang="en-US" smtClean="0"/>
              <a:t>Phantom records</a:t>
            </a:r>
          </a:p>
          <a:p>
            <a:pPr lvl="1" eaLnBrk="1" hangingPunct="1"/>
            <a:endParaRPr lang="en-US" sz="2400" smtClean="0"/>
          </a:p>
          <a:p>
            <a:pPr eaLnBrk="1" hangingPunct="1">
              <a:buFont typeface="Wingdings" pitchFamily="2" charset="2"/>
              <a:buNone/>
            </a:pPr>
            <a:r>
              <a:rPr lang="en-US" b="1" smtClean="0"/>
              <a:t>Concurrency control technique</a:t>
            </a:r>
          </a:p>
          <a:p>
            <a:pPr eaLnBrk="1" hangingPunct="1"/>
            <a:endParaRPr lang="en-US" b="1" smtClean="0">
              <a:solidFill>
                <a:schemeClr val="accent2"/>
              </a:solidFill>
            </a:endParaRPr>
          </a:p>
          <a:p>
            <a:pPr lvl="1" eaLnBrk="1" hangingPunct="1">
              <a:buFontTx/>
              <a:buChar char="•"/>
            </a:pPr>
            <a:r>
              <a:rPr lang="en-US" smtClean="0"/>
              <a:t>Locking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Learning approach</a:t>
            </a:r>
            <a:endParaRPr lang="en-US" dirty="0"/>
          </a:p>
        </p:txBody>
      </p:sp>
      <p:sp>
        <p:nvSpPr>
          <p:cNvPr id="8195" name="Content Placeholder 2"/>
          <p:cNvSpPr>
            <a:spLocks noGrp="1"/>
          </p:cNvSpPr>
          <p:nvPr>
            <p:ph idx="1"/>
          </p:nvPr>
        </p:nvSpPr>
        <p:spPr/>
        <p:txBody>
          <a:bodyPr/>
          <a:lstStyle/>
          <a:p>
            <a:r>
              <a:rPr lang="en-US" b="1" smtClean="0"/>
              <a:t>The following are strongly suggested for a better learning and understanding of this course: </a:t>
            </a:r>
          </a:p>
          <a:p>
            <a:pPr lvl="1"/>
            <a:r>
              <a:rPr lang="en-US" smtClean="0"/>
              <a:t>Noting down the key concepts in the class, explained by the educator</a:t>
            </a:r>
          </a:p>
          <a:p>
            <a:pPr lvl="1"/>
            <a:r>
              <a:rPr lang="en-US" smtClean="0"/>
              <a:t>Analyze all the examples / code snippets provided</a:t>
            </a:r>
          </a:p>
          <a:p>
            <a:pPr lvl="1"/>
            <a:r>
              <a:rPr lang="en-US" smtClean="0"/>
              <a:t>Study and understand the self study topics</a:t>
            </a:r>
          </a:p>
          <a:p>
            <a:pPr lvl="1"/>
            <a:r>
              <a:rPr lang="en-US" smtClean="0"/>
              <a:t>Completion and submission of all the assignments,  on time </a:t>
            </a:r>
          </a:p>
          <a:p>
            <a:pPr lvl="1"/>
            <a:r>
              <a:rPr lang="en-US" smtClean="0"/>
              <a:t>Completion of the self review questions in the lab guide</a:t>
            </a:r>
          </a:p>
          <a:p>
            <a:pPr lvl="1"/>
            <a:r>
              <a:rPr lang="en-US" smtClean="0"/>
              <a:t>Study and understand all the artifacts including the reference materials / e-learning / supplementary materials specified</a:t>
            </a:r>
          </a:p>
          <a:p>
            <a:pPr lvl="1"/>
            <a:r>
              <a:rPr lang="en-US" smtClean="0"/>
              <a:t> Completion of the project (if applicable for this course) on time  inclusive of individual and group activities</a:t>
            </a:r>
          </a:p>
          <a:p>
            <a:pPr lvl="1"/>
            <a:r>
              <a:rPr lang="en-US" smtClean="0"/>
              <a:t>Taking part in the self assessment activities</a:t>
            </a:r>
          </a:p>
          <a:p>
            <a:pPr lvl="1"/>
            <a:r>
              <a:rPr lang="en-US" smtClean="0"/>
              <a:t>Participation in the doubt clearing sessions</a:t>
            </a:r>
          </a:p>
          <a:p>
            <a:pPr>
              <a:buFont typeface="Wingdings" pitchFamily="2" charset="2"/>
              <a:buNone/>
            </a:pPr>
            <a:endParaRPr lang="en-US" smtClean="0"/>
          </a:p>
        </p:txBody>
      </p:sp>
      <p:sp>
        <p:nvSpPr>
          <p:cNvPr id="4" name="Slide Number Placeholder 3"/>
          <p:cNvSpPr>
            <a:spLocks noGrp="1"/>
          </p:cNvSpPr>
          <p:nvPr>
            <p:ph type="sldNum" sz="quarter" idx="10"/>
          </p:nvPr>
        </p:nvSpPr>
        <p:spPr/>
        <p:txBody>
          <a:bodyPr/>
          <a:lstStyle/>
          <a:p>
            <a:pPr>
              <a:defRPr/>
            </a:pPr>
            <a:fld id="{A0484E69-7797-47FB-9B9C-DD60A21E80AA}" type="slidenum">
              <a:rPr lang="en-US"/>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3"/>
          <p:cNvSpPr>
            <a:spLocks noGrp="1"/>
          </p:cNvSpPr>
          <p:nvPr>
            <p:ph type="sldNum" sz="quarter" idx="10"/>
          </p:nvPr>
        </p:nvSpPr>
        <p:spPr/>
        <p:txBody>
          <a:bodyPr/>
          <a:lstStyle/>
          <a:p>
            <a:pPr>
              <a:defRPr/>
            </a:pPr>
            <a:fld id="{64A6DBC8-0EE6-422D-B89F-A458B758F59F}" type="slidenum">
              <a:rPr lang="en-US"/>
              <a:pPr>
                <a:defRPr/>
              </a:pPr>
              <a:t>20</a:t>
            </a:fld>
            <a:endParaRPr lang="en-US"/>
          </a:p>
        </p:txBody>
      </p:sp>
      <p:sp>
        <p:nvSpPr>
          <p:cNvPr id="137389" name="Rectangle 173"/>
          <p:cNvSpPr>
            <a:spLocks noGrp="1" noChangeArrowheads="1"/>
          </p:cNvSpPr>
          <p:nvPr>
            <p:ph type="title"/>
          </p:nvPr>
        </p:nvSpPr>
        <p:spPr/>
        <p:txBody>
          <a:bodyPr/>
          <a:lstStyle/>
          <a:p>
            <a:pPr eaLnBrk="1" hangingPunct="1">
              <a:defRPr/>
            </a:pPr>
            <a:r>
              <a:rPr lang="en-US" smtClean="0"/>
              <a:t>Lost update</a:t>
            </a:r>
          </a:p>
        </p:txBody>
      </p:sp>
      <p:graphicFrame>
        <p:nvGraphicFramePr>
          <p:cNvPr id="137393" name="Group 177"/>
          <p:cNvGraphicFramePr>
            <a:graphicFrameLocks noGrp="1"/>
          </p:cNvGraphicFramePr>
          <p:nvPr>
            <p:ph idx="1"/>
          </p:nvPr>
        </p:nvGraphicFramePr>
        <p:xfrm>
          <a:off x="228600" y="1219200"/>
          <a:ext cx="8610600" cy="4942207"/>
        </p:xfrm>
        <a:graphic>
          <a:graphicData uri="http://schemas.openxmlformats.org/drawingml/2006/table">
            <a:tbl>
              <a:tblPr firstRow="1" bandRow="1">
                <a:tableStyleId>{21E4AEA4-8DFA-4A89-87EB-49C32662AFE0}</a:tableStyleId>
              </a:tblPr>
              <a:tblGrid>
                <a:gridCol w="1062038"/>
                <a:gridCol w="3098800"/>
                <a:gridCol w="1439862"/>
                <a:gridCol w="3009900"/>
              </a:tblGrid>
              <a:tr h="10080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Time</a:t>
                      </a: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txBody>
                  <a:tcPr anchor="b"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Hilary's Deposit</a:t>
                      </a: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txBody>
                  <a:tcPr anchor="b"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Balance</a:t>
                      </a: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txBody>
                  <a:tcPr anchor="b"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Kevin's Deposit</a:t>
                      </a: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txBody>
                  <a:tcPr anchor="b" horzOverflow="overflow"/>
                </a:tc>
              </a:tr>
              <a:tr h="4238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10:22</a:t>
                      </a: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txBody>
                  <a:tcPr anchor="b"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Read Balance (1500)</a:t>
                      </a: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txBody>
                  <a:tcPr anchor="b"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1500</a:t>
                      </a: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txBody>
                  <a:tcPr anchor="b"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 </a:t>
                      </a: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txBody>
                  <a:tcPr anchor="b" horzOverflow="overflow"/>
                </a:tc>
              </a:tr>
              <a:tr h="4206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10:23</a:t>
                      </a: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txBody>
                  <a:tcPr anchor="b"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Balance=1500+2000</a:t>
                      </a: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txBody>
                  <a:tcPr anchor="b"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 </a:t>
                      </a: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txBody>
                  <a:tcPr anchor="b"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 </a:t>
                      </a: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txBody>
                  <a:tcPr anchor="b" horzOverflow="overflow"/>
                </a:tc>
              </a:tr>
              <a:tr h="4222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10:24</a:t>
                      </a:r>
                      <a:endPar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b"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 </a:t>
                      </a: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txBody>
                  <a:tcPr anchor="b"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 </a:t>
                      </a:r>
                      <a:endPar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b"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Read Balance (1500)</a:t>
                      </a: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txBody>
                  <a:tcPr anchor="b" horzOverflow="overflow"/>
                </a:tc>
              </a:tr>
              <a:tr h="4699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10:25</a:t>
                      </a:r>
                      <a:endPar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b"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Write new Balance (3500)</a:t>
                      </a: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txBody>
                  <a:tcPr anchor="b"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3500</a:t>
                      </a: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txBody>
                  <a:tcPr anchor="b"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 </a:t>
                      </a: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txBody>
                  <a:tcPr anchor="b" horzOverflow="overflow"/>
                </a:tc>
              </a:tr>
              <a:tr h="4222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10:26</a:t>
                      </a:r>
                      <a:endPar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b"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Commit</a:t>
                      </a:r>
                      <a:endPar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b"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 </a:t>
                      </a: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txBody>
                  <a:tcPr anchor="b"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 </a:t>
                      </a: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txBody>
                  <a:tcPr anchor="b" horzOverflow="overflow"/>
                </a:tc>
              </a:tr>
              <a:tr h="4206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10:27</a:t>
                      </a:r>
                      <a:endPar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b"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 </a:t>
                      </a:r>
                      <a:endPar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b"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 </a:t>
                      </a:r>
                      <a:endPar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b"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Balance=</a:t>
                      </a:r>
                      <a:r>
                        <a:rPr kumimoji="0" lang="en-US" sz="2000" u="sng" strike="noStrike" cap="none" normalizeH="0" baseline="0" dirty="0" smtClean="0">
                          <a:ln>
                            <a:noFill/>
                          </a:ln>
                          <a:effectLst/>
                        </a:rPr>
                        <a:t>1500</a:t>
                      </a:r>
                      <a:r>
                        <a:rPr kumimoji="0" lang="en-US" sz="2000" u="none" strike="noStrike" cap="none" normalizeH="0" baseline="0" dirty="0" smtClean="0">
                          <a:ln>
                            <a:noFill/>
                          </a:ln>
                          <a:effectLst/>
                        </a:rPr>
                        <a:t>+1800</a:t>
                      </a: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txBody>
                  <a:tcPr anchor="b" horzOverflow="overflow"/>
                </a:tc>
              </a:tr>
              <a:tr h="4699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10:28</a:t>
                      </a:r>
                      <a:endPar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b"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 </a:t>
                      </a:r>
                      <a:endPar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b"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3300</a:t>
                      </a:r>
                      <a:endPar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b"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Write new Balance (3300)</a:t>
                      </a: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txBody>
                  <a:tcPr anchor="b" horzOverflow="overflow"/>
                </a:tc>
              </a:tr>
              <a:tr h="4222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10:29</a:t>
                      </a:r>
                      <a:endPar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b"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 </a:t>
                      </a:r>
                      <a:endPar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b"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 </a:t>
                      </a:r>
                      <a:endPar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b"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Commit</a:t>
                      </a: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txBody>
                  <a:tcPr anchor="b" horzOverflow="overflow"/>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3"/>
          <p:cNvSpPr>
            <a:spLocks noGrp="1"/>
          </p:cNvSpPr>
          <p:nvPr>
            <p:ph type="sldNum" sz="quarter" idx="10"/>
          </p:nvPr>
        </p:nvSpPr>
        <p:spPr/>
        <p:txBody>
          <a:bodyPr/>
          <a:lstStyle/>
          <a:p>
            <a:pPr>
              <a:defRPr/>
            </a:pPr>
            <a:fld id="{E1D884B4-9C9D-4393-9690-83B6F2683DA9}" type="slidenum">
              <a:rPr lang="en-US"/>
              <a:pPr>
                <a:defRPr/>
              </a:pPr>
              <a:t>21</a:t>
            </a:fld>
            <a:endParaRPr lang="en-US"/>
          </a:p>
        </p:txBody>
      </p:sp>
      <p:sp>
        <p:nvSpPr>
          <p:cNvPr id="139266" name="Rectangle 2"/>
          <p:cNvSpPr>
            <a:spLocks noGrp="1" noChangeArrowheads="1"/>
          </p:cNvSpPr>
          <p:nvPr>
            <p:ph type="title"/>
          </p:nvPr>
        </p:nvSpPr>
        <p:spPr/>
        <p:txBody>
          <a:bodyPr/>
          <a:lstStyle/>
          <a:p>
            <a:pPr eaLnBrk="1" hangingPunct="1">
              <a:defRPr/>
            </a:pPr>
            <a:r>
              <a:rPr lang="en-US" smtClean="0"/>
              <a:t>Dirty Read</a:t>
            </a:r>
          </a:p>
        </p:txBody>
      </p:sp>
      <p:graphicFrame>
        <p:nvGraphicFramePr>
          <p:cNvPr id="139495" name="Group 231"/>
          <p:cNvGraphicFramePr>
            <a:graphicFrameLocks noGrp="1"/>
          </p:cNvGraphicFramePr>
          <p:nvPr>
            <p:ph idx="1"/>
          </p:nvPr>
        </p:nvGraphicFramePr>
        <p:xfrm>
          <a:off x="304800" y="1143000"/>
          <a:ext cx="8534400" cy="4526917"/>
        </p:xfrm>
        <a:graphic>
          <a:graphicData uri="http://schemas.openxmlformats.org/drawingml/2006/table">
            <a:tbl>
              <a:tblPr firstRow="1" bandRow="1">
                <a:tableStyleId>{21E4AEA4-8DFA-4A89-87EB-49C32662AFE0}</a:tableStyleId>
              </a:tblPr>
              <a:tblGrid>
                <a:gridCol w="1028700"/>
                <a:gridCol w="3001963"/>
                <a:gridCol w="1393825"/>
                <a:gridCol w="3109912"/>
              </a:tblGrid>
              <a:tr h="685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dirty="0" smtClean="0">
                          <a:ln>
                            <a:noFill/>
                          </a:ln>
                          <a:effectLst/>
                        </a:rPr>
                        <a:t>Time</a:t>
                      </a:r>
                      <a:endParaRPr kumimoji="0" lang="en-US" sz="2000" b="1" u="none" strike="noStrike" kern="1200" cap="none" normalizeH="0" baseline="0" dirty="0" smtClean="0">
                        <a:ln>
                          <a:noFill/>
                        </a:ln>
                        <a:solidFill>
                          <a:schemeClr val="tx1"/>
                        </a:solidFill>
                        <a:effectLst/>
                        <a:latin typeface="+mn-lt"/>
                        <a:ea typeface="+mn-ea"/>
                        <a:cs typeface="+mn-cs"/>
                      </a:endParaRPr>
                    </a:p>
                  </a:txBody>
                  <a:tcPr anchor="b"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dirty="0" smtClean="0">
                          <a:ln>
                            <a:noFill/>
                          </a:ln>
                          <a:effectLst/>
                        </a:rPr>
                        <a:t>Hilary's Deposit</a:t>
                      </a:r>
                      <a:endParaRPr kumimoji="0" lang="en-US" sz="2000" b="1" u="none" strike="noStrike" kern="1200" cap="none" normalizeH="0" baseline="0" dirty="0" smtClean="0">
                        <a:ln>
                          <a:noFill/>
                        </a:ln>
                        <a:solidFill>
                          <a:schemeClr val="tx1"/>
                        </a:solidFill>
                        <a:effectLst/>
                        <a:latin typeface="+mn-lt"/>
                        <a:ea typeface="+mn-ea"/>
                        <a:cs typeface="+mn-cs"/>
                      </a:endParaRPr>
                    </a:p>
                  </a:txBody>
                  <a:tcPr anchor="b"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dirty="0" smtClean="0">
                          <a:ln>
                            <a:noFill/>
                          </a:ln>
                          <a:effectLst/>
                        </a:rPr>
                        <a:t>Balance</a:t>
                      </a:r>
                      <a:endParaRPr kumimoji="0" lang="en-US" sz="2000" b="1" u="none" strike="noStrike" kern="1200" cap="none" normalizeH="0" baseline="0" dirty="0" smtClean="0">
                        <a:ln>
                          <a:noFill/>
                        </a:ln>
                        <a:solidFill>
                          <a:schemeClr val="tx1"/>
                        </a:solidFill>
                        <a:effectLst/>
                        <a:latin typeface="+mn-lt"/>
                        <a:ea typeface="+mn-ea"/>
                        <a:cs typeface="+mn-cs"/>
                      </a:endParaRPr>
                    </a:p>
                  </a:txBody>
                  <a:tcPr anchor="b"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dirty="0" smtClean="0">
                          <a:ln>
                            <a:noFill/>
                          </a:ln>
                          <a:effectLst/>
                        </a:rPr>
                        <a:t>Kevin's Deposit</a:t>
                      </a:r>
                      <a:endParaRPr kumimoji="0" lang="en-US" sz="2000" b="1" u="none" strike="noStrike" kern="1200" cap="none" normalizeH="0" baseline="0" dirty="0" smtClean="0">
                        <a:ln>
                          <a:noFill/>
                        </a:ln>
                        <a:solidFill>
                          <a:schemeClr val="tx1"/>
                        </a:solidFill>
                        <a:effectLst/>
                        <a:latin typeface="+mn-lt"/>
                        <a:ea typeface="+mn-ea"/>
                        <a:cs typeface="+mn-cs"/>
                      </a:endParaRPr>
                    </a:p>
                  </a:txBody>
                  <a:tcPr anchor="b" horzOverflow="overflow"/>
                </a:tc>
              </a:tr>
              <a:tr h="441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smtClean="0">
                          <a:ln>
                            <a:noFill/>
                          </a:ln>
                          <a:effectLst/>
                        </a:rPr>
                        <a:t>11:22</a:t>
                      </a:r>
                      <a:endParaRPr kumimoji="0" lang="en-US" sz="2000" b="1" u="none" strike="noStrike" kern="1200" cap="none" normalizeH="0" baseline="0" smtClean="0">
                        <a:ln>
                          <a:noFill/>
                        </a:ln>
                        <a:solidFill>
                          <a:schemeClr val="tx1"/>
                        </a:solidFill>
                        <a:effectLst/>
                        <a:latin typeface="+mn-lt"/>
                        <a:ea typeface="+mn-ea"/>
                        <a:cs typeface="+mn-cs"/>
                      </a:endParaRPr>
                    </a:p>
                  </a:txBody>
                  <a:tcPr anchor="b"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dirty="0" smtClean="0">
                          <a:ln>
                            <a:noFill/>
                          </a:ln>
                          <a:effectLst/>
                        </a:rPr>
                        <a:t>Read Balance (1500)</a:t>
                      </a:r>
                      <a:endParaRPr kumimoji="0" lang="en-US" sz="2000" b="1" u="none" strike="noStrike" kern="1200" cap="none" normalizeH="0" baseline="0" dirty="0" smtClean="0">
                        <a:ln>
                          <a:noFill/>
                        </a:ln>
                        <a:solidFill>
                          <a:schemeClr val="tx1"/>
                        </a:solidFill>
                        <a:effectLst/>
                        <a:latin typeface="+mn-lt"/>
                        <a:ea typeface="+mn-ea"/>
                        <a:cs typeface="+mn-cs"/>
                      </a:endParaRPr>
                    </a:p>
                  </a:txBody>
                  <a:tcPr anchor="b"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smtClean="0">
                          <a:ln>
                            <a:noFill/>
                          </a:ln>
                          <a:effectLst/>
                        </a:rPr>
                        <a:t>1500</a:t>
                      </a:r>
                      <a:endParaRPr kumimoji="0" lang="en-US" sz="2000" b="1" u="none" strike="noStrike" kern="1200" cap="none" normalizeH="0" baseline="0" smtClean="0">
                        <a:ln>
                          <a:noFill/>
                        </a:ln>
                        <a:solidFill>
                          <a:schemeClr val="tx1"/>
                        </a:solidFill>
                        <a:effectLst/>
                        <a:latin typeface="+mn-lt"/>
                        <a:ea typeface="+mn-ea"/>
                        <a:cs typeface="+mn-cs"/>
                      </a:endParaRPr>
                    </a:p>
                  </a:txBody>
                  <a:tcPr anchor="b"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dirty="0" smtClean="0">
                          <a:ln>
                            <a:noFill/>
                          </a:ln>
                          <a:effectLst/>
                        </a:rPr>
                        <a:t> </a:t>
                      </a:r>
                      <a:endParaRPr kumimoji="0" lang="en-US" sz="2000" b="1" u="none" strike="noStrike" kern="1200" cap="none" normalizeH="0" baseline="0" dirty="0" smtClean="0">
                        <a:ln>
                          <a:noFill/>
                        </a:ln>
                        <a:solidFill>
                          <a:schemeClr val="tx1"/>
                        </a:solidFill>
                        <a:effectLst/>
                        <a:latin typeface="+mn-lt"/>
                        <a:ea typeface="+mn-ea"/>
                        <a:cs typeface="+mn-cs"/>
                      </a:endParaRPr>
                    </a:p>
                  </a:txBody>
                  <a:tcPr anchor="b" horzOverflow="overflow"/>
                </a:tc>
              </a:tr>
              <a:tr h="442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smtClean="0">
                          <a:ln>
                            <a:noFill/>
                          </a:ln>
                          <a:effectLst/>
                        </a:rPr>
                        <a:t>11:23</a:t>
                      </a:r>
                      <a:endParaRPr kumimoji="0" lang="en-US" sz="2000" b="1" u="none" strike="noStrike" kern="1200" cap="none" normalizeH="0" baseline="0" smtClean="0">
                        <a:ln>
                          <a:noFill/>
                        </a:ln>
                        <a:solidFill>
                          <a:schemeClr val="tx1"/>
                        </a:solidFill>
                        <a:effectLst/>
                        <a:latin typeface="+mn-lt"/>
                        <a:ea typeface="+mn-ea"/>
                        <a:cs typeface="+mn-cs"/>
                      </a:endParaRPr>
                    </a:p>
                  </a:txBody>
                  <a:tcPr anchor="b"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dirty="0" smtClean="0">
                          <a:ln>
                            <a:noFill/>
                          </a:ln>
                          <a:effectLst/>
                        </a:rPr>
                        <a:t>Balance=1500+2000</a:t>
                      </a:r>
                      <a:endParaRPr kumimoji="0" lang="en-US" sz="2000" b="1" u="none" strike="noStrike" kern="1200" cap="none" normalizeH="0" baseline="0" dirty="0" smtClean="0">
                        <a:ln>
                          <a:noFill/>
                        </a:ln>
                        <a:solidFill>
                          <a:schemeClr val="tx1"/>
                        </a:solidFill>
                        <a:effectLst/>
                        <a:latin typeface="+mn-lt"/>
                        <a:ea typeface="+mn-ea"/>
                        <a:cs typeface="+mn-cs"/>
                      </a:endParaRPr>
                    </a:p>
                  </a:txBody>
                  <a:tcPr anchor="b"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smtClean="0">
                          <a:ln>
                            <a:noFill/>
                          </a:ln>
                          <a:effectLst/>
                        </a:rPr>
                        <a:t> </a:t>
                      </a:r>
                      <a:endParaRPr kumimoji="0" lang="en-US" sz="2000" b="1" u="none" strike="noStrike" kern="1200" cap="none" normalizeH="0" baseline="0" smtClean="0">
                        <a:ln>
                          <a:noFill/>
                        </a:ln>
                        <a:solidFill>
                          <a:schemeClr val="tx1"/>
                        </a:solidFill>
                        <a:effectLst/>
                        <a:latin typeface="+mn-lt"/>
                        <a:ea typeface="+mn-ea"/>
                        <a:cs typeface="+mn-cs"/>
                      </a:endParaRPr>
                    </a:p>
                  </a:txBody>
                  <a:tcPr anchor="b"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smtClean="0">
                          <a:ln>
                            <a:noFill/>
                          </a:ln>
                          <a:effectLst/>
                        </a:rPr>
                        <a:t> </a:t>
                      </a:r>
                      <a:endParaRPr kumimoji="0" lang="en-US" sz="2000" b="1" u="none" strike="noStrike" kern="1200" cap="none" normalizeH="0" baseline="0" smtClean="0">
                        <a:ln>
                          <a:noFill/>
                        </a:ln>
                        <a:solidFill>
                          <a:schemeClr val="tx1"/>
                        </a:solidFill>
                        <a:effectLst/>
                        <a:latin typeface="+mn-lt"/>
                        <a:ea typeface="+mn-ea"/>
                        <a:cs typeface="+mn-cs"/>
                      </a:endParaRPr>
                    </a:p>
                  </a:txBody>
                  <a:tcPr anchor="b" horzOverflow="overflow"/>
                </a:tc>
              </a:tr>
              <a:tr h="485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smtClean="0">
                          <a:ln>
                            <a:noFill/>
                          </a:ln>
                          <a:effectLst/>
                        </a:rPr>
                        <a:t>11:24</a:t>
                      </a:r>
                      <a:endParaRPr kumimoji="0" lang="en-US" sz="2000" b="1" u="none" strike="noStrike" kern="1200" cap="none" normalizeH="0" baseline="0" smtClean="0">
                        <a:ln>
                          <a:noFill/>
                        </a:ln>
                        <a:solidFill>
                          <a:schemeClr val="tx1"/>
                        </a:solidFill>
                        <a:effectLst/>
                        <a:latin typeface="+mn-lt"/>
                        <a:ea typeface="+mn-ea"/>
                        <a:cs typeface="+mn-cs"/>
                      </a:endParaRPr>
                    </a:p>
                  </a:txBody>
                  <a:tcPr anchor="b"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dirty="0" smtClean="0">
                          <a:ln>
                            <a:noFill/>
                          </a:ln>
                          <a:effectLst/>
                        </a:rPr>
                        <a:t>Write new Balance (3500)</a:t>
                      </a:r>
                      <a:endParaRPr kumimoji="0" lang="en-US" sz="2000" b="1" u="none" strike="noStrike" kern="1200" cap="none" normalizeH="0" baseline="0" dirty="0" smtClean="0">
                        <a:ln>
                          <a:noFill/>
                        </a:ln>
                        <a:solidFill>
                          <a:schemeClr val="tx1"/>
                        </a:solidFill>
                        <a:effectLst/>
                        <a:latin typeface="+mn-lt"/>
                        <a:ea typeface="+mn-ea"/>
                        <a:cs typeface="+mn-cs"/>
                      </a:endParaRPr>
                    </a:p>
                  </a:txBody>
                  <a:tcPr anchor="b"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smtClean="0">
                          <a:ln>
                            <a:noFill/>
                          </a:ln>
                          <a:effectLst/>
                        </a:rPr>
                        <a:t>3500</a:t>
                      </a:r>
                      <a:endParaRPr kumimoji="0" lang="en-US" sz="2000" b="1" u="none" strike="noStrike" kern="1200" cap="none" normalizeH="0" baseline="0" smtClean="0">
                        <a:ln>
                          <a:noFill/>
                        </a:ln>
                        <a:solidFill>
                          <a:schemeClr val="tx1"/>
                        </a:solidFill>
                        <a:effectLst/>
                        <a:latin typeface="+mn-lt"/>
                        <a:ea typeface="+mn-ea"/>
                        <a:cs typeface="+mn-cs"/>
                      </a:endParaRPr>
                    </a:p>
                  </a:txBody>
                  <a:tcPr anchor="b"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smtClean="0">
                          <a:ln>
                            <a:noFill/>
                          </a:ln>
                          <a:effectLst/>
                        </a:rPr>
                        <a:t> </a:t>
                      </a:r>
                      <a:endParaRPr kumimoji="0" lang="en-US" sz="2000" b="1" u="none" strike="noStrike" kern="1200" cap="none" normalizeH="0" baseline="0" smtClean="0">
                        <a:ln>
                          <a:noFill/>
                        </a:ln>
                        <a:solidFill>
                          <a:schemeClr val="tx1"/>
                        </a:solidFill>
                        <a:effectLst/>
                        <a:latin typeface="+mn-lt"/>
                        <a:ea typeface="+mn-ea"/>
                        <a:cs typeface="+mn-cs"/>
                      </a:endParaRPr>
                    </a:p>
                  </a:txBody>
                  <a:tcPr anchor="b" horzOverflow="overflow"/>
                </a:tc>
              </a:tr>
              <a:tr h="442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smtClean="0">
                          <a:ln>
                            <a:noFill/>
                          </a:ln>
                          <a:effectLst/>
                        </a:rPr>
                        <a:t>11:25</a:t>
                      </a:r>
                      <a:endParaRPr kumimoji="0" lang="en-US" sz="2000" b="1" u="none" strike="noStrike" kern="1200" cap="none" normalizeH="0" baseline="0" smtClean="0">
                        <a:ln>
                          <a:noFill/>
                        </a:ln>
                        <a:solidFill>
                          <a:schemeClr val="tx1"/>
                        </a:solidFill>
                        <a:effectLst/>
                        <a:latin typeface="+mn-lt"/>
                        <a:ea typeface="+mn-ea"/>
                        <a:cs typeface="+mn-cs"/>
                      </a:endParaRPr>
                    </a:p>
                  </a:txBody>
                  <a:tcPr anchor="b"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smtClean="0">
                          <a:ln>
                            <a:noFill/>
                          </a:ln>
                          <a:effectLst/>
                        </a:rPr>
                        <a:t> </a:t>
                      </a:r>
                      <a:endParaRPr kumimoji="0" lang="en-US" sz="2000" b="1" u="none" strike="noStrike" kern="1200" cap="none" normalizeH="0" baseline="0" smtClean="0">
                        <a:ln>
                          <a:noFill/>
                        </a:ln>
                        <a:solidFill>
                          <a:schemeClr val="tx1"/>
                        </a:solidFill>
                        <a:effectLst/>
                        <a:latin typeface="+mn-lt"/>
                        <a:ea typeface="+mn-ea"/>
                        <a:cs typeface="+mn-cs"/>
                      </a:endParaRPr>
                    </a:p>
                  </a:txBody>
                  <a:tcPr anchor="b"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dirty="0" smtClean="0">
                          <a:ln>
                            <a:noFill/>
                          </a:ln>
                          <a:effectLst/>
                        </a:rPr>
                        <a:t> </a:t>
                      </a:r>
                      <a:endParaRPr kumimoji="0" lang="en-US" sz="2000" b="1" u="none" strike="noStrike" kern="1200" cap="none" normalizeH="0" baseline="0" dirty="0" smtClean="0">
                        <a:ln>
                          <a:noFill/>
                        </a:ln>
                        <a:solidFill>
                          <a:schemeClr val="tx1"/>
                        </a:solidFill>
                        <a:effectLst/>
                        <a:latin typeface="+mn-lt"/>
                        <a:ea typeface="+mn-ea"/>
                        <a:cs typeface="+mn-cs"/>
                      </a:endParaRPr>
                    </a:p>
                  </a:txBody>
                  <a:tcPr anchor="b"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smtClean="0">
                          <a:ln>
                            <a:noFill/>
                          </a:ln>
                          <a:effectLst/>
                        </a:rPr>
                        <a:t>Read Balance (3500)</a:t>
                      </a:r>
                      <a:endParaRPr kumimoji="0" lang="en-US" sz="2000" b="1" u="none" strike="noStrike" kern="1200" cap="none" normalizeH="0" baseline="0" smtClean="0">
                        <a:ln>
                          <a:noFill/>
                        </a:ln>
                        <a:solidFill>
                          <a:schemeClr val="tx1"/>
                        </a:solidFill>
                        <a:effectLst/>
                        <a:latin typeface="+mn-lt"/>
                        <a:ea typeface="+mn-ea"/>
                        <a:cs typeface="+mn-cs"/>
                      </a:endParaRPr>
                    </a:p>
                  </a:txBody>
                  <a:tcPr anchor="b" horzOverflow="overflow"/>
                </a:tc>
              </a:tr>
              <a:tr h="442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smtClean="0">
                          <a:ln>
                            <a:noFill/>
                          </a:ln>
                          <a:effectLst/>
                        </a:rPr>
                        <a:t>11:26</a:t>
                      </a:r>
                      <a:endParaRPr kumimoji="0" lang="en-US" sz="2000" b="1" u="none" strike="noStrike" kern="1200" cap="none" normalizeH="0" baseline="0" smtClean="0">
                        <a:ln>
                          <a:noFill/>
                        </a:ln>
                        <a:solidFill>
                          <a:schemeClr val="tx1"/>
                        </a:solidFill>
                        <a:effectLst/>
                        <a:latin typeface="+mn-lt"/>
                        <a:ea typeface="+mn-ea"/>
                        <a:cs typeface="+mn-cs"/>
                      </a:endParaRPr>
                    </a:p>
                  </a:txBody>
                  <a:tcPr anchor="b"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smtClean="0">
                          <a:ln>
                            <a:noFill/>
                          </a:ln>
                          <a:effectLst/>
                        </a:rPr>
                        <a:t>Rollback</a:t>
                      </a:r>
                      <a:endParaRPr kumimoji="0" lang="en-US" sz="2000" b="1" u="none" strike="noStrike" kern="1200" cap="none" normalizeH="0" baseline="0" smtClean="0">
                        <a:ln>
                          <a:noFill/>
                        </a:ln>
                        <a:solidFill>
                          <a:schemeClr val="tx1"/>
                        </a:solidFill>
                        <a:effectLst/>
                        <a:latin typeface="+mn-lt"/>
                        <a:ea typeface="+mn-ea"/>
                        <a:cs typeface="+mn-cs"/>
                      </a:endParaRPr>
                    </a:p>
                  </a:txBody>
                  <a:tcPr anchor="b"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dirty="0" smtClean="0">
                          <a:ln>
                            <a:noFill/>
                          </a:ln>
                          <a:effectLst/>
                        </a:rPr>
                        <a:t> </a:t>
                      </a:r>
                      <a:endParaRPr kumimoji="0" lang="en-US" sz="2000" b="1" u="none" strike="noStrike" kern="1200" cap="none" normalizeH="0" baseline="0" dirty="0" smtClean="0">
                        <a:ln>
                          <a:noFill/>
                        </a:ln>
                        <a:solidFill>
                          <a:schemeClr val="tx1"/>
                        </a:solidFill>
                        <a:effectLst/>
                        <a:latin typeface="+mn-lt"/>
                        <a:ea typeface="+mn-ea"/>
                        <a:cs typeface="+mn-cs"/>
                      </a:endParaRPr>
                    </a:p>
                  </a:txBody>
                  <a:tcPr anchor="b"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smtClean="0">
                          <a:ln>
                            <a:noFill/>
                          </a:ln>
                          <a:effectLst/>
                        </a:rPr>
                        <a:t> </a:t>
                      </a:r>
                      <a:endParaRPr kumimoji="0" lang="en-US" sz="2000" b="1" u="none" strike="noStrike" kern="1200" cap="none" normalizeH="0" baseline="0" smtClean="0">
                        <a:ln>
                          <a:noFill/>
                        </a:ln>
                        <a:solidFill>
                          <a:schemeClr val="tx1"/>
                        </a:solidFill>
                        <a:effectLst/>
                        <a:latin typeface="+mn-lt"/>
                        <a:ea typeface="+mn-ea"/>
                        <a:cs typeface="+mn-cs"/>
                      </a:endParaRPr>
                    </a:p>
                  </a:txBody>
                  <a:tcPr anchor="b" horzOverflow="overflow"/>
                </a:tc>
              </a:tr>
              <a:tr h="441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smtClean="0">
                          <a:ln>
                            <a:noFill/>
                          </a:ln>
                          <a:effectLst/>
                        </a:rPr>
                        <a:t>11:27</a:t>
                      </a:r>
                      <a:endParaRPr kumimoji="0" lang="en-US" sz="2000" b="1" u="none" strike="noStrike" kern="1200" cap="none" normalizeH="0" baseline="0" smtClean="0">
                        <a:ln>
                          <a:noFill/>
                        </a:ln>
                        <a:solidFill>
                          <a:schemeClr val="tx1"/>
                        </a:solidFill>
                        <a:effectLst/>
                        <a:latin typeface="+mn-lt"/>
                        <a:ea typeface="+mn-ea"/>
                        <a:cs typeface="+mn-cs"/>
                      </a:endParaRPr>
                    </a:p>
                  </a:txBody>
                  <a:tcPr anchor="b"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smtClean="0">
                          <a:ln>
                            <a:noFill/>
                          </a:ln>
                          <a:effectLst/>
                        </a:rPr>
                        <a:t> </a:t>
                      </a:r>
                      <a:endParaRPr kumimoji="0" lang="en-US" sz="2000" b="1" u="none" strike="noStrike" kern="1200" cap="none" normalizeH="0" baseline="0" smtClean="0">
                        <a:ln>
                          <a:noFill/>
                        </a:ln>
                        <a:solidFill>
                          <a:schemeClr val="tx1"/>
                        </a:solidFill>
                        <a:effectLst/>
                        <a:latin typeface="+mn-lt"/>
                        <a:ea typeface="+mn-ea"/>
                        <a:cs typeface="+mn-cs"/>
                      </a:endParaRPr>
                    </a:p>
                  </a:txBody>
                  <a:tcPr anchor="b"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smtClean="0">
                          <a:ln>
                            <a:noFill/>
                          </a:ln>
                          <a:effectLst/>
                        </a:rPr>
                        <a:t> </a:t>
                      </a:r>
                      <a:endParaRPr kumimoji="0" lang="en-US" sz="2000" b="1" u="none" strike="noStrike" kern="1200" cap="none" normalizeH="0" baseline="0" smtClean="0">
                        <a:ln>
                          <a:noFill/>
                        </a:ln>
                        <a:solidFill>
                          <a:schemeClr val="tx1"/>
                        </a:solidFill>
                        <a:effectLst/>
                        <a:latin typeface="+mn-lt"/>
                        <a:ea typeface="+mn-ea"/>
                        <a:cs typeface="+mn-cs"/>
                      </a:endParaRPr>
                    </a:p>
                  </a:txBody>
                  <a:tcPr anchor="b"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dirty="0" smtClean="0">
                          <a:ln>
                            <a:noFill/>
                          </a:ln>
                          <a:effectLst/>
                        </a:rPr>
                        <a:t>Balance= 3500 + 1800</a:t>
                      </a:r>
                      <a:endParaRPr kumimoji="0" lang="en-US" sz="2000" b="1" u="none" strike="noStrike" kern="1200" cap="none" normalizeH="0" baseline="0" dirty="0" smtClean="0">
                        <a:ln>
                          <a:noFill/>
                        </a:ln>
                        <a:solidFill>
                          <a:schemeClr val="tx1"/>
                        </a:solidFill>
                        <a:effectLst/>
                        <a:latin typeface="+mn-lt"/>
                        <a:ea typeface="+mn-ea"/>
                        <a:cs typeface="+mn-cs"/>
                      </a:endParaRPr>
                    </a:p>
                  </a:txBody>
                  <a:tcPr anchor="b" horzOverflow="overflow"/>
                </a:tc>
              </a:tr>
              <a:tr h="4873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smtClean="0">
                          <a:ln>
                            <a:noFill/>
                          </a:ln>
                          <a:effectLst/>
                        </a:rPr>
                        <a:t>11:28</a:t>
                      </a:r>
                      <a:endParaRPr kumimoji="0" lang="en-US" sz="2000" b="1" u="none" strike="noStrike" kern="1200" cap="none" normalizeH="0" baseline="0" smtClean="0">
                        <a:ln>
                          <a:noFill/>
                        </a:ln>
                        <a:solidFill>
                          <a:schemeClr val="tx1"/>
                        </a:solidFill>
                        <a:effectLst/>
                        <a:latin typeface="+mn-lt"/>
                        <a:ea typeface="+mn-ea"/>
                        <a:cs typeface="+mn-cs"/>
                      </a:endParaRPr>
                    </a:p>
                  </a:txBody>
                  <a:tcPr anchor="b"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dirty="0" smtClean="0">
                          <a:ln>
                            <a:noFill/>
                          </a:ln>
                          <a:effectLst/>
                        </a:rPr>
                        <a:t> </a:t>
                      </a:r>
                      <a:endParaRPr kumimoji="0" lang="en-US" sz="2000" b="1" u="none" strike="noStrike" kern="1200" cap="none" normalizeH="0" baseline="0" dirty="0" smtClean="0">
                        <a:ln>
                          <a:noFill/>
                        </a:ln>
                        <a:solidFill>
                          <a:schemeClr val="tx1"/>
                        </a:solidFill>
                        <a:effectLst/>
                        <a:latin typeface="+mn-lt"/>
                        <a:ea typeface="+mn-ea"/>
                        <a:cs typeface="+mn-cs"/>
                      </a:endParaRPr>
                    </a:p>
                  </a:txBody>
                  <a:tcPr anchor="b"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smtClean="0">
                          <a:ln>
                            <a:noFill/>
                          </a:ln>
                          <a:effectLst/>
                        </a:rPr>
                        <a:t>5300</a:t>
                      </a:r>
                      <a:endParaRPr kumimoji="0" lang="en-US" sz="2000" b="1" u="none" strike="noStrike" kern="1200" cap="none" normalizeH="0" baseline="0" smtClean="0">
                        <a:ln>
                          <a:noFill/>
                        </a:ln>
                        <a:solidFill>
                          <a:schemeClr val="tx1"/>
                        </a:solidFill>
                        <a:effectLst/>
                        <a:latin typeface="+mn-lt"/>
                        <a:ea typeface="+mn-ea"/>
                        <a:cs typeface="+mn-cs"/>
                      </a:endParaRPr>
                    </a:p>
                  </a:txBody>
                  <a:tcPr anchor="b"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dirty="0" smtClean="0">
                          <a:ln>
                            <a:noFill/>
                          </a:ln>
                          <a:effectLst/>
                        </a:rPr>
                        <a:t>Write new Balance (5300)</a:t>
                      </a:r>
                      <a:endParaRPr kumimoji="0" lang="en-US" sz="2000" b="1" u="none" strike="noStrike" kern="1200" cap="none" normalizeH="0" baseline="0" dirty="0" smtClean="0">
                        <a:ln>
                          <a:noFill/>
                        </a:ln>
                        <a:solidFill>
                          <a:schemeClr val="tx1"/>
                        </a:solidFill>
                        <a:effectLst/>
                        <a:latin typeface="+mn-lt"/>
                        <a:ea typeface="+mn-ea"/>
                        <a:cs typeface="+mn-cs"/>
                      </a:endParaRPr>
                    </a:p>
                  </a:txBody>
                  <a:tcPr anchor="b" horzOverflow="overflow"/>
                </a:tc>
              </a:tr>
              <a:tr h="441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smtClean="0">
                          <a:ln>
                            <a:noFill/>
                          </a:ln>
                          <a:effectLst/>
                        </a:rPr>
                        <a:t>11:29</a:t>
                      </a:r>
                      <a:endParaRPr kumimoji="0" lang="en-US" sz="2000" b="1" u="none" strike="noStrike" kern="1200" cap="none" normalizeH="0" baseline="0" smtClean="0">
                        <a:ln>
                          <a:noFill/>
                        </a:ln>
                        <a:solidFill>
                          <a:schemeClr val="tx1"/>
                        </a:solidFill>
                        <a:effectLst/>
                        <a:latin typeface="+mn-lt"/>
                        <a:ea typeface="+mn-ea"/>
                        <a:cs typeface="+mn-cs"/>
                      </a:endParaRPr>
                    </a:p>
                  </a:txBody>
                  <a:tcPr anchor="b"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smtClean="0">
                          <a:ln>
                            <a:noFill/>
                          </a:ln>
                          <a:effectLst/>
                        </a:rPr>
                        <a:t> </a:t>
                      </a:r>
                      <a:endParaRPr kumimoji="0" lang="en-US" sz="2000" b="1" u="none" strike="noStrike" kern="1200" cap="none" normalizeH="0" baseline="0" smtClean="0">
                        <a:ln>
                          <a:noFill/>
                        </a:ln>
                        <a:solidFill>
                          <a:schemeClr val="tx1"/>
                        </a:solidFill>
                        <a:effectLst/>
                        <a:latin typeface="+mn-lt"/>
                        <a:ea typeface="+mn-ea"/>
                        <a:cs typeface="+mn-cs"/>
                      </a:endParaRPr>
                    </a:p>
                  </a:txBody>
                  <a:tcPr anchor="b"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smtClean="0">
                          <a:ln>
                            <a:noFill/>
                          </a:ln>
                          <a:effectLst/>
                        </a:rPr>
                        <a:t> </a:t>
                      </a:r>
                      <a:endParaRPr kumimoji="0" lang="en-US" sz="2000" b="1" u="none" strike="noStrike" kern="1200" cap="none" normalizeH="0" baseline="0" smtClean="0">
                        <a:ln>
                          <a:noFill/>
                        </a:ln>
                        <a:solidFill>
                          <a:schemeClr val="tx1"/>
                        </a:solidFill>
                        <a:effectLst/>
                        <a:latin typeface="+mn-lt"/>
                        <a:ea typeface="+mn-ea"/>
                        <a:cs typeface="+mn-cs"/>
                      </a:endParaRPr>
                    </a:p>
                  </a:txBody>
                  <a:tcPr anchor="b"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kern="1200" cap="none" normalizeH="0" baseline="0" dirty="0" smtClean="0">
                          <a:ln>
                            <a:noFill/>
                          </a:ln>
                          <a:effectLst/>
                        </a:rPr>
                        <a:t>Commit</a:t>
                      </a:r>
                      <a:endParaRPr kumimoji="0" lang="en-US" sz="2000" b="1" u="none" strike="noStrike" kern="1200" cap="none" normalizeH="0" baseline="0" dirty="0" smtClean="0">
                        <a:ln>
                          <a:noFill/>
                        </a:ln>
                        <a:solidFill>
                          <a:schemeClr val="tx1"/>
                        </a:solidFill>
                        <a:effectLst/>
                        <a:latin typeface="+mn-lt"/>
                        <a:ea typeface="+mn-ea"/>
                        <a:cs typeface="+mn-cs"/>
                      </a:endParaRPr>
                    </a:p>
                  </a:txBody>
                  <a:tcPr anchor="b" horzOverflow="overflow"/>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197E518-41B3-4A4F-B444-7097F8A5DD83}" type="slidenum">
              <a:rPr lang="en-US"/>
              <a:pPr>
                <a:defRPr/>
              </a:pPr>
              <a:t>22</a:t>
            </a:fld>
            <a:endParaRPr lang="en-US"/>
          </a:p>
        </p:txBody>
      </p:sp>
      <p:sp>
        <p:nvSpPr>
          <p:cNvPr id="140290" name="Rectangle 2"/>
          <p:cNvSpPr>
            <a:spLocks noGrp="1" noChangeArrowheads="1"/>
          </p:cNvSpPr>
          <p:nvPr>
            <p:ph type="title"/>
          </p:nvPr>
        </p:nvSpPr>
        <p:spPr>
          <a:xfrm>
            <a:off x="228600" y="228600"/>
            <a:ext cx="8574088" cy="512763"/>
          </a:xfrm>
        </p:spPr>
        <p:txBody>
          <a:bodyPr/>
          <a:lstStyle/>
          <a:p>
            <a:pPr eaLnBrk="1" hangingPunct="1">
              <a:defRPr/>
            </a:pPr>
            <a:r>
              <a:rPr lang="en-US" smtClean="0"/>
              <a:t>Incorrect summary</a:t>
            </a:r>
          </a:p>
        </p:txBody>
      </p:sp>
      <p:graphicFrame>
        <p:nvGraphicFramePr>
          <p:cNvPr id="5" name="Table 4"/>
          <p:cNvGraphicFramePr>
            <a:graphicFrameLocks noGrp="1"/>
          </p:cNvGraphicFramePr>
          <p:nvPr/>
        </p:nvGraphicFramePr>
        <p:xfrm>
          <a:off x="304800" y="1054100"/>
          <a:ext cx="8534400" cy="5270448"/>
        </p:xfrm>
        <a:graphic>
          <a:graphicData uri="http://schemas.openxmlformats.org/drawingml/2006/table">
            <a:tbl>
              <a:tblPr firstRow="1" bandRow="1">
                <a:tableStyleId>{21E4AEA4-8DFA-4A89-87EB-49C32662AFE0}</a:tableStyleId>
              </a:tblPr>
              <a:tblGrid>
                <a:gridCol w="1066800"/>
                <a:gridCol w="2895600"/>
                <a:gridCol w="1374736"/>
                <a:gridCol w="3197264"/>
              </a:tblGrid>
              <a:tr h="535991">
                <a:tc>
                  <a:txBody>
                    <a:bodyPr/>
                    <a:lstStyle/>
                    <a:p>
                      <a:pPr marL="0" marR="0">
                        <a:spcBef>
                          <a:spcPts val="0"/>
                        </a:spcBef>
                        <a:spcAft>
                          <a:spcPts val="0"/>
                        </a:spcAft>
                      </a:pPr>
                      <a:r>
                        <a:rPr lang="en-US" sz="1800" dirty="0">
                          <a:latin typeface="+mn-lt"/>
                        </a:rPr>
                        <a:t>Time</a:t>
                      </a:r>
                      <a:endParaRPr lang="en-US" sz="1800" dirty="0">
                        <a:solidFill>
                          <a:schemeClr val="bg1"/>
                        </a:solidFill>
                        <a:latin typeface="+mn-lt"/>
                        <a:ea typeface="Times New Roman"/>
                        <a:cs typeface="Times New Roman"/>
                      </a:endParaRPr>
                    </a:p>
                  </a:txBody>
                  <a:tcPr marL="0" marR="0" marT="0" marB="0" anchor="b"/>
                </a:tc>
                <a:tc>
                  <a:txBody>
                    <a:bodyPr/>
                    <a:lstStyle/>
                    <a:p>
                      <a:pPr marL="0" marR="0">
                        <a:spcBef>
                          <a:spcPts val="0"/>
                        </a:spcBef>
                        <a:spcAft>
                          <a:spcPts val="0"/>
                        </a:spcAft>
                      </a:pPr>
                      <a:r>
                        <a:rPr lang="en-US" sz="1800" dirty="0" smtClean="0">
                          <a:latin typeface="+mn-lt"/>
                        </a:rPr>
                        <a:t>Fund  </a:t>
                      </a:r>
                      <a:r>
                        <a:rPr lang="en-US" sz="1800" dirty="0">
                          <a:latin typeface="+mn-lt"/>
                        </a:rPr>
                        <a:t>Transfer</a:t>
                      </a:r>
                      <a:endParaRPr lang="en-US" sz="1800" dirty="0">
                        <a:solidFill>
                          <a:schemeClr val="bg1"/>
                        </a:solidFill>
                        <a:latin typeface="+mn-lt"/>
                        <a:ea typeface="Times New Roman"/>
                        <a:cs typeface="Times New Roman"/>
                      </a:endParaRPr>
                    </a:p>
                  </a:txBody>
                  <a:tcPr marL="0" marR="0" marT="0" marB="0" anchor="b"/>
                </a:tc>
                <a:tc>
                  <a:txBody>
                    <a:bodyPr/>
                    <a:lstStyle/>
                    <a:p>
                      <a:pPr marL="0" marR="0">
                        <a:spcBef>
                          <a:spcPts val="0"/>
                        </a:spcBef>
                        <a:spcAft>
                          <a:spcPts val="0"/>
                        </a:spcAft>
                      </a:pPr>
                      <a:r>
                        <a:rPr lang="en-US" sz="1800" dirty="0">
                          <a:latin typeface="+mn-lt"/>
                        </a:rPr>
                        <a:t>Balance</a:t>
                      </a:r>
                      <a:endParaRPr lang="en-US" sz="1800" dirty="0">
                        <a:solidFill>
                          <a:schemeClr val="bg1"/>
                        </a:solidFill>
                        <a:latin typeface="+mn-lt"/>
                        <a:ea typeface="Times New Roman"/>
                        <a:cs typeface="Times New Roman"/>
                      </a:endParaRPr>
                    </a:p>
                  </a:txBody>
                  <a:tcPr marL="0" marR="0" marT="0" marB="0" anchor="b"/>
                </a:tc>
                <a:tc>
                  <a:txBody>
                    <a:bodyPr/>
                    <a:lstStyle/>
                    <a:p>
                      <a:pPr marL="0" marR="0">
                        <a:spcBef>
                          <a:spcPts val="0"/>
                        </a:spcBef>
                        <a:spcAft>
                          <a:spcPts val="0"/>
                        </a:spcAft>
                      </a:pPr>
                      <a:r>
                        <a:rPr lang="en-US" sz="1800" dirty="0" smtClean="0">
                          <a:latin typeface="+mn-lt"/>
                        </a:rPr>
                        <a:t>Manager Reads Summary </a:t>
                      </a:r>
                      <a:r>
                        <a:rPr lang="en-US" sz="1800" dirty="0">
                          <a:latin typeface="+mn-lt"/>
                        </a:rPr>
                        <a:t>Transaction</a:t>
                      </a:r>
                      <a:endParaRPr lang="en-US" sz="1800" dirty="0">
                        <a:solidFill>
                          <a:schemeClr val="bg1"/>
                        </a:solidFill>
                        <a:latin typeface="+mn-lt"/>
                        <a:ea typeface="Times New Roman"/>
                        <a:cs typeface="Times New Roman"/>
                      </a:endParaRPr>
                    </a:p>
                  </a:txBody>
                  <a:tcPr marL="0" marR="0" marT="0" marB="0" anchor="b"/>
                </a:tc>
              </a:tr>
              <a:tr h="457286">
                <a:tc>
                  <a:txBody>
                    <a:bodyPr/>
                    <a:lstStyle/>
                    <a:p>
                      <a:pPr marL="0" marR="0">
                        <a:spcBef>
                          <a:spcPts val="0"/>
                        </a:spcBef>
                        <a:spcAft>
                          <a:spcPts val="0"/>
                        </a:spcAft>
                      </a:pPr>
                      <a:r>
                        <a:rPr lang="en-US" sz="1600" dirty="0">
                          <a:latin typeface="+mn-lt"/>
                        </a:rPr>
                        <a:t>12:22</a:t>
                      </a:r>
                      <a:endParaRPr lang="en-US" sz="1600" dirty="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dirty="0">
                          <a:latin typeface="+mn-lt"/>
                        </a:rPr>
                        <a:t>Read Hilary’s Balance (1500)</a:t>
                      </a:r>
                      <a:endParaRPr lang="en-US" sz="1600" dirty="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dirty="0">
                          <a:latin typeface="+mn-lt"/>
                        </a:rPr>
                        <a:t>1500</a:t>
                      </a:r>
                      <a:endParaRPr lang="en-US" sz="1600" dirty="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dirty="0">
                          <a:latin typeface="+mn-lt"/>
                        </a:rPr>
                        <a:t>Sum = 0</a:t>
                      </a:r>
                      <a:endParaRPr lang="en-US" sz="1600" dirty="0">
                        <a:latin typeface="+mn-lt"/>
                        <a:ea typeface="Times New Roman"/>
                        <a:cs typeface="Times New Roman"/>
                      </a:endParaRPr>
                    </a:p>
                  </a:txBody>
                  <a:tcPr marL="0" marR="0" marT="0" marB="0" anchor="b"/>
                </a:tc>
              </a:tr>
              <a:tr h="457286">
                <a:tc>
                  <a:txBody>
                    <a:bodyPr/>
                    <a:lstStyle/>
                    <a:p>
                      <a:pPr marL="0" marR="0">
                        <a:spcBef>
                          <a:spcPts val="0"/>
                        </a:spcBef>
                        <a:spcAft>
                          <a:spcPts val="0"/>
                        </a:spcAft>
                      </a:pPr>
                      <a:r>
                        <a:rPr lang="en-US" sz="1600">
                          <a:latin typeface="+mn-lt"/>
                        </a:rPr>
                        <a:t>12:23</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a:latin typeface="+mn-lt"/>
                        </a:rPr>
                        <a:t>Balance=1500-500</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a:latin typeface="+mn-lt"/>
                        </a:rPr>
                        <a:t> </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dirty="0">
                          <a:latin typeface="+mn-lt"/>
                        </a:rPr>
                        <a:t>Read Hilary's Balance </a:t>
                      </a:r>
                      <a:r>
                        <a:rPr lang="en-US" sz="1600" u="sng" dirty="0">
                          <a:latin typeface="+mn-lt"/>
                        </a:rPr>
                        <a:t>(1500)</a:t>
                      </a:r>
                      <a:endParaRPr lang="en-US" sz="1600" dirty="0">
                        <a:latin typeface="+mn-lt"/>
                        <a:ea typeface="Times New Roman"/>
                        <a:cs typeface="Times New Roman"/>
                      </a:endParaRPr>
                    </a:p>
                  </a:txBody>
                  <a:tcPr marL="0" marR="0" marT="0" marB="0" anchor="b"/>
                </a:tc>
              </a:tr>
              <a:tr h="457286">
                <a:tc>
                  <a:txBody>
                    <a:bodyPr/>
                    <a:lstStyle/>
                    <a:p>
                      <a:pPr marL="0" marR="0">
                        <a:spcBef>
                          <a:spcPts val="0"/>
                        </a:spcBef>
                        <a:spcAft>
                          <a:spcPts val="0"/>
                        </a:spcAft>
                      </a:pPr>
                      <a:r>
                        <a:rPr lang="en-US" sz="1600">
                          <a:latin typeface="+mn-lt"/>
                        </a:rPr>
                        <a:t>12:24</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a:latin typeface="+mn-lt"/>
                        </a:rPr>
                        <a:t>Write new Balance (1000)</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a:latin typeface="+mn-lt"/>
                        </a:rPr>
                        <a:t>1000</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dirty="0">
                          <a:latin typeface="+mn-lt"/>
                        </a:rPr>
                        <a:t> </a:t>
                      </a:r>
                      <a:endParaRPr lang="en-US" sz="1600" dirty="0">
                        <a:latin typeface="+mn-lt"/>
                        <a:ea typeface="Times New Roman"/>
                        <a:cs typeface="Times New Roman"/>
                      </a:endParaRPr>
                    </a:p>
                  </a:txBody>
                  <a:tcPr marL="0" marR="0" marT="0" marB="0" anchor="b"/>
                </a:tc>
              </a:tr>
              <a:tr h="457286">
                <a:tc>
                  <a:txBody>
                    <a:bodyPr/>
                    <a:lstStyle/>
                    <a:p>
                      <a:pPr marL="0" marR="0">
                        <a:spcBef>
                          <a:spcPts val="0"/>
                        </a:spcBef>
                        <a:spcAft>
                          <a:spcPts val="0"/>
                        </a:spcAft>
                      </a:pPr>
                      <a:r>
                        <a:rPr lang="en-US" sz="1600">
                          <a:latin typeface="+mn-lt"/>
                        </a:rPr>
                        <a:t>12:25</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a:latin typeface="+mn-lt"/>
                        </a:rPr>
                        <a:t> </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a:latin typeface="+mn-lt"/>
                        </a:rPr>
                        <a:t> </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dirty="0">
                          <a:latin typeface="+mn-lt"/>
                        </a:rPr>
                        <a:t>Sum=Sum + Balance </a:t>
                      </a:r>
                      <a:r>
                        <a:rPr lang="en-US" sz="1600" u="sng" dirty="0">
                          <a:latin typeface="+mn-lt"/>
                        </a:rPr>
                        <a:t>(1500)</a:t>
                      </a:r>
                      <a:endParaRPr lang="en-US" sz="1600" dirty="0">
                        <a:latin typeface="+mn-lt"/>
                        <a:ea typeface="Times New Roman"/>
                        <a:cs typeface="Times New Roman"/>
                      </a:endParaRPr>
                    </a:p>
                  </a:txBody>
                  <a:tcPr marL="0" marR="0" marT="0" marB="0" anchor="b"/>
                </a:tc>
              </a:tr>
              <a:tr h="457286">
                <a:tc>
                  <a:txBody>
                    <a:bodyPr/>
                    <a:lstStyle/>
                    <a:p>
                      <a:pPr marL="0" marR="0">
                        <a:spcBef>
                          <a:spcPts val="0"/>
                        </a:spcBef>
                        <a:spcAft>
                          <a:spcPts val="0"/>
                        </a:spcAft>
                      </a:pPr>
                      <a:r>
                        <a:rPr lang="en-US" sz="1600">
                          <a:latin typeface="+mn-lt"/>
                        </a:rPr>
                        <a:t>12:26</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a:latin typeface="+mn-lt"/>
                        </a:rPr>
                        <a:t>Read Evelyn's Balance (1500)</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a:latin typeface="+mn-lt"/>
                        </a:rPr>
                        <a:t>1500</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dirty="0">
                          <a:latin typeface="+mn-lt"/>
                        </a:rPr>
                        <a:t> </a:t>
                      </a:r>
                      <a:endParaRPr lang="en-US" sz="1600" dirty="0">
                        <a:latin typeface="+mn-lt"/>
                        <a:ea typeface="Times New Roman"/>
                        <a:cs typeface="Times New Roman"/>
                      </a:endParaRPr>
                    </a:p>
                  </a:txBody>
                  <a:tcPr marL="0" marR="0" marT="0" marB="0" anchor="b"/>
                </a:tc>
              </a:tr>
              <a:tr h="265880">
                <a:tc>
                  <a:txBody>
                    <a:bodyPr/>
                    <a:lstStyle/>
                    <a:p>
                      <a:pPr marL="0" marR="0">
                        <a:spcBef>
                          <a:spcPts val="0"/>
                        </a:spcBef>
                        <a:spcAft>
                          <a:spcPts val="0"/>
                        </a:spcAft>
                      </a:pPr>
                      <a:r>
                        <a:rPr lang="en-US" sz="1600">
                          <a:latin typeface="+mn-lt"/>
                        </a:rPr>
                        <a:t>12:27</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a:latin typeface="+mn-lt"/>
                        </a:rPr>
                        <a:t>Balance=1500 + 500</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a:latin typeface="+mn-lt"/>
                        </a:rPr>
                        <a:t> </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dirty="0">
                          <a:latin typeface="+mn-lt"/>
                        </a:rPr>
                        <a:t> </a:t>
                      </a:r>
                      <a:endParaRPr lang="en-US" sz="1600" dirty="0">
                        <a:latin typeface="+mn-lt"/>
                        <a:ea typeface="Times New Roman"/>
                        <a:cs typeface="Times New Roman"/>
                      </a:endParaRPr>
                    </a:p>
                  </a:txBody>
                  <a:tcPr marL="0" marR="0" marT="0" marB="0" anchor="b"/>
                </a:tc>
              </a:tr>
              <a:tr h="457286">
                <a:tc>
                  <a:txBody>
                    <a:bodyPr/>
                    <a:lstStyle/>
                    <a:p>
                      <a:pPr marL="0" marR="0">
                        <a:spcBef>
                          <a:spcPts val="0"/>
                        </a:spcBef>
                        <a:spcAft>
                          <a:spcPts val="0"/>
                        </a:spcAft>
                      </a:pPr>
                      <a:r>
                        <a:rPr lang="en-US" sz="1600">
                          <a:latin typeface="+mn-lt"/>
                        </a:rPr>
                        <a:t>12:28</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a:latin typeface="+mn-lt"/>
                        </a:rPr>
                        <a:t>Write new Balance (2000)</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a:latin typeface="+mn-lt"/>
                        </a:rPr>
                        <a:t>2000</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dirty="0">
                          <a:latin typeface="+mn-lt"/>
                        </a:rPr>
                        <a:t> </a:t>
                      </a:r>
                      <a:endParaRPr lang="en-US" sz="1600" dirty="0">
                        <a:latin typeface="+mn-lt"/>
                        <a:ea typeface="Times New Roman"/>
                        <a:cs typeface="Times New Roman"/>
                      </a:endParaRPr>
                    </a:p>
                  </a:txBody>
                  <a:tcPr marL="0" marR="0" marT="0" marB="0" anchor="b"/>
                </a:tc>
              </a:tr>
              <a:tr h="265880">
                <a:tc>
                  <a:txBody>
                    <a:bodyPr/>
                    <a:lstStyle/>
                    <a:p>
                      <a:pPr marL="0" marR="0">
                        <a:spcBef>
                          <a:spcPts val="0"/>
                        </a:spcBef>
                        <a:spcAft>
                          <a:spcPts val="0"/>
                        </a:spcAft>
                      </a:pPr>
                      <a:r>
                        <a:rPr lang="en-US" sz="1600">
                          <a:latin typeface="+mn-lt"/>
                        </a:rPr>
                        <a:t>12:29</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a:latin typeface="+mn-lt"/>
                        </a:rPr>
                        <a:t>Commit</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a:latin typeface="+mn-lt"/>
                        </a:rPr>
                        <a:t>2000</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dirty="0">
                          <a:latin typeface="+mn-lt"/>
                        </a:rPr>
                        <a:t> </a:t>
                      </a:r>
                      <a:endParaRPr lang="en-US" sz="1600" dirty="0">
                        <a:latin typeface="+mn-lt"/>
                        <a:ea typeface="Times New Roman"/>
                        <a:cs typeface="Times New Roman"/>
                      </a:endParaRPr>
                    </a:p>
                  </a:txBody>
                  <a:tcPr marL="0" marR="0" marT="0" marB="0" anchor="b"/>
                </a:tc>
              </a:tr>
              <a:tr h="457286">
                <a:tc>
                  <a:txBody>
                    <a:bodyPr/>
                    <a:lstStyle/>
                    <a:p>
                      <a:pPr marL="0" marR="0">
                        <a:spcBef>
                          <a:spcPts val="0"/>
                        </a:spcBef>
                        <a:spcAft>
                          <a:spcPts val="0"/>
                        </a:spcAft>
                      </a:pPr>
                      <a:r>
                        <a:rPr lang="en-US" sz="1600">
                          <a:latin typeface="+mn-lt"/>
                        </a:rPr>
                        <a:t>12:30</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a:latin typeface="+mn-lt"/>
                        </a:rPr>
                        <a:t> </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a:latin typeface="+mn-lt"/>
                        </a:rPr>
                        <a:t> </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dirty="0">
                          <a:latin typeface="+mn-lt"/>
                        </a:rPr>
                        <a:t>Read Evelyn's Balance </a:t>
                      </a:r>
                      <a:r>
                        <a:rPr lang="en-US" sz="1600" u="sng" dirty="0">
                          <a:latin typeface="+mn-lt"/>
                        </a:rPr>
                        <a:t>(2000)</a:t>
                      </a:r>
                      <a:endParaRPr lang="en-US" sz="1600" dirty="0">
                        <a:latin typeface="+mn-lt"/>
                        <a:ea typeface="Times New Roman"/>
                        <a:cs typeface="Times New Roman"/>
                      </a:endParaRPr>
                    </a:p>
                  </a:txBody>
                  <a:tcPr marL="0" marR="0" marT="0" marB="0" anchor="b"/>
                </a:tc>
              </a:tr>
              <a:tr h="457286">
                <a:tc>
                  <a:txBody>
                    <a:bodyPr/>
                    <a:lstStyle/>
                    <a:p>
                      <a:pPr marL="0" marR="0">
                        <a:spcBef>
                          <a:spcPts val="0"/>
                        </a:spcBef>
                        <a:spcAft>
                          <a:spcPts val="0"/>
                        </a:spcAft>
                      </a:pPr>
                      <a:r>
                        <a:rPr lang="en-US" sz="1600">
                          <a:latin typeface="+mn-lt"/>
                        </a:rPr>
                        <a:t>12:31</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a:latin typeface="+mn-lt"/>
                        </a:rPr>
                        <a:t> </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a:latin typeface="+mn-lt"/>
                        </a:rPr>
                        <a:t> </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dirty="0">
                          <a:latin typeface="+mn-lt"/>
                        </a:rPr>
                        <a:t>Sum=Sum + Balance </a:t>
                      </a:r>
                      <a:r>
                        <a:rPr lang="en-US" sz="1600" u="sng" dirty="0">
                          <a:latin typeface="+mn-lt"/>
                        </a:rPr>
                        <a:t>(3500)</a:t>
                      </a:r>
                      <a:endParaRPr lang="en-US" sz="1600" dirty="0">
                        <a:latin typeface="+mn-lt"/>
                        <a:ea typeface="Times New Roman"/>
                        <a:cs typeface="Times New Roman"/>
                      </a:endParaRPr>
                    </a:p>
                  </a:txBody>
                  <a:tcPr marL="0" marR="0" marT="0" marB="0" anchor="b"/>
                </a:tc>
              </a:tr>
              <a:tr h="265880">
                <a:tc>
                  <a:txBody>
                    <a:bodyPr/>
                    <a:lstStyle/>
                    <a:p>
                      <a:pPr marL="0" marR="0">
                        <a:spcBef>
                          <a:spcPts val="0"/>
                        </a:spcBef>
                        <a:spcAft>
                          <a:spcPts val="0"/>
                        </a:spcAft>
                      </a:pPr>
                      <a:r>
                        <a:rPr lang="en-US" sz="1600">
                          <a:latin typeface="+mn-lt"/>
                        </a:rPr>
                        <a:t>12:32</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a:latin typeface="+mn-lt"/>
                        </a:rPr>
                        <a:t> </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a:latin typeface="+mn-lt"/>
                        </a:rPr>
                        <a:t>3500</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dirty="0">
                          <a:latin typeface="+mn-lt"/>
                        </a:rPr>
                        <a:t>Write Sum </a:t>
                      </a:r>
                      <a:r>
                        <a:rPr lang="en-US" sz="1600" u="sng" dirty="0">
                          <a:latin typeface="+mn-lt"/>
                        </a:rPr>
                        <a:t>(3500)</a:t>
                      </a:r>
                      <a:endParaRPr lang="en-US" sz="1600" dirty="0">
                        <a:latin typeface="+mn-lt"/>
                        <a:ea typeface="Times New Roman"/>
                        <a:cs typeface="Times New Roman"/>
                      </a:endParaRPr>
                    </a:p>
                  </a:txBody>
                  <a:tcPr marL="0" marR="0" marT="0" marB="0" anchor="b"/>
                </a:tc>
              </a:tr>
              <a:tr h="265880">
                <a:tc>
                  <a:txBody>
                    <a:bodyPr/>
                    <a:lstStyle/>
                    <a:p>
                      <a:pPr marL="0" marR="0">
                        <a:spcBef>
                          <a:spcPts val="0"/>
                        </a:spcBef>
                        <a:spcAft>
                          <a:spcPts val="0"/>
                        </a:spcAft>
                      </a:pPr>
                      <a:r>
                        <a:rPr lang="en-US" sz="1600">
                          <a:latin typeface="+mn-lt"/>
                        </a:rPr>
                        <a:t>12:33</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a:latin typeface="+mn-lt"/>
                        </a:rPr>
                        <a:t> </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a:latin typeface="+mn-lt"/>
                        </a:rPr>
                        <a:t> </a:t>
                      </a:r>
                      <a:endParaRPr lang="en-US" sz="1600">
                        <a:latin typeface="+mn-lt"/>
                        <a:ea typeface="Times New Roman"/>
                        <a:cs typeface="Times New Roman"/>
                      </a:endParaRPr>
                    </a:p>
                  </a:txBody>
                  <a:tcPr marL="0" marR="0" marT="0" marB="0" anchor="b"/>
                </a:tc>
                <a:tc>
                  <a:txBody>
                    <a:bodyPr/>
                    <a:lstStyle/>
                    <a:p>
                      <a:pPr marL="0" marR="0">
                        <a:spcBef>
                          <a:spcPts val="0"/>
                        </a:spcBef>
                        <a:spcAft>
                          <a:spcPts val="0"/>
                        </a:spcAft>
                      </a:pPr>
                      <a:r>
                        <a:rPr lang="en-US" sz="1600" dirty="0">
                          <a:latin typeface="+mn-lt"/>
                        </a:rPr>
                        <a:t>Commit</a:t>
                      </a:r>
                      <a:endParaRPr lang="en-US" sz="1600" dirty="0">
                        <a:latin typeface="+mn-lt"/>
                        <a:ea typeface="Times New Roman"/>
                        <a:cs typeface="Times New Roman"/>
                      </a:endParaRPr>
                    </a:p>
                  </a:txBody>
                  <a:tcPr marL="0" marR="0" marT="0" marB="0" anchor="b"/>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224D65B-6161-4D89-9DF9-97341E42C180}" type="slidenum">
              <a:rPr lang="en-US"/>
              <a:pPr>
                <a:defRPr/>
              </a:pPr>
              <a:t>23</a:t>
            </a:fld>
            <a:endParaRPr lang="en-US"/>
          </a:p>
        </p:txBody>
      </p:sp>
      <p:sp>
        <p:nvSpPr>
          <p:cNvPr id="142338" name="Rectangle 2"/>
          <p:cNvSpPr>
            <a:spLocks noGrp="1" noChangeArrowheads="1"/>
          </p:cNvSpPr>
          <p:nvPr>
            <p:ph type="title"/>
          </p:nvPr>
        </p:nvSpPr>
        <p:spPr>
          <a:xfrm>
            <a:off x="228600" y="304800"/>
            <a:ext cx="8574088" cy="741363"/>
          </a:xfrm>
        </p:spPr>
        <p:txBody>
          <a:bodyPr/>
          <a:lstStyle/>
          <a:p>
            <a:pPr eaLnBrk="1" hangingPunct="1">
              <a:defRPr/>
            </a:pPr>
            <a:r>
              <a:rPr lang="en-US" smtClean="0"/>
              <a:t>Phantom Record</a:t>
            </a:r>
          </a:p>
        </p:txBody>
      </p:sp>
      <p:graphicFrame>
        <p:nvGraphicFramePr>
          <p:cNvPr id="5" name="Table 4"/>
          <p:cNvGraphicFramePr>
            <a:graphicFrameLocks noGrp="1"/>
          </p:cNvGraphicFramePr>
          <p:nvPr/>
        </p:nvGraphicFramePr>
        <p:xfrm>
          <a:off x="381000" y="1344613"/>
          <a:ext cx="8229601" cy="4293705"/>
        </p:xfrm>
        <a:graphic>
          <a:graphicData uri="http://schemas.openxmlformats.org/drawingml/2006/table">
            <a:tbl>
              <a:tblPr firstRow="1" bandRow="1">
                <a:tableStyleId>{21E4AEA4-8DFA-4A89-87EB-49C32662AFE0}</a:tableStyleId>
              </a:tblPr>
              <a:tblGrid>
                <a:gridCol w="913111"/>
                <a:gridCol w="2744489"/>
                <a:gridCol w="475579"/>
                <a:gridCol w="4096422"/>
              </a:tblGrid>
              <a:tr h="367748">
                <a:tc>
                  <a:txBody>
                    <a:bodyPr/>
                    <a:lstStyle/>
                    <a:p>
                      <a:pPr marL="0" marR="0">
                        <a:spcBef>
                          <a:spcPts val="0"/>
                        </a:spcBef>
                        <a:spcAft>
                          <a:spcPts val="0"/>
                        </a:spcAft>
                      </a:pPr>
                      <a:r>
                        <a:rPr lang="en-US" sz="1800" dirty="0"/>
                        <a:t>Time</a:t>
                      </a:r>
                      <a:endParaRPr lang="en-US" sz="1800" dirty="0">
                        <a:solidFill>
                          <a:schemeClr val="bg1"/>
                        </a:solidFill>
                        <a:latin typeface="Times New Roman"/>
                        <a:ea typeface="Times New Roman"/>
                        <a:cs typeface="Times New Roman"/>
                      </a:endParaRPr>
                    </a:p>
                  </a:txBody>
                  <a:tcPr marL="0" marR="0" marT="0" marB="0" anchor="b"/>
                </a:tc>
                <a:tc>
                  <a:txBody>
                    <a:bodyPr/>
                    <a:lstStyle/>
                    <a:p>
                      <a:pPr marL="0" marR="0">
                        <a:spcBef>
                          <a:spcPts val="0"/>
                        </a:spcBef>
                        <a:spcAft>
                          <a:spcPts val="0"/>
                        </a:spcAft>
                      </a:pPr>
                      <a:r>
                        <a:rPr lang="en-US" sz="1800" dirty="0"/>
                        <a:t>Create account </a:t>
                      </a:r>
                      <a:endParaRPr lang="en-US" sz="1800" dirty="0">
                        <a:solidFill>
                          <a:schemeClr val="bg1"/>
                        </a:solidFill>
                        <a:latin typeface="Times New Roman"/>
                        <a:ea typeface="Times New Roman"/>
                        <a:cs typeface="Times New Roman"/>
                      </a:endParaRPr>
                    </a:p>
                  </a:txBody>
                  <a:tcPr marL="0" marR="0" marT="0" marB="0" anchor="b"/>
                </a:tc>
                <a:tc>
                  <a:txBody>
                    <a:bodyPr/>
                    <a:lstStyle/>
                    <a:p>
                      <a:pPr marL="0" marR="0">
                        <a:spcBef>
                          <a:spcPts val="0"/>
                        </a:spcBef>
                        <a:spcAft>
                          <a:spcPts val="0"/>
                        </a:spcAft>
                      </a:pPr>
                      <a:r>
                        <a:rPr lang="en-US" sz="1800" dirty="0"/>
                        <a:t> </a:t>
                      </a:r>
                      <a:endParaRPr lang="en-US" sz="1800" dirty="0">
                        <a:solidFill>
                          <a:schemeClr val="bg1"/>
                        </a:solidFill>
                        <a:latin typeface="Times New Roman"/>
                        <a:ea typeface="Times New Roman"/>
                        <a:cs typeface="Times New Roman"/>
                      </a:endParaRPr>
                    </a:p>
                  </a:txBody>
                  <a:tcPr marL="0" marR="0" marT="0" marB="0" anchor="b"/>
                </a:tc>
                <a:tc>
                  <a:txBody>
                    <a:bodyPr/>
                    <a:lstStyle/>
                    <a:p>
                      <a:pPr marL="0" marR="0">
                        <a:spcBef>
                          <a:spcPts val="0"/>
                        </a:spcBef>
                        <a:spcAft>
                          <a:spcPts val="0"/>
                        </a:spcAft>
                      </a:pPr>
                      <a:r>
                        <a:rPr lang="en-US" sz="1800" dirty="0"/>
                        <a:t> </a:t>
                      </a:r>
                      <a:r>
                        <a:rPr lang="en-US" sz="1800" dirty="0" smtClean="0"/>
                        <a:t>Manager reads Total </a:t>
                      </a:r>
                      <a:r>
                        <a:rPr lang="en-US" sz="1800" dirty="0"/>
                        <a:t>Accounts</a:t>
                      </a:r>
                      <a:endParaRPr lang="en-US" sz="1800" dirty="0">
                        <a:solidFill>
                          <a:schemeClr val="bg1"/>
                        </a:solidFill>
                        <a:latin typeface="Times New Roman"/>
                        <a:ea typeface="Times New Roman"/>
                        <a:cs typeface="Times New Roman"/>
                      </a:endParaRPr>
                    </a:p>
                  </a:txBody>
                  <a:tcPr marL="0" marR="0" marT="0" marB="0" anchor="b"/>
                </a:tc>
              </a:tr>
              <a:tr h="632129">
                <a:tc>
                  <a:txBody>
                    <a:bodyPr/>
                    <a:lstStyle/>
                    <a:p>
                      <a:pPr marL="0" marR="0">
                        <a:spcBef>
                          <a:spcPts val="0"/>
                        </a:spcBef>
                        <a:spcAft>
                          <a:spcPts val="0"/>
                        </a:spcAft>
                      </a:pPr>
                      <a:r>
                        <a:rPr lang="en-US" sz="1800" dirty="0"/>
                        <a:t>13:24</a:t>
                      </a:r>
                      <a:endParaRPr lang="en-US" sz="1800" dirty="0">
                        <a:latin typeface="Times New Roman"/>
                        <a:ea typeface="Times New Roman"/>
                        <a:cs typeface="Times New Roman"/>
                      </a:endParaRPr>
                    </a:p>
                  </a:txBody>
                  <a:tcPr marL="0" marR="0" marT="0" marB="0" anchor="b"/>
                </a:tc>
                <a:tc>
                  <a:txBody>
                    <a:bodyPr/>
                    <a:lstStyle/>
                    <a:p>
                      <a:pPr marL="0" marR="0">
                        <a:spcBef>
                          <a:spcPts val="0"/>
                        </a:spcBef>
                        <a:spcAft>
                          <a:spcPts val="0"/>
                        </a:spcAft>
                      </a:pPr>
                      <a:r>
                        <a:rPr lang="en-US" sz="1800"/>
                        <a:t> </a:t>
                      </a:r>
                      <a:endParaRPr lang="en-US" sz="1800">
                        <a:latin typeface="Times New Roman"/>
                        <a:ea typeface="Times New Roman"/>
                        <a:cs typeface="Times New Roman"/>
                      </a:endParaRPr>
                    </a:p>
                  </a:txBody>
                  <a:tcPr marL="0" marR="0" marT="0" marB="0" anchor="b"/>
                </a:tc>
                <a:tc>
                  <a:txBody>
                    <a:bodyPr/>
                    <a:lstStyle/>
                    <a:p>
                      <a:pPr marL="0" marR="0">
                        <a:spcBef>
                          <a:spcPts val="0"/>
                        </a:spcBef>
                        <a:spcAft>
                          <a:spcPts val="0"/>
                        </a:spcAft>
                      </a:pPr>
                      <a:r>
                        <a:rPr lang="en-US" sz="1800"/>
                        <a:t> </a:t>
                      </a:r>
                      <a:endParaRPr lang="en-US" sz="1800">
                        <a:latin typeface="Times New Roman"/>
                        <a:ea typeface="Times New Roman"/>
                        <a:cs typeface="Times New Roman"/>
                      </a:endParaRPr>
                    </a:p>
                  </a:txBody>
                  <a:tcPr marL="0" marR="0" marT="0" marB="0" anchor="b"/>
                </a:tc>
                <a:tc>
                  <a:txBody>
                    <a:bodyPr/>
                    <a:lstStyle/>
                    <a:p>
                      <a:pPr marL="0" marR="0">
                        <a:spcBef>
                          <a:spcPts val="0"/>
                        </a:spcBef>
                        <a:spcAft>
                          <a:spcPts val="0"/>
                        </a:spcAft>
                      </a:pPr>
                      <a:r>
                        <a:rPr lang="en-US" sz="1800" dirty="0"/>
                        <a:t>Read the total number of accounts in the </a:t>
                      </a:r>
                      <a:r>
                        <a:rPr lang="en-US" sz="1800" dirty="0" smtClean="0"/>
                        <a:t>bank and mark it  </a:t>
                      </a:r>
                      <a:r>
                        <a:rPr lang="en-US" sz="1800" dirty="0"/>
                        <a:t>as total</a:t>
                      </a:r>
                      <a:endParaRPr lang="en-US" sz="1800" dirty="0">
                        <a:latin typeface="Times New Roman"/>
                        <a:ea typeface="Times New Roman"/>
                        <a:cs typeface="Times New Roman"/>
                      </a:endParaRPr>
                    </a:p>
                  </a:txBody>
                  <a:tcPr marL="0" marR="0" marT="0" marB="0" anchor="b"/>
                </a:tc>
              </a:tr>
              <a:tr h="911418">
                <a:tc>
                  <a:txBody>
                    <a:bodyPr/>
                    <a:lstStyle/>
                    <a:p>
                      <a:pPr marL="0" marR="0">
                        <a:spcBef>
                          <a:spcPts val="0"/>
                        </a:spcBef>
                        <a:spcAft>
                          <a:spcPts val="0"/>
                        </a:spcAft>
                      </a:pPr>
                      <a:r>
                        <a:rPr lang="en-US" sz="1800"/>
                        <a:t>13:25</a:t>
                      </a:r>
                      <a:endParaRPr lang="en-US" sz="1800">
                        <a:latin typeface="Times New Roman"/>
                        <a:ea typeface="Times New Roman"/>
                        <a:cs typeface="Times New Roman"/>
                      </a:endParaRPr>
                    </a:p>
                  </a:txBody>
                  <a:tcPr marL="0" marR="0" marT="0" marB="0" anchor="b"/>
                </a:tc>
                <a:tc>
                  <a:txBody>
                    <a:bodyPr/>
                    <a:lstStyle/>
                    <a:p>
                      <a:pPr marL="0" marR="0">
                        <a:spcBef>
                          <a:spcPts val="0"/>
                        </a:spcBef>
                        <a:spcAft>
                          <a:spcPts val="0"/>
                        </a:spcAft>
                      </a:pPr>
                      <a:r>
                        <a:rPr lang="en-US" sz="1800" dirty="0"/>
                        <a:t>Create account for </a:t>
                      </a:r>
                      <a:r>
                        <a:rPr lang="en-US" sz="1800" dirty="0" smtClean="0"/>
                        <a:t>Peter with </a:t>
                      </a:r>
                      <a:r>
                        <a:rPr lang="en-US" sz="1800" dirty="0"/>
                        <a:t>a deposit of 500</a:t>
                      </a:r>
                      <a:endParaRPr lang="en-US" sz="1800" dirty="0">
                        <a:latin typeface="Times New Roman"/>
                        <a:ea typeface="Times New Roman"/>
                        <a:cs typeface="Times New Roman"/>
                      </a:endParaRPr>
                    </a:p>
                  </a:txBody>
                  <a:tcPr marL="0" marR="0" marT="0" marB="0" anchor="b"/>
                </a:tc>
                <a:tc>
                  <a:txBody>
                    <a:bodyPr/>
                    <a:lstStyle/>
                    <a:p>
                      <a:pPr marL="0" marR="0">
                        <a:spcBef>
                          <a:spcPts val="0"/>
                        </a:spcBef>
                        <a:spcAft>
                          <a:spcPts val="0"/>
                        </a:spcAft>
                      </a:pPr>
                      <a:r>
                        <a:rPr lang="en-US" sz="1800"/>
                        <a:t> </a:t>
                      </a:r>
                      <a:endParaRPr lang="en-US" sz="1800">
                        <a:latin typeface="Times New Roman"/>
                        <a:ea typeface="Times New Roman"/>
                        <a:cs typeface="Times New Roman"/>
                      </a:endParaRPr>
                    </a:p>
                  </a:txBody>
                  <a:tcPr marL="0" marR="0" marT="0" marB="0" anchor="b"/>
                </a:tc>
                <a:tc>
                  <a:txBody>
                    <a:bodyPr/>
                    <a:lstStyle/>
                    <a:p>
                      <a:pPr marL="0" marR="0">
                        <a:spcBef>
                          <a:spcPts val="0"/>
                        </a:spcBef>
                        <a:spcAft>
                          <a:spcPts val="0"/>
                        </a:spcAft>
                      </a:pPr>
                      <a:r>
                        <a:rPr lang="en-US" sz="1800" dirty="0"/>
                        <a:t> </a:t>
                      </a:r>
                      <a:endParaRPr lang="en-US" sz="1800" dirty="0">
                        <a:latin typeface="Times New Roman"/>
                        <a:ea typeface="Times New Roman"/>
                        <a:cs typeface="Times New Roman"/>
                      </a:endParaRPr>
                    </a:p>
                  </a:txBody>
                  <a:tcPr marL="0" marR="0" marT="0" marB="0" anchor="b"/>
                </a:tc>
              </a:tr>
              <a:tr h="911418">
                <a:tc>
                  <a:txBody>
                    <a:bodyPr/>
                    <a:lstStyle/>
                    <a:p>
                      <a:pPr marL="0" marR="0">
                        <a:spcBef>
                          <a:spcPts val="0"/>
                        </a:spcBef>
                        <a:spcAft>
                          <a:spcPts val="0"/>
                        </a:spcAft>
                      </a:pPr>
                      <a:r>
                        <a:rPr lang="en-US" sz="1800"/>
                        <a:t>13:26</a:t>
                      </a:r>
                      <a:endParaRPr lang="en-US" sz="1800">
                        <a:latin typeface="Times New Roman"/>
                        <a:ea typeface="Times New Roman"/>
                        <a:cs typeface="Times New Roman"/>
                      </a:endParaRPr>
                    </a:p>
                  </a:txBody>
                  <a:tcPr marL="0" marR="0" marT="0" marB="0" anchor="b"/>
                </a:tc>
                <a:tc>
                  <a:txBody>
                    <a:bodyPr/>
                    <a:lstStyle/>
                    <a:p>
                      <a:pPr marL="0" marR="0">
                        <a:spcBef>
                          <a:spcPts val="0"/>
                        </a:spcBef>
                        <a:spcAft>
                          <a:spcPts val="0"/>
                        </a:spcAft>
                      </a:pPr>
                      <a:r>
                        <a:rPr lang="en-US" sz="1800" dirty="0"/>
                        <a:t>Create account for </a:t>
                      </a:r>
                      <a:r>
                        <a:rPr lang="en-US" sz="1800" dirty="0" smtClean="0"/>
                        <a:t>Thomas with </a:t>
                      </a:r>
                      <a:r>
                        <a:rPr lang="en-US" sz="1800" dirty="0"/>
                        <a:t>a deposit of 1000</a:t>
                      </a:r>
                      <a:endParaRPr lang="en-US" sz="1800" dirty="0">
                        <a:latin typeface="Times New Roman"/>
                        <a:ea typeface="Times New Roman"/>
                        <a:cs typeface="Times New Roman"/>
                      </a:endParaRPr>
                    </a:p>
                  </a:txBody>
                  <a:tcPr marL="0" marR="0" marT="0" marB="0" anchor="b"/>
                </a:tc>
                <a:tc>
                  <a:txBody>
                    <a:bodyPr/>
                    <a:lstStyle/>
                    <a:p>
                      <a:pPr marL="0" marR="0">
                        <a:spcBef>
                          <a:spcPts val="0"/>
                        </a:spcBef>
                        <a:spcAft>
                          <a:spcPts val="0"/>
                        </a:spcAft>
                      </a:pPr>
                      <a:r>
                        <a:rPr lang="en-US" sz="1800"/>
                        <a:t> </a:t>
                      </a:r>
                      <a:endParaRPr lang="en-US" sz="1800">
                        <a:latin typeface="Times New Roman"/>
                        <a:ea typeface="Times New Roman"/>
                        <a:cs typeface="Times New Roman"/>
                      </a:endParaRPr>
                    </a:p>
                  </a:txBody>
                  <a:tcPr marL="0" marR="0" marT="0" marB="0" anchor="b"/>
                </a:tc>
                <a:tc>
                  <a:txBody>
                    <a:bodyPr/>
                    <a:lstStyle/>
                    <a:p>
                      <a:pPr marL="0" marR="0">
                        <a:spcBef>
                          <a:spcPts val="0"/>
                        </a:spcBef>
                        <a:spcAft>
                          <a:spcPts val="0"/>
                        </a:spcAft>
                      </a:pPr>
                      <a:r>
                        <a:rPr lang="en-US" sz="1800" dirty="0"/>
                        <a:t> </a:t>
                      </a:r>
                      <a:endParaRPr lang="en-US" sz="1800" dirty="0">
                        <a:latin typeface="Times New Roman"/>
                        <a:ea typeface="Times New Roman"/>
                        <a:cs typeface="Times New Roman"/>
                      </a:endParaRPr>
                    </a:p>
                  </a:txBody>
                  <a:tcPr marL="0" marR="0" marT="0" marB="0" anchor="b"/>
                </a:tc>
              </a:tr>
              <a:tr h="367748">
                <a:tc>
                  <a:txBody>
                    <a:bodyPr/>
                    <a:lstStyle/>
                    <a:p>
                      <a:pPr marL="0" marR="0">
                        <a:spcBef>
                          <a:spcPts val="0"/>
                        </a:spcBef>
                        <a:spcAft>
                          <a:spcPts val="0"/>
                        </a:spcAft>
                      </a:pPr>
                      <a:r>
                        <a:rPr lang="en-US" sz="1800"/>
                        <a:t>13:27</a:t>
                      </a:r>
                      <a:endParaRPr lang="en-US" sz="1800">
                        <a:latin typeface="Times New Roman"/>
                        <a:ea typeface="Times New Roman"/>
                        <a:cs typeface="Times New Roman"/>
                      </a:endParaRPr>
                    </a:p>
                  </a:txBody>
                  <a:tcPr marL="0" marR="0" marT="0" marB="0" anchor="b"/>
                </a:tc>
                <a:tc>
                  <a:txBody>
                    <a:bodyPr/>
                    <a:lstStyle/>
                    <a:p>
                      <a:pPr marL="0" marR="0">
                        <a:spcBef>
                          <a:spcPts val="0"/>
                        </a:spcBef>
                        <a:spcAft>
                          <a:spcPts val="0"/>
                        </a:spcAft>
                      </a:pPr>
                      <a:r>
                        <a:rPr lang="en-US" sz="1800" dirty="0"/>
                        <a:t> </a:t>
                      </a:r>
                      <a:endParaRPr lang="en-US" sz="1800" dirty="0">
                        <a:latin typeface="Times New Roman"/>
                        <a:ea typeface="Times New Roman"/>
                        <a:cs typeface="Times New Roman"/>
                      </a:endParaRPr>
                    </a:p>
                  </a:txBody>
                  <a:tcPr marL="0" marR="0" marT="0" marB="0" anchor="b"/>
                </a:tc>
                <a:tc>
                  <a:txBody>
                    <a:bodyPr/>
                    <a:lstStyle/>
                    <a:p>
                      <a:pPr marL="0" marR="0">
                        <a:spcBef>
                          <a:spcPts val="0"/>
                        </a:spcBef>
                        <a:spcAft>
                          <a:spcPts val="0"/>
                        </a:spcAft>
                      </a:pPr>
                      <a:r>
                        <a:rPr lang="en-US" sz="1800" dirty="0"/>
                        <a:t> </a:t>
                      </a:r>
                      <a:endParaRPr lang="en-US" sz="1800" dirty="0">
                        <a:latin typeface="Times New Roman"/>
                        <a:ea typeface="Times New Roman"/>
                        <a:cs typeface="Times New Roman"/>
                      </a:endParaRPr>
                    </a:p>
                  </a:txBody>
                  <a:tcPr marL="0" marR="0" marT="0" marB="0" anchor="b"/>
                </a:tc>
                <a:tc>
                  <a:txBody>
                    <a:bodyPr/>
                    <a:lstStyle/>
                    <a:p>
                      <a:pPr marL="0" marR="0">
                        <a:spcBef>
                          <a:spcPts val="0"/>
                        </a:spcBef>
                        <a:spcAft>
                          <a:spcPts val="0"/>
                        </a:spcAft>
                      </a:pPr>
                      <a:r>
                        <a:rPr lang="en-US" sz="1800" dirty="0"/>
                        <a:t> </a:t>
                      </a:r>
                      <a:endParaRPr lang="en-US" sz="1800" dirty="0">
                        <a:latin typeface="Times New Roman"/>
                        <a:ea typeface="Times New Roman"/>
                        <a:cs typeface="Times New Roman"/>
                      </a:endParaRPr>
                    </a:p>
                  </a:txBody>
                  <a:tcPr marL="0" marR="0" marT="0" marB="0" anchor="b"/>
                </a:tc>
              </a:tr>
              <a:tr h="367748">
                <a:tc>
                  <a:txBody>
                    <a:bodyPr/>
                    <a:lstStyle/>
                    <a:p>
                      <a:pPr marL="0" marR="0">
                        <a:spcBef>
                          <a:spcPts val="0"/>
                        </a:spcBef>
                        <a:spcAft>
                          <a:spcPts val="0"/>
                        </a:spcAft>
                      </a:pPr>
                      <a:r>
                        <a:rPr lang="en-US" sz="1800"/>
                        <a:t>13:28</a:t>
                      </a:r>
                      <a:endParaRPr lang="en-US" sz="1800">
                        <a:latin typeface="Times New Roman"/>
                        <a:ea typeface="Times New Roman"/>
                        <a:cs typeface="Times New Roman"/>
                      </a:endParaRPr>
                    </a:p>
                  </a:txBody>
                  <a:tcPr marL="0" marR="0" marT="0" marB="0" anchor="b"/>
                </a:tc>
                <a:tc>
                  <a:txBody>
                    <a:bodyPr/>
                    <a:lstStyle/>
                    <a:p>
                      <a:pPr marL="0" marR="0">
                        <a:spcBef>
                          <a:spcPts val="0"/>
                        </a:spcBef>
                        <a:spcAft>
                          <a:spcPts val="0"/>
                        </a:spcAft>
                      </a:pPr>
                      <a:r>
                        <a:rPr lang="en-US" sz="1800"/>
                        <a:t>Commit</a:t>
                      </a:r>
                      <a:endParaRPr lang="en-US" sz="1800">
                        <a:latin typeface="Times New Roman"/>
                        <a:ea typeface="Times New Roman"/>
                        <a:cs typeface="Times New Roman"/>
                      </a:endParaRPr>
                    </a:p>
                  </a:txBody>
                  <a:tcPr marL="0" marR="0" marT="0" marB="0" anchor="b"/>
                </a:tc>
                <a:tc>
                  <a:txBody>
                    <a:bodyPr/>
                    <a:lstStyle/>
                    <a:p>
                      <a:pPr marL="0" marR="0">
                        <a:spcBef>
                          <a:spcPts val="0"/>
                        </a:spcBef>
                        <a:spcAft>
                          <a:spcPts val="0"/>
                        </a:spcAft>
                      </a:pPr>
                      <a:r>
                        <a:rPr lang="en-US" sz="1800"/>
                        <a:t> </a:t>
                      </a:r>
                      <a:endParaRPr lang="en-US" sz="1800">
                        <a:latin typeface="Times New Roman"/>
                        <a:ea typeface="Times New Roman"/>
                        <a:cs typeface="Times New Roman"/>
                      </a:endParaRPr>
                    </a:p>
                  </a:txBody>
                  <a:tcPr marL="0" marR="0" marT="0" marB="0" anchor="b"/>
                </a:tc>
                <a:tc>
                  <a:txBody>
                    <a:bodyPr/>
                    <a:lstStyle/>
                    <a:p>
                      <a:pPr marL="0" marR="0">
                        <a:spcBef>
                          <a:spcPts val="0"/>
                        </a:spcBef>
                        <a:spcAft>
                          <a:spcPts val="0"/>
                        </a:spcAft>
                      </a:pPr>
                      <a:r>
                        <a:rPr lang="en-US" sz="1800" dirty="0"/>
                        <a:t> </a:t>
                      </a:r>
                      <a:endParaRPr lang="en-US" sz="1800" dirty="0">
                        <a:latin typeface="Times New Roman"/>
                        <a:ea typeface="Times New Roman"/>
                        <a:cs typeface="Times New Roman"/>
                      </a:endParaRPr>
                    </a:p>
                  </a:txBody>
                  <a:tcPr marL="0" marR="0" marT="0" marB="0" anchor="b"/>
                </a:tc>
              </a:tr>
              <a:tr h="367748">
                <a:tc>
                  <a:txBody>
                    <a:bodyPr/>
                    <a:lstStyle/>
                    <a:p>
                      <a:pPr marL="0" marR="0">
                        <a:spcBef>
                          <a:spcPts val="0"/>
                        </a:spcBef>
                        <a:spcAft>
                          <a:spcPts val="0"/>
                        </a:spcAft>
                      </a:pPr>
                      <a:r>
                        <a:rPr lang="en-US" sz="1800"/>
                        <a:t>13:29</a:t>
                      </a:r>
                      <a:endParaRPr lang="en-US" sz="1800">
                        <a:latin typeface="Times New Roman"/>
                        <a:ea typeface="Times New Roman"/>
                        <a:cs typeface="Times New Roman"/>
                      </a:endParaRPr>
                    </a:p>
                  </a:txBody>
                  <a:tcPr marL="0" marR="0" marT="0" marB="0" anchor="b"/>
                </a:tc>
                <a:tc>
                  <a:txBody>
                    <a:bodyPr/>
                    <a:lstStyle/>
                    <a:p>
                      <a:pPr marL="0" marR="0">
                        <a:spcBef>
                          <a:spcPts val="0"/>
                        </a:spcBef>
                        <a:spcAft>
                          <a:spcPts val="0"/>
                        </a:spcAft>
                      </a:pPr>
                      <a:r>
                        <a:rPr lang="en-US" sz="1800"/>
                        <a:t> </a:t>
                      </a:r>
                      <a:endParaRPr lang="en-US" sz="1800">
                        <a:latin typeface="Times New Roman"/>
                        <a:ea typeface="Times New Roman"/>
                        <a:cs typeface="Times New Roman"/>
                      </a:endParaRPr>
                    </a:p>
                  </a:txBody>
                  <a:tcPr marL="0" marR="0" marT="0" marB="0" anchor="b"/>
                </a:tc>
                <a:tc>
                  <a:txBody>
                    <a:bodyPr/>
                    <a:lstStyle/>
                    <a:p>
                      <a:pPr marL="0" marR="0">
                        <a:spcBef>
                          <a:spcPts val="0"/>
                        </a:spcBef>
                        <a:spcAft>
                          <a:spcPts val="0"/>
                        </a:spcAft>
                      </a:pPr>
                      <a:r>
                        <a:rPr lang="en-US" sz="1800"/>
                        <a:t> </a:t>
                      </a:r>
                      <a:endParaRPr lang="en-US" sz="1800">
                        <a:latin typeface="Times New Roman"/>
                        <a:ea typeface="Times New Roman"/>
                        <a:cs typeface="Times New Roman"/>
                      </a:endParaRPr>
                    </a:p>
                  </a:txBody>
                  <a:tcPr marL="0" marR="0" marT="0" marB="0" anchor="b"/>
                </a:tc>
                <a:tc>
                  <a:txBody>
                    <a:bodyPr/>
                    <a:lstStyle/>
                    <a:p>
                      <a:pPr marL="0" marR="0">
                        <a:spcBef>
                          <a:spcPts val="0"/>
                        </a:spcBef>
                        <a:spcAft>
                          <a:spcPts val="0"/>
                        </a:spcAft>
                      </a:pPr>
                      <a:r>
                        <a:rPr lang="en-US" sz="1800" dirty="0"/>
                        <a:t>Write Total</a:t>
                      </a:r>
                      <a:endParaRPr lang="en-US" sz="1800" dirty="0">
                        <a:latin typeface="Times New Roman"/>
                        <a:ea typeface="Times New Roman"/>
                        <a:cs typeface="Times New Roman"/>
                      </a:endParaRPr>
                    </a:p>
                  </a:txBody>
                  <a:tcPr marL="0" marR="0" marT="0" marB="0" anchor="b"/>
                </a:tc>
              </a:tr>
              <a:tr h="367748">
                <a:tc>
                  <a:txBody>
                    <a:bodyPr/>
                    <a:lstStyle/>
                    <a:p>
                      <a:pPr marL="0" marR="0">
                        <a:spcBef>
                          <a:spcPts val="0"/>
                        </a:spcBef>
                        <a:spcAft>
                          <a:spcPts val="0"/>
                        </a:spcAft>
                      </a:pPr>
                      <a:r>
                        <a:rPr lang="en-US" sz="1800"/>
                        <a:t>13:30</a:t>
                      </a:r>
                      <a:endParaRPr lang="en-US" sz="1800">
                        <a:latin typeface="Times New Roman"/>
                        <a:ea typeface="Times New Roman"/>
                        <a:cs typeface="Times New Roman"/>
                      </a:endParaRPr>
                    </a:p>
                  </a:txBody>
                  <a:tcPr marL="0" marR="0" marT="0" marB="0" anchor="b"/>
                </a:tc>
                <a:tc>
                  <a:txBody>
                    <a:bodyPr/>
                    <a:lstStyle/>
                    <a:p>
                      <a:pPr marL="0" marR="0">
                        <a:spcBef>
                          <a:spcPts val="0"/>
                        </a:spcBef>
                        <a:spcAft>
                          <a:spcPts val="0"/>
                        </a:spcAft>
                      </a:pPr>
                      <a:r>
                        <a:rPr lang="en-US" sz="1800"/>
                        <a:t> </a:t>
                      </a:r>
                      <a:endParaRPr lang="en-US" sz="1800">
                        <a:latin typeface="Times New Roman"/>
                        <a:ea typeface="Times New Roman"/>
                        <a:cs typeface="Times New Roman"/>
                      </a:endParaRPr>
                    </a:p>
                  </a:txBody>
                  <a:tcPr marL="0" marR="0" marT="0" marB="0" anchor="b"/>
                </a:tc>
                <a:tc>
                  <a:txBody>
                    <a:bodyPr/>
                    <a:lstStyle/>
                    <a:p>
                      <a:pPr marL="0" marR="0">
                        <a:spcBef>
                          <a:spcPts val="0"/>
                        </a:spcBef>
                        <a:spcAft>
                          <a:spcPts val="0"/>
                        </a:spcAft>
                      </a:pPr>
                      <a:r>
                        <a:rPr lang="en-US" sz="1800"/>
                        <a:t> </a:t>
                      </a:r>
                      <a:endParaRPr lang="en-US" sz="1800">
                        <a:latin typeface="Times New Roman"/>
                        <a:ea typeface="Times New Roman"/>
                        <a:cs typeface="Times New Roman"/>
                      </a:endParaRPr>
                    </a:p>
                  </a:txBody>
                  <a:tcPr marL="0" marR="0" marT="0" marB="0" anchor="b"/>
                </a:tc>
                <a:tc>
                  <a:txBody>
                    <a:bodyPr/>
                    <a:lstStyle/>
                    <a:p>
                      <a:pPr marL="0" marR="0">
                        <a:spcBef>
                          <a:spcPts val="0"/>
                        </a:spcBef>
                        <a:spcAft>
                          <a:spcPts val="0"/>
                        </a:spcAft>
                      </a:pPr>
                      <a:r>
                        <a:rPr lang="en-US" sz="1800" dirty="0"/>
                        <a:t>Commit</a:t>
                      </a:r>
                      <a:endParaRPr lang="en-US" sz="1800" dirty="0">
                        <a:latin typeface="Times New Roman"/>
                        <a:ea typeface="Times New Roman"/>
                        <a:cs typeface="Times New Roman"/>
                      </a:endParaRPr>
                    </a:p>
                  </a:txBody>
                  <a:tcPr marL="0" marR="0" marT="0" marB="0" anchor="b"/>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F40ECB4C-41FD-4B80-B2D5-750449C1D292}" type="slidenum">
              <a:rPr lang="en-US"/>
              <a:pPr>
                <a:defRPr/>
              </a:pPr>
              <a:t>24</a:t>
            </a:fld>
            <a:endParaRPr lang="en-US"/>
          </a:p>
        </p:txBody>
      </p:sp>
      <p:sp>
        <p:nvSpPr>
          <p:cNvPr id="46082" name="Rectangle 2"/>
          <p:cNvSpPr>
            <a:spLocks noGrp="1" noChangeArrowheads="1"/>
          </p:cNvSpPr>
          <p:nvPr>
            <p:ph type="title"/>
          </p:nvPr>
        </p:nvSpPr>
        <p:spPr/>
        <p:txBody>
          <a:bodyPr/>
          <a:lstStyle/>
          <a:p>
            <a:pPr eaLnBrk="1" hangingPunct="1">
              <a:defRPr/>
            </a:pPr>
            <a:r>
              <a:rPr lang="en-US" dirty="0" smtClean="0"/>
              <a:t>Solution to the Problems</a:t>
            </a:r>
          </a:p>
        </p:txBody>
      </p:sp>
      <p:sp>
        <p:nvSpPr>
          <p:cNvPr id="30724" name="Rectangle 3"/>
          <p:cNvSpPr>
            <a:spLocks noGrp="1" noChangeArrowheads="1"/>
          </p:cNvSpPr>
          <p:nvPr>
            <p:ph type="body" sz="half" idx="1"/>
          </p:nvPr>
        </p:nvSpPr>
        <p:spPr>
          <a:xfrm>
            <a:off x="304800" y="1143000"/>
            <a:ext cx="8001000" cy="4899025"/>
          </a:xfrm>
        </p:spPr>
        <p:txBody>
          <a:bodyPr/>
          <a:lstStyle/>
          <a:p>
            <a:pPr eaLnBrk="1" hangingPunct="1">
              <a:buFont typeface="Arial" charset="0"/>
              <a:buChar char="•"/>
            </a:pPr>
            <a:r>
              <a:rPr lang="en-US" sz="1800" dirty="0" smtClean="0"/>
              <a:t>Serialization</a:t>
            </a:r>
          </a:p>
          <a:p>
            <a:pPr eaLnBrk="1" hangingPunct="1">
              <a:buFont typeface="Arial" charset="0"/>
              <a:buChar char="•"/>
            </a:pPr>
            <a:endParaRPr lang="en-US" sz="1800" dirty="0" smtClean="0"/>
          </a:p>
          <a:p>
            <a:pPr eaLnBrk="1" hangingPunct="1">
              <a:buFont typeface="Arial" charset="0"/>
              <a:buChar char="•"/>
            </a:pPr>
            <a:r>
              <a:rPr lang="en-US" sz="1800" dirty="0" err="1" smtClean="0"/>
              <a:t>Serializability</a:t>
            </a:r>
            <a:r>
              <a:rPr lang="en-US" sz="1800" dirty="0" smtClean="0"/>
              <a:t> can be achieved through locking</a:t>
            </a:r>
          </a:p>
          <a:p>
            <a:pPr eaLnBrk="1" hangingPunct="1">
              <a:buFont typeface="Arial" charset="0"/>
              <a:buChar char="•"/>
            </a:pPr>
            <a:endParaRPr lang="en-US" sz="1800" dirty="0" smtClean="0"/>
          </a:p>
          <a:p>
            <a:pPr eaLnBrk="1" hangingPunct="1">
              <a:buFont typeface="Arial" charset="0"/>
              <a:buChar char="•"/>
            </a:pPr>
            <a:r>
              <a:rPr lang="en-US" sz="1800" dirty="0" smtClean="0"/>
              <a:t>A lock is a variable associated with each data item in  a database</a:t>
            </a:r>
          </a:p>
          <a:p>
            <a:pPr eaLnBrk="1" hangingPunct="1">
              <a:buFont typeface="Arial" charset="0"/>
              <a:buChar char="•"/>
            </a:pPr>
            <a:endParaRPr lang="en-US" sz="1800" dirty="0" smtClean="0"/>
          </a:p>
          <a:p>
            <a:pPr eaLnBrk="1" hangingPunct="1">
              <a:buFont typeface="Arial" charset="0"/>
              <a:buChar char="•"/>
            </a:pPr>
            <a:r>
              <a:rPr lang="en-US" sz="1800" dirty="0" smtClean="0"/>
              <a:t>The DBMS locks the data item when it is updated by a transaction</a:t>
            </a:r>
          </a:p>
          <a:p>
            <a:pPr eaLnBrk="1" hangingPunct="1">
              <a:buFont typeface="Arial" charset="0"/>
              <a:buChar char="•"/>
            </a:pPr>
            <a:endParaRPr lang="en-US" sz="1800" dirty="0" smtClean="0"/>
          </a:p>
          <a:p>
            <a:pPr eaLnBrk="1" hangingPunct="1">
              <a:buFont typeface="Arial" charset="0"/>
              <a:buChar char="•"/>
            </a:pPr>
            <a:r>
              <a:rPr lang="en-US" sz="1800" dirty="0" smtClean="0"/>
              <a:t>Lock could be </a:t>
            </a:r>
            <a:r>
              <a:rPr lang="en-US" sz="1800" dirty="0" smtClean="0">
                <a:solidFill>
                  <a:srgbClr val="800000"/>
                </a:solidFill>
              </a:rPr>
              <a:t>Shared</a:t>
            </a:r>
            <a:r>
              <a:rPr lang="en-US" sz="1800" dirty="0" smtClean="0"/>
              <a:t> or </a:t>
            </a:r>
            <a:r>
              <a:rPr lang="en-US" sz="1800" dirty="0" smtClean="0">
                <a:solidFill>
                  <a:srgbClr val="800000"/>
                </a:solidFill>
              </a:rPr>
              <a:t>Exclusive</a:t>
            </a:r>
            <a:endParaRPr lang="en-US" sz="1800" dirty="0" smtClean="0"/>
          </a:p>
          <a:p>
            <a:pPr eaLnBrk="1" hangingPunct="1">
              <a:buFont typeface="Arial" charset="0"/>
              <a:buChar char="•"/>
            </a:pPr>
            <a:endParaRPr lang="en-US" sz="1800" dirty="0" smtClean="0"/>
          </a:p>
          <a:p>
            <a:pPr eaLnBrk="1" hangingPunct="1">
              <a:buFont typeface="Arial" charset="0"/>
              <a:buChar char="•"/>
            </a:pP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E75664F-52C4-43AD-ABB6-96B292779E54}" type="slidenum">
              <a:rPr lang="en-US"/>
              <a:pPr>
                <a:defRPr/>
              </a:pPr>
              <a:t>25</a:t>
            </a:fld>
            <a:endParaRPr lang="en-US"/>
          </a:p>
        </p:txBody>
      </p:sp>
      <p:sp>
        <p:nvSpPr>
          <p:cNvPr id="145410" name="Rectangle 2"/>
          <p:cNvSpPr>
            <a:spLocks noGrp="1" noChangeArrowheads="1"/>
          </p:cNvSpPr>
          <p:nvPr>
            <p:ph type="title"/>
          </p:nvPr>
        </p:nvSpPr>
        <p:spPr/>
        <p:txBody>
          <a:bodyPr/>
          <a:lstStyle/>
          <a:p>
            <a:pPr eaLnBrk="1" hangingPunct="1">
              <a:defRPr/>
            </a:pPr>
            <a:r>
              <a:rPr lang="en-US" dirty="0" smtClean="0"/>
              <a:t> Locking – An Example</a:t>
            </a:r>
          </a:p>
        </p:txBody>
      </p:sp>
      <p:sp>
        <p:nvSpPr>
          <p:cNvPr id="31748" name="Rectangle 3"/>
          <p:cNvSpPr>
            <a:spLocks noGrp="1" noChangeArrowheads="1"/>
          </p:cNvSpPr>
          <p:nvPr>
            <p:ph type="body" idx="1"/>
          </p:nvPr>
        </p:nvSpPr>
        <p:spPr/>
        <p:txBody>
          <a:bodyPr/>
          <a:lstStyle/>
          <a:p>
            <a:pPr algn="just" eaLnBrk="1" hangingPunct="1">
              <a:buFont typeface="Wingdings" pitchFamily="2" charset="2"/>
              <a:buNone/>
            </a:pPr>
            <a:endParaRPr lang="en-US" smtClean="0"/>
          </a:p>
          <a:p>
            <a:pPr marL="762000" lvl="1" indent="-304800" algn="just" eaLnBrk="1" hangingPunct="1">
              <a:buFontTx/>
              <a:buChar char="•"/>
            </a:pPr>
            <a:endParaRPr lang="en-US" sz="2400" smtClean="0"/>
          </a:p>
          <a:p>
            <a:pPr marL="762000" lvl="1" indent="-304800" algn="just" eaLnBrk="1" hangingPunct="1">
              <a:buFont typeface="Wingdings" pitchFamily="2" charset="2"/>
              <a:buNone/>
            </a:pPr>
            <a:endParaRPr lang="en-US" sz="2400" smtClean="0"/>
          </a:p>
          <a:p>
            <a:pPr eaLnBrk="1" hangingPunct="1"/>
            <a:endParaRPr lang="en-US" smtClean="0"/>
          </a:p>
          <a:p>
            <a:pPr eaLnBrk="1" hangingPunct="1"/>
            <a:endParaRPr lang="en-US" smtClean="0"/>
          </a:p>
          <a:p>
            <a:pPr eaLnBrk="1" hangingPunct="1"/>
            <a:endParaRPr lang="en-US" smtClean="0"/>
          </a:p>
        </p:txBody>
      </p:sp>
      <p:sp>
        <p:nvSpPr>
          <p:cNvPr id="6" name="Flowchart: Magnetic Disk 5"/>
          <p:cNvSpPr/>
          <p:nvPr/>
        </p:nvSpPr>
        <p:spPr bwMode="auto">
          <a:xfrm>
            <a:off x="2743200" y="984250"/>
            <a:ext cx="2819400" cy="4724400"/>
          </a:xfrm>
          <a:prstGeom prst="flowChartMagneticDisk">
            <a:avLst/>
          </a:prstGeom>
          <a:gradFill>
            <a:gsLst>
              <a:gs pos="0">
                <a:schemeClr val="accent5">
                  <a:lumMod val="50000"/>
                </a:schemeClr>
              </a:gs>
              <a:gs pos="35000">
                <a:schemeClr val="accent5">
                  <a:tint val="37000"/>
                  <a:satMod val="300000"/>
                </a:schemeClr>
              </a:gs>
              <a:gs pos="100000">
                <a:schemeClr val="accent5">
                  <a:tint val="15000"/>
                  <a:satMod val="350000"/>
                </a:schemeClr>
              </a:gs>
            </a:gsLst>
          </a:gra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lgn="ctr" eaLnBrk="0" hangingPunct="0">
              <a:spcBef>
                <a:spcPct val="50000"/>
              </a:spcBef>
              <a:buClr>
                <a:srgbClr val="0033CC"/>
              </a:buClr>
              <a:buSzPct val="155000"/>
              <a:buFont typeface="Symbol" pitchFamily="18" charset="2"/>
              <a:buNone/>
              <a:defRPr/>
            </a:pPr>
            <a:endParaRPr lang="en-US">
              <a:solidFill>
                <a:schemeClr val="tx1"/>
              </a:solidFill>
            </a:endParaRPr>
          </a:p>
        </p:txBody>
      </p:sp>
      <p:sp>
        <p:nvSpPr>
          <p:cNvPr id="7" name="Flowchart: Process 6"/>
          <p:cNvSpPr/>
          <p:nvPr/>
        </p:nvSpPr>
        <p:spPr bwMode="auto">
          <a:xfrm>
            <a:off x="596900" y="1212850"/>
            <a:ext cx="1447800" cy="457200"/>
          </a:xfrm>
          <a:prstGeom prst="flowChartProcess">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400" dirty="0">
                <a:solidFill>
                  <a:schemeClr val="bg1"/>
                </a:solidFill>
              </a:rPr>
              <a:t>Transaction</a:t>
            </a:r>
            <a:r>
              <a:rPr lang="en-US" sz="1400" dirty="0">
                <a:solidFill>
                  <a:schemeClr val="tx1"/>
                </a:solidFill>
              </a:rPr>
              <a:t> </a:t>
            </a:r>
            <a:r>
              <a:rPr lang="en-US" sz="1400" dirty="0">
                <a:solidFill>
                  <a:schemeClr val="bg1"/>
                </a:solidFill>
              </a:rPr>
              <a:t>T1</a:t>
            </a:r>
          </a:p>
        </p:txBody>
      </p:sp>
      <p:sp>
        <p:nvSpPr>
          <p:cNvPr id="8" name="Flowchart: Process 7"/>
          <p:cNvSpPr/>
          <p:nvPr/>
        </p:nvSpPr>
        <p:spPr bwMode="auto">
          <a:xfrm>
            <a:off x="5867400" y="1212850"/>
            <a:ext cx="1447800" cy="457200"/>
          </a:xfrm>
          <a:prstGeom prst="flowChartProcess">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400" dirty="0">
                <a:solidFill>
                  <a:schemeClr val="bg1"/>
                </a:solidFill>
              </a:rPr>
              <a:t>Transaction T2</a:t>
            </a:r>
          </a:p>
        </p:txBody>
      </p:sp>
      <p:sp>
        <p:nvSpPr>
          <p:cNvPr id="9" name="Flowchart: Process 8"/>
          <p:cNvSpPr/>
          <p:nvPr/>
        </p:nvSpPr>
        <p:spPr bwMode="auto">
          <a:xfrm>
            <a:off x="3048000" y="3346450"/>
            <a:ext cx="1066800" cy="457200"/>
          </a:xfrm>
          <a:prstGeom prst="flowChartProcess">
            <a:avLst/>
          </a:prstGeom>
          <a:solidFill>
            <a:srgbClr val="00B05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dirty="0">
                <a:solidFill>
                  <a:schemeClr val="bg1"/>
                </a:solidFill>
              </a:rPr>
              <a:t>EMP</a:t>
            </a:r>
          </a:p>
        </p:txBody>
      </p:sp>
      <p:sp>
        <p:nvSpPr>
          <p:cNvPr id="10" name="Flowchart: Process 9"/>
          <p:cNvSpPr/>
          <p:nvPr/>
        </p:nvSpPr>
        <p:spPr bwMode="auto">
          <a:xfrm>
            <a:off x="4343400" y="3346450"/>
            <a:ext cx="914400" cy="457200"/>
          </a:xfrm>
          <a:prstGeom prst="flowChartProcess">
            <a:avLst/>
          </a:prstGeom>
          <a:solidFill>
            <a:srgbClr val="00B05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dirty="0">
                <a:solidFill>
                  <a:schemeClr val="bg1"/>
                </a:solidFill>
              </a:rPr>
              <a:t>DEPT</a:t>
            </a:r>
          </a:p>
        </p:txBody>
      </p:sp>
      <p:sp>
        <p:nvSpPr>
          <p:cNvPr id="11" name="Flowchart: Process 10"/>
          <p:cNvSpPr/>
          <p:nvPr/>
        </p:nvSpPr>
        <p:spPr bwMode="auto">
          <a:xfrm>
            <a:off x="609600" y="2279650"/>
            <a:ext cx="1447800" cy="457200"/>
          </a:xfrm>
          <a:prstGeom prst="flowChartProcess">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dirty="0">
                <a:solidFill>
                  <a:schemeClr val="bg1"/>
                </a:solidFill>
              </a:rPr>
              <a:t>UPDATE </a:t>
            </a:r>
            <a:r>
              <a:rPr lang="en-US" dirty="0" err="1">
                <a:solidFill>
                  <a:schemeClr val="bg1"/>
                </a:solidFill>
              </a:rPr>
              <a:t>emp</a:t>
            </a:r>
            <a:r>
              <a:rPr lang="en-US" dirty="0">
                <a:solidFill>
                  <a:schemeClr val="bg1"/>
                </a:solidFill>
              </a:rPr>
              <a:t> …</a:t>
            </a:r>
          </a:p>
        </p:txBody>
      </p:sp>
      <p:sp>
        <p:nvSpPr>
          <p:cNvPr id="12" name="Flowchart: Process 11"/>
          <p:cNvSpPr/>
          <p:nvPr/>
        </p:nvSpPr>
        <p:spPr bwMode="auto">
          <a:xfrm>
            <a:off x="609600" y="2965450"/>
            <a:ext cx="1447800" cy="457200"/>
          </a:xfrm>
          <a:prstGeom prst="flowChartProcess">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dirty="0">
                <a:solidFill>
                  <a:schemeClr val="bg1"/>
                </a:solidFill>
              </a:rPr>
              <a:t>SELECT … FROM </a:t>
            </a:r>
            <a:r>
              <a:rPr lang="en-US" dirty="0" err="1">
                <a:solidFill>
                  <a:schemeClr val="bg1"/>
                </a:solidFill>
              </a:rPr>
              <a:t>emp</a:t>
            </a:r>
            <a:r>
              <a:rPr lang="en-US" dirty="0">
                <a:solidFill>
                  <a:schemeClr val="bg1"/>
                </a:solidFill>
              </a:rPr>
              <a:t>…</a:t>
            </a:r>
          </a:p>
        </p:txBody>
      </p:sp>
      <p:sp>
        <p:nvSpPr>
          <p:cNvPr id="13" name="Flowchart: Process 12"/>
          <p:cNvSpPr/>
          <p:nvPr/>
        </p:nvSpPr>
        <p:spPr bwMode="auto">
          <a:xfrm>
            <a:off x="609600" y="3803650"/>
            <a:ext cx="1447800" cy="457200"/>
          </a:xfrm>
          <a:prstGeom prst="flowChartProcess">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dirty="0">
                <a:solidFill>
                  <a:schemeClr val="bg1"/>
                </a:solidFill>
              </a:rPr>
              <a:t>UPDATE dept …</a:t>
            </a:r>
          </a:p>
        </p:txBody>
      </p:sp>
      <p:sp>
        <p:nvSpPr>
          <p:cNvPr id="14" name="Flowchart: Process 13"/>
          <p:cNvSpPr/>
          <p:nvPr/>
        </p:nvSpPr>
        <p:spPr bwMode="auto">
          <a:xfrm>
            <a:off x="685800" y="4946650"/>
            <a:ext cx="1447800" cy="457200"/>
          </a:xfrm>
          <a:prstGeom prst="flowChartProcess">
            <a:avLst/>
          </a:prstGeom>
          <a:solidFill>
            <a:srgbClr val="7030A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dirty="0">
                <a:solidFill>
                  <a:schemeClr val="bg1"/>
                </a:solidFill>
              </a:rPr>
              <a:t>COMMIT</a:t>
            </a:r>
          </a:p>
        </p:txBody>
      </p:sp>
      <p:sp>
        <p:nvSpPr>
          <p:cNvPr id="15" name="Flowchart: Process 14"/>
          <p:cNvSpPr/>
          <p:nvPr/>
        </p:nvSpPr>
        <p:spPr bwMode="auto">
          <a:xfrm>
            <a:off x="5886450" y="2203450"/>
            <a:ext cx="1447800" cy="457200"/>
          </a:xfrm>
          <a:prstGeom prst="flowChartProcess">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dirty="0">
                <a:solidFill>
                  <a:schemeClr val="bg1"/>
                </a:solidFill>
              </a:rPr>
              <a:t>UPDATE dept …</a:t>
            </a:r>
          </a:p>
        </p:txBody>
      </p:sp>
      <p:sp>
        <p:nvSpPr>
          <p:cNvPr id="16" name="Flowchart: Process 15"/>
          <p:cNvSpPr/>
          <p:nvPr/>
        </p:nvSpPr>
        <p:spPr bwMode="auto">
          <a:xfrm>
            <a:off x="5867400" y="4032250"/>
            <a:ext cx="1447800" cy="457200"/>
          </a:xfrm>
          <a:prstGeom prst="flowChartProcess">
            <a:avLst/>
          </a:prstGeom>
          <a:solidFill>
            <a:srgbClr val="7030A0"/>
          </a:solidFill>
          <a:ln>
            <a:solidFill>
              <a:schemeClr val="bg1"/>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dirty="0">
                <a:solidFill>
                  <a:schemeClr val="bg1"/>
                </a:solidFill>
              </a:rPr>
              <a:t>COMMIT</a:t>
            </a:r>
          </a:p>
        </p:txBody>
      </p:sp>
      <p:sp>
        <p:nvSpPr>
          <p:cNvPr id="17" name="TextBox 16"/>
          <p:cNvSpPr txBox="1"/>
          <p:nvPr/>
        </p:nvSpPr>
        <p:spPr>
          <a:xfrm rot="492815">
            <a:off x="4495800" y="1716216"/>
            <a:ext cx="1371600" cy="276999"/>
          </a:xfrm>
          <a:prstGeom prst="rect">
            <a:avLst/>
          </a:prstGeom>
          <a:noFill/>
          <a:scene3d>
            <a:camera prst="isometricOffAxis2Left"/>
            <a:lightRig rig="threePt" dir="t"/>
          </a:scene3d>
        </p:spPr>
        <p:txBody>
          <a:bodyPr>
            <a:spAutoFit/>
          </a:bodyPr>
          <a:lstStyle/>
          <a:p>
            <a:pPr>
              <a:defRPr/>
            </a:pPr>
            <a:r>
              <a:rPr lang="en-US" dirty="0"/>
              <a:t>Database</a:t>
            </a:r>
          </a:p>
        </p:txBody>
      </p:sp>
      <p:cxnSp>
        <p:nvCxnSpPr>
          <p:cNvPr id="18" name="Straight Arrow Connector 17"/>
          <p:cNvCxnSpPr>
            <a:stCxn id="7" idx="2"/>
            <a:endCxn id="11" idx="0"/>
          </p:cNvCxnSpPr>
          <p:nvPr/>
        </p:nvCxnSpPr>
        <p:spPr bwMode="auto">
          <a:xfrm rot="16200000" flipH="1">
            <a:off x="1022350" y="1968500"/>
            <a:ext cx="609600" cy="127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8" idx="2"/>
            <a:endCxn id="15" idx="0"/>
          </p:cNvCxnSpPr>
          <p:nvPr/>
        </p:nvCxnSpPr>
        <p:spPr bwMode="auto">
          <a:xfrm rot="16200000" flipH="1">
            <a:off x="6334125" y="1927225"/>
            <a:ext cx="533400" cy="1905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0" name="Flowchart: Process 19"/>
          <p:cNvSpPr/>
          <p:nvPr/>
        </p:nvSpPr>
        <p:spPr bwMode="auto">
          <a:xfrm>
            <a:off x="3048000" y="3346450"/>
            <a:ext cx="1066800" cy="457200"/>
          </a:xfrm>
          <a:prstGeom prst="flowChartProcess">
            <a:avLst/>
          </a:prstGeom>
          <a:solidFill>
            <a:srgbClr val="FF000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dirty="0">
                <a:solidFill>
                  <a:schemeClr val="bg1"/>
                </a:solidFill>
              </a:rPr>
              <a:t>EMP</a:t>
            </a:r>
          </a:p>
        </p:txBody>
      </p:sp>
      <p:sp>
        <p:nvSpPr>
          <p:cNvPr id="21" name="Flowchart: Process 20"/>
          <p:cNvSpPr/>
          <p:nvPr/>
        </p:nvSpPr>
        <p:spPr bwMode="auto">
          <a:xfrm>
            <a:off x="4343400" y="3346450"/>
            <a:ext cx="914400" cy="457200"/>
          </a:xfrm>
          <a:prstGeom prst="flowChartProcess">
            <a:avLst/>
          </a:prstGeom>
          <a:solidFill>
            <a:srgbClr val="FF000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dirty="0">
                <a:solidFill>
                  <a:schemeClr val="bg1"/>
                </a:solidFill>
              </a:rPr>
              <a:t>DEPT</a:t>
            </a:r>
          </a:p>
        </p:txBody>
      </p:sp>
      <p:sp>
        <p:nvSpPr>
          <p:cNvPr id="22" name="Rounded Rectangular Callout 21"/>
          <p:cNvSpPr/>
          <p:nvPr/>
        </p:nvSpPr>
        <p:spPr bwMode="auto">
          <a:xfrm>
            <a:off x="2514600" y="1746250"/>
            <a:ext cx="1371600" cy="609600"/>
          </a:xfrm>
          <a:prstGeom prst="wedgeRoundRectCallout">
            <a:avLst>
              <a:gd name="adj1" fmla="val 9395"/>
              <a:gd name="adj2" fmla="val 192301"/>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eaLnBrk="0" hangingPunct="0">
              <a:spcBef>
                <a:spcPct val="50000"/>
              </a:spcBef>
              <a:buClr>
                <a:srgbClr val="0033CC"/>
              </a:buClr>
              <a:buSzPct val="155000"/>
              <a:buFont typeface="Symbol" pitchFamily="18" charset="2"/>
              <a:buNone/>
              <a:defRPr/>
            </a:pPr>
            <a:r>
              <a:rPr lang="en-US" dirty="0">
                <a:solidFill>
                  <a:schemeClr val="tx1"/>
                </a:solidFill>
              </a:rPr>
              <a:t>Locked for T1</a:t>
            </a:r>
          </a:p>
        </p:txBody>
      </p:sp>
      <p:sp>
        <p:nvSpPr>
          <p:cNvPr id="23" name="Rounded Rectangular Callout 22"/>
          <p:cNvSpPr/>
          <p:nvPr/>
        </p:nvSpPr>
        <p:spPr bwMode="auto">
          <a:xfrm>
            <a:off x="4343400" y="1746250"/>
            <a:ext cx="1371600" cy="615950"/>
          </a:xfrm>
          <a:prstGeom prst="wedgeRoundRectCallout">
            <a:avLst>
              <a:gd name="adj1" fmla="val -7969"/>
              <a:gd name="adj2" fmla="val 193822"/>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eaLnBrk="0" hangingPunct="0">
              <a:spcBef>
                <a:spcPct val="50000"/>
              </a:spcBef>
              <a:buClr>
                <a:srgbClr val="0033CC"/>
              </a:buClr>
              <a:buSzPct val="155000"/>
              <a:buFont typeface="Symbol" pitchFamily="18" charset="2"/>
              <a:buNone/>
              <a:defRPr/>
            </a:pPr>
            <a:r>
              <a:rPr lang="en-US" dirty="0">
                <a:solidFill>
                  <a:schemeClr val="tx1"/>
                </a:solidFill>
              </a:rPr>
              <a:t>Locked for T2</a:t>
            </a:r>
          </a:p>
        </p:txBody>
      </p:sp>
      <p:sp>
        <p:nvSpPr>
          <p:cNvPr id="24" name="Rounded Rectangular Callout 23"/>
          <p:cNvSpPr/>
          <p:nvPr/>
        </p:nvSpPr>
        <p:spPr bwMode="auto">
          <a:xfrm>
            <a:off x="3200400" y="4870450"/>
            <a:ext cx="2514600" cy="533400"/>
          </a:xfrm>
          <a:prstGeom prst="wedgeRoundRectCallout">
            <a:avLst>
              <a:gd name="adj1" fmla="val 13650"/>
              <a:gd name="adj2" fmla="val -244767"/>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eaLnBrk="0" hangingPunct="0">
              <a:spcBef>
                <a:spcPct val="50000"/>
              </a:spcBef>
              <a:buClr>
                <a:srgbClr val="0033CC"/>
              </a:buClr>
              <a:buSzPct val="155000"/>
              <a:buFont typeface="Symbol" pitchFamily="18" charset="2"/>
              <a:buNone/>
              <a:defRPr/>
            </a:pPr>
            <a:r>
              <a:rPr lang="en-US" dirty="0">
                <a:solidFill>
                  <a:schemeClr val="tx1"/>
                </a:solidFill>
              </a:rPr>
              <a:t>Wait DEPT is locked by T2</a:t>
            </a:r>
          </a:p>
        </p:txBody>
      </p:sp>
      <p:sp>
        <p:nvSpPr>
          <p:cNvPr id="25" name="Rounded Rectangular Callout 24"/>
          <p:cNvSpPr/>
          <p:nvPr/>
        </p:nvSpPr>
        <p:spPr bwMode="auto">
          <a:xfrm>
            <a:off x="2133600" y="4184650"/>
            <a:ext cx="2514600" cy="533400"/>
          </a:xfrm>
          <a:prstGeom prst="wedgeRoundRectCallout">
            <a:avLst>
              <a:gd name="adj1" fmla="val 36220"/>
              <a:gd name="adj2" fmla="val -114717"/>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eaLnBrk="0" hangingPunct="0">
              <a:spcBef>
                <a:spcPct val="50000"/>
              </a:spcBef>
              <a:buClr>
                <a:srgbClr val="0033CC"/>
              </a:buClr>
              <a:buSzPct val="155000"/>
              <a:buFont typeface="Symbol" pitchFamily="18" charset="2"/>
              <a:buNone/>
              <a:defRPr/>
            </a:pPr>
            <a:r>
              <a:rPr lang="en-US" dirty="0">
                <a:solidFill>
                  <a:schemeClr val="tx1"/>
                </a:solidFill>
              </a:rPr>
              <a:t>DEPT Released and Locked for T1</a:t>
            </a:r>
          </a:p>
        </p:txBody>
      </p:sp>
      <p:sp>
        <p:nvSpPr>
          <p:cNvPr id="26" name="Rounded Rectangular Callout 25"/>
          <p:cNvSpPr/>
          <p:nvPr/>
        </p:nvSpPr>
        <p:spPr bwMode="auto">
          <a:xfrm>
            <a:off x="2819400" y="5480050"/>
            <a:ext cx="2514600" cy="533400"/>
          </a:xfrm>
          <a:prstGeom prst="wedgeRoundRectCallout">
            <a:avLst>
              <a:gd name="adj1" fmla="val -14563"/>
              <a:gd name="adj2" fmla="val -52649"/>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eaLnBrk="0" hangingPunct="0">
              <a:spcBef>
                <a:spcPct val="50000"/>
              </a:spcBef>
              <a:buClr>
                <a:srgbClr val="0033CC"/>
              </a:buClr>
              <a:buSzPct val="155000"/>
              <a:buFont typeface="Symbol" pitchFamily="18" charset="2"/>
              <a:buNone/>
              <a:defRPr/>
            </a:pPr>
            <a:r>
              <a:rPr lang="en-US" dirty="0">
                <a:solidFill>
                  <a:schemeClr val="tx1"/>
                </a:solidFill>
              </a:rPr>
              <a:t>All the locks are released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ssolv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strVal val="#ppt_w*0.70"/>
                                          </p:val>
                                        </p:tav>
                                        <p:tav tm="100000">
                                          <p:val>
                                            <p:strVal val="#ppt_w"/>
                                          </p:val>
                                        </p:tav>
                                      </p:tavLst>
                                    </p:anim>
                                    <p:anim calcmode="lin" valueType="num">
                                      <p:cBhvr>
                                        <p:cTn id="16" dur="1000" fill="hold"/>
                                        <p:tgtEl>
                                          <p:spTgt spid="9"/>
                                        </p:tgtEl>
                                        <p:attrNameLst>
                                          <p:attrName>ppt_h</p:attrName>
                                        </p:attrNameLst>
                                      </p:cBhvr>
                                      <p:tavLst>
                                        <p:tav tm="0">
                                          <p:val>
                                            <p:strVal val="#ppt_h"/>
                                          </p:val>
                                        </p:tav>
                                        <p:tav tm="100000">
                                          <p:val>
                                            <p:strVal val="#ppt_h"/>
                                          </p:val>
                                        </p:tav>
                                      </p:tavLst>
                                    </p:anim>
                                    <p:animEffect transition="in" filter="fade">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1000" fill="hold"/>
                                        <p:tgtEl>
                                          <p:spTgt spid="10"/>
                                        </p:tgtEl>
                                        <p:attrNameLst>
                                          <p:attrName>ppt_w</p:attrName>
                                        </p:attrNameLst>
                                      </p:cBhvr>
                                      <p:tavLst>
                                        <p:tav tm="0">
                                          <p:val>
                                            <p:strVal val="#ppt_w*0.70"/>
                                          </p:val>
                                        </p:tav>
                                        <p:tav tm="100000">
                                          <p:val>
                                            <p:strVal val="#ppt_w"/>
                                          </p:val>
                                        </p:tav>
                                      </p:tavLst>
                                    </p:anim>
                                    <p:anim calcmode="lin" valueType="num">
                                      <p:cBhvr>
                                        <p:cTn id="23" dur="1000" fill="hold"/>
                                        <p:tgtEl>
                                          <p:spTgt spid="10"/>
                                        </p:tgtEl>
                                        <p:attrNameLst>
                                          <p:attrName>ppt_h</p:attrName>
                                        </p:attrNameLst>
                                      </p:cBhvr>
                                      <p:tavLst>
                                        <p:tav tm="0">
                                          <p:val>
                                            <p:strVal val="#ppt_h"/>
                                          </p:val>
                                        </p:tav>
                                        <p:tav tm="100000">
                                          <p:val>
                                            <p:strVal val="#ppt_h"/>
                                          </p:val>
                                        </p:tav>
                                      </p:tavLst>
                                    </p:anim>
                                    <p:animEffect transition="in" filter="fade">
                                      <p:cBhvr>
                                        <p:cTn id="24" dur="1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1000" fill="hold"/>
                                        <p:tgtEl>
                                          <p:spTgt spid="7"/>
                                        </p:tgtEl>
                                        <p:attrNameLst>
                                          <p:attrName>ppt_w</p:attrName>
                                        </p:attrNameLst>
                                      </p:cBhvr>
                                      <p:tavLst>
                                        <p:tav tm="0">
                                          <p:val>
                                            <p:strVal val="#ppt_w*0.70"/>
                                          </p:val>
                                        </p:tav>
                                        <p:tav tm="100000">
                                          <p:val>
                                            <p:strVal val="#ppt_w"/>
                                          </p:val>
                                        </p:tav>
                                      </p:tavLst>
                                    </p:anim>
                                    <p:anim calcmode="lin" valueType="num">
                                      <p:cBhvr>
                                        <p:cTn id="30" dur="1000" fill="hold"/>
                                        <p:tgtEl>
                                          <p:spTgt spid="7"/>
                                        </p:tgtEl>
                                        <p:attrNameLst>
                                          <p:attrName>ppt_h</p:attrName>
                                        </p:attrNameLst>
                                      </p:cBhvr>
                                      <p:tavLst>
                                        <p:tav tm="0">
                                          <p:val>
                                            <p:strVal val="#ppt_h"/>
                                          </p:val>
                                        </p:tav>
                                        <p:tav tm="100000">
                                          <p:val>
                                            <p:strVal val="#ppt_h"/>
                                          </p:val>
                                        </p:tav>
                                      </p:tavLst>
                                    </p:anim>
                                    <p:animEffect transition="in" filter="fade">
                                      <p:cBhvr>
                                        <p:cTn id="31" dur="10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1000" fill="hold"/>
                                        <p:tgtEl>
                                          <p:spTgt spid="8"/>
                                        </p:tgtEl>
                                        <p:attrNameLst>
                                          <p:attrName>ppt_w</p:attrName>
                                        </p:attrNameLst>
                                      </p:cBhvr>
                                      <p:tavLst>
                                        <p:tav tm="0">
                                          <p:val>
                                            <p:strVal val="#ppt_w*0.70"/>
                                          </p:val>
                                        </p:tav>
                                        <p:tav tm="100000">
                                          <p:val>
                                            <p:strVal val="#ppt_w"/>
                                          </p:val>
                                        </p:tav>
                                      </p:tavLst>
                                    </p:anim>
                                    <p:anim calcmode="lin" valueType="num">
                                      <p:cBhvr>
                                        <p:cTn id="37" dur="1000" fill="hold"/>
                                        <p:tgtEl>
                                          <p:spTgt spid="8"/>
                                        </p:tgtEl>
                                        <p:attrNameLst>
                                          <p:attrName>ppt_h</p:attrName>
                                        </p:attrNameLst>
                                      </p:cBhvr>
                                      <p:tavLst>
                                        <p:tav tm="0">
                                          <p:val>
                                            <p:strVal val="#ppt_h"/>
                                          </p:val>
                                        </p:tav>
                                        <p:tav tm="100000">
                                          <p:val>
                                            <p:strVal val="#ppt_h"/>
                                          </p:val>
                                        </p:tav>
                                      </p:tavLst>
                                    </p:anim>
                                    <p:animEffect transition="in" filter="fade">
                                      <p:cBhvr>
                                        <p:cTn id="38" dur="10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55"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p:cTn id="47" dur="1000" fill="hold"/>
                                        <p:tgtEl>
                                          <p:spTgt spid="11"/>
                                        </p:tgtEl>
                                        <p:attrNameLst>
                                          <p:attrName>ppt_w</p:attrName>
                                        </p:attrNameLst>
                                      </p:cBhvr>
                                      <p:tavLst>
                                        <p:tav tm="0">
                                          <p:val>
                                            <p:strVal val="#ppt_w*0.70"/>
                                          </p:val>
                                        </p:tav>
                                        <p:tav tm="100000">
                                          <p:val>
                                            <p:strVal val="#ppt_w"/>
                                          </p:val>
                                        </p:tav>
                                      </p:tavLst>
                                    </p:anim>
                                    <p:anim calcmode="lin" valueType="num">
                                      <p:cBhvr>
                                        <p:cTn id="48" dur="1000" fill="hold"/>
                                        <p:tgtEl>
                                          <p:spTgt spid="11"/>
                                        </p:tgtEl>
                                        <p:attrNameLst>
                                          <p:attrName>ppt_h</p:attrName>
                                        </p:attrNameLst>
                                      </p:cBhvr>
                                      <p:tavLst>
                                        <p:tav tm="0">
                                          <p:val>
                                            <p:strVal val="#ppt_h"/>
                                          </p:val>
                                        </p:tav>
                                        <p:tav tm="100000">
                                          <p:val>
                                            <p:strVal val="#ppt_h"/>
                                          </p:val>
                                        </p:tav>
                                      </p:tavLst>
                                    </p:anim>
                                    <p:animEffect transition="in" filter="fade">
                                      <p:cBhvr>
                                        <p:cTn id="49" dur="1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9"/>
                                        </p:tgtEl>
                                        <p:attrNameLst>
                                          <p:attrName>style.visibility</p:attrName>
                                        </p:attrNameLst>
                                      </p:cBhvr>
                                      <p:to>
                                        <p:strVal val="hidden"/>
                                      </p:to>
                                    </p:set>
                                  </p:childTnLst>
                                </p:cTn>
                              </p:par>
                              <p:par>
                                <p:cTn id="54" presetID="55" presetClass="entr" presetSubtype="0" fill="hold" nodeType="with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p:cTn id="56" dur="1000" fill="hold"/>
                                        <p:tgtEl>
                                          <p:spTgt spid="20"/>
                                        </p:tgtEl>
                                        <p:attrNameLst>
                                          <p:attrName>ppt_w</p:attrName>
                                        </p:attrNameLst>
                                      </p:cBhvr>
                                      <p:tavLst>
                                        <p:tav tm="0">
                                          <p:val>
                                            <p:strVal val="#ppt_w*0.70"/>
                                          </p:val>
                                        </p:tav>
                                        <p:tav tm="100000">
                                          <p:val>
                                            <p:strVal val="#ppt_w"/>
                                          </p:val>
                                        </p:tav>
                                      </p:tavLst>
                                    </p:anim>
                                    <p:anim calcmode="lin" valueType="num">
                                      <p:cBhvr>
                                        <p:cTn id="57" dur="1000" fill="hold"/>
                                        <p:tgtEl>
                                          <p:spTgt spid="20"/>
                                        </p:tgtEl>
                                        <p:attrNameLst>
                                          <p:attrName>ppt_h</p:attrName>
                                        </p:attrNameLst>
                                      </p:cBhvr>
                                      <p:tavLst>
                                        <p:tav tm="0">
                                          <p:val>
                                            <p:strVal val="#ppt_h"/>
                                          </p:val>
                                        </p:tav>
                                        <p:tav tm="100000">
                                          <p:val>
                                            <p:strVal val="#ppt_h"/>
                                          </p:val>
                                        </p:tav>
                                      </p:tavLst>
                                    </p:anim>
                                    <p:animEffect transition="in" filter="fade">
                                      <p:cBhvr>
                                        <p:cTn id="58" dur="10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0-#ppt_w/2"/>
                                          </p:val>
                                        </p:tav>
                                        <p:tav tm="100000">
                                          <p:val>
                                            <p:strVal val="#ppt_x"/>
                                          </p:val>
                                        </p:tav>
                                      </p:tavLst>
                                    </p:anim>
                                    <p:anim calcmode="lin" valueType="num">
                                      <p:cBhvr additive="base">
                                        <p:cTn id="6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55" presetClass="entr" presetSubtype="0"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p:cTn id="73" dur="1000" fill="hold"/>
                                        <p:tgtEl>
                                          <p:spTgt spid="15"/>
                                        </p:tgtEl>
                                        <p:attrNameLst>
                                          <p:attrName>ppt_w</p:attrName>
                                        </p:attrNameLst>
                                      </p:cBhvr>
                                      <p:tavLst>
                                        <p:tav tm="0">
                                          <p:val>
                                            <p:strVal val="#ppt_w*0.70"/>
                                          </p:val>
                                        </p:tav>
                                        <p:tav tm="100000">
                                          <p:val>
                                            <p:strVal val="#ppt_w"/>
                                          </p:val>
                                        </p:tav>
                                      </p:tavLst>
                                    </p:anim>
                                    <p:anim calcmode="lin" valueType="num">
                                      <p:cBhvr>
                                        <p:cTn id="74" dur="1000" fill="hold"/>
                                        <p:tgtEl>
                                          <p:spTgt spid="15"/>
                                        </p:tgtEl>
                                        <p:attrNameLst>
                                          <p:attrName>ppt_h</p:attrName>
                                        </p:attrNameLst>
                                      </p:cBhvr>
                                      <p:tavLst>
                                        <p:tav tm="0">
                                          <p:val>
                                            <p:strVal val="#ppt_h"/>
                                          </p:val>
                                        </p:tav>
                                        <p:tav tm="100000">
                                          <p:val>
                                            <p:strVal val="#ppt_h"/>
                                          </p:val>
                                        </p:tav>
                                      </p:tavLst>
                                    </p:anim>
                                    <p:animEffect transition="in" filter="fade">
                                      <p:cBhvr>
                                        <p:cTn id="75" dur="1000"/>
                                        <p:tgtEl>
                                          <p:spTgt spid="15"/>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nodeType="clickEffect">
                                  <p:stCondLst>
                                    <p:cond delay="0"/>
                                  </p:stCondLst>
                                  <p:childTnLst>
                                    <p:set>
                                      <p:cBhvr>
                                        <p:cTn id="79" dur="1" fill="hold">
                                          <p:stCondLst>
                                            <p:cond delay="0"/>
                                          </p:stCondLst>
                                        </p:cTn>
                                        <p:tgtEl>
                                          <p:spTgt spid="10"/>
                                        </p:tgtEl>
                                        <p:attrNameLst>
                                          <p:attrName>style.visibility</p:attrName>
                                        </p:attrNameLst>
                                      </p:cBhvr>
                                      <p:to>
                                        <p:strVal val="hidden"/>
                                      </p:to>
                                    </p:set>
                                  </p:childTnLst>
                                </p:cTn>
                              </p:par>
                              <p:par>
                                <p:cTn id="80" presetID="55" presetClass="entr" presetSubtype="0" fill="hold" nodeType="withEffect">
                                  <p:stCondLst>
                                    <p:cond delay="0"/>
                                  </p:stCondLst>
                                  <p:childTnLst>
                                    <p:set>
                                      <p:cBhvr>
                                        <p:cTn id="81" dur="1" fill="hold">
                                          <p:stCondLst>
                                            <p:cond delay="0"/>
                                          </p:stCondLst>
                                        </p:cTn>
                                        <p:tgtEl>
                                          <p:spTgt spid="21"/>
                                        </p:tgtEl>
                                        <p:attrNameLst>
                                          <p:attrName>style.visibility</p:attrName>
                                        </p:attrNameLst>
                                      </p:cBhvr>
                                      <p:to>
                                        <p:strVal val="visible"/>
                                      </p:to>
                                    </p:set>
                                    <p:anim calcmode="lin" valueType="num">
                                      <p:cBhvr>
                                        <p:cTn id="82" dur="1000" fill="hold"/>
                                        <p:tgtEl>
                                          <p:spTgt spid="21"/>
                                        </p:tgtEl>
                                        <p:attrNameLst>
                                          <p:attrName>ppt_w</p:attrName>
                                        </p:attrNameLst>
                                      </p:cBhvr>
                                      <p:tavLst>
                                        <p:tav tm="0">
                                          <p:val>
                                            <p:strVal val="#ppt_w*0.70"/>
                                          </p:val>
                                        </p:tav>
                                        <p:tav tm="100000">
                                          <p:val>
                                            <p:strVal val="#ppt_w"/>
                                          </p:val>
                                        </p:tav>
                                      </p:tavLst>
                                    </p:anim>
                                    <p:anim calcmode="lin" valueType="num">
                                      <p:cBhvr>
                                        <p:cTn id="83" dur="1000" fill="hold"/>
                                        <p:tgtEl>
                                          <p:spTgt spid="21"/>
                                        </p:tgtEl>
                                        <p:attrNameLst>
                                          <p:attrName>ppt_h</p:attrName>
                                        </p:attrNameLst>
                                      </p:cBhvr>
                                      <p:tavLst>
                                        <p:tav tm="0">
                                          <p:val>
                                            <p:strVal val="#ppt_h"/>
                                          </p:val>
                                        </p:tav>
                                        <p:tav tm="100000">
                                          <p:val>
                                            <p:strVal val="#ppt_h"/>
                                          </p:val>
                                        </p:tav>
                                      </p:tavLst>
                                    </p:anim>
                                    <p:animEffect transition="in" filter="fade">
                                      <p:cBhvr>
                                        <p:cTn id="84" dur="1000"/>
                                        <p:tgtEl>
                                          <p:spTgt spid="21"/>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2" fill="hold" grpId="0" nodeType="click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additive="base">
                                        <p:cTn id="89" dur="500" fill="hold"/>
                                        <p:tgtEl>
                                          <p:spTgt spid="23"/>
                                        </p:tgtEl>
                                        <p:attrNameLst>
                                          <p:attrName>ppt_x</p:attrName>
                                        </p:attrNameLst>
                                      </p:cBhvr>
                                      <p:tavLst>
                                        <p:tav tm="0">
                                          <p:val>
                                            <p:strVal val="1+#ppt_w/2"/>
                                          </p:val>
                                        </p:tav>
                                        <p:tav tm="100000">
                                          <p:val>
                                            <p:strVal val="#ppt_x"/>
                                          </p:val>
                                        </p:tav>
                                      </p:tavLst>
                                    </p:anim>
                                    <p:anim calcmode="lin" valueType="num">
                                      <p:cBhvr additive="base">
                                        <p:cTn id="90"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55" presetClass="entr" presetSubtype="0" fill="hold" grpId="0" nodeType="click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p:cTn id="95" dur="1000" fill="hold"/>
                                        <p:tgtEl>
                                          <p:spTgt spid="12"/>
                                        </p:tgtEl>
                                        <p:attrNameLst>
                                          <p:attrName>ppt_w</p:attrName>
                                        </p:attrNameLst>
                                      </p:cBhvr>
                                      <p:tavLst>
                                        <p:tav tm="0">
                                          <p:val>
                                            <p:strVal val="#ppt_w*0.70"/>
                                          </p:val>
                                        </p:tav>
                                        <p:tav tm="100000">
                                          <p:val>
                                            <p:strVal val="#ppt_w"/>
                                          </p:val>
                                        </p:tav>
                                      </p:tavLst>
                                    </p:anim>
                                    <p:anim calcmode="lin" valueType="num">
                                      <p:cBhvr>
                                        <p:cTn id="96" dur="1000" fill="hold"/>
                                        <p:tgtEl>
                                          <p:spTgt spid="12"/>
                                        </p:tgtEl>
                                        <p:attrNameLst>
                                          <p:attrName>ppt_h</p:attrName>
                                        </p:attrNameLst>
                                      </p:cBhvr>
                                      <p:tavLst>
                                        <p:tav tm="0">
                                          <p:val>
                                            <p:strVal val="#ppt_h"/>
                                          </p:val>
                                        </p:tav>
                                        <p:tav tm="100000">
                                          <p:val>
                                            <p:strVal val="#ppt_h"/>
                                          </p:val>
                                        </p:tav>
                                      </p:tavLst>
                                    </p:anim>
                                    <p:animEffect transition="in" filter="fade">
                                      <p:cBhvr>
                                        <p:cTn id="97" dur="1000"/>
                                        <p:tgtEl>
                                          <p:spTgt spid="12"/>
                                        </p:tgtEl>
                                      </p:cBhvr>
                                    </p:animEffect>
                                  </p:childTnLst>
                                </p:cTn>
                              </p:par>
                            </p:childTnLst>
                          </p:cTn>
                        </p:par>
                      </p:childTnLst>
                    </p:cTn>
                  </p:par>
                  <p:par>
                    <p:cTn id="98" fill="hold">
                      <p:stCondLst>
                        <p:cond delay="indefinite"/>
                      </p:stCondLst>
                      <p:childTnLst>
                        <p:par>
                          <p:cTn id="99" fill="hold">
                            <p:stCondLst>
                              <p:cond delay="0"/>
                            </p:stCondLst>
                            <p:childTnLst>
                              <p:par>
                                <p:cTn id="100" presetID="55" presetClass="entr" presetSubtype="0" fill="hold" grpId="0" nodeType="clickEffect">
                                  <p:stCondLst>
                                    <p:cond delay="0"/>
                                  </p:stCondLst>
                                  <p:childTnLst>
                                    <p:set>
                                      <p:cBhvr>
                                        <p:cTn id="101" dur="1" fill="hold">
                                          <p:stCondLst>
                                            <p:cond delay="0"/>
                                          </p:stCondLst>
                                        </p:cTn>
                                        <p:tgtEl>
                                          <p:spTgt spid="13"/>
                                        </p:tgtEl>
                                        <p:attrNameLst>
                                          <p:attrName>style.visibility</p:attrName>
                                        </p:attrNameLst>
                                      </p:cBhvr>
                                      <p:to>
                                        <p:strVal val="visible"/>
                                      </p:to>
                                    </p:set>
                                    <p:anim calcmode="lin" valueType="num">
                                      <p:cBhvr>
                                        <p:cTn id="102" dur="1000" fill="hold"/>
                                        <p:tgtEl>
                                          <p:spTgt spid="13"/>
                                        </p:tgtEl>
                                        <p:attrNameLst>
                                          <p:attrName>ppt_w</p:attrName>
                                        </p:attrNameLst>
                                      </p:cBhvr>
                                      <p:tavLst>
                                        <p:tav tm="0">
                                          <p:val>
                                            <p:strVal val="#ppt_w*0.70"/>
                                          </p:val>
                                        </p:tav>
                                        <p:tav tm="100000">
                                          <p:val>
                                            <p:strVal val="#ppt_w"/>
                                          </p:val>
                                        </p:tav>
                                      </p:tavLst>
                                    </p:anim>
                                    <p:anim calcmode="lin" valueType="num">
                                      <p:cBhvr>
                                        <p:cTn id="103" dur="1000" fill="hold"/>
                                        <p:tgtEl>
                                          <p:spTgt spid="13"/>
                                        </p:tgtEl>
                                        <p:attrNameLst>
                                          <p:attrName>ppt_h</p:attrName>
                                        </p:attrNameLst>
                                      </p:cBhvr>
                                      <p:tavLst>
                                        <p:tav tm="0">
                                          <p:val>
                                            <p:strVal val="#ppt_h"/>
                                          </p:val>
                                        </p:tav>
                                        <p:tav tm="100000">
                                          <p:val>
                                            <p:strVal val="#ppt_h"/>
                                          </p:val>
                                        </p:tav>
                                      </p:tavLst>
                                    </p:anim>
                                    <p:animEffect transition="in" filter="fade">
                                      <p:cBhvr>
                                        <p:cTn id="104" dur="1000"/>
                                        <p:tgtEl>
                                          <p:spTgt spid="13"/>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500" fill="hold"/>
                                        <p:tgtEl>
                                          <p:spTgt spid="24"/>
                                        </p:tgtEl>
                                        <p:attrNameLst>
                                          <p:attrName>ppt_x</p:attrName>
                                        </p:attrNameLst>
                                      </p:cBhvr>
                                      <p:tavLst>
                                        <p:tav tm="0">
                                          <p:val>
                                            <p:strVal val="0-#ppt_w/2"/>
                                          </p:val>
                                        </p:tav>
                                        <p:tav tm="100000">
                                          <p:val>
                                            <p:strVal val="#ppt_x"/>
                                          </p:val>
                                        </p:tav>
                                      </p:tavLst>
                                    </p:anim>
                                    <p:anim calcmode="lin" valueType="num">
                                      <p:cBhvr additive="base">
                                        <p:cTn id="110"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55" presetClass="entr" presetSubtype="0" fill="hold" grpId="0" nodeType="clickEffect">
                                  <p:stCondLst>
                                    <p:cond delay="0"/>
                                  </p:stCondLst>
                                  <p:childTnLst>
                                    <p:set>
                                      <p:cBhvr>
                                        <p:cTn id="114" dur="1" fill="hold">
                                          <p:stCondLst>
                                            <p:cond delay="0"/>
                                          </p:stCondLst>
                                        </p:cTn>
                                        <p:tgtEl>
                                          <p:spTgt spid="16"/>
                                        </p:tgtEl>
                                        <p:attrNameLst>
                                          <p:attrName>style.visibility</p:attrName>
                                        </p:attrNameLst>
                                      </p:cBhvr>
                                      <p:to>
                                        <p:strVal val="visible"/>
                                      </p:to>
                                    </p:set>
                                    <p:anim calcmode="lin" valueType="num">
                                      <p:cBhvr>
                                        <p:cTn id="115" dur="1000" fill="hold"/>
                                        <p:tgtEl>
                                          <p:spTgt spid="16"/>
                                        </p:tgtEl>
                                        <p:attrNameLst>
                                          <p:attrName>ppt_w</p:attrName>
                                        </p:attrNameLst>
                                      </p:cBhvr>
                                      <p:tavLst>
                                        <p:tav tm="0">
                                          <p:val>
                                            <p:strVal val="#ppt_w*0.70"/>
                                          </p:val>
                                        </p:tav>
                                        <p:tav tm="100000">
                                          <p:val>
                                            <p:strVal val="#ppt_w"/>
                                          </p:val>
                                        </p:tav>
                                      </p:tavLst>
                                    </p:anim>
                                    <p:anim calcmode="lin" valueType="num">
                                      <p:cBhvr>
                                        <p:cTn id="116" dur="1000" fill="hold"/>
                                        <p:tgtEl>
                                          <p:spTgt spid="16"/>
                                        </p:tgtEl>
                                        <p:attrNameLst>
                                          <p:attrName>ppt_h</p:attrName>
                                        </p:attrNameLst>
                                      </p:cBhvr>
                                      <p:tavLst>
                                        <p:tav tm="0">
                                          <p:val>
                                            <p:strVal val="#ppt_h"/>
                                          </p:val>
                                        </p:tav>
                                        <p:tav tm="100000">
                                          <p:val>
                                            <p:strVal val="#ppt_h"/>
                                          </p:val>
                                        </p:tav>
                                      </p:tavLst>
                                    </p:anim>
                                    <p:animEffect transition="in" filter="fade">
                                      <p:cBhvr>
                                        <p:cTn id="117" dur="1000"/>
                                        <p:tgtEl>
                                          <p:spTgt spid="16"/>
                                        </p:tgtEl>
                                      </p:cBhvr>
                                    </p:animEffect>
                                  </p:childTnLst>
                                </p:cTn>
                              </p:par>
                            </p:childTnLst>
                          </p:cTn>
                        </p:par>
                        <p:par>
                          <p:cTn id="118" fill="hold">
                            <p:stCondLst>
                              <p:cond delay="1000"/>
                            </p:stCondLst>
                            <p:childTnLst>
                              <p:par>
                                <p:cTn id="119" presetID="1" presetClass="exit" presetSubtype="0" fill="hold" nodeType="afterEffect">
                                  <p:stCondLst>
                                    <p:cond delay="0"/>
                                  </p:stCondLst>
                                  <p:childTnLst>
                                    <p:set>
                                      <p:cBhvr>
                                        <p:cTn id="120" dur="1" fill="hold">
                                          <p:stCondLst>
                                            <p:cond delay="0"/>
                                          </p:stCondLst>
                                        </p:cTn>
                                        <p:tgtEl>
                                          <p:spTgt spid="21"/>
                                        </p:tgtEl>
                                        <p:attrNameLst>
                                          <p:attrName>style.visibility</p:attrName>
                                        </p:attrNameLst>
                                      </p:cBhvr>
                                      <p:to>
                                        <p:strVal val="hidden"/>
                                      </p:to>
                                    </p:set>
                                  </p:childTnLst>
                                </p:cTn>
                              </p:par>
                              <p:par>
                                <p:cTn id="121" presetID="1" presetClass="entr" presetSubtype="0" fill="hold" nodeType="withEffect">
                                  <p:stCondLst>
                                    <p:cond delay="0"/>
                                  </p:stCondLst>
                                  <p:childTnLst>
                                    <p:set>
                                      <p:cBhvr>
                                        <p:cTn id="122" dur="1" fill="hold">
                                          <p:stCondLst>
                                            <p:cond delay="0"/>
                                          </p:stCondLst>
                                        </p:cTn>
                                        <p:tgtEl>
                                          <p:spTgt spid="10"/>
                                        </p:tgtEl>
                                        <p:attrNameLst>
                                          <p:attrName>style.visibility</p:attrName>
                                        </p:attrNameLst>
                                      </p:cBhvr>
                                      <p:to>
                                        <p:strVal val="visible"/>
                                      </p:to>
                                    </p:set>
                                  </p:childTnLst>
                                </p:cTn>
                              </p:par>
                            </p:childTnLst>
                          </p:cTn>
                        </p:par>
                        <p:par>
                          <p:cTn id="123" fill="hold">
                            <p:stCondLst>
                              <p:cond delay="1000"/>
                            </p:stCondLst>
                            <p:childTnLst>
                              <p:par>
                                <p:cTn id="124" presetID="1" presetClass="exit" presetSubtype="0" fill="hold" grpId="1" nodeType="afterEffect">
                                  <p:stCondLst>
                                    <p:cond delay="0"/>
                                  </p:stCondLst>
                                  <p:childTnLst>
                                    <p:set>
                                      <p:cBhvr>
                                        <p:cTn id="125" dur="1" fill="hold">
                                          <p:stCondLst>
                                            <p:cond delay="0"/>
                                          </p:stCondLst>
                                        </p:cTn>
                                        <p:tgtEl>
                                          <p:spTgt spid="23"/>
                                        </p:tgtEl>
                                        <p:attrNameLst>
                                          <p:attrName>style.visibility</p:attrName>
                                        </p:attrNameLst>
                                      </p:cBhvr>
                                      <p:to>
                                        <p:strVal val="hidden"/>
                                      </p:to>
                                    </p:set>
                                  </p:childTnLst>
                                </p:cTn>
                              </p:par>
                              <p:par>
                                <p:cTn id="126" presetID="1" presetClass="exit" presetSubtype="0" fill="hold" grpId="1" nodeType="withEffect">
                                  <p:stCondLst>
                                    <p:cond delay="0"/>
                                  </p:stCondLst>
                                  <p:childTnLst>
                                    <p:set>
                                      <p:cBhvr>
                                        <p:cTn id="127" dur="1" fill="hold">
                                          <p:stCondLst>
                                            <p:cond delay="0"/>
                                          </p:stCondLst>
                                        </p:cTn>
                                        <p:tgtEl>
                                          <p:spTgt spid="24"/>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2" presetClass="entr" presetSubtype="8" fill="hold" grpId="0" nodeType="clickEffect">
                                  <p:stCondLst>
                                    <p:cond delay="0"/>
                                  </p:stCondLst>
                                  <p:childTnLst>
                                    <p:set>
                                      <p:cBhvr>
                                        <p:cTn id="131" dur="1" fill="hold">
                                          <p:stCondLst>
                                            <p:cond delay="0"/>
                                          </p:stCondLst>
                                        </p:cTn>
                                        <p:tgtEl>
                                          <p:spTgt spid="25"/>
                                        </p:tgtEl>
                                        <p:attrNameLst>
                                          <p:attrName>style.visibility</p:attrName>
                                        </p:attrNameLst>
                                      </p:cBhvr>
                                      <p:to>
                                        <p:strVal val="visible"/>
                                      </p:to>
                                    </p:set>
                                    <p:anim calcmode="lin" valueType="num">
                                      <p:cBhvr additive="base">
                                        <p:cTn id="132" dur="500" fill="hold"/>
                                        <p:tgtEl>
                                          <p:spTgt spid="25"/>
                                        </p:tgtEl>
                                        <p:attrNameLst>
                                          <p:attrName>ppt_x</p:attrName>
                                        </p:attrNameLst>
                                      </p:cBhvr>
                                      <p:tavLst>
                                        <p:tav tm="0">
                                          <p:val>
                                            <p:strVal val="0-#ppt_w/2"/>
                                          </p:val>
                                        </p:tav>
                                        <p:tav tm="100000">
                                          <p:val>
                                            <p:strVal val="#ppt_x"/>
                                          </p:val>
                                        </p:tav>
                                      </p:tavLst>
                                    </p:anim>
                                    <p:anim calcmode="lin" valueType="num">
                                      <p:cBhvr additive="base">
                                        <p:cTn id="133" dur="500" fill="hold"/>
                                        <p:tgtEl>
                                          <p:spTgt spid="25"/>
                                        </p:tgtEl>
                                        <p:attrNameLst>
                                          <p:attrName>ppt_y</p:attrName>
                                        </p:attrNameLst>
                                      </p:cBhvr>
                                      <p:tavLst>
                                        <p:tav tm="0">
                                          <p:val>
                                            <p:strVal val="#ppt_y"/>
                                          </p:val>
                                        </p:tav>
                                        <p:tav tm="100000">
                                          <p:val>
                                            <p:strVal val="#ppt_y"/>
                                          </p:val>
                                        </p:tav>
                                      </p:tavLst>
                                    </p:anim>
                                  </p:childTnLst>
                                </p:cTn>
                              </p:par>
                              <p:par>
                                <p:cTn id="134" presetID="1" presetClass="exit" presetSubtype="0" fill="hold" nodeType="withEffect">
                                  <p:stCondLst>
                                    <p:cond delay="0"/>
                                  </p:stCondLst>
                                  <p:childTnLst>
                                    <p:set>
                                      <p:cBhvr>
                                        <p:cTn id="135" dur="1" fill="hold">
                                          <p:stCondLst>
                                            <p:cond delay="0"/>
                                          </p:stCondLst>
                                        </p:cTn>
                                        <p:tgtEl>
                                          <p:spTgt spid="10"/>
                                        </p:tgtEl>
                                        <p:attrNameLst>
                                          <p:attrName>style.visibility</p:attrName>
                                        </p:attrNameLst>
                                      </p:cBhvr>
                                      <p:to>
                                        <p:strVal val="hidden"/>
                                      </p:to>
                                    </p:set>
                                  </p:childTnLst>
                                </p:cTn>
                              </p:par>
                              <p:par>
                                <p:cTn id="136" presetID="55" presetClass="entr" presetSubtype="0" fill="hold" nodeType="withEffect">
                                  <p:stCondLst>
                                    <p:cond delay="0"/>
                                  </p:stCondLst>
                                  <p:childTnLst>
                                    <p:set>
                                      <p:cBhvr>
                                        <p:cTn id="137" dur="1" fill="hold">
                                          <p:stCondLst>
                                            <p:cond delay="0"/>
                                          </p:stCondLst>
                                        </p:cTn>
                                        <p:tgtEl>
                                          <p:spTgt spid="21"/>
                                        </p:tgtEl>
                                        <p:attrNameLst>
                                          <p:attrName>style.visibility</p:attrName>
                                        </p:attrNameLst>
                                      </p:cBhvr>
                                      <p:to>
                                        <p:strVal val="visible"/>
                                      </p:to>
                                    </p:set>
                                    <p:anim calcmode="lin" valueType="num">
                                      <p:cBhvr>
                                        <p:cTn id="138" dur="1000" fill="hold"/>
                                        <p:tgtEl>
                                          <p:spTgt spid="21"/>
                                        </p:tgtEl>
                                        <p:attrNameLst>
                                          <p:attrName>ppt_w</p:attrName>
                                        </p:attrNameLst>
                                      </p:cBhvr>
                                      <p:tavLst>
                                        <p:tav tm="0">
                                          <p:val>
                                            <p:strVal val="#ppt_w*0.70"/>
                                          </p:val>
                                        </p:tav>
                                        <p:tav tm="100000">
                                          <p:val>
                                            <p:strVal val="#ppt_w"/>
                                          </p:val>
                                        </p:tav>
                                      </p:tavLst>
                                    </p:anim>
                                    <p:anim calcmode="lin" valueType="num">
                                      <p:cBhvr>
                                        <p:cTn id="139" dur="1000" fill="hold"/>
                                        <p:tgtEl>
                                          <p:spTgt spid="21"/>
                                        </p:tgtEl>
                                        <p:attrNameLst>
                                          <p:attrName>ppt_h</p:attrName>
                                        </p:attrNameLst>
                                      </p:cBhvr>
                                      <p:tavLst>
                                        <p:tav tm="0">
                                          <p:val>
                                            <p:strVal val="#ppt_h"/>
                                          </p:val>
                                        </p:tav>
                                        <p:tav tm="100000">
                                          <p:val>
                                            <p:strVal val="#ppt_h"/>
                                          </p:val>
                                        </p:tav>
                                      </p:tavLst>
                                    </p:anim>
                                    <p:animEffect transition="in" filter="fade">
                                      <p:cBhvr>
                                        <p:cTn id="140" dur="1000"/>
                                        <p:tgtEl>
                                          <p:spTgt spid="21"/>
                                        </p:tgtEl>
                                      </p:cBhvr>
                                    </p:animEffect>
                                  </p:childTnLst>
                                </p:cTn>
                              </p:par>
                            </p:childTnLst>
                          </p:cTn>
                        </p:par>
                      </p:childTnLst>
                    </p:cTn>
                  </p:par>
                  <p:par>
                    <p:cTn id="141" fill="hold">
                      <p:stCondLst>
                        <p:cond delay="indefinite"/>
                      </p:stCondLst>
                      <p:childTnLst>
                        <p:par>
                          <p:cTn id="142" fill="hold">
                            <p:stCondLst>
                              <p:cond delay="0"/>
                            </p:stCondLst>
                            <p:childTnLst>
                              <p:par>
                                <p:cTn id="143" presetID="55" presetClass="entr" presetSubtype="0" fill="hold" grpId="0" nodeType="clickEffect">
                                  <p:stCondLst>
                                    <p:cond delay="0"/>
                                  </p:stCondLst>
                                  <p:childTnLst>
                                    <p:set>
                                      <p:cBhvr>
                                        <p:cTn id="144" dur="1" fill="hold">
                                          <p:stCondLst>
                                            <p:cond delay="0"/>
                                          </p:stCondLst>
                                        </p:cTn>
                                        <p:tgtEl>
                                          <p:spTgt spid="14"/>
                                        </p:tgtEl>
                                        <p:attrNameLst>
                                          <p:attrName>style.visibility</p:attrName>
                                        </p:attrNameLst>
                                      </p:cBhvr>
                                      <p:to>
                                        <p:strVal val="visible"/>
                                      </p:to>
                                    </p:set>
                                    <p:anim calcmode="lin" valueType="num">
                                      <p:cBhvr>
                                        <p:cTn id="145" dur="1000" fill="hold"/>
                                        <p:tgtEl>
                                          <p:spTgt spid="14"/>
                                        </p:tgtEl>
                                        <p:attrNameLst>
                                          <p:attrName>ppt_w</p:attrName>
                                        </p:attrNameLst>
                                      </p:cBhvr>
                                      <p:tavLst>
                                        <p:tav tm="0">
                                          <p:val>
                                            <p:strVal val="#ppt_w*0.70"/>
                                          </p:val>
                                        </p:tav>
                                        <p:tav tm="100000">
                                          <p:val>
                                            <p:strVal val="#ppt_w"/>
                                          </p:val>
                                        </p:tav>
                                      </p:tavLst>
                                    </p:anim>
                                    <p:anim calcmode="lin" valueType="num">
                                      <p:cBhvr>
                                        <p:cTn id="146" dur="1000" fill="hold"/>
                                        <p:tgtEl>
                                          <p:spTgt spid="14"/>
                                        </p:tgtEl>
                                        <p:attrNameLst>
                                          <p:attrName>ppt_h</p:attrName>
                                        </p:attrNameLst>
                                      </p:cBhvr>
                                      <p:tavLst>
                                        <p:tav tm="0">
                                          <p:val>
                                            <p:strVal val="#ppt_h"/>
                                          </p:val>
                                        </p:tav>
                                        <p:tav tm="100000">
                                          <p:val>
                                            <p:strVal val="#ppt_h"/>
                                          </p:val>
                                        </p:tav>
                                      </p:tavLst>
                                    </p:anim>
                                    <p:animEffect transition="in" filter="fade">
                                      <p:cBhvr>
                                        <p:cTn id="147" dur="1000"/>
                                        <p:tgtEl>
                                          <p:spTgt spid="14"/>
                                        </p:tgtEl>
                                      </p:cBhvr>
                                    </p:animEffect>
                                  </p:childTnLst>
                                </p:cTn>
                              </p:par>
                            </p:childTnLst>
                          </p:cTn>
                        </p:par>
                        <p:par>
                          <p:cTn id="148" fill="hold">
                            <p:stCondLst>
                              <p:cond delay="1000"/>
                            </p:stCondLst>
                            <p:childTnLst>
                              <p:par>
                                <p:cTn id="149" presetID="1" presetClass="exit" presetSubtype="0" fill="hold" nodeType="afterEffect">
                                  <p:stCondLst>
                                    <p:cond delay="0"/>
                                  </p:stCondLst>
                                  <p:childTnLst>
                                    <p:set>
                                      <p:cBhvr>
                                        <p:cTn id="150" dur="1" fill="hold">
                                          <p:stCondLst>
                                            <p:cond delay="0"/>
                                          </p:stCondLst>
                                        </p:cTn>
                                        <p:tgtEl>
                                          <p:spTgt spid="20"/>
                                        </p:tgtEl>
                                        <p:attrNameLst>
                                          <p:attrName>style.visibility</p:attrName>
                                        </p:attrNameLst>
                                      </p:cBhvr>
                                      <p:to>
                                        <p:strVal val="hidden"/>
                                      </p:to>
                                    </p:set>
                                  </p:childTnLst>
                                </p:cTn>
                              </p:par>
                            </p:childTnLst>
                          </p:cTn>
                        </p:par>
                        <p:par>
                          <p:cTn id="151" fill="hold">
                            <p:stCondLst>
                              <p:cond delay="1000"/>
                            </p:stCondLst>
                            <p:childTnLst>
                              <p:par>
                                <p:cTn id="152" presetID="1" presetClass="exit" presetSubtype="0" fill="hold" nodeType="afterEffect">
                                  <p:stCondLst>
                                    <p:cond delay="0"/>
                                  </p:stCondLst>
                                  <p:childTnLst>
                                    <p:set>
                                      <p:cBhvr>
                                        <p:cTn id="153" dur="1" fill="hold">
                                          <p:stCondLst>
                                            <p:cond delay="0"/>
                                          </p:stCondLst>
                                        </p:cTn>
                                        <p:tgtEl>
                                          <p:spTgt spid="21"/>
                                        </p:tgtEl>
                                        <p:attrNameLst>
                                          <p:attrName>style.visibility</p:attrName>
                                        </p:attrNameLst>
                                      </p:cBhvr>
                                      <p:to>
                                        <p:strVal val="hidden"/>
                                      </p:to>
                                    </p:set>
                                  </p:childTnLst>
                                </p:cTn>
                              </p:par>
                            </p:childTnLst>
                          </p:cTn>
                        </p:par>
                        <p:par>
                          <p:cTn id="154" fill="hold">
                            <p:stCondLst>
                              <p:cond delay="1000"/>
                            </p:stCondLst>
                            <p:childTnLst>
                              <p:par>
                                <p:cTn id="155" presetID="1" presetClass="entr" presetSubtype="0" fill="hold" nodeType="afterEffect">
                                  <p:stCondLst>
                                    <p:cond delay="0"/>
                                  </p:stCondLst>
                                  <p:childTnLst>
                                    <p:set>
                                      <p:cBhvr>
                                        <p:cTn id="156" dur="1" fill="hold">
                                          <p:stCondLst>
                                            <p:cond delay="0"/>
                                          </p:stCondLst>
                                        </p:cTn>
                                        <p:tgtEl>
                                          <p:spTgt spid="9"/>
                                        </p:tgtEl>
                                        <p:attrNameLst>
                                          <p:attrName>style.visibility</p:attrName>
                                        </p:attrNameLst>
                                      </p:cBhvr>
                                      <p:to>
                                        <p:strVal val="visible"/>
                                      </p:to>
                                    </p:set>
                                  </p:childTnLst>
                                </p:cTn>
                              </p:par>
                            </p:childTnLst>
                          </p:cTn>
                        </p:par>
                        <p:par>
                          <p:cTn id="157" fill="hold">
                            <p:stCondLst>
                              <p:cond delay="1000"/>
                            </p:stCondLst>
                            <p:childTnLst>
                              <p:par>
                                <p:cTn id="158" presetID="1" presetClass="entr" presetSubtype="0" fill="hold" nodeType="afterEffect">
                                  <p:stCondLst>
                                    <p:cond delay="0"/>
                                  </p:stCondLst>
                                  <p:childTnLst>
                                    <p:set>
                                      <p:cBhvr>
                                        <p:cTn id="159" dur="1" fill="hold">
                                          <p:stCondLst>
                                            <p:cond delay="0"/>
                                          </p:stCondLst>
                                        </p:cTn>
                                        <p:tgtEl>
                                          <p:spTgt spid="10"/>
                                        </p:tgtEl>
                                        <p:attrNameLst>
                                          <p:attrName>style.visibility</p:attrName>
                                        </p:attrNameLst>
                                      </p:cBhvr>
                                      <p:to>
                                        <p:strVal val="visible"/>
                                      </p:to>
                                    </p:set>
                                  </p:childTnLst>
                                </p:cTn>
                              </p:par>
                            </p:childTnLst>
                          </p:cTn>
                        </p:par>
                        <p:par>
                          <p:cTn id="160" fill="hold">
                            <p:stCondLst>
                              <p:cond delay="1000"/>
                            </p:stCondLst>
                            <p:childTnLst>
                              <p:par>
                                <p:cTn id="161" presetID="1" presetClass="exit" presetSubtype="0" fill="hold" grpId="1" nodeType="afterEffect">
                                  <p:stCondLst>
                                    <p:cond delay="0"/>
                                  </p:stCondLst>
                                  <p:childTnLst>
                                    <p:set>
                                      <p:cBhvr>
                                        <p:cTn id="162" dur="1" fill="hold">
                                          <p:stCondLst>
                                            <p:cond delay="0"/>
                                          </p:stCondLst>
                                        </p:cTn>
                                        <p:tgtEl>
                                          <p:spTgt spid="22"/>
                                        </p:tgtEl>
                                        <p:attrNameLst>
                                          <p:attrName>style.visibility</p:attrName>
                                        </p:attrNameLst>
                                      </p:cBhvr>
                                      <p:to>
                                        <p:strVal val="hidden"/>
                                      </p:to>
                                    </p:set>
                                  </p:childTnLst>
                                </p:cTn>
                              </p:par>
                              <p:par>
                                <p:cTn id="163" presetID="1" presetClass="exit" presetSubtype="0" fill="hold" grpId="1" nodeType="withEffect">
                                  <p:stCondLst>
                                    <p:cond delay="0"/>
                                  </p:stCondLst>
                                  <p:childTnLst>
                                    <p:set>
                                      <p:cBhvr>
                                        <p:cTn id="164" dur="1" fill="hold">
                                          <p:stCondLst>
                                            <p:cond delay="0"/>
                                          </p:stCondLst>
                                        </p:cTn>
                                        <p:tgtEl>
                                          <p:spTgt spid="25"/>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2" presetClass="entr" presetSubtype="8" fill="hold" grpId="0" nodeType="clickEffect">
                                  <p:stCondLst>
                                    <p:cond delay="0"/>
                                  </p:stCondLst>
                                  <p:childTnLst>
                                    <p:set>
                                      <p:cBhvr>
                                        <p:cTn id="168" dur="1" fill="hold">
                                          <p:stCondLst>
                                            <p:cond delay="0"/>
                                          </p:stCondLst>
                                        </p:cTn>
                                        <p:tgtEl>
                                          <p:spTgt spid="26"/>
                                        </p:tgtEl>
                                        <p:attrNameLst>
                                          <p:attrName>style.visibility</p:attrName>
                                        </p:attrNameLst>
                                      </p:cBhvr>
                                      <p:to>
                                        <p:strVal val="visible"/>
                                      </p:to>
                                    </p:set>
                                    <p:anim calcmode="lin" valueType="num">
                                      <p:cBhvr additive="base">
                                        <p:cTn id="169" dur="500" fill="hold"/>
                                        <p:tgtEl>
                                          <p:spTgt spid="26"/>
                                        </p:tgtEl>
                                        <p:attrNameLst>
                                          <p:attrName>ppt_x</p:attrName>
                                        </p:attrNameLst>
                                      </p:cBhvr>
                                      <p:tavLst>
                                        <p:tav tm="0">
                                          <p:val>
                                            <p:strVal val="0-#ppt_w/2"/>
                                          </p:val>
                                        </p:tav>
                                        <p:tav tm="100000">
                                          <p:val>
                                            <p:strVal val="#ppt_x"/>
                                          </p:val>
                                        </p:tav>
                                      </p:tavLst>
                                    </p:anim>
                                    <p:anim calcmode="lin" valueType="num">
                                      <p:cBhvr additive="base">
                                        <p:cTn id="170"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2" grpId="0" animBg="1"/>
      <p:bldP spid="13" grpId="0" animBg="1"/>
      <p:bldP spid="14" grpId="0" animBg="1"/>
      <p:bldP spid="15" grpId="0" animBg="1"/>
      <p:bldP spid="16" grpId="0" animBg="1"/>
      <p:bldP spid="22" grpId="0" animBg="1"/>
      <p:bldP spid="22" grpId="1" animBg="1"/>
      <p:bldP spid="23" grpId="0" animBg="1"/>
      <p:bldP spid="23" grpId="1" animBg="1"/>
      <p:bldP spid="24" grpId="0" animBg="1"/>
      <p:bldP spid="24" grpId="1" animBg="1"/>
      <p:bldP spid="25" grpId="0" animBg="1"/>
      <p:bldP spid="25" grpId="1" animBg="1"/>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A8BD0BE-0BE4-43F3-9288-1E6A3D78807D}" type="slidenum">
              <a:rPr lang="en-US"/>
              <a:pPr>
                <a:defRPr/>
              </a:pPr>
              <a:t>26</a:t>
            </a:fld>
            <a:endParaRPr lang="en-US"/>
          </a:p>
        </p:txBody>
      </p:sp>
      <p:sp>
        <p:nvSpPr>
          <p:cNvPr id="146434" name="Rectangle 2"/>
          <p:cNvSpPr>
            <a:spLocks noGrp="1" noChangeArrowheads="1"/>
          </p:cNvSpPr>
          <p:nvPr>
            <p:ph type="title"/>
          </p:nvPr>
        </p:nvSpPr>
        <p:spPr/>
        <p:txBody>
          <a:bodyPr/>
          <a:lstStyle/>
          <a:p>
            <a:pPr eaLnBrk="1" hangingPunct="1">
              <a:defRPr/>
            </a:pPr>
            <a:r>
              <a:rPr lang="en-US" smtClean="0"/>
              <a:t>Granularity of Locks</a:t>
            </a:r>
          </a:p>
        </p:txBody>
      </p:sp>
      <p:sp>
        <p:nvSpPr>
          <p:cNvPr id="32772" name="Rectangle 3"/>
          <p:cNvSpPr>
            <a:spLocks noGrp="1" noChangeArrowheads="1"/>
          </p:cNvSpPr>
          <p:nvPr>
            <p:ph type="body" idx="1"/>
          </p:nvPr>
        </p:nvSpPr>
        <p:spPr/>
        <p:txBody>
          <a:bodyPr/>
          <a:lstStyle/>
          <a:p>
            <a:pPr eaLnBrk="1" hangingPunct="1">
              <a:buFont typeface="Arial" charset="0"/>
              <a:buChar char="•"/>
            </a:pPr>
            <a:r>
              <a:rPr lang="en-US" dirty="0" smtClean="0"/>
              <a:t>The granular level at which a resource can be locked.</a:t>
            </a:r>
          </a:p>
          <a:p>
            <a:pPr eaLnBrk="1" hangingPunct="1">
              <a:buFont typeface="Arial" charset="0"/>
              <a:buChar char="•"/>
            </a:pPr>
            <a:endParaRPr lang="en-US" dirty="0" smtClean="0"/>
          </a:p>
          <a:p>
            <a:pPr eaLnBrk="1" hangingPunct="1">
              <a:buFont typeface="Arial" charset="0"/>
              <a:buChar char="•"/>
            </a:pPr>
            <a:r>
              <a:rPr lang="en-US" dirty="0" smtClean="0"/>
              <a:t>A database has many data item that form a hierarchy. For example, the general hierarchy is:</a:t>
            </a:r>
          </a:p>
          <a:p>
            <a:pPr eaLnBrk="1" hangingPunct="1">
              <a:buFont typeface="Arial" charset="0"/>
              <a:buChar char="•"/>
            </a:pPr>
            <a:endParaRPr lang="en-US" dirty="0" smtClean="0"/>
          </a:p>
          <a:p>
            <a:pPr lvl="1" eaLnBrk="1" hangingPunct="1">
              <a:buFont typeface="Arial" charset="0"/>
              <a:buChar char="•"/>
            </a:pPr>
            <a:r>
              <a:rPr lang="en-US" sz="2400" dirty="0" smtClean="0"/>
              <a:t>Database</a:t>
            </a:r>
          </a:p>
          <a:p>
            <a:pPr lvl="1" eaLnBrk="1" hangingPunct="1">
              <a:buFont typeface="Arial" charset="0"/>
              <a:buChar char="•"/>
            </a:pPr>
            <a:r>
              <a:rPr lang="en-US" sz="2400" dirty="0" err="1" smtClean="0"/>
              <a:t>Tablespace</a:t>
            </a:r>
            <a:endParaRPr lang="en-US" sz="2400" dirty="0" smtClean="0"/>
          </a:p>
          <a:p>
            <a:pPr lvl="1" eaLnBrk="1" hangingPunct="1">
              <a:buFont typeface="Arial" charset="0"/>
              <a:buChar char="•"/>
            </a:pPr>
            <a:r>
              <a:rPr lang="en-US" sz="2400" dirty="0" smtClean="0"/>
              <a:t>Table</a:t>
            </a:r>
          </a:p>
          <a:p>
            <a:pPr lvl="1" eaLnBrk="1" hangingPunct="1">
              <a:buFont typeface="Arial" charset="0"/>
              <a:buChar char="•"/>
            </a:pPr>
            <a:r>
              <a:rPr lang="en-US" sz="2400" dirty="0" smtClean="0"/>
              <a:t>Row</a:t>
            </a:r>
          </a:p>
          <a:p>
            <a:pPr lvl="1" algn="just" eaLnBrk="1" hangingPunct="1">
              <a:buFont typeface="Arial" charset="0"/>
              <a:buChar char="•"/>
            </a:pPr>
            <a:endParaRPr lang="en-US" sz="24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lowchart: Magnetic Disk 19"/>
          <p:cNvSpPr/>
          <p:nvPr/>
        </p:nvSpPr>
        <p:spPr bwMode="auto">
          <a:xfrm>
            <a:off x="304800" y="1066800"/>
            <a:ext cx="8431213" cy="4953000"/>
          </a:xfrm>
          <a:prstGeom prst="flowChartMagneticDisk">
            <a:avLst/>
          </a:prstGeom>
          <a:ln>
            <a:headEnd type="none" w="med" len="med"/>
            <a:tailEnd type="none" w="med" len="med"/>
          </a:ln>
          <a:effectLst>
            <a:outerShdw blurRad="40000" dist="20000" dir="5400000" rotWithShape="0">
              <a:srgbClr val="000000">
                <a:alpha val="0"/>
              </a:srgbClr>
            </a:outerShdw>
          </a:effectLst>
        </p:spPr>
        <p:style>
          <a:lnRef idx="1">
            <a:schemeClr val="dk1"/>
          </a:lnRef>
          <a:fillRef idx="2">
            <a:schemeClr val="dk1"/>
          </a:fillRef>
          <a:effectRef idx="1">
            <a:schemeClr val="dk1"/>
          </a:effectRef>
          <a:fontRef idx="minor">
            <a:schemeClr val="dk1"/>
          </a:fontRef>
        </p:style>
        <p:txBody>
          <a:bodyPr anchor="ctr"/>
          <a:lstStyle/>
          <a:p>
            <a:pPr algn="ctr" eaLnBrk="0" hangingPunct="0">
              <a:spcBef>
                <a:spcPct val="50000"/>
              </a:spcBef>
              <a:buClr>
                <a:srgbClr val="0033CC"/>
              </a:buClr>
              <a:buSzPct val="155000"/>
              <a:buFont typeface="Symbol" pitchFamily="18" charset="2"/>
              <a:buNone/>
              <a:defRPr/>
            </a:pPr>
            <a:endParaRPr lang="en-US" dirty="0">
              <a:solidFill>
                <a:schemeClr val="tx1"/>
              </a:solidFill>
            </a:endParaRPr>
          </a:p>
        </p:txBody>
      </p:sp>
      <p:sp>
        <p:nvSpPr>
          <p:cNvPr id="2" name="Title 1"/>
          <p:cNvSpPr>
            <a:spLocks noGrp="1"/>
          </p:cNvSpPr>
          <p:nvPr>
            <p:ph type="title"/>
          </p:nvPr>
        </p:nvSpPr>
        <p:spPr/>
        <p:txBody>
          <a:bodyPr/>
          <a:lstStyle/>
          <a:p>
            <a:pPr>
              <a:defRPr/>
            </a:pPr>
            <a:r>
              <a:rPr lang="en-US" dirty="0" smtClean="0"/>
              <a:t>Granularity of Locks</a:t>
            </a:r>
            <a:endParaRPr lang="en-US" dirty="0"/>
          </a:p>
        </p:txBody>
      </p:sp>
      <p:sp>
        <p:nvSpPr>
          <p:cNvPr id="5" name="Slide Number Placeholder 4"/>
          <p:cNvSpPr>
            <a:spLocks noGrp="1"/>
          </p:cNvSpPr>
          <p:nvPr>
            <p:ph type="sldNum" sz="quarter" idx="10"/>
          </p:nvPr>
        </p:nvSpPr>
        <p:spPr/>
        <p:txBody>
          <a:bodyPr/>
          <a:lstStyle/>
          <a:p>
            <a:pPr>
              <a:defRPr/>
            </a:pPr>
            <a:fld id="{51825A1B-C3ED-41BA-AFD0-A746E81C328E}" type="slidenum">
              <a:rPr lang="en-US" smtClean="0">
                <a:solidFill>
                  <a:srgbClr val="FFFFFF"/>
                </a:solidFill>
              </a:rPr>
              <a:pPr>
                <a:defRPr/>
              </a:pPr>
              <a:t>27</a:t>
            </a:fld>
            <a:endParaRPr lang="en-US">
              <a:solidFill>
                <a:srgbClr val="FFFFFF"/>
              </a:solidFill>
            </a:endParaRPr>
          </a:p>
        </p:txBody>
      </p:sp>
      <p:pic>
        <p:nvPicPr>
          <p:cNvPr id="25" name="Picture 24" descr="TS_Loan_Details.JPG"/>
          <p:cNvPicPr>
            <a:picLocks noChangeAspect="1"/>
          </p:cNvPicPr>
          <p:nvPr/>
        </p:nvPicPr>
        <p:blipFill>
          <a:blip r:embed="rId3" cstate="print"/>
          <a:stretch>
            <a:fillRect/>
          </a:stretch>
        </p:blipFill>
        <p:spPr>
          <a:xfrm>
            <a:off x="1981200" y="1447800"/>
            <a:ext cx="6781800" cy="419100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23" name="Picture 22" descr="TS_Branch_Details.JPG"/>
          <p:cNvPicPr>
            <a:picLocks noChangeAspect="1"/>
          </p:cNvPicPr>
          <p:nvPr/>
        </p:nvPicPr>
        <p:blipFill>
          <a:blip r:embed="rId4" cstate="print"/>
          <a:stretch>
            <a:fillRect/>
          </a:stretch>
        </p:blipFill>
        <p:spPr>
          <a:xfrm>
            <a:off x="2209800" y="1676400"/>
            <a:ext cx="5562600" cy="297180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24" name="Picture 23" descr="TS_Cust_Details.JPG"/>
          <p:cNvPicPr>
            <a:picLocks noChangeAspect="1"/>
          </p:cNvPicPr>
          <p:nvPr/>
        </p:nvPicPr>
        <p:blipFill>
          <a:blip r:embed="rId5" cstate="print"/>
          <a:stretch>
            <a:fillRect/>
          </a:stretch>
        </p:blipFill>
        <p:spPr>
          <a:xfrm>
            <a:off x="2057400" y="1447800"/>
            <a:ext cx="5029200" cy="447805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28" name="TextBox 27"/>
          <p:cNvSpPr txBox="1"/>
          <p:nvPr/>
        </p:nvSpPr>
        <p:spPr>
          <a:xfrm>
            <a:off x="204958" y="1266498"/>
            <a:ext cx="2819400" cy="646331"/>
          </a:xfrm>
          <a:prstGeom prst="rect">
            <a:avLst/>
          </a:prstGeom>
          <a:noFill/>
          <a:scene3d>
            <a:camera prst="isometricTopUp"/>
            <a:lightRig rig="threePt" dir="t"/>
          </a:scene3d>
        </p:spPr>
        <p:txBody>
          <a:bodyPr>
            <a:spAutoFit/>
          </a:bodyPr>
          <a:lstStyle/>
          <a:p>
            <a:pPr>
              <a:defRPr/>
            </a:pPr>
            <a:r>
              <a:rPr lang="en-US" dirty="0"/>
              <a:t>Database</a:t>
            </a:r>
          </a:p>
          <a:p>
            <a:pPr>
              <a:defRPr/>
            </a:pPr>
            <a:r>
              <a:rPr lang="en-US" dirty="0"/>
              <a:t>DB_BANK_DETAILS</a:t>
            </a:r>
          </a:p>
        </p:txBody>
      </p:sp>
      <p:pic>
        <p:nvPicPr>
          <p:cNvPr id="29" name="Picture 28" descr="TS_Cust_Details.JPG"/>
          <p:cNvPicPr>
            <a:picLocks noChangeAspect="1"/>
          </p:cNvPicPr>
          <p:nvPr/>
        </p:nvPicPr>
        <p:blipFill>
          <a:blip r:embed="rId5" cstate="print"/>
          <a:stretch>
            <a:fillRect/>
          </a:stretch>
        </p:blipFill>
        <p:spPr>
          <a:xfrm>
            <a:off x="1905000" y="1600200"/>
            <a:ext cx="5029200" cy="4478338"/>
          </a:xfrm>
          <a:prstGeom prst="rect">
            <a:avLst/>
          </a:prstGeom>
          <a:ln>
            <a:noFill/>
          </a:ln>
          <a:effectLst>
            <a:outerShdw blurRad="292100" dist="139700" dir="2700000" algn="tl" rotWithShape="0">
              <a:srgbClr val="333333">
                <a:alpha val="65000"/>
              </a:srgbClr>
            </a:outerShdw>
          </a:effectLst>
        </p:spPr>
      </p:pic>
      <p:sp>
        <p:nvSpPr>
          <p:cNvPr id="26" name="Oval Callout 25"/>
          <p:cNvSpPr/>
          <p:nvPr/>
        </p:nvSpPr>
        <p:spPr bwMode="auto">
          <a:xfrm>
            <a:off x="0" y="2667000"/>
            <a:ext cx="2438400" cy="2590800"/>
          </a:xfrm>
          <a:prstGeom prst="wedgeEllipseCallout">
            <a:avLst>
              <a:gd name="adj1" fmla="val 76716"/>
              <a:gd name="adj2" fmla="val 61331"/>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spcBef>
                <a:spcPct val="50000"/>
              </a:spcBef>
              <a:buClr>
                <a:srgbClr val="0033CC"/>
              </a:buClr>
              <a:buSzPct val="155000"/>
              <a:buFont typeface="Symbol" pitchFamily="18" charset="2"/>
              <a:buNone/>
              <a:defRPr/>
            </a:pPr>
            <a:r>
              <a:rPr lang="en-US" sz="1600" dirty="0"/>
              <a:t>Row locked in EXCLUSIVE MODE by transaction BalanceUpdate</a:t>
            </a:r>
            <a:endParaRPr lang="en-US" sz="1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1000"/>
                                        <p:tgtEl>
                                          <p:spTgt spid="25"/>
                                        </p:tgtEl>
                                      </p:cBhvr>
                                    </p:animEffect>
                                    <p:anim calcmode="lin" valueType="num">
                                      <p:cBhvr>
                                        <p:cTn id="14" dur="1000" fill="hold"/>
                                        <p:tgtEl>
                                          <p:spTgt spid="25"/>
                                        </p:tgtEl>
                                        <p:attrNameLst>
                                          <p:attrName>ppt_x</p:attrName>
                                        </p:attrNameLst>
                                      </p:cBhvr>
                                      <p:tavLst>
                                        <p:tav tm="0">
                                          <p:val>
                                            <p:strVal val="#ppt_x"/>
                                          </p:val>
                                        </p:tav>
                                        <p:tav tm="100000">
                                          <p:val>
                                            <p:strVal val="#ppt_x"/>
                                          </p:val>
                                        </p:tav>
                                      </p:tavLst>
                                    </p:anim>
                                    <p:anim calcmode="lin" valueType="num">
                                      <p:cBhvr>
                                        <p:cTn id="1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anim calcmode="lin" valueType="num">
                                      <p:cBhvr>
                                        <p:cTn id="21" dur="1000" fill="hold"/>
                                        <p:tgtEl>
                                          <p:spTgt spid="23"/>
                                        </p:tgtEl>
                                        <p:attrNameLst>
                                          <p:attrName>ppt_x</p:attrName>
                                        </p:attrNameLst>
                                      </p:cBhvr>
                                      <p:tavLst>
                                        <p:tav tm="0">
                                          <p:val>
                                            <p:strVal val="#ppt_x"/>
                                          </p:val>
                                        </p:tav>
                                        <p:tav tm="100000">
                                          <p:val>
                                            <p:strVal val="#ppt_x"/>
                                          </p:val>
                                        </p:tav>
                                      </p:tavLst>
                                    </p:anim>
                                    <p:anim calcmode="lin" valueType="num">
                                      <p:cBhvr>
                                        <p:cTn id="2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24"/>
                                        </p:tgtEl>
                                        <p:attrNameLst>
                                          <p:attrName>style.visibility</p:attrName>
                                        </p:attrNameLst>
                                      </p:cBhvr>
                                      <p:to>
                                        <p:strVal val="hidden"/>
                                      </p:to>
                                    </p:set>
                                  </p:childTnLst>
                                </p:cTn>
                              </p:par>
                              <p:par>
                                <p:cTn id="34" presetID="51" presetClass="entr" presetSubtype="0"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770" decel="100000"/>
                                        <p:tgtEl>
                                          <p:spTgt spid="29"/>
                                        </p:tgtEl>
                                      </p:cBhvr>
                                    </p:animEffect>
                                    <p:animScale>
                                      <p:cBhvr>
                                        <p:cTn id="37" dur="770" decel="100000"/>
                                        <p:tgtEl>
                                          <p:spTgt spid="29"/>
                                        </p:tgtEl>
                                      </p:cBhvr>
                                      <p:from x="10000" y="10000"/>
                                      <p:to x="200000" y="450000"/>
                                    </p:animScale>
                                    <p:animScale>
                                      <p:cBhvr>
                                        <p:cTn id="38" dur="1230" accel="100000" fill="hold">
                                          <p:stCondLst>
                                            <p:cond delay="770"/>
                                          </p:stCondLst>
                                        </p:cTn>
                                        <p:tgtEl>
                                          <p:spTgt spid="29"/>
                                        </p:tgtEl>
                                      </p:cBhvr>
                                      <p:from x="200000" y="450000"/>
                                      <p:to x="100000" y="100000"/>
                                    </p:animScale>
                                    <p:set>
                                      <p:cBhvr>
                                        <p:cTn id="39" dur="770" fill="hold"/>
                                        <p:tgtEl>
                                          <p:spTgt spid="29"/>
                                        </p:tgtEl>
                                        <p:attrNameLst>
                                          <p:attrName>ppt_x</p:attrName>
                                        </p:attrNameLst>
                                      </p:cBhvr>
                                      <p:to>
                                        <p:strVal val="(0.5)"/>
                                      </p:to>
                                    </p:set>
                                    <p:anim from="(0.5)" to="(#ppt_x)" calcmode="lin" valueType="num">
                                      <p:cBhvr>
                                        <p:cTn id="40" dur="1230" accel="100000" fill="hold">
                                          <p:stCondLst>
                                            <p:cond delay="770"/>
                                          </p:stCondLst>
                                        </p:cTn>
                                        <p:tgtEl>
                                          <p:spTgt spid="29"/>
                                        </p:tgtEl>
                                        <p:attrNameLst>
                                          <p:attrName>ppt_x</p:attrName>
                                        </p:attrNameLst>
                                      </p:cBhvr>
                                    </p:anim>
                                    <p:set>
                                      <p:cBhvr>
                                        <p:cTn id="41" dur="770" fill="hold"/>
                                        <p:tgtEl>
                                          <p:spTgt spid="29"/>
                                        </p:tgtEl>
                                        <p:attrNameLst>
                                          <p:attrName>ppt_y</p:attrName>
                                        </p:attrNameLst>
                                      </p:cBhvr>
                                      <p:to>
                                        <p:strVal val="(#ppt_y+0.4)"/>
                                      </p:to>
                                    </p:set>
                                    <p:anim from="(#ppt_y+0.4)" to="(#ppt_y)" calcmode="lin" valueType="num">
                                      <p:cBhvr>
                                        <p:cTn id="42" dur="1230" accel="100000" fill="hold">
                                          <p:stCondLst>
                                            <p:cond delay="770"/>
                                          </p:stCondLst>
                                        </p:cTn>
                                        <p:tgtEl>
                                          <p:spTgt spid="29"/>
                                        </p:tgtEl>
                                        <p:attrNameLst>
                                          <p:attrName>ppt_y</p:attrName>
                                        </p:attrNameLst>
                                      </p:cBhvr>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F608B35-F9E6-4F90-8056-6A9D3C5C9F33}" type="slidenum">
              <a:rPr lang="en-US"/>
              <a:pPr>
                <a:defRPr/>
              </a:pPr>
              <a:t>28</a:t>
            </a:fld>
            <a:endParaRPr lang="en-US"/>
          </a:p>
        </p:txBody>
      </p:sp>
      <p:sp>
        <p:nvSpPr>
          <p:cNvPr id="49154" name="Rectangle 2"/>
          <p:cNvSpPr>
            <a:spLocks noGrp="1" noChangeArrowheads="1"/>
          </p:cNvSpPr>
          <p:nvPr>
            <p:ph type="title"/>
          </p:nvPr>
        </p:nvSpPr>
        <p:spPr/>
        <p:txBody>
          <a:bodyPr/>
          <a:lstStyle/>
          <a:p>
            <a:pPr eaLnBrk="1" hangingPunct="1">
              <a:defRPr/>
            </a:pPr>
            <a:r>
              <a:rPr lang="en-US" smtClean="0"/>
              <a:t>Intent Locking</a:t>
            </a:r>
          </a:p>
        </p:txBody>
      </p:sp>
      <p:sp>
        <p:nvSpPr>
          <p:cNvPr id="34820" name="Rectangle 3"/>
          <p:cNvSpPr>
            <a:spLocks noGrp="1" noChangeArrowheads="1"/>
          </p:cNvSpPr>
          <p:nvPr>
            <p:ph type="body" idx="1"/>
          </p:nvPr>
        </p:nvSpPr>
        <p:spPr/>
        <p:txBody>
          <a:bodyPr/>
          <a:lstStyle/>
          <a:p>
            <a:pPr eaLnBrk="1" hangingPunct="1">
              <a:buFont typeface="Arial" charset="0"/>
              <a:buChar char="•"/>
            </a:pPr>
            <a:r>
              <a:rPr lang="en-US" dirty="0" smtClean="0"/>
              <a:t>The intention of locking alone is expressed at the ancestor node of the required resource</a:t>
            </a:r>
          </a:p>
          <a:p>
            <a:pPr eaLnBrk="1" hangingPunct="1">
              <a:buFont typeface="Arial" charset="0"/>
              <a:buChar char="•"/>
            </a:pPr>
            <a:endParaRPr lang="en-US" dirty="0" smtClean="0"/>
          </a:p>
          <a:p>
            <a:pPr eaLnBrk="1" hangingPunct="1">
              <a:buFont typeface="Arial" charset="0"/>
              <a:buChar char="•"/>
            </a:pPr>
            <a:r>
              <a:rPr lang="en-US" dirty="0" smtClean="0"/>
              <a:t>Also called Parent-Child locking</a:t>
            </a:r>
          </a:p>
          <a:p>
            <a:pPr eaLnBrk="1" hangingPunct="1">
              <a:buFont typeface="Arial" charset="0"/>
              <a:buChar char="•"/>
            </a:pPr>
            <a:endParaRPr lang="en-US" dirty="0" smtClean="0"/>
          </a:p>
          <a:p>
            <a:pPr eaLnBrk="1" hangingPunct="1">
              <a:buFont typeface="Arial" charset="0"/>
              <a:buChar char="•"/>
            </a:pPr>
            <a:r>
              <a:rPr lang="en-US" dirty="0" smtClean="0"/>
              <a:t>Increases the concurrency</a:t>
            </a:r>
          </a:p>
          <a:p>
            <a:pPr eaLnBrk="1" hangingPunct="1">
              <a:buFont typeface="Arial" charset="0"/>
              <a:buChar char="•"/>
            </a:pPr>
            <a:endParaRPr lang="en-US" dirty="0" smtClean="0"/>
          </a:p>
          <a:p>
            <a:pPr eaLnBrk="1" hangingPunct="1">
              <a:buFont typeface="Arial" charset="0"/>
              <a:buChar char="•"/>
            </a:pPr>
            <a:endParaRPr lang="en-US" dirty="0" smtClean="0"/>
          </a:p>
          <a:p>
            <a:pPr eaLnBrk="1" hangingPunct="1">
              <a:buFont typeface="Arial" charset="0"/>
              <a:buChar char="•"/>
            </a:pPr>
            <a:endParaRPr lang="en-US" dirty="0" smtClean="0"/>
          </a:p>
          <a:p>
            <a:pPr eaLnBrk="1" hangingPunct="1">
              <a:buFont typeface="Arial" charset="0"/>
              <a:buChar char="•"/>
            </a:pP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8558DA3-B3E4-4F6C-8A62-8C232BBCB3CD}" type="slidenum">
              <a:rPr lang="en-US"/>
              <a:pPr>
                <a:defRPr/>
              </a:pPr>
              <a:t>29</a:t>
            </a:fld>
            <a:endParaRPr lang="en-US"/>
          </a:p>
        </p:txBody>
      </p:sp>
      <p:sp>
        <p:nvSpPr>
          <p:cNvPr id="148482" name="Rectangle 2"/>
          <p:cNvSpPr>
            <a:spLocks noGrp="1" noChangeArrowheads="1"/>
          </p:cNvSpPr>
          <p:nvPr>
            <p:ph type="title"/>
          </p:nvPr>
        </p:nvSpPr>
        <p:spPr/>
        <p:txBody>
          <a:bodyPr/>
          <a:lstStyle/>
          <a:p>
            <a:pPr eaLnBrk="1" hangingPunct="1">
              <a:defRPr/>
            </a:pPr>
            <a:r>
              <a:rPr lang="en-US" smtClean="0"/>
              <a:t>Types of Intent Locking</a:t>
            </a:r>
          </a:p>
        </p:txBody>
      </p:sp>
      <p:sp>
        <p:nvSpPr>
          <p:cNvPr id="35844" name="Rectangle 3"/>
          <p:cNvSpPr>
            <a:spLocks noGrp="1" noChangeArrowheads="1"/>
          </p:cNvSpPr>
          <p:nvPr>
            <p:ph type="body" idx="1"/>
          </p:nvPr>
        </p:nvSpPr>
        <p:spPr/>
        <p:txBody>
          <a:bodyPr/>
          <a:lstStyle/>
          <a:p>
            <a:pPr eaLnBrk="1" hangingPunct="1">
              <a:buFont typeface="Arial" charset="0"/>
              <a:buChar char="•"/>
            </a:pPr>
            <a:r>
              <a:rPr lang="en-US" b="1" smtClean="0">
                <a:solidFill>
                  <a:schemeClr val="accent2"/>
                </a:solidFill>
              </a:rPr>
              <a:t>IS</a:t>
            </a:r>
            <a:r>
              <a:rPr lang="en-US" smtClean="0"/>
              <a:t> (Intent Share)</a:t>
            </a:r>
          </a:p>
          <a:p>
            <a:pPr eaLnBrk="1" hangingPunct="1">
              <a:buFont typeface="Arial" charset="0"/>
              <a:buChar char="•"/>
            </a:pPr>
            <a:endParaRPr lang="en-US" smtClean="0"/>
          </a:p>
          <a:p>
            <a:pPr eaLnBrk="1" hangingPunct="1">
              <a:buFont typeface="Arial" charset="0"/>
              <a:buChar char="•"/>
            </a:pPr>
            <a:r>
              <a:rPr lang="en-US" b="1" smtClean="0">
                <a:solidFill>
                  <a:schemeClr val="accent2"/>
                </a:solidFill>
              </a:rPr>
              <a:t>IX </a:t>
            </a:r>
            <a:r>
              <a:rPr lang="en-US" smtClean="0"/>
              <a:t>(Intent Exclusive)</a:t>
            </a:r>
          </a:p>
          <a:p>
            <a:pPr eaLnBrk="1" hangingPunct="1">
              <a:buFont typeface="Arial" charset="0"/>
              <a:buChar char="•"/>
            </a:pPr>
            <a:endParaRPr lang="en-US" smtClean="0"/>
          </a:p>
          <a:p>
            <a:pPr eaLnBrk="1" hangingPunct="1">
              <a:buFont typeface="Arial" charset="0"/>
              <a:buChar char="•"/>
            </a:pPr>
            <a:r>
              <a:rPr lang="en-US" b="1" smtClean="0">
                <a:solidFill>
                  <a:schemeClr val="accent2"/>
                </a:solidFill>
              </a:rPr>
              <a:t>SIX </a:t>
            </a:r>
            <a:r>
              <a:rPr lang="en-US" smtClean="0"/>
              <a:t>(Shared Intent Exclusive)</a:t>
            </a:r>
          </a:p>
          <a:p>
            <a:pPr eaLnBrk="1" hangingPunct="1">
              <a:buFont typeface="Arial" charset="0"/>
              <a:buChar char="•"/>
            </a:pPr>
            <a:endParaRPr lang="en-US" smtClean="0"/>
          </a:p>
          <a:p>
            <a:pPr eaLnBrk="1" hangingPunct="1">
              <a:buFont typeface="Arial" charset="0"/>
              <a:buChar char="•"/>
            </a:pPr>
            <a:endParaRPr lang="en-US" smtClean="0"/>
          </a:p>
          <a:p>
            <a:pPr eaLnBrk="1" hangingPunct="1">
              <a:buFont typeface="Arial" charset="0"/>
              <a:buChar char="•"/>
            </a:pPr>
            <a:endParaRPr lang="en-US" smtClean="0"/>
          </a:p>
          <a:p>
            <a:pPr eaLnBrk="1" hangingPunct="1">
              <a:buFont typeface="Arial" charset="0"/>
              <a:buChar char="•"/>
            </a:pPr>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defRPr/>
            </a:pPr>
            <a:r>
              <a:rPr lang="en-US" dirty="0" smtClean="0"/>
              <a:t>Course Objectives</a:t>
            </a:r>
          </a:p>
        </p:txBody>
      </p:sp>
      <p:sp>
        <p:nvSpPr>
          <p:cNvPr id="30" name="Content Placeholder 29"/>
          <p:cNvSpPr>
            <a:spLocks noGrp="1"/>
          </p:cNvSpPr>
          <p:nvPr>
            <p:ph idx="1"/>
          </p:nvPr>
        </p:nvSpPr>
        <p:spPr>
          <a:xfrm>
            <a:off x="152400" y="1062038"/>
            <a:ext cx="8229600" cy="4881562"/>
          </a:xfrm>
        </p:spPr>
        <p:txBody>
          <a:bodyPr/>
          <a:lstStyle/>
          <a:p>
            <a:pPr>
              <a:defRPr/>
            </a:pPr>
            <a:r>
              <a:rPr lang="en-US" sz="1800" dirty="0" smtClean="0">
                <a:solidFill>
                  <a:schemeClr val="tx1">
                    <a:lumMod val="95000"/>
                    <a:lumOff val="5000"/>
                  </a:schemeClr>
                </a:solidFill>
                <a:latin typeface="Trebuchet MS" pitchFamily="34" charset="0"/>
              </a:rPr>
              <a:t>Introduction to On-Line Transaction Processing(OLTP)</a:t>
            </a:r>
          </a:p>
          <a:p>
            <a:pPr>
              <a:defRPr/>
            </a:pPr>
            <a:endParaRPr lang="en-US" sz="1800" dirty="0" smtClean="0">
              <a:solidFill>
                <a:schemeClr val="tx1">
                  <a:lumMod val="95000"/>
                  <a:lumOff val="5000"/>
                </a:schemeClr>
              </a:solidFill>
              <a:latin typeface="Trebuchet MS" pitchFamily="34" charset="0"/>
            </a:endParaRPr>
          </a:p>
          <a:p>
            <a:pPr>
              <a:defRPr/>
            </a:pPr>
            <a:r>
              <a:rPr lang="en-US" sz="1800" dirty="0" smtClean="0">
                <a:solidFill>
                  <a:schemeClr val="tx1">
                    <a:lumMod val="95000"/>
                    <a:lumOff val="5000"/>
                  </a:schemeClr>
                </a:solidFill>
                <a:latin typeface="Trebuchet MS" pitchFamily="34" charset="0"/>
              </a:rPr>
              <a:t>Introduction to Procedural Language/Structured Query Language (PL/SQL)</a:t>
            </a:r>
          </a:p>
          <a:p>
            <a:pPr>
              <a:defRPr/>
            </a:pPr>
            <a:endParaRPr lang="en-US" sz="1800" dirty="0" smtClean="0">
              <a:solidFill>
                <a:schemeClr val="tx1">
                  <a:lumMod val="95000"/>
                  <a:lumOff val="5000"/>
                </a:schemeClr>
              </a:solidFill>
              <a:latin typeface="Trebuchet MS" pitchFamily="34" charset="0"/>
            </a:endParaRPr>
          </a:p>
          <a:p>
            <a:pPr>
              <a:defRPr/>
            </a:pPr>
            <a:r>
              <a:rPr lang="en-US" sz="1800" dirty="0" smtClean="0">
                <a:solidFill>
                  <a:schemeClr val="tx1">
                    <a:lumMod val="95000"/>
                    <a:lumOff val="5000"/>
                  </a:schemeClr>
                </a:solidFill>
                <a:latin typeface="Trebuchet MS" pitchFamily="34" charset="0"/>
              </a:rPr>
              <a:t>Implicit and Explicit Cursors in PL/SQL </a:t>
            </a:r>
          </a:p>
          <a:p>
            <a:pPr>
              <a:defRPr/>
            </a:pPr>
            <a:endParaRPr lang="en-US" sz="1800" dirty="0" smtClean="0">
              <a:solidFill>
                <a:schemeClr val="tx1">
                  <a:lumMod val="95000"/>
                  <a:lumOff val="5000"/>
                </a:schemeClr>
              </a:solidFill>
              <a:latin typeface="Trebuchet MS" pitchFamily="34" charset="0"/>
            </a:endParaRPr>
          </a:p>
          <a:p>
            <a:pPr>
              <a:defRPr/>
            </a:pPr>
            <a:r>
              <a:rPr lang="en-US" sz="1800" dirty="0" smtClean="0">
                <a:solidFill>
                  <a:schemeClr val="tx1">
                    <a:lumMod val="95000"/>
                    <a:lumOff val="5000"/>
                  </a:schemeClr>
                </a:solidFill>
                <a:latin typeface="Trebuchet MS" pitchFamily="34" charset="0"/>
              </a:rPr>
              <a:t>Exception or Error handling in PL/SQL</a:t>
            </a:r>
          </a:p>
          <a:p>
            <a:pPr>
              <a:defRPr/>
            </a:pPr>
            <a:endParaRPr lang="en-US" sz="1800" dirty="0" smtClean="0">
              <a:solidFill>
                <a:schemeClr val="tx1">
                  <a:lumMod val="95000"/>
                  <a:lumOff val="5000"/>
                </a:schemeClr>
              </a:solidFill>
              <a:latin typeface="Trebuchet MS" pitchFamily="34" charset="0"/>
            </a:endParaRPr>
          </a:p>
          <a:p>
            <a:pPr>
              <a:defRPr/>
            </a:pPr>
            <a:r>
              <a:rPr lang="en-US" sz="1800" dirty="0" smtClean="0">
                <a:solidFill>
                  <a:schemeClr val="tx1">
                    <a:lumMod val="95000"/>
                    <a:lumOff val="5000"/>
                  </a:schemeClr>
                </a:solidFill>
                <a:latin typeface="Trebuchet MS" pitchFamily="34" charset="0"/>
              </a:rPr>
              <a:t>Implementing transactions using PL/SQL</a:t>
            </a:r>
          </a:p>
          <a:p>
            <a:pPr>
              <a:defRPr/>
            </a:pPr>
            <a:endParaRPr lang="en-US" sz="1800" dirty="0" smtClean="0">
              <a:solidFill>
                <a:schemeClr val="tx1">
                  <a:lumMod val="95000"/>
                  <a:lumOff val="5000"/>
                </a:schemeClr>
              </a:solidFill>
              <a:latin typeface="Trebuchet MS" pitchFamily="34" charset="0"/>
            </a:endParaRPr>
          </a:p>
          <a:p>
            <a:pPr>
              <a:defRPr/>
            </a:pPr>
            <a:r>
              <a:rPr lang="en-US" sz="1800" dirty="0" smtClean="0">
                <a:solidFill>
                  <a:schemeClr val="tx1">
                    <a:lumMod val="95000"/>
                    <a:lumOff val="5000"/>
                  </a:schemeClr>
                </a:solidFill>
                <a:latin typeface="Trebuchet MS" pitchFamily="34" charset="0"/>
              </a:rPr>
              <a:t>Introduction to Concurrency control and recovery techniques</a:t>
            </a:r>
          </a:p>
          <a:p>
            <a:pPr>
              <a:defRPr/>
            </a:pPr>
            <a:endParaRPr lang="en-US" sz="1800" dirty="0" smtClean="0">
              <a:solidFill>
                <a:schemeClr val="tx1">
                  <a:lumMod val="95000"/>
                  <a:lumOff val="5000"/>
                </a:schemeClr>
              </a:solidFill>
              <a:latin typeface="Trebuchet MS" pitchFamily="34" charset="0"/>
            </a:endParaRPr>
          </a:p>
          <a:p>
            <a:pPr>
              <a:defRPr/>
            </a:pPr>
            <a:r>
              <a:rPr lang="en-US" sz="1800" dirty="0" smtClean="0">
                <a:solidFill>
                  <a:schemeClr val="tx1">
                    <a:lumMod val="95000"/>
                    <a:lumOff val="5000"/>
                  </a:schemeClr>
                </a:solidFill>
                <a:latin typeface="Trebuchet MS" pitchFamily="34" charset="0"/>
              </a:rPr>
              <a:t>SQL Query tuning and PL/SQL performance tuning</a:t>
            </a:r>
          </a:p>
          <a:p>
            <a:pPr>
              <a:defRPr/>
            </a:pPr>
            <a:endParaRPr lang="en-US" sz="1800" dirty="0" smtClean="0">
              <a:solidFill>
                <a:schemeClr val="tx1">
                  <a:lumMod val="95000"/>
                  <a:lumOff val="5000"/>
                </a:schemeClr>
              </a:solidFill>
              <a:latin typeface="Trebuchet MS" pitchFamily="34" charset="0"/>
            </a:endParaRPr>
          </a:p>
          <a:p>
            <a:pPr>
              <a:defRPr/>
            </a:pPr>
            <a:r>
              <a:rPr lang="en-US" sz="1800" dirty="0" smtClean="0">
                <a:solidFill>
                  <a:schemeClr val="tx1">
                    <a:lumMod val="95000"/>
                    <a:lumOff val="5000"/>
                  </a:schemeClr>
                </a:solidFill>
                <a:latin typeface="Trebuchet MS" pitchFamily="34" charset="0"/>
              </a:rPr>
              <a:t>Introduction to On-Line Analytical Processing(OLAP)</a:t>
            </a:r>
          </a:p>
          <a:p>
            <a:pPr>
              <a:buFont typeface="Wingdings" pitchFamily="2" charset="2"/>
              <a:buNone/>
              <a:defRPr/>
            </a:pPr>
            <a:endParaRPr lang="en-US" dirty="0">
              <a:latin typeface="Trebuchet MS" pitchFamily="34" charset="0"/>
            </a:endParaRPr>
          </a:p>
        </p:txBody>
      </p:sp>
      <p:sp>
        <p:nvSpPr>
          <p:cNvPr id="4" name="Slide Number Placeholder 3"/>
          <p:cNvSpPr>
            <a:spLocks noGrp="1"/>
          </p:cNvSpPr>
          <p:nvPr>
            <p:ph type="sldNum" sz="quarter" idx="10"/>
          </p:nvPr>
        </p:nvSpPr>
        <p:spPr/>
        <p:txBody>
          <a:bodyPr/>
          <a:lstStyle/>
          <a:p>
            <a:pPr>
              <a:defRPr/>
            </a:pPr>
            <a:fld id="{5340899C-959A-4E54-81FB-E4AA5EA96BDB}" type="slidenum">
              <a:rPr lang="en-US"/>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332288" y="6388100"/>
            <a:ext cx="773112" cy="476250"/>
          </a:xfrm>
        </p:spPr>
        <p:txBody>
          <a:bodyPr/>
          <a:lstStyle/>
          <a:p>
            <a:pPr algn="l" fontAlgn="auto">
              <a:spcAft>
                <a:spcPts val="0"/>
              </a:spcAft>
              <a:defRPr/>
            </a:pPr>
            <a:fld id="{492FB29F-D6D8-42B8-B923-032E861B87C9}" type="slidenum">
              <a:rPr lang="en-US" b="0"/>
              <a:pPr algn="l" fontAlgn="auto">
                <a:spcAft>
                  <a:spcPts val="0"/>
                </a:spcAft>
                <a:defRPr/>
              </a:pPr>
              <a:t>30</a:t>
            </a:fld>
            <a:endParaRPr lang="en-US" b="0" dirty="0"/>
          </a:p>
        </p:txBody>
      </p:sp>
      <p:sp>
        <p:nvSpPr>
          <p:cNvPr id="56324" name="Rectangle 4"/>
          <p:cNvSpPr>
            <a:spLocks noGrp="1" noChangeArrowheads="1"/>
          </p:cNvSpPr>
          <p:nvPr>
            <p:ph type="title"/>
          </p:nvPr>
        </p:nvSpPr>
        <p:spPr/>
        <p:txBody>
          <a:bodyPr/>
          <a:lstStyle/>
          <a:p>
            <a:pPr eaLnBrk="1" hangingPunct="1">
              <a:defRPr/>
            </a:pPr>
            <a:r>
              <a:rPr lang="en-US" smtClean="0"/>
              <a:t>Lock Compatibility matrix</a:t>
            </a:r>
          </a:p>
        </p:txBody>
      </p:sp>
      <p:graphicFrame>
        <p:nvGraphicFramePr>
          <p:cNvPr id="6" name="Table 5"/>
          <p:cNvGraphicFramePr>
            <a:graphicFrameLocks noGrp="1"/>
          </p:cNvGraphicFramePr>
          <p:nvPr/>
        </p:nvGraphicFramePr>
        <p:xfrm>
          <a:off x="381000" y="1447800"/>
          <a:ext cx="8305800" cy="4419600"/>
        </p:xfrm>
        <a:graphic>
          <a:graphicData uri="http://schemas.openxmlformats.org/drawingml/2006/table">
            <a:tbl>
              <a:tblPr firstRow="1" firstCol="1" bandRow="1">
                <a:tableStyleId>{5C22544A-7EE6-4342-B048-85BDC9FD1C3A}</a:tableStyleId>
              </a:tblPr>
              <a:tblGrid>
                <a:gridCol w="1143000"/>
                <a:gridCol w="1625600"/>
                <a:gridCol w="1384300"/>
                <a:gridCol w="1384300"/>
                <a:gridCol w="1384300"/>
                <a:gridCol w="1384300"/>
              </a:tblGrid>
              <a:tr h="609600">
                <a:tc>
                  <a:txBody>
                    <a:bodyPr/>
                    <a:lstStyle/>
                    <a:p>
                      <a:pPr algn="ctr"/>
                      <a:endParaRPr lang="en-US" sz="2000" baseline="0" dirty="0">
                        <a:solidFill>
                          <a:schemeClr val="tx1"/>
                        </a:solidFill>
                      </a:endParaRPr>
                    </a:p>
                  </a:txBody>
                  <a:tcPr/>
                </a:tc>
                <a:tc>
                  <a:txBody>
                    <a:bodyPr/>
                    <a:lstStyle/>
                    <a:p>
                      <a:pPr algn="ctr"/>
                      <a:r>
                        <a:rPr lang="en-US" sz="2000" baseline="0" dirty="0" smtClean="0">
                          <a:solidFill>
                            <a:schemeClr val="tx1"/>
                          </a:solidFill>
                        </a:rPr>
                        <a:t>S</a:t>
                      </a:r>
                      <a:endParaRPr lang="en-US" sz="2000" baseline="0" dirty="0">
                        <a:solidFill>
                          <a:schemeClr val="tx1"/>
                        </a:solidFill>
                      </a:endParaRPr>
                    </a:p>
                  </a:txBody>
                  <a:tcPr/>
                </a:tc>
                <a:tc>
                  <a:txBody>
                    <a:bodyPr/>
                    <a:lstStyle/>
                    <a:p>
                      <a:pPr algn="ctr"/>
                      <a:r>
                        <a:rPr lang="en-US" sz="2000" baseline="0" dirty="0" smtClean="0">
                          <a:solidFill>
                            <a:schemeClr val="tx1"/>
                          </a:solidFill>
                        </a:rPr>
                        <a:t>X</a:t>
                      </a:r>
                      <a:endParaRPr lang="en-US" sz="2000" baseline="0" dirty="0">
                        <a:solidFill>
                          <a:schemeClr val="tx1"/>
                        </a:solidFill>
                      </a:endParaRPr>
                    </a:p>
                  </a:txBody>
                  <a:tcPr/>
                </a:tc>
                <a:tc>
                  <a:txBody>
                    <a:bodyPr/>
                    <a:lstStyle/>
                    <a:p>
                      <a:pPr algn="ctr"/>
                      <a:r>
                        <a:rPr lang="en-US" sz="2000" baseline="0" dirty="0" smtClean="0">
                          <a:solidFill>
                            <a:schemeClr val="tx1"/>
                          </a:solidFill>
                        </a:rPr>
                        <a:t>IS</a:t>
                      </a:r>
                      <a:endParaRPr lang="en-US" sz="2000" baseline="0" dirty="0">
                        <a:solidFill>
                          <a:schemeClr val="tx1"/>
                        </a:solidFill>
                      </a:endParaRPr>
                    </a:p>
                  </a:txBody>
                  <a:tcPr/>
                </a:tc>
                <a:tc>
                  <a:txBody>
                    <a:bodyPr/>
                    <a:lstStyle/>
                    <a:p>
                      <a:pPr algn="ctr"/>
                      <a:r>
                        <a:rPr lang="en-US" sz="2000" baseline="0" dirty="0" smtClean="0">
                          <a:solidFill>
                            <a:schemeClr val="tx1"/>
                          </a:solidFill>
                        </a:rPr>
                        <a:t>IX</a:t>
                      </a:r>
                      <a:endParaRPr lang="en-US" sz="2000" baseline="0" dirty="0">
                        <a:solidFill>
                          <a:schemeClr val="tx1"/>
                        </a:solidFill>
                      </a:endParaRPr>
                    </a:p>
                  </a:txBody>
                  <a:tcPr/>
                </a:tc>
                <a:tc>
                  <a:txBody>
                    <a:bodyPr/>
                    <a:lstStyle/>
                    <a:p>
                      <a:pPr algn="ctr"/>
                      <a:r>
                        <a:rPr lang="en-US" sz="2000" baseline="0" dirty="0" smtClean="0">
                          <a:solidFill>
                            <a:schemeClr val="tx1"/>
                          </a:solidFill>
                        </a:rPr>
                        <a:t>SIX</a:t>
                      </a:r>
                      <a:endParaRPr lang="en-US" sz="2000" baseline="0" dirty="0">
                        <a:solidFill>
                          <a:schemeClr val="tx1"/>
                        </a:solidFill>
                      </a:endParaRPr>
                    </a:p>
                  </a:txBody>
                  <a:tcPr/>
                </a:tc>
              </a:tr>
              <a:tr h="762000">
                <a:tc>
                  <a:txBody>
                    <a:bodyPr/>
                    <a:lstStyle/>
                    <a:p>
                      <a:pPr algn="ctr"/>
                      <a:r>
                        <a:rPr lang="en-US" sz="2000" baseline="0" dirty="0" smtClean="0">
                          <a:solidFill>
                            <a:schemeClr val="tx1"/>
                          </a:solidFill>
                        </a:rPr>
                        <a:t>S</a:t>
                      </a:r>
                      <a:endParaRPr lang="en-US" sz="2000" baseline="0" dirty="0">
                        <a:solidFill>
                          <a:schemeClr val="tx1"/>
                        </a:solidFill>
                      </a:endParaRPr>
                    </a:p>
                  </a:txBody>
                  <a:tcPr/>
                </a:tc>
                <a:tc>
                  <a:txBody>
                    <a:bodyPr/>
                    <a:lstStyle/>
                    <a:p>
                      <a:pPr algn="ctr"/>
                      <a:r>
                        <a:rPr lang="en-US" sz="2000" baseline="0" dirty="0" smtClean="0">
                          <a:solidFill>
                            <a:schemeClr val="tx1"/>
                          </a:solidFill>
                        </a:rPr>
                        <a:t>Y</a:t>
                      </a:r>
                      <a:endParaRPr lang="en-US" sz="2000" baseline="0" dirty="0">
                        <a:solidFill>
                          <a:schemeClr val="tx1"/>
                        </a:solidFill>
                      </a:endParaRPr>
                    </a:p>
                  </a:txBody>
                  <a:tcPr/>
                </a:tc>
                <a:tc>
                  <a:txBody>
                    <a:bodyPr/>
                    <a:lstStyle/>
                    <a:p>
                      <a:pPr algn="ctr"/>
                      <a:r>
                        <a:rPr lang="en-US" sz="2000" baseline="0" dirty="0" smtClean="0">
                          <a:solidFill>
                            <a:schemeClr val="tx1"/>
                          </a:solidFill>
                        </a:rPr>
                        <a:t>N</a:t>
                      </a:r>
                      <a:endParaRPr lang="en-US" sz="2000" baseline="0" dirty="0">
                        <a:solidFill>
                          <a:schemeClr val="tx1"/>
                        </a:solidFill>
                      </a:endParaRPr>
                    </a:p>
                  </a:txBody>
                  <a:tcPr/>
                </a:tc>
                <a:tc>
                  <a:txBody>
                    <a:bodyPr/>
                    <a:lstStyle/>
                    <a:p>
                      <a:pPr algn="ctr"/>
                      <a:r>
                        <a:rPr lang="en-US" sz="2000" baseline="0" dirty="0" smtClean="0">
                          <a:solidFill>
                            <a:schemeClr val="tx1"/>
                          </a:solidFill>
                        </a:rPr>
                        <a:t>Y</a:t>
                      </a:r>
                      <a:endParaRPr lang="en-US" sz="2000" baseline="0" dirty="0">
                        <a:solidFill>
                          <a:schemeClr val="tx1"/>
                        </a:solidFill>
                      </a:endParaRPr>
                    </a:p>
                  </a:txBody>
                  <a:tcPr/>
                </a:tc>
                <a:tc>
                  <a:txBody>
                    <a:bodyPr/>
                    <a:lstStyle/>
                    <a:p>
                      <a:pPr algn="ctr"/>
                      <a:r>
                        <a:rPr lang="en-US" sz="2000" baseline="0" dirty="0" smtClean="0">
                          <a:solidFill>
                            <a:schemeClr val="tx1"/>
                          </a:solidFill>
                        </a:rPr>
                        <a:t>N</a:t>
                      </a:r>
                      <a:endParaRPr lang="en-US" sz="2000" baseline="0" dirty="0">
                        <a:solidFill>
                          <a:schemeClr val="tx1"/>
                        </a:solidFill>
                      </a:endParaRPr>
                    </a:p>
                  </a:txBody>
                  <a:tcPr/>
                </a:tc>
                <a:tc>
                  <a:txBody>
                    <a:bodyPr/>
                    <a:lstStyle/>
                    <a:p>
                      <a:pPr algn="ctr"/>
                      <a:r>
                        <a:rPr lang="en-US" sz="2000" baseline="0" dirty="0" smtClean="0">
                          <a:solidFill>
                            <a:schemeClr val="tx1"/>
                          </a:solidFill>
                        </a:rPr>
                        <a:t>N</a:t>
                      </a:r>
                      <a:endParaRPr lang="en-US" sz="2000" baseline="0" dirty="0">
                        <a:solidFill>
                          <a:schemeClr val="tx1"/>
                        </a:solidFill>
                      </a:endParaRPr>
                    </a:p>
                  </a:txBody>
                  <a:tcPr/>
                </a:tc>
              </a:tr>
              <a:tr h="762000">
                <a:tc>
                  <a:txBody>
                    <a:bodyPr/>
                    <a:lstStyle/>
                    <a:p>
                      <a:pPr algn="ctr"/>
                      <a:r>
                        <a:rPr lang="en-US" sz="2000" baseline="0" dirty="0" smtClean="0">
                          <a:solidFill>
                            <a:schemeClr val="tx1"/>
                          </a:solidFill>
                        </a:rPr>
                        <a:t>X</a:t>
                      </a:r>
                      <a:endParaRPr lang="en-US" sz="2000" baseline="0" dirty="0">
                        <a:solidFill>
                          <a:schemeClr val="tx1"/>
                        </a:solidFill>
                      </a:endParaRPr>
                    </a:p>
                  </a:txBody>
                  <a:tcPr/>
                </a:tc>
                <a:tc>
                  <a:txBody>
                    <a:bodyPr/>
                    <a:lstStyle/>
                    <a:p>
                      <a:pPr algn="ctr"/>
                      <a:r>
                        <a:rPr lang="en-US" sz="2000" baseline="0" dirty="0" smtClean="0">
                          <a:solidFill>
                            <a:schemeClr val="tx1"/>
                          </a:solidFill>
                        </a:rPr>
                        <a:t>N</a:t>
                      </a:r>
                      <a:endParaRPr lang="en-US" sz="2000" baseline="0" dirty="0">
                        <a:solidFill>
                          <a:schemeClr val="tx1"/>
                        </a:solidFill>
                      </a:endParaRPr>
                    </a:p>
                  </a:txBody>
                  <a:tcPr/>
                </a:tc>
                <a:tc>
                  <a:txBody>
                    <a:bodyPr/>
                    <a:lstStyle/>
                    <a:p>
                      <a:pPr algn="ctr"/>
                      <a:r>
                        <a:rPr lang="en-US" sz="2000" baseline="0" dirty="0" smtClean="0">
                          <a:solidFill>
                            <a:schemeClr val="tx1"/>
                          </a:solidFill>
                        </a:rPr>
                        <a:t>N</a:t>
                      </a:r>
                      <a:endParaRPr lang="en-US" sz="2000" baseline="0" dirty="0">
                        <a:solidFill>
                          <a:schemeClr val="tx1"/>
                        </a:solidFill>
                      </a:endParaRPr>
                    </a:p>
                  </a:txBody>
                  <a:tcPr/>
                </a:tc>
                <a:tc>
                  <a:txBody>
                    <a:bodyPr/>
                    <a:lstStyle/>
                    <a:p>
                      <a:pPr algn="ctr"/>
                      <a:r>
                        <a:rPr lang="en-US" sz="2000" baseline="0" dirty="0" smtClean="0">
                          <a:solidFill>
                            <a:schemeClr val="tx1"/>
                          </a:solidFill>
                        </a:rPr>
                        <a:t>N</a:t>
                      </a:r>
                      <a:endParaRPr lang="en-US" sz="2000" baseline="0" dirty="0">
                        <a:solidFill>
                          <a:schemeClr val="tx1"/>
                        </a:solidFill>
                      </a:endParaRPr>
                    </a:p>
                  </a:txBody>
                  <a:tcPr/>
                </a:tc>
                <a:tc>
                  <a:txBody>
                    <a:bodyPr/>
                    <a:lstStyle/>
                    <a:p>
                      <a:pPr algn="ctr"/>
                      <a:r>
                        <a:rPr lang="en-US" sz="2000" baseline="0" dirty="0" smtClean="0">
                          <a:solidFill>
                            <a:schemeClr val="tx1"/>
                          </a:solidFill>
                        </a:rPr>
                        <a:t>N</a:t>
                      </a:r>
                      <a:endParaRPr lang="en-US" sz="2000" baseline="0" dirty="0">
                        <a:solidFill>
                          <a:schemeClr val="tx1"/>
                        </a:solidFill>
                      </a:endParaRPr>
                    </a:p>
                  </a:txBody>
                  <a:tcPr/>
                </a:tc>
                <a:tc>
                  <a:txBody>
                    <a:bodyPr/>
                    <a:lstStyle/>
                    <a:p>
                      <a:pPr algn="ctr"/>
                      <a:r>
                        <a:rPr lang="en-US" sz="2000" baseline="0" dirty="0" smtClean="0">
                          <a:solidFill>
                            <a:schemeClr val="tx1"/>
                          </a:solidFill>
                        </a:rPr>
                        <a:t>N</a:t>
                      </a:r>
                      <a:endParaRPr lang="en-US" sz="2000" baseline="0" dirty="0">
                        <a:solidFill>
                          <a:schemeClr val="tx1"/>
                        </a:solidFill>
                      </a:endParaRPr>
                    </a:p>
                  </a:txBody>
                  <a:tcPr/>
                </a:tc>
              </a:tr>
              <a:tr h="762000">
                <a:tc>
                  <a:txBody>
                    <a:bodyPr/>
                    <a:lstStyle/>
                    <a:p>
                      <a:pPr algn="ctr"/>
                      <a:r>
                        <a:rPr lang="en-US" sz="2000" baseline="0" dirty="0" smtClean="0">
                          <a:solidFill>
                            <a:schemeClr val="tx1"/>
                          </a:solidFill>
                        </a:rPr>
                        <a:t>IS</a:t>
                      </a:r>
                      <a:endParaRPr lang="en-US" sz="2000" baseline="0" dirty="0">
                        <a:solidFill>
                          <a:schemeClr val="tx1"/>
                        </a:solidFill>
                      </a:endParaRPr>
                    </a:p>
                  </a:txBody>
                  <a:tcPr/>
                </a:tc>
                <a:tc>
                  <a:txBody>
                    <a:bodyPr/>
                    <a:lstStyle/>
                    <a:p>
                      <a:pPr algn="ctr"/>
                      <a:r>
                        <a:rPr lang="en-US" sz="2000" baseline="0" dirty="0" smtClean="0">
                          <a:solidFill>
                            <a:schemeClr val="tx1"/>
                          </a:solidFill>
                        </a:rPr>
                        <a:t>Y</a:t>
                      </a:r>
                      <a:endParaRPr lang="en-US" sz="2000" baseline="0" dirty="0">
                        <a:solidFill>
                          <a:schemeClr val="tx1"/>
                        </a:solidFill>
                      </a:endParaRPr>
                    </a:p>
                  </a:txBody>
                  <a:tcPr/>
                </a:tc>
                <a:tc>
                  <a:txBody>
                    <a:bodyPr/>
                    <a:lstStyle/>
                    <a:p>
                      <a:pPr algn="ctr"/>
                      <a:r>
                        <a:rPr lang="en-US" sz="2000" baseline="0" dirty="0" smtClean="0">
                          <a:solidFill>
                            <a:schemeClr val="tx1"/>
                          </a:solidFill>
                        </a:rPr>
                        <a:t>N</a:t>
                      </a:r>
                      <a:endParaRPr lang="en-US" sz="2000" baseline="0" dirty="0">
                        <a:solidFill>
                          <a:schemeClr val="tx1"/>
                        </a:solidFill>
                      </a:endParaRPr>
                    </a:p>
                  </a:txBody>
                  <a:tcPr/>
                </a:tc>
                <a:tc>
                  <a:txBody>
                    <a:bodyPr/>
                    <a:lstStyle/>
                    <a:p>
                      <a:pPr algn="ctr"/>
                      <a:r>
                        <a:rPr lang="en-US" sz="2000" baseline="0" dirty="0" smtClean="0">
                          <a:solidFill>
                            <a:schemeClr val="tx1"/>
                          </a:solidFill>
                        </a:rPr>
                        <a:t>Y</a:t>
                      </a:r>
                      <a:endParaRPr lang="en-US" sz="2000" baseline="0" dirty="0">
                        <a:solidFill>
                          <a:schemeClr val="tx1"/>
                        </a:solidFill>
                      </a:endParaRPr>
                    </a:p>
                  </a:txBody>
                  <a:tcPr/>
                </a:tc>
                <a:tc>
                  <a:txBody>
                    <a:bodyPr/>
                    <a:lstStyle/>
                    <a:p>
                      <a:pPr algn="ctr"/>
                      <a:r>
                        <a:rPr lang="en-US" sz="2000" baseline="0" dirty="0" smtClean="0">
                          <a:solidFill>
                            <a:schemeClr val="tx1"/>
                          </a:solidFill>
                        </a:rPr>
                        <a:t>Y</a:t>
                      </a:r>
                      <a:endParaRPr lang="en-US" sz="2000" baseline="0" dirty="0">
                        <a:solidFill>
                          <a:schemeClr val="tx1"/>
                        </a:solidFill>
                      </a:endParaRPr>
                    </a:p>
                  </a:txBody>
                  <a:tcPr/>
                </a:tc>
                <a:tc>
                  <a:txBody>
                    <a:bodyPr/>
                    <a:lstStyle/>
                    <a:p>
                      <a:pPr algn="ctr"/>
                      <a:r>
                        <a:rPr lang="en-US" sz="2000" b="0" baseline="0" dirty="0" smtClean="0">
                          <a:solidFill>
                            <a:schemeClr val="tx1"/>
                          </a:solidFill>
                        </a:rPr>
                        <a:t>Y</a:t>
                      </a:r>
                      <a:endParaRPr lang="en-US" sz="2000" b="0" baseline="0" dirty="0">
                        <a:solidFill>
                          <a:schemeClr val="tx1"/>
                        </a:solidFill>
                      </a:endParaRPr>
                    </a:p>
                  </a:txBody>
                  <a:tcPr/>
                </a:tc>
              </a:tr>
              <a:tr h="762000">
                <a:tc>
                  <a:txBody>
                    <a:bodyPr/>
                    <a:lstStyle/>
                    <a:p>
                      <a:pPr algn="ctr"/>
                      <a:r>
                        <a:rPr lang="en-US" sz="2000" baseline="0" dirty="0" smtClean="0">
                          <a:solidFill>
                            <a:schemeClr val="tx1"/>
                          </a:solidFill>
                        </a:rPr>
                        <a:t>IX</a:t>
                      </a:r>
                      <a:endParaRPr lang="en-US" sz="2000" baseline="0" dirty="0">
                        <a:solidFill>
                          <a:schemeClr val="tx1"/>
                        </a:solidFill>
                      </a:endParaRPr>
                    </a:p>
                  </a:txBody>
                  <a:tcPr/>
                </a:tc>
                <a:tc>
                  <a:txBody>
                    <a:bodyPr/>
                    <a:lstStyle/>
                    <a:p>
                      <a:pPr algn="ctr"/>
                      <a:r>
                        <a:rPr lang="en-US" sz="2000" baseline="0" dirty="0" smtClean="0">
                          <a:solidFill>
                            <a:schemeClr val="tx1"/>
                          </a:solidFill>
                        </a:rPr>
                        <a:t>N</a:t>
                      </a:r>
                      <a:endParaRPr lang="en-US" sz="2000" baseline="0" dirty="0">
                        <a:solidFill>
                          <a:schemeClr val="tx1"/>
                        </a:solidFill>
                      </a:endParaRPr>
                    </a:p>
                  </a:txBody>
                  <a:tcPr/>
                </a:tc>
                <a:tc>
                  <a:txBody>
                    <a:bodyPr/>
                    <a:lstStyle/>
                    <a:p>
                      <a:pPr algn="ctr"/>
                      <a:r>
                        <a:rPr lang="en-US" sz="2000" baseline="0" dirty="0" smtClean="0">
                          <a:solidFill>
                            <a:schemeClr val="tx1"/>
                          </a:solidFill>
                        </a:rPr>
                        <a:t>N</a:t>
                      </a:r>
                      <a:endParaRPr lang="en-US" sz="2000" baseline="0" dirty="0">
                        <a:solidFill>
                          <a:schemeClr val="tx1"/>
                        </a:solidFill>
                      </a:endParaRPr>
                    </a:p>
                  </a:txBody>
                  <a:tcPr/>
                </a:tc>
                <a:tc>
                  <a:txBody>
                    <a:bodyPr/>
                    <a:lstStyle/>
                    <a:p>
                      <a:pPr algn="ctr"/>
                      <a:r>
                        <a:rPr lang="en-US" sz="2000" baseline="0" dirty="0" smtClean="0">
                          <a:solidFill>
                            <a:schemeClr val="tx1"/>
                          </a:solidFill>
                        </a:rPr>
                        <a:t>Y</a:t>
                      </a:r>
                      <a:endParaRPr lang="en-US" sz="2000" baseline="0" dirty="0">
                        <a:solidFill>
                          <a:schemeClr val="tx1"/>
                        </a:solidFill>
                      </a:endParaRPr>
                    </a:p>
                  </a:txBody>
                  <a:tcPr/>
                </a:tc>
                <a:tc>
                  <a:txBody>
                    <a:bodyPr/>
                    <a:lstStyle/>
                    <a:p>
                      <a:pPr algn="ctr"/>
                      <a:r>
                        <a:rPr lang="en-US" sz="2000" baseline="0" dirty="0" smtClean="0">
                          <a:solidFill>
                            <a:schemeClr val="tx1"/>
                          </a:solidFill>
                        </a:rPr>
                        <a:t>Y</a:t>
                      </a:r>
                      <a:endParaRPr lang="en-US" sz="2000" baseline="0" dirty="0">
                        <a:solidFill>
                          <a:schemeClr val="tx1"/>
                        </a:solidFill>
                      </a:endParaRPr>
                    </a:p>
                  </a:txBody>
                  <a:tcPr/>
                </a:tc>
                <a:tc>
                  <a:txBody>
                    <a:bodyPr/>
                    <a:lstStyle/>
                    <a:p>
                      <a:pPr algn="ctr"/>
                      <a:r>
                        <a:rPr lang="en-US" sz="2000" baseline="0" dirty="0" smtClean="0">
                          <a:solidFill>
                            <a:schemeClr val="tx1"/>
                          </a:solidFill>
                        </a:rPr>
                        <a:t>N</a:t>
                      </a:r>
                      <a:endParaRPr lang="en-US" sz="2000" baseline="0" dirty="0">
                        <a:solidFill>
                          <a:schemeClr val="tx1"/>
                        </a:solidFill>
                      </a:endParaRPr>
                    </a:p>
                  </a:txBody>
                  <a:tcPr/>
                </a:tc>
              </a:tr>
              <a:tr h="762000">
                <a:tc>
                  <a:txBody>
                    <a:bodyPr/>
                    <a:lstStyle/>
                    <a:p>
                      <a:pPr algn="ctr"/>
                      <a:r>
                        <a:rPr lang="en-US" sz="2000" baseline="0" dirty="0" smtClean="0">
                          <a:solidFill>
                            <a:schemeClr val="tx1"/>
                          </a:solidFill>
                        </a:rPr>
                        <a:t>SIX</a:t>
                      </a:r>
                      <a:endParaRPr lang="en-US" sz="2000" baseline="0" dirty="0">
                        <a:solidFill>
                          <a:schemeClr val="tx1"/>
                        </a:solidFill>
                      </a:endParaRPr>
                    </a:p>
                  </a:txBody>
                  <a:tcPr/>
                </a:tc>
                <a:tc>
                  <a:txBody>
                    <a:bodyPr/>
                    <a:lstStyle/>
                    <a:p>
                      <a:pPr algn="ctr"/>
                      <a:r>
                        <a:rPr lang="en-US" sz="2000" baseline="0" dirty="0" smtClean="0">
                          <a:solidFill>
                            <a:schemeClr val="tx1"/>
                          </a:solidFill>
                        </a:rPr>
                        <a:t>N</a:t>
                      </a:r>
                      <a:endParaRPr lang="en-US" sz="2000" baseline="0" dirty="0">
                        <a:solidFill>
                          <a:schemeClr val="tx1"/>
                        </a:solidFill>
                      </a:endParaRPr>
                    </a:p>
                  </a:txBody>
                  <a:tcPr/>
                </a:tc>
                <a:tc>
                  <a:txBody>
                    <a:bodyPr/>
                    <a:lstStyle/>
                    <a:p>
                      <a:pPr algn="ctr"/>
                      <a:r>
                        <a:rPr lang="en-US" sz="2000" baseline="0" dirty="0" smtClean="0">
                          <a:solidFill>
                            <a:schemeClr val="tx1"/>
                          </a:solidFill>
                        </a:rPr>
                        <a:t>N</a:t>
                      </a:r>
                      <a:endParaRPr lang="en-US" sz="2000" baseline="0" dirty="0">
                        <a:solidFill>
                          <a:schemeClr val="tx1"/>
                        </a:solidFill>
                      </a:endParaRPr>
                    </a:p>
                  </a:txBody>
                  <a:tcPr/>
                </a:tc>
                <a:tc>
                  <a:txBody>
                    <a:bodyPr/>
                    <a:lstStyle/>
                    <a:p>
                      <a:pPr algn="ctr"/>
                      <a:r>
                        <a:rPr lang="en-US" sz="2000" b="0" baseline="0" dirty="0" smtClean="0">
                          <a:solidFill>
                            <a:schemeClr val="tx1"/>
                          </a:solidFill>
                          <a:latin typeface="+mn-lt"/>
                        </a:rPr>
                        <a:t>Y</a:t>
                      </a:r>
                      <a:endParaRPr lang="en-US" sz="2000" b="0" baseline="0" dirty="0">
                        <a:solidFill>
                          <a:schemeClr val="tx1"/>
                        </a:solidFill>
                        <a:latin typeface="+mn-lt"/>
                      </a:endParaRPr>
                    </a:p>
                  </a:txBody>
                  <a:tcPr/>
                </a:tc>
                <a:tc>
                  <a:txBody>
                    <a:bodyPr/>
                    <a:lstStyle/>
                    <a:p>
                      <a:pPr algn="ctr"/>
                      <a:r>
                        <a:rPr lang="en-US" sz="2000" baseline="0" dirty="0" smtClean="0">
                          <a:solidFill>
                            <a:schemeClr val="tx1"/>
                          </a:solidFill>
                        </a:rPr>
                        <a:t>N</a:t>
                      </a:r>
                      <a:endParaRPr lang="en-US" sz="2000" baseline="0" dirty="0">
                        <a:solidFill>
                          <a:schemeClr val="tx1"/>
                        </a:solidFill>
                      </a:endParaRPr>
                    </a:p>
                  </a:txBody>
                  <a:tcPr/>
                </a:tc>
                <a:tc>
                  <a:txBody>
                    <a:bodyPr/>
                    <a:lstStyle/>
                    <a:p>
                      <a:pPr algn="ctr"/>
                      <a:r>
                        <a:rPr lang="en-US" sz="2000" baseline="0" dirty="0" smtClean="0">
                          <a:solidFill>
                            <a:schemeClr val="tx1"/>
                          </a:solidFill>
                        </a:rPr>
                        <a:t>N</a:t>
                      </a:r>
                      <a:endParaRPr lang="en-US" sz="2000" baseline="0" dirty="0">
                        <a:solidFill>
                          <a:schemeClr val="tx1"/>
                        </a:solidFill>
                      </a:endParaRPr>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Rectangle 4"/>
          <p:cNvSpPr>
            <a:spLocks noGrp="1" noChangeArrowheads="1"/>
          </p:cNvSpPr>
          <p:nvPr>
            <p:ph type="title"/>
          </p:nvPr>
        </p:nvSpPr>
        <p:spPr/>
        <p:txBody>
          <a:bodyPr/>
          <a:lstStyle/>
          <a:p>
            <a:pPr>
              <a:defRPr/>
            </a:pPr>
            <a:r>
              <a:rPr lang="en-US" dirty="0"/>
              <a:t>Deadlock </a:t>
            </a:r>
            <a:r>
              <a:rPr lang="en-US" dirty="0" smtClean="0"/>
              <a:t>- </a:t>
            </a:r>
            <a:r>
              <a:rPr lang="en-US" dirty="0"/>
              <a:t>Example</a:t>
            </a:r>
          </a:p>
        </p:txBody>
      </p:sp>
      <p:sp>
        <p:nvSpPr>
          <p:cNvPr id="196611" name="Rectangle 3"/>
          <p:cNvSpPr>
            <a:spLocks noGrp="1" noChangeArrowheads="1"/>
          </p:cNvSpPr>
          <p:nvPr>
            <p:ph type="body" sz="half" idx="1"/>
          </p:nvPr>
        </p:nvSpPr>
        <p:spPr>
          <a:xfrm>
            <a:off x="228600" y="1905000"/>
            <a:ext cx="4229100" cy="2057400"/>
          </a:xfrm>
        </p:spPr>
        <p:txBody>
          <a:bodyPr/>
          <a:lstStyle/>
          <a:p>
            <a:pPr>
              <a:buFontTx/>
              <a:buNone/>
            </a:pPr>
            <a:r>
              <a:rPr lang="en-US" sz="1800" dirty="0" smtClean="0">
                <a:solidFill>
                  <a:schemeClr val="accent2"/>
                </a:solidFill>
              </a:rPr>
              <a:t>1. UPDATE </a:t>
            </a:r>
            <a:r>
              <a:rPr lang="en-US" sz="1800" dirty="0" err="1" smtClean="0">
                <a:solidFill>
                  <a:schemeClr val="accent2"/>
                </a:solidFill>
              </a:rPr>
              <a:t>emp</a:t>
            </a:r>
            <a:r>
              <a:rPr lang="en-US" sz="1800" dirty="0" smtClean="0">
                <a:solidFill>
                  <a:schemeClr val="accent2"/>
                </a:solidFill>
              </a:rPr>
              <a:t> SET </a:t>
            </a:r>
            <a:r>
              <a:rPr lang="en-US" sz="1800" dirty="0" err="1" smtClean="0">
                <a:solidFill>
                  <a:schemeClr val="accent2"/>
                </a:solidFill>
              </a:rPr>
              <a:t>sal</a:t>
            </a:r>
            <a:r>
              <a:rPr lang="en-US" sz="1800" dirty="0" smtClean="0">
                <a:solidFill>
                  <a:schemeClr val="accent2"/>
                </a:solidFill>
              </a:rPr>
              <a:t>=7000 WHERE </a:t>
            </a:r>
            <a:r>
              <a:rPr lang="en-US" sz="1800" dirty="0" err="1" smtClean="0">
                <a:solidFill>
                  <a:schemeClr val="accent2"/>
                </a:solidFill>
              </a:rPr>
              <a:t>empno</a:t>
            </a:r>
            <a:r>
              <a:rPr lang="en-US" sz="1800" dirty="0" smtClean="0">
                <a:solidFill>
                  <a:schemeClr val="accent2"/>
                </a:solidFill>
              </a:rPr>
              <a:t>=7900;</a:t>
            </a:r>
          </a:p>
          <a:p>
            <a:pPr>
              <a:buFontTx/>
              <a:buNone/>
            </a:pPr>
            <a:endParaRPr lang="en-US" sz="1800" b="1" dirty="0" smtClean="0">
              <a:solidFill>
                <a:schemeClr val="accent2"/>
              </a:solidFill>
            </a:endParaRPr>
          </a:p>
          <a:p>
            <a:pPr>
              <a:buFontTx/>
              <a:buNone/>
            </a:pPr>
            <a:r>
              <a:rPr lang="en-US" sz="1800" dirty="0" smtClean="0"/>
              <a:t>3. UPDATE </a:t>
            </a:r>
            <a:r>
              <a:rPr lang="en-US" sz="1800" dirty="0" err="1" smtClean="0"/>
              <a:t>emp</a:t>
            </a:r>
            <a:r>
              <a:rPr lang="en-US" sz="1800" dirty="0" smtClean="0"/>
              <a:t> SET </a:t>
            </a:r>
            <a:r>
              <a:rPr lang="en-US" sz="1800" dirty="0" err="1" smtClean="0"/>
              <a:t>sal</a:t>
            </a:r>
            <a:r>
              <a:rPr lang="en-US" sz="1800" dirty="0" smtClean="0"/>
              <a:t>=7000 WHERE </a:t>
            </a:r>
            <a:r>
              <a:rPr lang="en-US" sz="1800" dirty="0" err="1" smtClean="0"/>
              <a:t>empno</a:t>
            </a:r>
            <a:r>
              <a:rPr lang="en-US" sz="1800" dirty="0" smtClean="0"/>
              <a:t>=7902;</a:t>
            </a:r>
            <a:endParaRPr lang="en-US" sz="1800" b="1" dirty="0" smtClean="0"/>
          </a:p>
        </p:txBody>
      </p:sp>
      <p:sp>
        <p:nvSpPr>
          <p:cNvPr id="196613" name="Rectangle 5"/>
          <p:cNvSpPr>
            <a:spLocks noGrp="1" noChangeArrowheads="1"/>
          </p:cNvSpPr>
          <p:nvPr>
            <p:ph type="body" sz="half" idx="2"/>
          </p:nvPr>
        </p:nvSpPr>
        <p:spPr>
          <a:xfrm>
            <a:off x="4610100" y="1905000"/>
            <a:ext cx="4229100" cy="2057400"/>
          </a:xfrm>
        </p:spPr>
        <p:txBody>
          <a:bodyPr/>
          <a:lstStyle/>
          <a:p>
            <a:pPr>
              <a:buFontTx/>
              <a:buNone/>
            </a:pPr>
            <a:r>
              <a:rPr lang="en-US" sz="1800" dirty="0" smtClean="0">
                <a:solidFill>
                  <a:schemeClr val="accent2"/>
                </a:solidFill>
              </a:rPr>
              <a:t>2 </a:t>
            </a:r>
            <a:r>
              <a:rPr lang="en-US" sz="1800" dirty="0" smtClean="0"/>
              <a:t>UPDATE </a:t>
            </a:r>
            <a:r>
              <a:rPr lang="en-US" sz="1800" dirty="0" err="1" smtClean="0"/>
              <a:t>emp</a:t>
            </a:r>
            <a:r>
              <a:rPr lang="en-US" sz="1800" dirty="0" smtClean="0"/>
              <a:t> SET </a:t>
            </a:r>
            <a:r>
              <a:rPr lang="en-US" sz="1800" dirty="0" err="1" smtClean="0"/>
              <a:t>sal</a:t>
            </a:r>
            <a:r>
              <a:rPr lang="en-US" sz="1800" dirty="0" smtClean="0"/>
              <a:t>=6000 WHERE </a:t>
            </a:r>
            <a:r>
              <a:rPr lang="en-US" sz="1800" dirty="0" err="1" smtClean="0"/>
              <a:t>empno</a:t>
            </a:r>
            <a:r>
              <a:rPr lang="en-US" sz="1800" dirty="0" smtClean="0"/>
              <a:t>=7902;</a:t>
            </a:r>
          </a:p>
          <a:p>
            <a:pPr>
              <a:buFontTx/>
              <a:buNone/>
            </a:pPr>
            <a:endParaRPr lang="en-US" sz="1800" b="1" dirty="0" smtClean="0">
              <a:solidFill>
                <a:schemeClr val="accent2"/>
              </a:solidFill>
            </a:endParaRPr>
          </a:p>
          <a:p>
            <a:pPr>
              <a:buFontTx/>
              <a:buNone/>
            </a:pPr>
            <a:r>
              <a:rPr lang="en-US" sz="1800" dirty="0" smtClean="0">
                <a:solidFill>
                  <a:schemeClr val="accent2"/>
                </a:solidFill>
              </a:rPr>
              <a:t>4. UPDATE </a:t>
            </a:r>
            <a:r>
              <a:rPr lang="en-US" sz="1800" dirty="0" err="1" smtClean="0">
                <a:solidFill>
                  <a:schemeClr val="accent2"/>
                </a:solidFill>
              </a:rPr>
              <a:t>emp</a:t>
            </a:r>
            <a:r>
              <a:rPr lang="en-US" sz="1800" dirty="0" smtClean="0">
                <a:solidFill>
                  <a:schemeClr val="accent2"/>
                </a:solidFill>
              </a:rPr>
              <a:t> SET </a:t>
            </a:r>
            <a:r>
              <a:rPr lang="en-US" sz="1800" dirty="0" err="1" smtClean="0">
                <a:solidFill>
                  <a:schemeClr val="accent2"/>
                </a:solidFill>
              </a:rPr>
              <a:t>sal</a:t>
            </a:r>
            <a:r>
              <a:rPr lang="en-US" sz="1800" dirty="0" smtClean="0">
                <a:solidFill>
                  <a:schemeClr val="accent2"/>
                </a:solidFill>
              </a:rPr>
              <a:t>=6000 WHERE </a:t>
            </a:r>
            <a:r>
              <a:rPr lang="en-US" sz="1800" dirty="0" err="1" smtClean="0">
                <a:solidFill>
                  <a:schemeClr val="accent2"/>
                </a:solidFill>
              </a:rPr>
              <a:t>empno</a:t>
            </a:r>
            <a:r>
              <a:rPr lang="en-US" sz="1800" dirty="0" smtClean="0">
                <a:solidFill>
                  <a:schemeClr val="accent2"/>
                </a:solidFill>
              </a:rPr>
              <a:t>=7900;</a:t>
            </a:r>
          </a:p>
        </p:txBody>
      </p:sp>
      <p:sp>
        <p:nvSpPr>
          <p:cNvPr id="196615" name="Rectangle 7"/>
          <p:cNvSpPr>
            <a:spLocks noChangeArrowheads="1"/>
          </p:cNvSpPr>
          <p:nvPr/>
        </p:nvSpPr>
        <p:spPr bwMode="auto">
          <a:xfrm>
            <a:off x="228600" y="4214813"/>
            <a:ext cx="7050328" cy="1698927"/>
          </a:xfrm>
          <a:prstGeom prst="rect">
            <a:avLst/>
          </a:prstGeom>
          <a:noFill/>
          <a:ln w="12700">
            <a:noFill/>
            <a:miter lim="800000"/>
            <a:headEnd/>
            <a:tailEnd/>
          </a:ln>
        </p:spPr>
        <p:txBody>
          <a:bodyPr wrap="none">
            <a:spAutoFit/>
          </a:bodyPr>
          <a:lstStyle/>
          <a:p>
            <a:pPr>
              <a:spcBef>
                <a:spcPct val="20000"/>
              </a:spcBef>
              <a:buClr>
                <a:schemeClr val="tx2"/>
              </a:buClr>
            </a:pPr>
            <a:r>
              <a:rPr lang="en-US" sz="1600" dirty="0"/>
              <a:t>Note:</a:t>
            </a:r>
            <a:r>
              <a:rPr lang="en-US" sz="1600" b="0" dirty="0"/>
              <a:t> </a:t>
            </a:r>
            <a:r>
              <a:rPr lang="en-US" sz="1800" b="0" dirty="0"/>
              <a:t>This situation is deadlock. Oracle is smart enough </a:t>
            </a:r>
            <a:r>
              <a:rPr lang="en-US" sz="1800" b="0" dirty="0" smtClean="0"/>
              <a:t>to detect it </a:t>
            </a:r>
            <a:endParaRPr lang="en-US" sz="1800" b="0" dirty="0"/>
          </a:p>
          <a:p>
            <a:pPr>
              <a:spcBef>
                <a:spcPct val="20000"/>
              </a:spcBef>
              <a:buClr>
                <a:schemeClr val="tx2"/>
              </a:buClr>
            </a:pPr>
            <a:r>
              <a:rPr lang="en-US" sz="1800" b="0" dirty="0"/>
              <a:t>and it </a:t>
            </a:r>
            <a:r>
              <a:rPr lang="en-US" sz="1800" b="0" dirty="0" smtClean="0"/>
              <a:t>rolls back </a:t>
            </a:r>
            <a:r>
              <a:rPr lang="en-US" sz="1800" b="0" dirty="0"/>
              <a:t>the statement </a:t>
            </a:r>
            <a:r>
              <a:rPr lang="en-US" sz="1800" b="0" dirty="0" smtClean="0"/>
              <a:t>present in step </a:t>
            </a:r>
            <a:r>
              <a:rPr lang="en-US" sz="1800" b="0" dirty="0"/>
              <a:t>4. </a:t>
            </a:r>
          </a:p>
          <a:p>
            <a:pPr>
              <a:spcBef>
                <a:spcPct val="20000"/>
              </a:spcBef>
              <a:buClr>
                <a:schemeClr val="tx2"/>
              </a:buClr>
            </a:pPr>
            <a:endParaRPr lang="en-US" sz="1800" b="0" dirty="0"/>
          </a:p>
          <a:p>
            <a:pPr>
              <a:spcBef>
                <a:spcPct val="20000"/>
              </a:spcBef>
              <a:buClr>
                <a:schemeClr val="tx2"/>
              </a:buClr>
            </a:pPr>
            <a:r>
              <a:rPr lang="en-US" sz="1800" b="0" dirty="0"/>
              <a:t>Check the Oracle message: </a:t>
            </a:r>
          </a:p>
          <a:p>
            <a:pPr>
              <a:spcBef>
                <a:spcPct val="20000"/>
              </a:spcBef>
              <a:buClr>
                <a:schemeClr val="tx2"/>
              </a:buClr>
            </a:pPr>
            <a:r>
              <a:rPr lang="en-US" sz="1800" b="0" dirty="0">
                <a:latin typeface="Trebuchet MS" pitchFamily="34" charset="0"/>
              </a:rPr>
              <a:t>ORA-00060: deadlock detected while waiting for resource</a:t>
            </a:r>
          </a:p>
        </p:txBody>
      </p:sp>
      <p:sp>
        <p:nvSpPr>
          <p:cNvPr id="6" name="Slide Number Placeholder 3"/>
          <p:cNvSpPr>
            <a:spLocks noGrp="1"/>
          </p:cNvSpPr>
          <p:nvPr>
            <p:ph type="sldNum" sz="quarter" idx="10"/>
          </p:nvPr>
        </p:nvSpPr>
        <p:spPr/>
        <p:txBody>
          <a:bodyPr/>
          <a:lstStyle/>
          <a:p>
            <a:pPr>
              <a:defRPr/>
            </a:pPr>
            <a:fld id="{18C26244-9735-420E-AD65-FFE923F361F6}" type="slidenum">
              <a:rPr lang="en-US">
                <a:solidFill>
                  <a:srgbClr val="FFFFFF"/>
                </a:solidFill>
              </a:rPr>
              <a:pPr>
                <a:defRPr/>
              </a:pPr>
              <a:t>31</a:t>
            </a:fld>
            <a:endParaRPr lang="en-US" dirty="0">
              <a:solidFill>
                <a:srgbClr val="FFFFFF"/>
              </a:solidFill>
            </a:endParaRPr>
          </a:p>
        </p:txBody>
      </p:sp>
      <p:sp>
        <p:nvSpPr>
          <p:cNvPr id="7" name="Rectangle 6"/>
          <p:cNvSpPr/>
          <p:nvPr/>
        </p:nvSpPr>
        <p:spPr bwMode="auto">
          <a:xfrm>
            <a:off x="914400" y="1143000"/>
            <a:ext cx="1905000" cy="381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r>
              <a:rPr kumimoji="0" lang="en-US" sz="1400" b="1" i="0" u="none" strike="noStrike" cap="none" normalizeH="0" baseline="0" dirty="0" smtClean="0">
                <a:ln>
                  <a:noFill/>
                </a:ln>
                <a:solidFill>
                  <a:schemeClr val="tx1"/>
                </a:solidFill>
                <a:effectLst/>
                <a:latin typeface="Trebuchet MS" pitchFamily="34" charset="0"/>
              </a:rPr>
              <a:t>User-1</a:t>
            </a:r>
          </a:p>
        </p:txBody>
      </p:sp>
      <p:sp>
        <p:nvSpPr>
          <p:cNvPr id="8" name="Rectangle 7"/>
          <p:cNvSpPr/>
          <p:nvPr/>
        </p:nvSpPr>
        <p:spPr bwMode="auto">
          <a:xfrm>
            <a:off x="5257800" y="1143000"/>
            <a:ext cx="1828800" cy="381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r>
              <a:rPr kumimoji="0" lang="en-US" sz="1400" b="1" i="0" u="none" strike="noStrike" cap="none" normalizeH="0" baseline="0" dirty="0" smtClean="0">
                <a:ln>
                  <a:noFill/>
                </a:ln>
                <a:solidFill>
                  <a:schemeClr val="tx1"/>
                </a:solidFill>
                <a:effectLst/>
                <a:latin typeface="Trebuchet MS" pitchFamily="34" charset="0"/>
              </a:rPr>
              <a:t>User-2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66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66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661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7" presetClass="entr" presetSubtype="0" fill="hold" grpId="0" nodeType="clickEffect">
                                  <p:stCondLst>
                                    <p:cond delay="0"/>
                                  </p:stCondLst>
                                  <p:iterate type="lt">
                                    <p:tmPct val="34000"/>
                                  </p:iterate>
                                  <p:childTnLst>
                                    <p:set>
                                      <p:cBhvr>
                                        <p:cTn id="22" dur="1" fill="hold">
                                          <p:stCondLst>
                                            <p:cond delay="0"/>
                                          </p:stCondLst>
                                        </p:cTn>
                                        <p:tgtEl>
                                          <p:spTgt spid="196615"/>
                                        </p:tgtEl>
                                        <p:attrNameLst>
                                          <p:attrName>style.visibility</p:attrName>
                                        </p:attrNameLst>
                                      </p:cBhvr>
                                      <p:to>
                                        <p:strVal val="visible"/>
                                      </p:to>
                                    </p:set>
                                    <p:anim calcmode="discrete" valueType="clr">
                                      <p:cBhvr override="childStyle">
                                        <p:cTn id="23" dur="80"/>
                                        <p:tgtEl>
                                          <p:spTgt spid="196615"/>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196615"/>
                                        </p:tgtEl>
                                        <p:attrNameLst>
                                          <p:attrName>fillcolor</p:attrName>
                                        </p:attrNameLst>
                                      </p:cBhvr>
                                      <p:tavLst>
                                        <p:tav tm="0">
                                          <p:val>
                                            <p:clrVal>
                                              <a:schemeClr val="accent2"/>
                                            </p:clrVal>
                                          </p:val>
                                        </p:tav>
                                        <p:tav tm="50000">
                                          <p:val>
                                            <p:clrVal>
                                              <a:schemeClr val="hlink"/>
                                            </p:clrVal>
                                          </p:val>
                                        </p:tav>
                                      </p:tavLst>
                                    </p:anim>
                                    <p:set>
                                      <p:cBhvr>
                                        <p:cTn id="25" dur="80"/>
                                        <p:tgtEl>
                                          <p:spTgt spid="1966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uiExpand="1" build="p" bldLvl="5"/>
      <p:bldP spid="196613" grpId="0" uiExpand="1" build="p" bldLvl="5"/>
      <p:bldP spid="1966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a:xfrm>
            <a:off x="381000" y="1295400"/>
            <a:ext cx="7772400" cy="385763"/>
          </a:xfrm>
        </p:spPr>
        <p:txBody>
          <a:bodyPr/>
          <a:lstStyle/>
          <a:p>
            <a:pPr eaLnBrk="1" hangingPunct="1">
              <a:defRPr/>
            </a:pPr>
            <a:r>
              <a:rPr lang="en-US" dirty="0" smtClean="0"/>
              <a:t>Introduction to PL/SQL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95278FD-A58B-4100-842A-6728D1C90157}" type="slidenum">
              <a:rPr lang="en-US">
                <a:solidFill>
                  <a:srgbClr val="FFFFFF"/>
                </a:solidFill>
              </a:rPr>
              <a:pPr>
                <a:defRPr/>
              </a:pPr>
              <a:t>33</a:t>
            </a:fld>
            <a:endParaRPr lang="en-US">
              <a:solidFill>
                <a:srgbClr val="FFFFFF"/>
              </a:solidFill>
            </a:endParaRPr>
          </a:p>
        </p:txBody>
      </p:sp>
      <p:sp>
        <p:nvSpPr>
          <p:cNvPr id="41986" name="Rectangle 2"/>
          <p:cNvSpPr>
            <a:spLocks noGrp="1" noChangeArrowheads="1"/>
          </p:cNvSpPr>
          <p:nvPr>
            <p:ph type="title"/>
          </p:nvPr>
        </p:nvSpPr>
        <p:spPr>
          <a:xfrm>
            <a:off x="152400" y="-23813"/>
            <a:ext cx="7456488" cy="973138"/>
          </a:xfrm>
        </p:spPr>
        <p:txBody>
          <a:bodyPr/>
          <a:lstStyle/>
          <a:p>
            <a:pPr eaLnBrk="1" hangingPunct="1">
              <a:defRPr/>
            </a:pPr>
            <a:r>
              <a:rPr lang="en-US" dirty="0" smtClean="0"/>
              <a:t>Need for PL/SQL </a:t>
            </a:r>
          </a:p>
        </p:txBody>
      </p:sp>
      <p:sp>
        <p:nvSpPr>
          <p:cNvPr id="39940" name="Rectangle 3"/>
          <p:cNvSpPr>
            <a:spLocks noGrp="1" noChangeArrowheads="1"/>
          </p:cNvSpPr>
          <p:nvPr>
            <p:ph type="body" idx="1"/>
          </p:nvPr>
        </p:nvSpPr>
        <p:spPr>
          <a:xfrm>
            <a:off x="228600" y="1219200"/>
            <a:ext cx="8534400" cy="4724400"/>
          </a:xfrm>
        </p:spPr>
        <p:txBody>
          <a:bodyPr/>
          <a:lstStyle/>
          <a:p>
            <a:pPr algn="just" eaLnBrk="1" hangingPunct="1">
              <a:buClr>
                <a:schemeClr val="tx1"/>
              </a:buClr>
              <a:buFont typeface="Arial" charset="0"/>
              <a:buChar char="•"/>
            </a:pPr>
            <a:r>
              <a:rPr lang="en-US" dirty="0" smtClean="0"/>
              <a:t>SQL is a flexible, efficient fourth-generation language with features designed to examine and manipulate relational data, but lacks programming capabilities</a:t>
            </a:r>
          </a:p>
          <a:p>
            <a:pPr algn="just" eaLnBrk="1" hangingPunct="1">
              <a:buClr>
                <a:schemeClr val="tx1"/>
              </a:buClr>
              <a:buFont typeface="Arial" charset="0"/>
              <a:buChar char="•"/>
            </a:pPr>
            <a:endParaRPr lang="en-US" dirty="0" smtClean="0"/>
          </a:p>
          <a:p>
            <a:pPr algn="just" eaLnBrk="1" hangingPunct="1">
              <a:buClr>
                <a:schemeClr val="tx1"/>
              </a:buClr>
              <a:buFont typeface="Arial" charset="0"/>
              <a:buChar char="•"/>
            </a:pPr>
            <a:r>
              <a:rPr lang="en-US" dirty="0" smtClean="0"/>
              <a:t>PL/SQL is a procedural language which helps us to implement procedural logic on an Oracle database</a:t>
            </a:r>
          </a:p>
          <a:p>
            <a:pPr algn="just" eaLnBrk="1" hangingPunct="1">
              <a:buClr>
                <a:schemeClr val="tx1"/>
              </a:buClr>
              <a:buFont typeface="Arial" charset="0"/>
              <a:buChar char="•"/>
            </a:pPr>
            <a:endParaRPr lang="en-US" dirty="0" smtClean="0"/>
          </a:p>
          <a:p>
            <a:pPr algn="just" eaLnBrk="1" hangingPunct="1">
              <a:buClr>
                <a:schemeClr val="tx1"/>
              </a:buClr>
              <a:buFont typeface="Arial" charset="0"/>
              <a:buChar char="•"/>
            </a:pPr>
            <a:r>
              <a:rPr lang="en-US" dirty="0" smtClean="0"/>
              <a:t>PL/SQL is an extension to SQL developed by Oracle</a:t>
            </a:r>
          </a:p>
          <a:p>
            <a:pPr algn="just" eaLnBrk="1" hangingPunct="1">
              <a:buClr>
                <a:schemeClr val="tx1"/>
              </a:buClr>
              <a:buFont typeface="Arial" charset="0"/>
              <a:buChar char="•"/>
            </a:pPr>
            <a:endParaRPr lang="en-US" dirty="0" smtClean="0"/>
          </a:p>
          <a:p>
            <a:pPr marL="342900" lvl="1" indent="-342900" algn="just" eaLnBrk="1" hangingPunct="1">
              <a:buClr>
                <a:schemeClr val="tx1"/>
              </a:buClr>
              <a:buFont typeface="Arial" charset="0"/>
              <a:buChar char="•"/>
            </a:pPr>
            <a:r>
              <a:rPr lang="en-US" dirty="0" smtClean="0"/>
              <a:t>Oracle can be hosted on many platforms such as Windows, UNIX  and PL/SQL technology remains the same in all the platforms paving way for a  kind of platform independence</a:t>
            </a:r>
          </a:p>
          <a:p>
            <a:pPr algn="just" eaLnBrk="1" hangingPunct="1">
              <a:buClr>
                <a:schemeClr val="tx1"/>
              </a:buClr>
              <a:buFont typeface="Wingdings" pitchFamily="2" charset="2"/>
              <a:buNone/>
            </a:pPr>
            <a:endParaRPr lang="en-US" dirty="0" smtClean="0"/>
          </a:p>
          <a:p>
            <a:pPr algn="just" eaLnBrk="1" hangingPunct="1">
              <a:buClr>
                <a:schemeClr val="tx1"/>
              </a:buClr>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993069B-38EA-4BEC-847B-E7829F422B8F}" type="slidenum">
              <a:rPr lang="en-US">
                <a:solidFill>
                  <a:srgbClr val="FFFFFF"/>
                </a:solidFill>
              </a:rPr>
              <a:pPr>
                <a:defRPr/>
              </a:pPr>
              <a:t>34</a:t>
            </a:fld>
            <a:endParaRPr lang="en-US">
              <a:solidFill>
                <a:srgbClr val="FFFFFF"/>
              </a:solidFill>
            </a:endParaRPr>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Implementing transaction with PL/SQL</a:t>
            </a:r>
          </a:p>
        </p:txBody>
      </p:sp>
      <p:sp>
        <p:nvSpPr>
          <p:cNvPr id="40964" name="Rectangle 3"/>
          <p:cNvSpPr>
            <a:spLocks noGrp="1" noChangeArrowheads="1"/>
          </p:cNvSpPr>
          <p:nvPr>
            <p:ph type="body" idx="1"/>
          </p:nvPr>
        </p:nvSpPr>
        <p:spPr>
          <a:xfrm>
            <a:off x="228600" y="1066800"/>
            <a:ext cx="8534400" cy="5181600"/>
          </a:xfrm>
        </p:spPr>
        <p:txBody>
          <a:bodyPr/>
          <a:lstStyle/>
          <a:p>
            <a:pPr algn="just" eaLnBrk="1" hangingPunct="1">
              <a:buClr>
                <a:schemeClr val="tx1"/>
              </a:buClr>
              <a:buFont typeface="Arial" charset="0"/>
              <a:buChar char="•"/>
            </a:pPr>
            <a:r>
              <a:rPr lang="en-US" dirty="0" smtClean="0"/>
              <a:t>PL/SQL block structure allows us to group a set of DML statements which does a logical unit of work</a:t>
            </a:r>
          </a:p>
          <a:p>
            <a:pPr algn="just" eaLnBrk="1" hangingPunct="1">
              <a:buClr>
                <a:schemeClr val="tx1"/>
              </a:buClr>
              <a:buFont typeface="Wingdings" pitchFamily="2" charset="2"/>
              <a:buNone/>
            </a:pPr>
            <a:endParaRPr lang="en-US" dirty="0" smtClean="0"/>
          </a:p>
          <a:p>
            <a:pPr algn="just" eaLnBrk="1" hangingPunct="1">
              <a:buClr>
                <a:schemeClr val="tx1"/>
              </a:buClr>
              <a:buFont typeface="Arial" charset="0"/>
              <a:buChar char="•"/>
            </a:pPr>
            <a:r>
              <a:rPr lang="en-US" dirty="0" smtClean="0"/>
              <a:t>Changes made by these series of DML statements can be committed (permanently saved) to the database or rolled back (undone) immediately</a:t>
            </a:r>
          </a:p>
          <a:p>
            <a:pPr algn="just" eaLnBrk="1" hangingPunct="1">
              <a:buClr>
                <a:schemeClr val="tx1"/>
              </a:buClr>
              <a:buFont typeface="Arial" charset="0"/>
              <a:buChar char="•"/>
            </a:pPr>
            <a:endParaRPr lang="en-US" dirty="0" smtClean="0"/>
          </a:p>
          <a:p>
            <a:pPr algn="just" eaLnBrk="1" hangingPunct="1">
              <a:buClr>
                <a:schemeClr val="tx1"/>
              </a:buClr>
              <a:buFont typeface="Arial" charset="0"/>
              <a:buChar char="•"/>
            </a:pPr>
            <a:r>
              <a:rPr lang="en-US" dirty="0" smtClean="0"/>
              <a:t>If the program fails in the middle of the transaction due to some reasons such as system crash or memory crash, then the database is automatically restored to its earlier state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10"/>
          <p:cNvSpPr>
            <a:spLocks noChangeArrowheads="1"/>
          </p:cNvSpPr>
          <p:nvPr/>
        </p:nvSpPr>
        <p:spPr bwMode="auto">
          <a:xfrm>
            <a:off x="2667000" y="4256088"/>
            <a:ext cx="4903788" cy="1839912"/>
          </a:xfrm>
          <a:prstGeom prst="roundRect">
            <a:avLst>
              <a:gd name="adj" fmla="val 12454"/>
            </a:avLst>
          </a:prstGeom>
          <a:solidFill>
            <a:schemeClr val="accent2">
              <a:lumMod val="20000"/>
              <a:lumOff val="80000"/>
            </a:schemeClr>
          </a:solidFill>
          <a:ln w="2857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0488" tIns="44450" rIns="90488" bIns="44450" anchor="ctr"/>
          <a:lstStyle/>
          <a:p>
            <a:pPr>
              <a:defRPr/>
            </a:pPr>
            <a:endParaRPr lang="en-US" sz="2400" dirty="0">
              <a:solidFill>
                <a:srgbClr val="000000"/>
              </a:solidFill>
              <a:latin typeface="Times New Roman" pitchFamily="18" charset="0"/>
            </a:endParaRPr>
          </a:p>
          <a:p>
            <a:pPr>
              <a:defRPr/>
            </a:pPr>
            <a:endParaRPr lang="en-US" sz="2400" dirty="0">
              <a:solidFill>
                <a:srgbClr val="000000"/>
              </a:solidFill>
              <a:latin typeface="Times New Roman" pitchFamily="18" charset="0"/>
            </a:endParaRPr>
          </a:p>
          <a:p>
            <a:pPr>
              <a:defRPr/>
            </a:pPr>
            <a:r>
              <a:rPr lang="en-US" sz="2400" dirty="0">
                <a:solidFill>
                  <a:srgbClr val="000000"/>
                </a:solidFill>
                <a:latin typeface="Times New Roman" pitchFamily="18" charset="0"/>
              </a:rPr>
              <a:t>    </a:t>
            </a:r>
          </a:p>
          <a:p>
            <a:pPr>
              <a:defRPr/>
            </a:pPr>
            <a:endParaRPr lang="en-US" sz="2400" dirty="0">
              <a:solidFill>
                <a:srgbClr val="000000"/>
              </a:solidFill>
              <a:latin typeface="Times New Roman" pitchFamily="18" charset="0"/>
            </a:endParaRPr>
          </a:p>
          <a:p>
            <a:pPr>
              <a:defRPr/>
            </a:pPr>
            <a:r>
              <a:rPr lang="en-US" sz="2400" dirty="0">
                <a:solidFill>
                  <a:srgbClr val="000000"/>
                </a:solidFill>
                <a:latin typeface="Times New Roman" pitchFamily="18" charset="0"/>
              </a:rPr>
              <a:t>                    </a:t>
            </a:r>
            <a:r>
              <a:rPr lang="en-US" dirty="0">
                <a:solidFill>
                  <a:srgbClr val="000000"/>
                </a:solidFill>
              </a:rPr>
              <a:t>Oracle Server</a:t>
            </a:r>
          </a:p>
          <a:p>
            <a:pPr>
              <a:defRPr/>
            </a:pPr>
            <a:endParaRPr lang="en-US" sz="2400" dirty="0">
              <a:solidFill>
                <a:srgbClr val="000000"/>
              </a:solidFill>
              <a:latin typeface="Times New Roman" pitchFamily="18" charset="0"/>
            </a:endParaRPr>
          </a:p>
          <a:p>
            <a:pPr>
              <a:defRPr/>
            </a:pPr>
            <a:r>
              <a:rPr lang="en-US" sz="2400" dirty="0">
                <a:solidFill>
                  <a:srgbClr val="000000"/>
                </a:solidFill>
                <a:latin typeface="Times New Roman" pitchFamily="18" charset="0"/>
              </a:rPr>
              <a:t>                       </a:t>
            </a:r>
            <a:endParaRPr lang="en-US" dirty="0">
              <a:solidFill>
                <a:srgbClr val="000000"/>
              </a:solidFill>
              <a:latin typeface="Arial"/>
            </a:endParaRPr>
          </a:p>
        </p:txBody>
      </p:sp>
      <p:sp>
        <p:nvSpPr>
          <p:cNvPr id="41989"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lIns="92075" tIns="46038" rIns="92075" bIns="46038" anchor="ctr"/>
          <a:lstStyle/>
          <a:p>
            <a:endParaRPr lang="en-US" sz="2400">
              <a:solidFill>
                <a:srgbClr val="000000"/>
              </a:solidFill>
              <a:latin typeface="Times New Roman" pitchFamily="18" charset="0"/>
            </a:endParaRPr>
          </a:p>
        </p:txBody>
      </p:sp>
      <p:sp>
        <p:nvSpPr>
          <p:cNvPr id="41990"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lIns="92075" tIns="46038" rIns="92075" bIns="46038" anchor="ctr"/>
          <a:lstStyle/>
          <a:p>
            <a:endParaRPr lang="en-US" sz="2400">
              <a:solidFill>
                <a:srgbClr val="000000"/>
              </a:solidFill>
              <a:latin typeface="Times New Roman" pitchFamily="18" charset="0"/>
            </a:endParaRPr>
          </a:p>
        </p:txBody>
      </p:sp>
      <p:sp>
        <p:nvSpPr>
          <p:cNvPr id="41991"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lIns="92075" tIns="46038" rIns="92075" bIns="46038" anchor="ctr"/>
          <a:lstStyle/>
          <a:p>
            <a:endParaRPr lang="en-US" sz="2400">
              <a:solidFill>
                <a:srgbClr val="000000"/>
              </a:solidFill>
              <a:latin typeface="Times New Roman" pitchFamily="18" charset="0"/>
            </a:endParaRPr>
          </a:p>
        </p:txBody>
      </p:sp>
      <p:sp>
        <p:nvSpPr>
          <p:cNvPr id="41992" name="Rectangle 5"/>
          <p:cNvSpPr>
            <a:spLocks noChangeArrowheads="1"/>
          </p:cNvSpPr>
          <p:nvPr/>
        </p:nvSpPr>
        <p:spPr bwMode="auto">
          <a:xfrm>
            <a:off x="3124200" y="6248400"/>
            <a:ext cx="2895600" cy="457200"/>
          </a:xfrm>
          <a:prstGeom prst="rect">
            <a:avLst/>
          </a:prstGeom>
          <a:noFill/>
          <a:ln w="9525">
            <a:noFill/>
            <a:miter lim="800000"/>
            <a:headEnd/>
            <a:tailEnd/>
          </a:ln>
        </p:spPr>
        <p:txBody>
          <a:bodyPr wrap="none" lIns="92075" tIns="46038" rIns="92075" bIns="46038" anchor="ctr"/>
          <a:lstStyle/>
          <a:p>
            <a:endParaRPr lang="en-US" sz="2400">
              <a:solidFill>
                <a:srgbClr val="000000"/>
              </a:solidFill>
              <a:latin typeface="Times New Roman" pitchFamily="18" charset="0"/>
            </a:endParaRPr>
          </a:p>
        </p:txBody>
      </p:sp>
      <p:sp>
        <p:nvSpPr>
          <p:cNvPr id="11274" name="AutoShape 10"/>
          <p:cNvSpPr>
            <a:spLocks noChangeArrowheads="1"/>
          </p:cNvSpPr>
          <p:nvPr/>
        </p:nvSpPr>
        <p:spPr bwMode="auto">
          <a:xfrm>
            <a:off x="2667001" y="1582738"/>
            <a:ext cx="4903788" cy="1839912"/>
          </a:xfrm>
          <a:prstGeom prst="roundRect">
            <a:avLst>
              <a:gd name="adj" fmla="val 12454"/>
            </a:avLst>
          </a:prstGeom>
          <a:solidFill>
            <a:schemeClr val="accent2">
              <a:lumMod val="20000"/>
              <a:lumOff val="80000"/>
            </a:schemeClr>
          </a:solidFill>
          <a:ln w="2857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0488" tIns="44450" rIns="90488" bIns="44450" anchor="ctr"/>
          <a:lstStyle/>
          <a:p>
            <a:pPr>
              <a:defRPr/>
            </a:pPr>
            <a:endParaRPr lang="en-US" sz="2400">
              <a:solidFill>
                <a:srgbClr val="000000"/>
              </a:solidFill>
              <a:latin typeface="Times New Roman" pitchFamily="18" charset="0"/>
            </a:endParaRPr>
          </a:p>
        </p:txBody>
      </p:sp>
      <p:sp>
        <p:nvSpPr>
          <p:cNvPr id="11275" name="Line 11"/>
          <p:cNvSpPr>
            <a:spLocks noChangeShapeType="1"/>
          </p:cNvSpPr>
          <p:nvPr/>
        </p:nvSpPr>
        <p:spPr bwMode="auto">
          <a:xfrm flipH="1" flipV="1">
            <a:off x="4187825" y="2778125"/>
            <a:ext cx="1065213" cy="1588"/>
          </a:xfrm>
          <a:prstGeom prst="line">
            <a:avLst/>
          </a:prstGeom>
          <a:ln>
            <a:headEnd type="none" w="sm" len="sm"/>
            <a:tailEnd type="none" w="sm" len="sm"/>
          </a:ln>
        </p:spPr>
        <p:style>
          <a:lnRef idx="2">
            <a:schemeClr val="accent4"/>
          </a:lnRef>
          <a:fillRef idx="0">
            <a:schemeClr val="accent4"/>
          </a:fillRef>
          <a:effectRef idx="1">
            <a:schemeClr val="accent4"/>
          </a:effectRef>
          <a:fontRef idx="minor">
            <a:schemeClr val="tx1"/>
          </a:fontRef>
        </p:style>
        <p:txBody>
          <a:bodyPr/>
          <a:lstStyle/>
          <a:p>
            <a:pPr>
              <a:defRPr/>
            </a:pPr>
            <a:endParaRPr lang="en-US">
              <a:solidFill>
                <a:srgbClr val="000000"/>
              </a:solidFill>
            </a:endParaRPr>
          </a:p>
        </p:txBody>
      </p:sp>
      <p:sp>
        <p:nvSpPr>
          <p:cNvPr id="11276" name="Rectangle 12"/>
          <p:cNvSpPr>
            <a:spLocks noChangeArrowheads="1"/>
          </p:cNvSpPr>
          <p:nvPr/>
        </p:nvSpPr>
        <p:spPr bwMode="auto">
          <a:xfrm>
            <a:off x="4322763" y="1687513"/>
            <a:ext cx="1849437" cy="369887"/>
          </a:xfrm>
          <a:prstGeom prst="rect">
            <a:avLst/>
          </a:prstGeom>
          <a:solidFill>
            <a:schemeClr val="accent2">
              <a:lumMod val="20000"/>
              <a:lumOff val="80000"/>
              <a:alpha val="18000"/>
            </a:schemeClr>
          </a:solidFill>
          <a:ln w="9525">
            <a:noFill/>
            <a:miter lim="800000"/>
            <a:headEnd/>
            <a:tailEnd/>
          </a:ln>
          <a:effectLst/>
        </p:spPr>
        <p:txBody>
          <a:bodyPr wrap="none" lIns="92075" tIns="46038" rIns="92075" bIns="46038">
            <a:spAutoFit/>
          </a:bodyPr>
          <a:lstStyle/>
          <a:p>
            <a:pPr>
              <a:defRPr/>
            </a:pPr>
            <a:r>
              <a:rPr lang="en-US" dirty="0">
                <a:solidFill>
                  <a:srgbClr val="000000"/>
                </a:solidFill>
              </a:rPr>
              <a:t>PL/SQL Engine</a:t>
            </a:r>
          </a:p>
        </p:txBody>
      </p:sp>
      <p:sp>
        <p:nvSpPr>
          <p:cNvPr id="11279" name="Line 15"/>
          <p:cNvSpPr>
            <a:spLocks noChangeShapeType="1"/>
          </p:cNvSpPr>
          <p:nvPr/>
        </p:nvSpPr>
        <p:spPr bwMode="auto">
          <a:xfrm flipH="1">
            <a:off x="4208463" y="2363788"/>
            <a:ext cx="1682750" cy="0"/>
          </a:xfrm>
          <a:prstGeom prst="line">
            <a:avLst/>
          </a:prstGeom>
          <a:ln>
            <a:headEnd type="stealth" w="med" len="med"/>
            <a:tailEnd type="none" w="sm" len="sm"/>
          </a:ln>
        </p:spPr>
        <p:style>
          <a:lnRef idx="2">
            <a:schemeClr val="dk1"/>
          </a:lnRef>
          <a:fillRef idx="0">
            <a:schemeClr val="dk1"/>
          </a:fillRef>
          <a:effectRef idx="1">
            <a:schemeClr val="dk1"/>
          </a:effectRef>
          <a:fontRef idx="minor">
            <a:schemeClr val="tx1"/>
          </a:fontRef>
        </p:style>
        <p:txBody>
          <a:bodyPr/>
          <a:lstStyle/>
          <a:p>
            <a:pPr>
              <a:defRPr/>
            </a:pPr>
            <a:endParaRPr lang="en-US">
              <a:solidFill>
                <a:srgbClr val="000000"/>
              </a:solidFill>
            </a:endParaRPr>
          </a:p>
        </p:txBody>
      </p:sp>
      <p:sp>
        <p:nvSpPr>
          <p:cNvPr id="11280" name="AutoShape 16"/>
          <p:cNvSpPr>
            <a:spLocks noChangeArrowheads="1"/>
          </p:cNvSpPr>
          <p:nvPr/>
        </p:nvSpPr>
        <p:spPr bwMode="auto">
          <a:xfrm>
            <a:off x="5915025" y="2071688"/>
            <a:ext cx="1501775" cy="1103312"/>
          </a:xfrm>
          <a:prstGeom prst="roundRect">
            <a:avLst>
              <a:gd name="adj" fmla="val 12454"/>
            </a:avLst>
          </a:prstGeom>
          <a:solidFill>
            <a:schemeClr val="accent2">
              <a:lumMod val="20000"/>
              <a:lumOff val="80000"/>
            </a:schemeClr>
          </a:solidFill>
          <a:ln w="12700">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90488" tIns="44450" rIns="90488" bIns="44450" anchor="ctr"/>
          <a:lstStyle/>
          <a:p>
            <a:pPr algn="ctr">
              <a:defRPr/>
            </a:pPr>
            <a:r>
              <a:rPr lang="en-US" dirty="0">
                <a:solidFill>
                  <a:srgbClr val="000000"/>
                </a:solidFill>
              </a:rPr>
              <a:t>Procedural</a:t>
            </a:r>
          </a:p>
          <a:p>
            <a:pPr algn="ctr">
              <a:defRPr/>
            </a:pPr>
            <a:r>
              <a:rPr lang="en-US" dirty="0">
                <a:solidFill>
                  <a:srgbClr val="000000"/>
                </a:solidFill>
              </a:rPr>
              <a:t>statement</a:t>
            </a:r>
          </a:p>
          <a:p>
            <a:pPr algn="ctr">
              <a:defRPr/>
            </a:pPr>
            <a:r>
              <a:rPr lang="en-US" dirty="0">
                <a:solidFill>
                  <a:srgbClr val="000000"/>
                </a:solidFill>
              </a:rPr>
              <a:t>executor</a:t>
            </a:r>
            <a:endParaRPr lang="en-US" dirty="0">
              <a:solidFill>
                <a:srgbClr val="000000"/>
              </a:solidFill>
              <a:latin typeface="Times New Roman" pitchFamily="18" charset="0"/>
            </a:endParaRPr>
          </a:p>
        </p:txBody>
      </p:sp>
      <p:sp>
        <p:nvSpPr>
          <p:cNvPr id="11282" name="Line 18"/>
          <p:cNvSpPr>
            <a:spLocks noChangeShapeType="1"/>
          </p:cNvSpPr>
          <p:nvPr/>
        </p:nvSpPr>
        <p:spPr bwMode="auto">
          <a:xfrm>
            <a:off x="5270500" y="2789238"/>
            <a:ext cx="0" cy="1787525"/>
          </a:xfrm>
          <a:prstGeom prst="line">
            <a:avLst/>
          </a:prstGeom>
          <a:ln>
            <a:headEnd type="none" w="sm" len="sm"/>
            <a:tailEnd type="stealth" w="med" len="med"/>
          </a:ln>
        </p:spPr>
        <p:style>
          <a:lnRef idx="2">
            <a:schemeClr val="accent4"/>
          </a:lnRef>
          <a:fillRef idx="0">
            <a:schemeClr val="accent4"/>
          </a:fillRef>
          <a:effectRef idx="1">
            <a:schemeClr val="accent4"/>
          </a:effectRef>
          <a:fontRef idx="minor">
            <a:schemeClr val="tx1"/>
          </a:fontRef>
        </p:style>
        <p:txBody>
          <a:bodyPr/>
          <a:lstStyle/>
          <a:p>
            <a:pPr>
              <a:defRPr/>
            </a:pPr>
            <a:endParaRPr lang="en-US">
              <a:solidFill>
                <a:srgbClr val="000000"/>
              </a:solidFill>
            </a:endParaRPr>
          </a:p>
        </p:txBody>
      </p:sp>
      <p:sp>
        <p:nvSpPr>
          <p:cNvPr id="11283" name="Rectangle 19"/>
          <p:cNvSpPr>
            <a:spLocks noChangeArrowheads="1"/>
          </p:cNvSpPr>
          <p:nvPr/>
        </p:nvSpPr>
        <p:spPr bwMode="auto">
          <a:xfrm>
            <a:off x="4413250" y="2068513"/>
            <a:ext cx="1301750" cy="369887"/>
          </a:xfrm>
          <a:prstGeom prst="rect">
            <a:avLst/>
          </a:prstGeom>
          <a:solidFill>
            <a:schemeClr val="accent2">
              <a:lumMod val="20000"/>
              <a:lumOff val="80000"/>
              <a:alpha val="14000"/>
            </a:schemeClr>
          </a:solidFill>
          <a:ln w="9525">
            <a:noFill/>
            <a:miter lim="800000"/>
            <a:headEnd/>
            <a:tailEnd/>
          </a:ln>
          <a:effectLst/>
        </p:spPr>
        <p:txBody>
          <a:bodyPr wrap="none" lIns="92075" tIns="46038" rIns="92075" bIns="46038">
            <a:spAutoFit/>
          </a:bodyPr>
          <a:lstStyle/>
          <a:p>
            <a:pPr>
              <a:defRPr/>
            </a:pPr>
            <a:r>
              <a:rPr lang="en-US" dirty="0">
                <a:solidFill>
                  <a:srgbClr val="000000"/>
                </a:solidFill>
              </a:rPr>
              <a:t>Procedural</a:t>
            </a:r>
          </a:p>
        </p:txBody>
      </p:sp>
      <p:sp>
        <p:nvSpPr>
          <p:cNvPr id="11284" name="Rectangle 20"/>
          <p:cNvSpPr>
            <a:spLocks noChangeArrowheads="1"/>
          </p:cNvSpPr>
          <p:nvPr/>
        </p:nvSpPr>
        <p:spPr bwMode="auto">
          <a:xfrm>
            <a:off x="4419600" y="2514600"/>
            <a:ext cx="654050" cy="366713"/>
          </a:xfrm>
          <a:prstGeom prst="rect">
            <a:avLst/>
          </a:prstGeom>
          <a:solidFill>
            <a:schemeClr val="accent2">
              <a:lumMod val="20000"/>
              <a:lumOff val="80000"/>
              <a:alpha val="15000"/>
            </a:schemeClr>
          </a:solidFill>
          <a:ln w="9525">
            <a:noFill/>
            <a:miter lim="800000"/>
            <a:headEnd/>
            <a:tailEnd/>
          </a:ln>
          <a:effectLst/>
        </p:spPr>
        <p:txBody>
          <a:bodyPr wrap="none" lIns="92075" tIns="46038" rIns="92075" bIns="46038">
            <a:spAutoFit/>
          </a:bodyPr>
          <a:lstStyle/>
          <a:p>
            <a:pPr>
              <a:defRPr/>
            </a:pPr>
            <a:r>
              <a:rPr lang="en-US" dirty="0">
                <a:solidFill>
                  <a:srgbClr val="000000"/>
                </a:solidFill>
              </a:rPr>
              <a:t>SQL</a:t>
            </a:r>
          </a:p>
        </p:txBody>
      </p:sp>
      <p:sp>
        <p:nvSpPr>
          <p:cNvPr id="24" name="Rectangle 2"/>
          <p:cNvSpPr>
            <a:spLocks noGrp="1" noChangeArrowheads="1"/>
          </p:cNvSpPr>
          <p:nvPr>
            <p:ph type="title"/>
          </p:nvPr>
        </p:nvSpPr>
        <p:spPr>
          <a:xfrm>
            <a:off x="152400" y="-23813"/>
            <a:ext cx="7456488" cy="973138"/>
          </a:xfrm>
        </p:spPr>
        <p:txBody>
          <a:bodyPr/>
          <a:lstStyle/>
          <a:p>
            <a:pPr eaLnBrk="1" hangingPunct="1">
              <a:defRPr/>
            </a:pPr>
            <a:r>
              <a:rPr lang="en-US" dirty="0" smtClean="0"/>
              <a:t>PL/SQL Architecture</a:t>
            </a:r>
          </a:p>
        </p:txBody>
      </p:sp>
      <p:sp>
        <p:nvSpPr>
          <p:cNvPr id="25" name="Slide Number Placeholder 3"/>
          <p:cNvSpPr>
            <a:spLocks noGrp="1"/>
          </p:cNvSpPr>
          <p:nvPr>
            <p:ph type="sldNum" sz="quarter" idx="10"/>
          </p:nvPr>
        </p:nvSpPr>
        <p:spPr>
          <a:xfrm>
            <a:off x="4191000" y="6388100"/>
            <a:ext cx="773113" cy="476250"/>
          </a:xfrm>
        </p:spPr>
        <p:txBody>
          <a:bodyPr/>
          <a:lstStyle/>
          <a:p>
            <a:pPr>
              <a:defRPr/>
            </a:pPr>
            <a:fld id="{64E453AD-B101-4EA6-B93B-38AAF5C1E3D6}" type="slidenum">
              <a:rPr lang="en-US">
                <a:solidFill>
                  <a:srgbClr val="FFFFFF"/>
                </a:solidFill>
              </a:rPr>
              <a:pPr>
                <a:defRPr/>
              </a:pPr>
              <a:t>35</a:t>
            </a:fld>
            <a:endParaRPr lang="en-US">
              <a:solidFill>
                <a:srgbClr val="FFFFFF"/>
              </a:solidFill>
            </a:endParaRPr>
          </a:p>
        </p:txBody>
      </p:sp>
      <p:sp>
        <p:nvSpPr>
          <p:cNvPr id="26" name="AutoShape 16"/>
          <p:cNvSpPr>
            <a:spLocks noChangeArrowheads="1"/>
          </p:cNvSpPr>
          <p:nvPr/>
        </p:nvSpPr>
        <p:spPr bwMode="auto">
          <a:xfrm>
            <a:off x="2895600" y="2133600"/>
            <a:ext cx="1295400" cy="838200"/>
          </a:xfrm>
          <a:prstGeom prst="roundRect">
            <a:avLst>
              <a:gd name="adj" fmla="val 12454"/>
            </a:avLst>
          </a:prstGeom>
          <a:solidFill>
            <a:schemeClr val="accent2">
              <a:lumMod val="20000"/>
              <a:lumOff val="80000"/>
            </a:schemeClr>
          </a:solidFill>
          <a:ln w="12700">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90488" tIns="44450" rIns="90488" bIns="44450" anchor="ctr"/>
          <a:lstStyle/>
          <a:p>
            <a:pPr algn="ctr">
              <a:defRPr/>
            </a:pPr>
            <a:r>
              <a:rPr lang="en-US" dirty="0">
                <a:solidFill>
                  <a:srgbClr val="000000"/>
                </a:solidFill>
                <a:latin typeface="Arial"/>
              </a:rPr>
              <a:t>PL /SQL </a:t>
            </a:r>
          </a:p>
          <a:p>
            <a:pPr algn="ctr">
              <a:defRPr/>
            </a:pPr>
            <a:r>
              <a:rPr lang="en-US" dirty="0">
                <a:solidFill>
                  <a:srgbClr val="000000"/>
                </a:solidFill>
                <a:latin typeface="Arial"/>
              </a:rPr>
              <a:t>Block</a:t>
            </a:r>
          </a:p>
        </p:txBody>
      </p:sp>
      <p:sp>
        <p:nvSpPr>
          <p:cNvPr id="27" name="Rounded Rectangle 26"/>
          <p:cNvSpPr/>
          <p:nvPr/>
        </p:nvSpPr>
        <p:spPr bwMode="auto">
          <a:xfrm>
            <a:off x="228600" y="1981200"/>
            <a:ext cx="1828800" cy="1143000"/>
          </a:xfrm>
          <a:prstGeom prst="roundRect">
            <a:avLst/>
          </a:prstGeom>
          <a:gradFill flip="none" rotWithShape="1">
            <a:gsLst>
              <a:gs pos="0">
                <a:srgbClr val="66FFFF">
                  <a:shade val="30000"/>
                  <a:satMod val="115000"/>
                </a:srgbClr>
              </a:gs>
              <a:gs pos="50000">
                <a:srgbClr val="66FFFF">
                  <a:shade val="67500"/>
                  <a:satMod val="115000"/>
                </a:srgbClr>
              </a:gs>
              <a:gs pos="100000">
                <a:srgbClr val="66FFFF">
                  <a:shade val="100000"/>
                  <a:satMod val="115000"/>
                </a:srgbClr>
              </a:gs>
            </a:gsLst>
            <a:lin ang="10800000" scaled="1"/>
            <a:tileRect/>
          </a:gra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lstStyle/>
          <a:p>
            <a:pPr algn="ctr">
              <a:defRPr/>
            </a:pPr>
            <a:endParaRPr lang="en-US" dirty="0">
              <a:solidFill>
                <a:srgbClr val="000000"/>
              </a:solidFill>
            </a:endParaRPr>
          </a:p>
          <a:p>
            <a:pPr algn="ctr">
              <a:defRPr/>
            </a:pPr>
            <a:r>
              <a:rPr lang="en-US" dirty="0">
                <a:solidFill>
                  <a:srgbClr val="000000"/>
                </a:solidFill>
              </a:rPr>
              <a:t>PL/SQL</a:t>
            </a:r>
          </a:p>
          <a:p>
            <a:pPr algn="ctr">
              <a:defRPr/>
            </a:pPr>
            <a:r>
              <a:rPr lang="en-US" dirty="0">
                <a:solidFill>
                  <a:srgbClr val="000000"/>
                </a:solidFill>
              </a:rPr>
              <a:t>Block</a:t>
            </a:r>
          </a:p>
          <a:p>
            <a:pPr algn="ctr">
              <a:defRPr/>
            </a:pPr>
            <a:endParaRPr lang="en-US" dirty="0">
              <a:solidFill>
                <a:srgbClr val="000000"/>
              </a:solidFill>
              <a:latin typeface="Arial" pitchFamily="34" charset="0"/>
            </a:endParaRPr>
          </a:p>
        </p:txBody>
      </p:sp>
      <p:sp>
        <p:nvSpPr>
          <p:cNvPr id="28" name="Rounded Rectangle 27"/>
          <p:cNvSpPr/>
          <p:nvPr/>
        </p:nvSpPr>
        <p:spPr bwMode="auto">
          <a:xfrm>
            <a:off x="4038600" y="4572000"/>
            <a:ext cx="2438400" cy="914400"/>
          </a:xfrm>
          <a:prstGeom prst="roundRect">
            <a:avLst/>
          </a:prstGeom>
          <a:solidFill>
            <a:schemeClr val="accent2">
              <a:lumMod val="75000"/>
            </a:schemeClr>
          </a:solidFill>
          <a:ln w="1270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p>
            <a:pPr algn="ctr">
              <a:defRPr/>
            </a:pPr>
            <a:r>
              <a:rPr lang="en-US" sz="1600" dirty="0">
                <a:solidFill>
                  <a:srgbClr val="FFFFFF"/>
                </a:solidFill>
              </a:rPr>
              <a:t>SQL statement executor</a:t>
            </a:r>
          </a:p>
        </p:txBody>
      </p:sp>
      <p:cxnSp>
        <p:nvCxnSpPr>
          <p:cNvPr id="30" name="Straight Arrow Connector 29"/>
          <p:cNvCxnSpPr/>
          <p:nvPr/>
        </p:nvCxnSpPr>
        <p:spPr bwMode="auto">
          <a:xfrm>
            <a:off x="2057400" y="2590800"/>
            <a:ext cx="6096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4000" fill="hold" nodeType="withEffect">
                                  <p:stCondLst>
                                    <p:cond delay="0"/>
                                  </p:stCondLst>
                                  <p:childTnLst>
                                    <p:set>
                                      <p:cBhvr>
                                        <p:cTn id="6" dur="1" fill="hold">
                                          <p:stCondLst>
                                            <p:cond delay="0"/>
                                          </p:stCondLst>
                                        </p:cTn>
                                        <p:tgtEl>
                                          <p:spTgt spid="11282"/>
                                        </p:tgtEl>
                                        <p:attrNameLst>
                                          <p:attrName>style.visibility</p:attrName>
                                        </p:attrNameLst>
                                      </p:cBhvr>
                                      <p:to>
                                        <p:strVal val="visible"/>
                                      </p:to>
                                    </p:set>
                                    <p:animEffect transition="in" filter="fade">
                                      <p:cBhvr>
                                        <p:cTn id="7" dur="1000"/>
                                        <p:tgtEl>
                                          <p:spTgt spid="11282"/>
                                        </p:tgtEl>
                                      </p:cBhvr>
                                    </p:animEffect>
                                  </p:childTnLst>
                                </p:cTn>
                              </p:par>
                              <p:par>
                                <p:cTn id="8" presetID="10" presetClass="entr" presetSubtype="0" repeatCount="4000" fill="hold" nodeType="withEffect">
                                  <p:stCondLst>
                                    <p:cond delay="0"/>
                                  </p:stCondLst>
                                  <p:childTnLst>
                                    <p:set>
                                      <p:cBhvr>
                                        <p:cTn id="9" dur="1" fill="hold">
                                          <p:stCondLst>
                                            <p:cond delay="0"/>
                                          </p:stCondLst>
                                        </p:cTn>
                                        <p:tgtEl>
                                          <p:spTgt spid="11279"/>
                                        </p:tgtEl>
                                        <p:attrNameLst>
                                          <p:attrName>style.visibility</p:attrName>
                                        </p:attrNameLst>
                                      </p:cBhvr>
                                      <p:to>
                                        <p:strVal val="visible"/>
                                      </p:to>
                                    </p:set>
                                    <p:animEffect transition="in" filter="fade">
                                      <p:cBhvr>
                                        <p:cTn id="10" dur="1000"/>
                                        <p:tgtEl>
                                          <p:spTgt spid="11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06678FD-0B91-4207-ACDB-068BFF4CFFB4}" type="slidenum">
              <a:rPr lang="en-US">
                <a:solidFill>
                  <a:srgbClr val="FFFFFF"/>
                </a:solidFill>
              </a:rPr>
              <a:pPr>
                <a:defRPr/>
              </a:pPr>
              <a:t>36</a:t>
            </a:fld>
            <a:endParaRPr lang="en-US" dirty="0">
              <a:solidFill>
                <a:srgbClr val="FFFFFF"/>
              </a:solidFill>
            </a:endParaRPr>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PL/SQL Block structure</a:t>
            </a:r>
          </a:p>
        </p:txBody>
      </p:sp>
      <p:sp>
        <p:nvSpPr>
          <p:cNvPr id="7" name="AutoShape 10"/>
          <p:cNvSpPr>
            <a:spLocks noChangeArrowheads="1"/>
          </p:cNvSpPr>
          <p:nvPr/>
        </p:nvSpPr>
        <p:spPr bwMode="auto">
          <a:xfrm>
            <a:off x="685800" y="1219200"/>
            <a:ext cx="7162800" cy="4038600"/>
          </a:xfrm>
          <a:prstGeom prst="roundRect">
            <a:avLst>
              <a:gd name="adj" fmla="val 0"/>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defRPr/>
            </a:pPr>
            <a:r>
              <a:rPr lang="en-US" sz="2000" b="0" dirty="0">
                <a:solidFill>
                  <a:srgbClr val="000000"/>
                </a:solidFill>
                <a:latin typeface="Lucida Console" pitchFamily="49" charset="0"/>
                <a:cs typeface="Courier New" pitchFamily="49" charset="0"/>
              </a:rPr>
              <a:t>[DECLARE]</a:t>
            </a:r>
            <a:r>
              <a:rPr lang="en-US" sz="2000" b="0" baseline="30000" dirty="0">
                <a:solidFill>
                  <a:srgbClr val="000000"/>
                </a:solidFill>
                <a:latin typeface="Lucida Console" pitchFamily="49" charset="0"/>
                <a:cs typeface="Courier New" pitchFamily="49" charset="0"/>
              </a:rPr>
              <a:t>1</a:t>
            </a:r>
          </a:p>
          <a:p>
            <a:pPr>
              <a:defRPr/>
            </a:pPr>
            <a:endParaRPr lang="en-US" sz="2000" b="0" dirty="0">
              <a:solidFill>
                <a:srgbClr val="000000"/>
              </a:solidFill>
              <a:latin typeface="Lucida Console" pitchFamily="49" charset="0"/>
              <a:cs typeface="Courier New" pitchFamily="49" charset="0"/>
            </a:endParaRPr>
          </a:p>
          <a:p>
            <a:pPr>
              <a:defRPr/>
            </a:pPr>
            <a:r>
              <a:rPr lang="en-US" sz="2000" b="0" dirty="0">
                <a:solidFill>
                  <a:srgbClr val="000000"/>
                </a:solidFill>
                <a:latin typeface="Lucida Console" pitchFamily="49" charset="0"/>
                <a:cs typeface="Courier New" pitchFamily="49" charset="0"/>
              </a:rPr>
              <a:t>BEGIN</a:t>
            </a:r>
          </a:p>
          <a:p>
            <a:pPr>
              <a:defRPr/>
            </a:pPr>
            <a:endParaRPr lang="en-US" sz="2000" b="0" dirty="0">
              <a:solidFill>
                <a:srgbClr val="000000"/>
              </a:solidFill>
              <a:latin typeface="Lucida Console" pitchFamily="49" charset="0"/>
              <a:cs typeface="Courier New" pitchFamily="49" charset="0"/>
            </a:endParaRPr>
          </a:p>
          <a:p>
            <a:pPr>
              <a:defRPr/>
            </a:pPr>
            <a:r>
              <a:rPr lang="en-US" sz="2000" b="0" dirty="0">
                <a:solidFill>
                  <a:srgbClr val="000000"/>
                </a:solidFill>
                <a:latin typeface="Lucida Console" pitchFamily="49" charset="0"/>
                <a:cs typeface="Courier New" pitchFamily="49" charset="0"/>
              </a:rPr>
              <a:t>[EXCEPTION] </a:t>
            </a:r>
            <a:r>
              <a:rPr lang="en-US" sz="2000" b="0" baseline="30000" dirty="0">
                <a:solidFill>
                  <a:srgbClr val="000000"/>
                </a:solidFill>
                <a:latin typeface="Lucida Console" pitchFamily="49" charset="0"/>
                <a:cs typeface="Courier New" pitchFamily="49" charset="0"/>
              </a:rPr>
              <a:t>1</a:t>
            </a:r>
            <a:endParaRPr lang="en-US" sz="2000" b="0" dirty="0">
              <a:solidFill>
                <a:srgbClr val="000000"/>
              </a:solidFill>
              <a:latin typeface="Lucida Console" pitchFamily="49" charset="0"/>
              <a:cs typeface="Courier New" pitchFamily="49" charset="0"/>
            </a:endParaRPr>
          </a:p>
          <a:p>
            <a:pPr>
              <a:defRPr/>
            </a:pPr>
            <a:endParaRPr lang="en-US" sz="2000" b="0" dirty="0">
              <a:solidFill>
                <a:srgbClr val="000000"/>
              </a:solidFill>
              <a:latin typeface="Lucida Console" pitchFamily="49" charset="0"/>
              <a:cs typeface="Courier New" pitchFamily="49" charset="0"/>
            </a:endParaRPr>
          </a:p>
          <a:p>
            <a:pPr>
              <a:defRPr/>
            </a:pPr>
            <a:r>
              <a:rPr lang="en-US" sz="2000" b="0" dirty="0">
                <a:solidFill>
                  <a:srgbClr val="000000"/>
                </a:solidFill>
                <a:latin typeface="Lucida Console" pitchFamily="49" charset="0"/>
                <a:cs typeface="Courier New" pitchFamily="49" charset="0"/>
              </a:rPr>
              <a:t>END;  </a:t>
            </a:r>
          </a:p>
        </p:txBody>
      </p:sp>
      <p:sp>
        <p:nvSpPr>
          <p:cNvPr id="43013" name="TextBox 7"/>
          <p:cNvSpPr txBox="1">
            <a:spLocks noChangeArrowheads="1"/>
          </p:cNvSpPr>
          <p:nvPr/>
        </p:nvSpPr>
        <p:spPr bwMode="auto">
          <a:xfrm>
            <a:off x="658813" y="5410200"/>
            <a:ext cx="6427787" cy="1116013"/>
          </a:xfrm>
          <a:prstGeom prst="rect">
            <a:avLst/>
          </a:prstGeom>
          <a:noFill/>
          <a:ln w="9525">
            <a:noFill/>
            <a:miter lim="800000"/>
            <a:headEnd/>
            <a:tailEnd/>
          </a:ln>
        </p:spPr>
        <p:txBody>
          <a:bodyPr wrap="none">
            <a:spAutoFit/>
          </a:bodyPr>
          <a:lstStyle/>
          <a:p>
            <a:r>
              <a:rPr lang="en-US" sz="2000">
                <a:solidFill>
                  <a:srgbClr val="000000"/>
                </a:solidFill>
              </a:rPr>
              <a:t>[ ] </a:t>
            </a:r>
            <a:r>
              <a:rPr lang="en-US" sz="2000" baseline="30000">
                <a:solidFill>
                  <a:srgbClr val="000000"/>
                </a:solidFill>
              </a:rPr>
              <a:t>1 </a:t>
            </a:r>
            <a:r>
              <a:rPr lang="en-US" sz="2000">
                <a:solidFill>
                  <a:srgbClr val="000000"/>
                </a:solidFill>
              </a:rPr>
              <a:t>– optional keywords are marked by square brackets</a:t>
            </a:r>
          </a:p>
          <a:p>
            <a:r>
              <a:rPr lang="en-US" sz="2000">
                <a:solidFill>
                  <a:srgbClr val="000000"/>
                </a:solidFill>
              </a:rPr>
              <a:t>BEGIN &amp; END keywords are mandatory</a:t>
            </a:r>
          </a:p>
          <a:p>
            <a:endParaRPr lang="en-US" sz="1100">
              <a:solidFill>
                <a:srgbClr val="00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04CC38A-E317-474C-B8E2-A79B2ABEFB38}" type="slidenum">
              <a:rPr lang="en-US">
                <a:solidFill>
                  <a:srgbClr val="FFFFFF"/>
                </a:solidFill>
              </a:rPr>
              <a:pPr>
                <a:defRPr/>
              </a:pPr>
              <a:t>37</a:t>
            </a:fld>
            <a:endParaRPr lang="en-US">
              <a:solidFill>
                <a:srgbClr val="FFFFFF"/>
              </a:solidFill>
            </a:endParaRPr>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Comments in PL/SQL block</a:t>
            </a:r>
          </a:p>
        </p:txBody>
      </p:sp>
      <p:sp>
        <p:nvSpPr>
          <p:cNvPr id="44036" name="Rectangle 3"/>
          <p:cNvSpPr>
            <a:spLocks noGrp="1" noChangeArrowheads="1"/>
          </p:cNvSpPr>
          <p:nvPr>
            <p:ph type="body" idx="1"/>
          </p:nvPr>
        </p:nvSpPr>
        <p:spPr>
          <a:xfrm>
            <a:off x="76200" y="1066800"/>
            <a:ext cx="8915400" cy="5334000"/>
          </a:xfrm>
        </p:spPr>
        <p:txBody>
          <a:bodyPr/>
          <a:lstStyle/>
          <a:p>
            <a:pPr algn="just" eaLnBrk="1" hangingPunct="1">
              <a:buClr>
                <a:schemeClr val="tx1"/>
              </a:buClr>
              <a:buFont typeface="Arial" charset="0"/>
              <a:buChar char="•"/>
            </a:pPr>
            <a:r>
              <a:rPr lang="en-US" smtClean="0"/>
              <a:t>Two hyphens(--) placed in the beginning of any statement would be considered as comment</a:t>
            </a:r>
          </a:p>
          <a:p>
            <a:pPr algn="just" eaLnBrk="1" hangingPunct="1">
              <a:buClr>
                <a:schemeClr val="tx1"/>
              </a:buClr>
              <a:buFont typeface="Arial" charset="0"/>
              <a:buChar char="•"/>
            </a:pPr>
            <a:r>
              <a:rPr lang="en-US" smtClean="0"/>
              <a:t>Multi-line comments (C style) are also allowed which begins with /* and ends with */</a:t>
            </a:r>
          </a:p>
          <a:p>
            <a:pPr algn="just" eaLnBrk="1" hangingPunct="1">
              <a:buClr>
                <a:schemeClr val="tx1"/>
              </a:buClr>
              <a:buFont typeface="Arial" charset="0"/>
              <a:buChar char="•"/>
            </a:pPr>
            <a:r>
              <a:rPr lang="en-US" smtClean="0"/>
              <a:t>Nesting of comments are not allowed, similar to C language syntax</a:t>
            </a:r>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endParaRPr lang="en-US" smtClean="0"/>
          </a:p>
          <a:p>
            <a:pPr lvl="1" algn="just" eaLnBrk="1" hangingPunct="1">
              <a:buClr>
                <a:schemeClr val="tx1"/>
              </a:buClr>
              <a:buFont typeface="Wingdings" pitchFamily="2" charset="2"/>
              <a:buNone/>
            </a:pPr>
            <a:endParaRPr lang="en-US" smtClean="0"/>
          </a:p>
          <a:p>
            <a:pPr algn="just" eaLnBrk="1" hangingPunct="1">
              <a:buClr>
                <a:schemeClr val="tx1"/>
              </a:buClr>
              <a:buFont typeface="Arial" charset="0"/>
              <a:buChar char="•"/>
            </a:pPr>
            <a:endParaRPr lang="en-US" smtClean="0"/>
          </a:p>
        </p:txBody>
      </p:sp>
      <p:sp>
        <p:nvSpPr>
          <p:cNvPr id="5" name="AutoShape 10"/>
          <p:cNvSpPr>
            <a:spLocks noChangeArrowheads="1"/>
          </p:cNvSpPr>
          <p:nvPr/>
        </p:nvSpPr>
        <p:spPr bwMode="auto">
          <a:xfrm>
            <a:off x="1524000" y="3124200"/>
            <a:ext cx="6172200" cy="2286000"/>
          </a:xfrm>
          <a:prstGeom prst="roundRect">
            <a:avLst>
              <a:gd name="adj" fmla="val 0"/>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spcBef>
                <a:spcPts val="600"/>
              </a:spcBef>
              <a:defRPr/>
            </a:pPr>
            <a:r>
              <a:rPr lang="en-US" sz="2000" dirty="0">
                <a:solidFill>
                  <a:srgbClr val="000000"/>
                </a:solidFill>
                <a:latin typeface="Lucida Console" pitchFamily="49" charset="0"/>
                <a:cs typeface="Courier New" pitchFamily="49" charset="0"/>
              </a:rPr>
              <a:t>   DECLARE</a:t>
            </a:r>
          </a:p>
          <a:p>
            <a:pPr>
              <a:spcBef>
                <a:spcPts val="600"/>
              </a:spcBef>
              <a:defRPr/>
            </a:pPr>
            <a:r>
              <a:rPr lang="en-US" sz="2000" dirty="0">
                <a:solidFill>
                  <a:srgbClr val="000000"/>
                </a:solidFill>
                <a:latin typeface="Lucida Console" pitchFamily="49" charset="0"/>
                <a:cs typeface="Courier New" pitchFamily="49" charset="0"/>
              </a:rPr>
              <a:t>   --declaration of variables</a:t>
            </a:r>
          </a:p>
          <a:p>
            <a:pPr>
              <a:spcBef>
                <a:spcPts val="600"/>
              </a:spcBef>
              <a:defRPr/>
            </a:pPr>
            <a:r>
              <a:rPr lang="en-US" sz="2000" dirty="0">
                <a:solidFill>
                  <a:srgbClr val="000000"/>
                </a:solidFill>
                <a:latin typeface="Lucida Console" pitchFamily="49" charset="0"/>
                <a:cs typeface="Courier New" pitchFamily="49" charset="0"/>
              </a:rPr>
              <a:t>   BEGIN</a:t>
            </a:r>
          </a:p>
          <a:p>
            <a:pPr>
              <a:spcBef>
                <a:spcPts val="600"/>
              </a:spcBef>
              <a:defRPr/>
            </a:pPr>
            <a:r>
              <a:rPr lang="en-US" sz="2000" dirty="0">
                <a:solidFill>
                  <a:srgbClr val="000000"/>
                </a:solidFill>
                <a:latin typeface="Lucida Console" pitchFamily="49" charset="0"/>
                <a:cs typeface="Courier New" pitchFamily="49" charset="0"/>
              </a:rPr>
              <a:t>    /* SQL and </a:t>
            </a:r>
          </a:p>
          <a:p>
            <a:pPr>
              <a:spcBef>
                <a:spcPts val="600"/>
              </a:spcBef>
              <a:defRPr/>
            </a:pPr>
            <a:r>
              <a:rPr lang="en-US" sz="2000" dirty="0">
                <a:solidFill>
                  <a:srgbClr val="000000"/>
                </a:solidFill>
                <a:latin typeface="Lucida Console" pitchFamily="49" charset="0"/>
                <a:cs typeface="Courier New" pitchFamily="49" charset="0"/>
              </a:rPr>
              <a:t>    PL/SQL statement(s) */</a:t>
            </a:r>
          </a:p>
          <a:p>
            <a:pPr>
              <a:spcBef>
                <a:spcPts val="600"/>
              </a:spcBef>
              <a:defRPr/>
            </a:pPr>
            <a:r>
              <a:rPr lang="en-US" sz="2000" dirty="0">
                <a:solidFill>
                  <a:srgbClr val="000000"/>
                </a:solidFill>
                <a:latin typeface="Lucida Console" pitchFamily="49" charset="0"/>
                <a:cs typeface="Courier New" pitchFamily="49" charset="0"/>
              </a:rPr>
              <a:t>   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dissolve">
                                      <p:cBhvr>
                                        <p:cTn id="7" dur="500"/>
                                        <p:tgtEl>
                                          <p:spTgt spid="5">
                                            <p:bg/>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ox(in)">
                                      <p:cBhvr>
                                        <p:cTn id="10" dur="500"/>
                                        <p:tgtEl>
                                          <p:spTgt spid="5">
                                            <p:txEl>
                                              <p:pRg st="0" end="0"/>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box(in)">
                                      <p:cBhvr>
                                        <p:cTn id="13" dur="500"/>
                                        <p:tgtEl>
                                          <p:spTgt spid="5">
                                            <p:txEl>
                                              <p:pRg st="1" end="1"/>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box(in)">
                                      <p:cBhvr>
                                        <p:cTn id="16" dur="500"/>
                                        <p:tgtEl>
                                          <p:spTgt spid="5">
                                            <p:txEl>
                                              <p:pRg st="2" end="2"/>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ox(in)">
                                      <p:cBhvr>
                                        <p:cTn id="19" dur="500"/>
                                        <p:tgtEl>
                                          <p:spTgt spid="5">
                                            <p:txEl>
                                              <p:pRg st="3" end="3"/>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ox(in)">
                                      <p:cBhvr>
                                        <p:cTn id="22" dur="500"/>
                                        <p:tgtEl>
                                          <p:spTgt spid="5">
                                            <p:txEl>
                                              <p:pRg st="4" end="4"/>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box(in)">
                                      <p:cBhvr>
                                        <p:cTn id="25"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a:xfrm>
            <a:off x="381000" y="1295400"/>
            <a:ext cx="7772400" cy="385763"/>
          </a:xfrm>
        </p:spPr>
        <p:txBody>
          <a:bodyPr/>
          <a:lstStyle/>
          <a:p>
            <a:pPr eaLnBrk="1" hangingPunct="1">
              <a:defRPr/>
            </a:pPr>
            <a:r>
              <a:rPr lang="en-US" dirty="0" smtClean="0"/>
              <a:t>Anonymous PL/SQL blocks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8153532-73FD-41B3-87CC-E637F45DF06E}" type="slidenum">
              <a:rPr lang="en-US">
                <a:solidFill>
                  <a:srgbClr val="FFFFFF"/>
                </a:solidFill>
              </a:rPr>
              <a:pPr>
                <a:defRPr/>
              </a:pPr>
              <a:t>39</a:t>
            </a:fld>
            <a:endParaRPr lang="en-US">
              <a:solidFill>
                <a:srgbClr val="FFFFFF"/>
              </a:solidFill>
            </a:endParaRPr>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Anonymous PL/SQL blocks (1 of 4)</a:t>
            </a:r>
          </a:p>
        </p:txBody>
      </p:sp>
      <p:sp>
        <p:nvSpPr>
          <p:cNvPr id="46084" name="Rectangle 3"/>
          <p:cNvSpPr>
            <a:spLocks noGrp="1" noChangeArrowheads="1"/>
          </p:cNvSpPr>
          <p:nvPr>
            <p:ph type="body" idx="1"/>
          </p:nvPr>
        </p:nvSpPr>
        <p:spPr>
          <a:xfrm>
            <a:off x="228600" y="990600"/>
            <a:ext cx="8534400" cy="5334000"/>
          </a:xfrm>
        </p:spPr>
        <p:txBody>
          <a:bodyPr/>
          <a:lstStyle/>
          <a:p>
            <a:pPr algn="just" eaLnBrk="1" hangingPunct="1">
              <a:buClr>
                <a:schemeClr val="tx1"/>
              </a:buClr>
              <a:buFont typeface="Arial" charset="0"/>
              <a:buChar char="•"/>
            </a:pPr>
            <a:r>
              <a:rPr lang="en-US" smtClean="0"/>
              <a:t>Do not have any name</a:t>
            </a:r>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r>
              <a:rPr lang="en-US" smtClean="0"/>
              <a:t>Not permanently stored in the database</a:t>
            </a:r>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r>
              <a:rPr lang="en-US" smtClean="0"/>
              <a:t>Cannot  call other anonymous PL/SQL blocks as well as itself</a:t>
            </a:r>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r>
              <a:rPr lang="en-US" smtClean="0"/>
              <a:t>Has three sections</a:t>
            </a:r>
          </a:p>
          <a:p>
            <a:pPr lvl="1" algn="just" eaLnBrk="1" hangingPunct="1">
              <a:buClr>
                <a:schemeClr val="tx1"/>
              </a:buClr>
              <a:buFont typeface="Arial" charset="0"/>
              <a:buChar char="•"/>
            </a:pPr>
            <a:r>
              <a:rPr lang="en-US" smtClean="0"/>
              <a:t>Declarative section</a:t>
            </a:r>
          </a:p>
          <a:p>
            <a:pPr lvl="1" algn="just" eaLnBrk="1" hangingPunct="1">
              <a:buClr>
                <a:schemeClr val="tx1"/>
              </a:buClr>
              <a:buFont typeface="Arial" charset="0"/>
              <a:buChar char="•"/>
            </a:pPr>
            <a:r>
              <a:rPr lang="en-US" smtClean="0"/>
              <a:t>Executable section</a:t>
            </a:r>
          </a:p>
          <a:p>
            <a:pPr lvl="1" algn="just" eaLnBrk="1" hangingPunct="1">
              <a:buClr>
                <a:schemeClr val="tx1"/>
              </a:buClr>
              <a:buFont typeface="Arial" charset="0"/>
              <a:buChar char="•"/>
            </a:pPr>
            <a:r>
              <a:rPr lang="en-US" smtClean="0"/>
              <a:t>Exception section </a:t>
            </a:r>
          </a:p>
          <a:p>
            <a:pPr lvl="1" algn="just" eaLnBrk="1" hangingPunct="1">
              <a:buClr>
                <a:schemeClr val="tx1"/>
              </a:buClr>
              <a:buFont typeface="Wingdings" pitchFamily="2" charset="2"/>
              <a:buNone/>
            </a:pPr>
            <a:endParaRPr lang="en-US" smtClean="0"/>
          </a:p>
          <a:p>
            <a:pPr algn="just" eaLnBrk="1" hangingPunct="1">
              <a:buClr>
                <a:schemeClr val="tx1"/>
              </a:buClr>
              <a:buFont typeface="Arial" charset="0"/>
              <a:buChar char="•"/>
            </a:pPr>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hangingPunct="1">
              <a:defRPr/>
            </a:pPr>
            <a:r>
              <a:rPr lang="en-US" dirty="0" smtClean="0"/>
              <a:t>Session Plan</a:t>
            </a:r>
          </a:p>
        </p:txBody>
      </p:sp>
      <p:sp>
        <p:nvSpPr>
          <p:cNvPr id="173059" name="Rectangle 3"/>
          <p:cNvSpPr>
            <a:spLocks noGrp="1" noChangeArrowheads="1"/>
          </p:cNvSpPr>
          <p:nvPr>
            <p:ph type="body" sz="half" idx="1"/>
          </p:nvPr>
        </p:nvSpPr>
        <p:spPr>
          <a:ln>
            <a:solidFill>
              <a:schemeClr val="bg2">
                <a:lumMod val="60000"/>
                <a:lumOff val="40000"/>
              </a:schemeClr>
            </a:solidFill>
          </a:ln>
        </p:spPr>
        <p:txBody>
          <a:bodyPr/>
          <a:lstStyle/>
          <a:p>
            <a:pPr marL="0" indent="0" eaLnBrk="1" hangingPunct="1">
              <a:lnSpc>
                <a:spcPct val="80000"/>
              </a:lnSpc>
              <a:buFont typeface="Wingdings" pitchFamily="2" charset="2"/>
              <a:buNone/>
              <a:defRPr/>
            </a:pPr>
            <a:r>
              <a:rPr lang="en-US" sz="1800" b="1" dirty="0" smtClean="0">
                <a:latin typeface="Trebuchet MS" pitchFamily="34" charset="0"/>
              </a:rPr>
              <a:t>Day1</a:t>
            </a:r>
          </a:p>
          <a:p>
            <a:pPr marL="457200" lvl="1" indent="0" eaLnBrk="1" hangingPunct="1">
              <a:lnSpc>
                <a:spcPct val="80000"/>
              </a:lnSpc>
              <a:buFontTx/>
              <a:buChar char="•"/>
              <a:defRPr/>
            </a:pPr>
            <a:r>
              <a:rPr lang="en-US" sz="1800" dirty="0" smtClean="0">
                <a:latin typeface="Trebuchet MS" pitchFamily="34" charset="0"/>
              </a:rPr>
              <a:t>   Introduction to OLTP</a:t>
            </a:r>
          </a:p>
          <a:p>
            <a:pPr marL="457200" lvl="1" indent="0" eaLnBrk="1" hangingPunct="1">
              <a:lnSpc>
                <a:spcPct val="80000"/>
              </a:lnSpc>
              <a:buFontTx/>
              <a:buChar char="•"/>
              <a:defRPr/>
            </a:pPr>
            <a:r>
              <a:rPr lang="en-US" sz="1800" dirty="0" smtClean="0">
                <a:latin typeface="Trebuchet MS" pitchFamily="34" charset="0"/>
              </a:rPr>
              <a:t>   Concurrency issues</a:t>
            </a:r>
          </a:p>
          <a:p>
            <a:pPr marL="457200" lvl="1" indent="0" eaLnBrk="1" hangingPunct="1">
              <a:lnSpc>
                <a:spcPct val="80000"/>
              </a:lnSpc>
              <a:buFontTx/>
              <a:buChar char="•"/>
              <a:defRPr/>
            </a:pPr>
            <a:r>
              <a:rPr lang="en-US" sz="1800" dirty="0" smtClean="0">
                <a:latin typeface="Trebuchet MS" pitchFamily="34" charset="0"/>
              </a:rPr>
              <a:t>   Locking in RDBMS</a:t>
            </a:r>
          </a:p>
          <a:p>
            <a:pPr marL="0" indent="0" eaLnBrk="1" hangingPunct="1">
              <a:lnSpc>
                <a:spcPct val="80000"/>
              </a:lnSpc>
              <a:buFont typeface="Wingdings" pitchFamily="2" charset="2"/>
              <a:buNone/>
              <a:defRPr/>
            </a:pPr>
            <a:r>
              <a:rPr lang="en-US" sz="1800" b="1" dirty="0" smtClean="0">
                <a:latin typeface="Trebuchet MS" pitchFamily="34" charset="0"/>
              </a:rPr>
              <a:t>Day2</a:t>
            </a:r>
          </a:p>
          <a:p>
            <a:pPr marL="457200" lvl="1" indent="0" eaLnBrk="1" hangingPunct="1">
              <a:lnSpc>
                <a:spcPct val="80000"/>
              </a:lnSpc>
              <a:buFontTx/>
              <a:buChar char="•"/>
              <a:defRPr/>
            </a:pPr>
            <a:r>
              <a:rPr lang="en-US" sz="1800" dirty="0" smtClean="0">
                <a:latin typeface="Trebuchet MS" pitchFamily="34" charset="0"/>
              </a:rPr>
              <a:t>   PL/SQL Block structure</a:t>
            </a:r>
          </a:p>
          <a:p>
            <a:pPr marL="457200" lvl="1" indent="0" eaLnBrk="1" hangingPunct="1">
              <a:lnSpc>
                <a:spcPct val="80000"/>
              </a:lnSpc>
              <a:buFontTx/>
              <a:buChar char="•"/>
              <a:defRPr/>
            </a:pPr>
            <a:r>
              <a:rPr lang="en-US" sz="1800" dirty="0" smtClean="0">
                <a:latin typeface="Trebuchet MS" pitchFamily="34" charset="0"/>
              </a:rPr>
              <a:t>   PL/SQL variables</a:t>
            </a:r>
          </a:p>
          <a:p>
            <a:pPr marL="457200" lvl="1" indent="0" eaLnBrk="1" hangingPunct="1">
              <a:lnSpc>
                <a:spcPct val="80000"/>
              </a:lnSpc>
              <a:buFontTx/>
              <a:buChar char="•"/>
              <a:defRPr/>
            </a:pPr>
            <a:r>
              <a:rPr lang="en-US" sz="1800" dirty="0" smtClean="0">
                <a:latin typeface="Trebuchet MS" pitchFamily="34" charset="0"/>
              </a:rPr>
              <a:t>   PL/SQL blocks</a:t>
            </a:r>
            <a:endParaRPr lang="en-US" sz="1800" b="1" dirty="0" smtClean="0">
              <a:latin typeface="Trebuchet MS" pitchFamily="34" charset="0"/>
            </a:endParaRPr>
          </a:p>
          <a:p>
            <a:pPr marL="57150" indent="0" eaLnBrk="1" hangingPunct="1">
              <a:lnSpc>
                <a:spcPct val="80000"/>
              </a:lnSpc>
              <a:buFont typeface="Wingdings" pitchFamily="2" charset="2"/>
              <a:buNone/>
              <a:defRPr/>
            </a:pPr>
            <a:r>
              <a:rPr lang="en-US" sz="1800" b="1" dirty="0" smtClean="0">
                <a:latin typeface="Trebuchet MS" pitchFamily="34" charset="0"/>
              </a:rPr>
              <a:t>Day3</a:t>
            </a:r>
          </a:p>
          <a:p>
            <a:pPr marL="457200" lvl="1" indent="0" eaLnBrk="1" hangingPunct="1">
              <a:lnSpc>
                <a:spcPct val="80000"/>
              </a:lnSpc>
              <a:buFont typeface="Arial" pitchFamily="34" charset="0"/>
              <a:buChar char="•"/>
              <a:defRPr/>
            </a:pPr>
            <a:r>
              <a:rPr lang="en-US" sz="1800" dirty="0" smtClean="0">
                <a:latin typeface="Trebuchet MS" pitchFamily="34" charset="0"/>
              </a:rPr>
              <a:t>   Using SQL with PL/SQL   </a:t>
            </a:r>
          </a:p>
          <a:p>
            <a:pPr marL="457200" lvl="1" indent="0" eaLnBrk="1" hangingPunct="1">
              <a:lnSpc>
                <a:spcPct val="80000"/>
              </a:lnSpc>
              <a:buFont typeface="Arial" pitchFamily="34" charset="0"/>
              <a:buChar char="•"/>
              <a:defRPr/>
            </a:pPr>
            <a:r>
              <a:rPr lang="en-US" sz="1800" dirty="0" smtClean="0">
                <a:latin typeface="Trebuchet MS" pitchFamily="34" charset="0"/>
              </a:rPr>
              <a:t>   PL/SQL Exception Handling </a:t>
            </a:r>
          </a:p>
          <a:p>
            <a:pPr marL="57150" indent="0" eaLnBrk="1" hangingPunct="1">
              <a:lnSpc>
                <a:spcPct val="80000"/>
              </a:lnSpc>
              <a:buFont typeface="Wingdings" pitchFamily="2" charset="2"/>
              <a:buNone/>
              <a:defRPr/>
            </a:pPr>
            <a:r>
              <a:rPr lang="en-US" sz="1800" b="1" dirty="0" smtClean="0">
                <a:latin typeface="Trebuchet MS" pitchFamily="34" charset="0"/>
              </a:rPr>
              <a:t>Day4</a:t>
            </a:r>
          </a:p>
          <a:p>
            <a:pPr marL="457200" lvl="1" indent="0" eaLnBrk="1" hangingPunct="1">
              <a:lnSpc>
                <a:spcPct val="80000"/>
              </a:lnSpc>
              <a:buFont typeface="Arial" pitchFamily="34" charset="0"/>
              <a:buChar char="•"/>
              <a:defRPr/>
            </a:pPr>
            <a:r>
              <a:rPr lang="en-US" sz="1800" dirty="0" smtClean="0">
                <a:latin typeface="Trebuchet MS" pitchFamily="34" charset="0"/>
              </a:rPr>
              <a:t>    Cursors   </a:t>
            </a:r>
          </a:p>
          <a:p>
            <a:pPr marL="457200" lvl="1" indent="0" eaLnBrk="1" hangingPunct="1">
              <a:lnSpc>
                <a:spcPct val="80000"/>
              </a:lnSpc>
              <a:buFont typeface="Arial" pitchFamily="34" charset="0"/>
              <a:buChar char="•"/>
              <a:defRPr/>
            </a:pPr>
            <a:r>
              <a:rPr lang="en-US" sz="1800" dirty="0" smtClean="0">
                <a:latin typeface="Trebuchet MS" pitchFamily="34" charset="0"/>
              </a:rPr>
              <a:t>    Implicit &amp; Explicit Cursors</a:t>
            </a:r>
          </a:p>
          <a:p>
            <a:pPr marL="457200" lvl="1" indent="0" eaLnBrk="1" hangingPunct="1">
              <a:lnSpc>
                <a:spcPct val="80000"/>
              </a:lnSpc>
              <a:buFont typeface="Wingdings" pitchFamily="2" charset="2"/>
              <a:buNone/>
              <a:defRPr/>
            </a:pPr>
            <a:endParaRPr lang="en-US" sz="1800" dirty="0" smtClean="0">
              <a:latin typeface="Trebuchet MS" pitchFamily="34" charset="0"/>
            </a:endParaRPr>
          </a:p>
        </p:txBody>
      </p:sp>
      <p:sp>
        <p:nvSpPr>
          <p:cNvPr id="10" name="Content Placeholder 9"/>
          <p:cNvSpPr>
            <a:spLocks noGrp="1"/>
          </p:cNvSpPr>
          <p:nvPr>
            <p:ph sz="half" idx="2"/>
          </p:nvPr>
        </p:nvSpPr>
        <p:spPr>
          <a:ln>
            <a:solidFill>
              <a:schemeClr val="bg2">
                <a:lumMod val="60000"/>
                <a:lumOff val="40000"/>
              </a:schemeClr>
            </a:solidFill>
          </a:ln>
        </p:spPr>
        <p:txBody>
          <a:bodyPr/>
          <a:lstStyle/>
          <a:p>
            <a:pPr marL="0" indent="0" eaLnBrk="1" hangingPunct="1">
              <a:lnSpc>
                <a:spcPct val="80000"/>
              </a:lnSpc>
              <a:buFont typeface="Wingdings" pitchFamily="2" charset="2"/>
              <a:buNone/>
              <a:defRPr/>
            </a:pPr>
            <a:r>
              <a:rPr lang="en-US" sz="1800" b="1" dirty="0" smtClean="0">
                <a:latin typeface="Trebuchet MS" pitchFamily="34" charset="0"/>
              </a:rPr>
              <a:t>Day5</a:t>
            </a:r>
          </a:p>
          <a:p>
            <a:pPr marL="457200" lvl="1" indent="0" eaLnBrk="1" hangingPunct="1">
              <a:lnSpc>
                <a:spcPct val="80000"/>
              </a:lnSpc>
              <a:buFontTx/>
              <a:buChar char="•"/>
              <a:defRPr/>
            </a:pPr>
            <a:r>
              <a:rPr lang="en-US" sz="1800" dirty="0" smtClean="0">
                <a:latin typeface="Trebuchet MS" pitchFamily="34" charset="0"/>
              </a:rPr>
              <a:t>   Database Recovery</a:t>
            </a:r>
          </a:p>
          <a:p>
            <a:pPr marL="457200" lvl="1" indent="0" eaLnBrk="1" hangingPunct="1">
              <a:lnSpc>
                <a:spcPct val="80000"/>
              </a:lnSpc>
              <a:buFontTx/>
              <a:buChar char="•"/>
              <a:defRPr/>
            </a:pPr>
            <a:r>
              <a:rPr lang="en-US" sz="1800" dirty="0" smtClean="0">
                <a:latin typeface="Trebuchet MS" pitchFamily="34" charset="0"/>
              </a:rPr>
              <a:t>   PL/SQL Transactions</a:t>
            </a:r>
          </a:p>
          <a:p>
            <a:pPr marL="57150" indent="0" eaLnBrk="1" hangingPunct="1">
              <a:lnSpc>
                <a:spcPct val="80000"/>
              </a:lnSpc>
              <a:buFont typeface="Wingdings" pitchFamily="2" charset="2"/>
              <a:buNone/>
              <a:defRPr/>
            </a:pPr>
            <a:r>
              <a:rPr lang="en-US" sz="1800" b="1" dirty="0" smtClean="0">
                <a:latin typeface="Trebuchet MS" pitchFamily="34" charset="0"/>
              </a:rPr>
              <a:t>Day6</a:t>
            </a:r>
          </a:p>
          <a:p>
            <a:pPr marL="457200" lvl="1" indent="0" eaLnBrk="1" hangingPunct="1">
              <a:lnSpc>
                <a:spcPct val="80000"/>
              </a:lnSpc>
              <a:buFont typeface="Arial" pitchFamily="34" charset="0"/>
              <a:buChar char="•"/>
              <a:defRPr/>
            </a:pPr>
            <a:r>
              <a:rPr lang="en-US" sz="1800" dirty="0" smtClean="0">
                <a:latin typeface="Trebuchet MS" pitchFamily="34" charset="0"/>
              </a:rPr>
              <a:t>   SQL Query Tuning </a:t>
            </a:r>
          </a:p>
          <a:p>
            <a:pPr marL="457200" lvl="1" indent="0" eaLnBrk="1" hangingPunct="1">
              <a:lnSpc>
                <a:spcPct val="80000"/>
              </a:lnSpc>
              <a:buFont typeface="Arial" pitchFamily="34" charset="0"/>
              <a:buChar char="•"/>
              <a:defRPr/>
            </a:pPr>
            <a:r>
              <a:rPr lang="en-US" sz="1800" dirty="0" smtClean="0">
                <a:latin typeface="Trebuchet MS" pitchFamily="34" charset="0"/>
              </a:rPr>
              <a:t>   PL/SQL – Best Practices</a:t>
            </a:r>
          </a:p>
          <a:p>
            <a:pPr marL="457200" lvl="1" indent="0" eaLnBrk="1" hangingPunct="1">
              <a:lnSpc>
                <a:spcPct val="80000"/>
              </a:lnSpc>
              <a:buFont typeface="Arial" pitchFamily="34" charset="0"/>
              <a:buChar char="•"/>
              <a:defRPr/>
            </a:pPr>
            <a:r>
              <a:rPr lang="en-US" sz="1800" dirty="0" smtClean="0">
                <a:latin typeface="Trebuchet MS" pitchFamily="34" charset="0"/>
              </a:rPr>
              <a:t>   Project Briefing</a:t>
            </a:r>
          </a:p>
          <a:p>
            <a:pPr marL="57150" indent="0" eaLnBrk="1" hangingPunct="1">
              <a:lnSpc>
                <a:spcPct val="80000"/>
              </a:lnSpc>
              <a:buFont typeface="Wingdings" pitchFamily="2" charset="2"/>
              <a:buNone/>
              <a:defRPr/>
            </a:pPr>
            <a:r>
              <a:rPr lang="en-US" sz="1800" b="1" dirty="0" smtClean="0">
                <a:latin typeface="Trebuchet MS" pitchFamily="34" charset="0"/>
              </a:rPr>
              <a:t>Day 7</a:t>
            </a:r>
          </a:p>
          <a:p>
            <a:pPr marL="457200" lvl="1" indent="0" eaLnBrk="1" hangingPunct="1">
              <a:lnSpc>
                <a:spcPct val="80000"/>
              </a:lnSpc>
              <a:buFont typeface="Arial" pitchFamily="34" charset="0"/>
              <a:buChar char="•"/>
              <a:defRPr/>
            </a:pPr>
            <a:r>
              <a:rPr lang="en-US" sz="1800" dirty="0" smtClean="0">
                <a:latin typeface="Trebuchet MS" pitchFamily="34" charset="0"/>
              </a:rPr>
              <a:t>   Project Execution</a:t>
            </a:r>
          </a:p>
          <a:p>
            <a:pPr marL="57150" indent="0" eaLnBrk="1" hangingPunct="1">
              <a:lnSpc>
                <a:spcPct val="80000"/>
              </a:lnSpc>
              <a:buFont typeface="Wingdings" pitchFamily="2" charset="2"/>
              <a:buNone/>
              <a:defRPr/>
            </a:pPr>
            <a:r>
              <a:rPr lang="en-US" sz="1800" b="1" dirty="0" smtClean="0">
                <a:latin typeface="Trebuchet MS" pitchFamily="34" charset="0"/>
              </a:rPr>
              <a:t>Day 8</a:t>
            </a:r>
          </a:p>
          <a:p>
            <a:pPr marL="457200" lvl="1" indent="0" eaLnBrk="1" hangingPunct="1">
              <a:lnSpc>
                <a:spcPct val="80000"/>
              </a:lnSpc>
              <a:buFont typeface="Arial" pitchFamily="34" charset="0"/>
              <a:buChar char="•"/>
              <a:defRPr/>
            </a:pPr>
            <a:r>
              <a:rPr lang="en-US" sz="1800" dirty="0" smtClean="0">
                <a:latin typeface="Trebuchet MS" pitchFamily="34" charset="0"/>
              </a:rPr>
              <a:t>   Project Assessment</a:t>
            </a:r>
          </a:p>
          <a:p>
            <a:pPr marL="57150" indent="0" eaLnBrk="1" hangingPunct="1">
              <a:lnSpc>
                <a:spcPct val="80000"/>
              </a:lnSpc>
              <a:buFont typeface="Wingdings" pitchFamily="2" charset="2"/>
              <a:buNone/>
              <a:defRPr/>
            </a:pPr>
            <a:r>
              <a:rPr lang="en-US" sz="1800" b="1" dirty="0" smtClean="0">
                <a:latin typeface="Trebuchet MS" pitchFamily="34" charset="0"/>
              </a:rPr>
              <a:t>Day 9</a:t>
            </a:r>
          </a:p>
          <a:p>
            <a:pPr marL="457200" lvl="1" indent="0" eaLnBrk="1" hangingPunct="1">
              <a:lnSpc>
                <a:spcPct val="80000"/>
              </a:lnSpc>
              <a:buFont typeface="Arial" pitchFamily="34" charset="0"/>
              <a:buChar char="•"/>
              <a:defRPr/>
            </a:pPr>
            <a:r>
              <a:rPr lang="en-US" sz="1800" dirty="0" smtClean="0">
                <a:latin typeface="Trebuchet MS" pitchFamily="34" charset="0"/>
              </a:rPr>
              <a:t>   OLAP</a:t>
            </a:r>
          </a:p>
          <a:p>
            <a:pPr marL="457200" lvl="1" indent="0" eaLnBrk="1" hangingPunct="1">
              <a:lnSpc>
                <a:spcPct val="80000"/>
              </a:lnSpc>
              <a:buFont typeface="Arial" pitchFamily="34" charset="0"/>
              <a:buChar char="•"/>
              <a:defRPr/>
            </a:pPr>
            <a:r>
              <a:rPr lang="en-US" sz="1800" dirty="0" smtClean="0">
                <a:latin typeface="Trebuchet MS" pitchFamily="34" charset="0"/>
              </a:rPr>
              <a:t>   Comparison between different database vendors</a:t>
            </a:r>
          </a:p>
          <a:p>
            <a:pPr marL="457200" lvl="1" indent="0" eaLnBrk="1" hangingPunct="1">
              <a:lnSpc>
                <a:spcPct val="80000"/>
              </a:lnSpc>
              <a:buFont typeface="Arial" pitchFamily="34" charset="0"/>
              <a:buChar char="•"/>
              <a:defRPr/>
            </a:pPr>
            <a:endParaRPr lang="en-US" sz="1800" dirty="0" smtClean="0">
              <a:latin typeface="Trebuchet MS" pitchFamily="34" charset="0"/>
            </a:endParaRPr>
          </a:p>
          <a:p>
            <a:pPr marL="57150" indent="0" eaLnBrk="1" hangingPunct="1">
              <a:lnSpc>
                <a:spcPct val="80000"/>
              </a:lnSpc>
              <a:buFont typeface="Wingdings" pitchFamily="2" charset="2"/>
              <a:buNone/>
              <a:defRPr/>
            </a:pPr>
            <a:endParaRPr lang="en-US" sz="1800" dirty="0" smtClean="0">
              <a:latin typeface="Trebuchet MS" pitchFamily="34" charset="0"/>
            </a:endParaRPr>
          </a:p>
          <a:p>
            <a:pPr>
              <a:defRPr/>
            </a:pPr>
            <a:endParaRPr lang="en-US" sz="1800" dirty="0">
              <a:latin typeface="Trebuchet MS" pitchFamily="34" charset="0"/>
            </a:endParaRPr>
          </a:p>
        </p:txBody>
      </p:sp>
      <p:sp>
        <p:nvSpPr>
          <p:cNvPr id="4" name="Slide Number Placeholder 3"/>
          <p:cNvSpPr>
            <a:spLocks noGrp="1"/>
          </p:cNvSpPr>
          <p:nvPr>
            <p:ph type="sldNum" sz="quarter" idx="10"/>
          </p:nvPr>
        </p:nvSpPr>
        <p:spPr/>
        <p:txBody>
          <a:bodyPr/>
          <a:lstStyle/>
          <a:p>
            <a:pPr>
              <a:defRPr/>
            </a:pPr>
            <a:fld id="{93004DDB-F563-4403-8A94-E022BAD3F20D}" type="slidenum">
              <a:rPr lang="en-US"/>
              <a:pPr>
                <a:defRPr/>
              </a:pPr>
              <a:t>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 calcmode="lin" valueType="num">
                                      <p:cBhvr>
                                        <p:cTn id="7" dur="500" fill="hold"/>
                                        <p:tgtEl>
                                          <p:spTgt spid="17305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7305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73059">
                                            <p:txEl>
                                              <p:pRg st="0" end="0"/>
                                            </p:txEl>
                                          </p:spTgt>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73059">
                                            <p:txEl>
                                              <p:pRg st="1" end="1"/>
                                            </p:txEl>
                                          </p:spTgt>
                                        </p:tgtEl>
                                        <p:attrNameLst>
                                          <p:attrName>style.visibility</p:attrName>
                                        </p:attrNameLst>
                                      </p:cBhvr>
                                      <p:to>
                                        <p:strVal val="visible"/>
                                      </p:to>
                                    </p:set>
                                    <p:anim calcmode="lin" valueType="num">
                                      <p:cBhvr>
                                        <p:cTn id="12" dur="500" fill="hold"/>
                                        <p:tgtEl>
                                          <p:spTgt spid="173059">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73059">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73059">
                                            <p:txEl>
                                              <p:pRg st="1" end="1"/>
                                            </p:txEl>
                                          </p:spTgt>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173059">
                                            <p:txEl>
                                              <p:pRg st="2" end="2"/>
                                            </p:txEl>
                                          </p:spTgt>
                                        </p:tgtEl>
                                        <p:attrNameLst>
                                          <p:attrName>style.visibility</p:attrName>
                                        </p:attrNameLst>
                                      </p:cBhvr>
                                      <p:to>
                                        <p:strVal val="visible"/>
                                      </p:to>
                                    </p:set>
                                    <p:anim calcmode="lin" valueType="num">
                                      <p:cBhvr>
                                        <p:cTn id="17" dur="500" fill="hold"/>
                                        <p:tgtEl>
                                          <p:spTgt spid="173059">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73059">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73059">
                                            <p:txEl>
                                              <p:pRg st="2" end="2"/>
                                            </p:txEl>
                                          </p:spTgt>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173059">
                                            <p:txEl>
                                              <p:pRg st="3" end="3"/>
                                            </p:txEl>
                                          </p:spTgt>
                                        </p:tgtEl>
                                        <p:attrNameLst>
                                          <p:attrName>style.visibility</p:attrName>
                                        </p:attrNameLst>
                                      </p:cBhvr>
                                      <p:to>
                                        <p:strVal val="visible"/>
                                      </p:to>
                                    </p:set>
                                    <p:anim calcmode="lin" valueType="num">
                                      <p:cBhvr>
                                        <p:cTn id="22" dur="500" fill="hold"/>
                                        <p:tgtEl>
                                          <p:spTgt spid="173059">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173059">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173059">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0" fill="hold" grpId="0" nodeType="clickEffect">
                                  <p:stCondLst>
                                    <p:cond delay="0"/>
                                  </p:stCondLst>
                                  <p:childTnLst>
                                    <p:set>
                                      <p:cBhvr>
                                        <p:cTn id="28" dur="1" fill="hold">
                                          <p:stCondLst>
                                            <p:cond delay="0"/>
                                          </p:stCondLst>
                                        </p:cTn>
                                        <p:tgtEl>
                                          <p:spTgt spid="173059">
                                            <p:txEl>
                                              <p:pRg st="4" end="4"/>
                                            </p:txEl>
                                          </p:spTgt>
                                        </p:tgtEl>
                                        <p:attrNameLst>
                                          <p:attrName>style.visibility</p:attrName>
                                        </p:attrNameLst>
                                      </p:cBhvr>
                                      <p:to>
                                        <p:strVal val="visible"/>
                                      </p:to>
                                    </p:set>
                                    <p:anim calcmode="lin" valueType="num">
                                      <p:cBhvr>
                                        <p:cTn id="29" dur="500" fill="hold"/>
                                        <p:tgtEl>
                                          <p:spTgt spid="173059">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173059">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173059">
                                            <p:txEl>
                                              <p:pRg st="4" end="4"/>
                                            </p:txEl>
                                          </p:spTgt>
                                        </p:tgtEl>
                                      </p:cBhvr>
                                    </p:animEffect>
                                  </p:childTnLst>
                                </p:cTn>
                              </p:par>
                              <p:par>
                                <p:cTn id="32" presetID="53" presetClass="entr" presetSubtype="0" fill="hold" grpId="0" nodeType="withEffect">
                                  <p:stCondLst>
                                    <p:cond delay="0"/>
                                  </p:stCondLst>
                                  <p:childTnLst>
                                    <p:set>
                                      <p:cBhvr>
                                        <p:cTn id="33" dur="1" fill="hold">
                                          <p:stCondLst>
                                            <p:cond delay="0"/>
                                          </p:stCondLst>
                                        </p:cTn>
                                        <p:tgtEl>
                                          <p:spTgt spid="173059">
                                            <p:txEl>
                                              <p:pRg st="5" end="5"/>
                                            </p:txEl>
                                          </p:spTgt>
                                        </p:tgtEl>
                                        <p:attrNameLst>
                                          <p:attrName>style.visibility</p:attrName>
                                        </p:attrNameLst>
                                      </p:cBhvr>
                                      <p:to>
                                        <p:strVal val="visible"/>
                                      </p:to>
                                    </p:set>
                                    <p:anim calcmode="lin" valueType="num">
                                      <p:cBhvr>
                                        <p:cTn id="34" dur="500" fill="hold"/>
                                        <p:tgtEl>
                                          <p:spTgt spid="173059">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173059">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173059">
                                            <p:txEl>
                                              <p:pRg st="5" end="5"/>
                                            </p:txEl>
                                          </p:spTgt>
                                        </p:tgtEl>
                                      </p:cBhvr>
                                    </p:animEffect>
                                  </p:childTnLst>
                                </p:cTn>
                              </p:par>
                              <p:par>
                                <p:cTn id="37" presetID="53" presetClass="entr" presetSubtype="0" fill="hold" grpId="0" nodeType="withEffect">
                                  <p:stCondLst>
                                    <p:cond delay="0"/>
                                  </p:stCondLst>
                                  <p:childTnLst>
                                    <p:set>
                                      <p:cBhvr>
                                        <p:cTn id="38" dur="1" fill="hold">
                                          <p:stCondLst>
                                            <p:cond delay="0"/>
                                          </p:stCondLst>
                                        </p:cTn>
                                        <p:tgtEl>
                                          <p:spTgt spid="173059">
                                            <p:txEl>
                                              <p:pRg st="6" end="6"/>
                                            </p:txEl>
                                          </p:spTgt>
                                        </p:tgtEl>
                                        <p:attrNameLst>
                                          <p:attrName>style.visibility</p:attrName>
                                        </p:attrNameLst>
                                      </p:cBhvr>
                                      <p:to>
                                        <p:strVal val="visible"/>
                                      </p:to>
                                    </p:set>
                                    <p:anim calcmode="lin" valueType="num">
                                      <p:cBhvr>
                                        <p:cTn id="39" dur="500" fill="hold"/>
                                        <p:tgtEl>
                                          <p:spTgt spid="173059">
                                            <p:txEl>
                                              <p:pRg st="6" end="6"/>
                                            </p:txEl>
                                          </p:spTgt>
                                        </p:tgtEl>
                                        <p:attrNameLst>
                                          <p:attrName>ppt_w</p:attrName>
                                        </p:attrNameLst>
                                      </p:cBhvr>
                                      <p:tavLst>
                                        <p:tav tm="0">
                                          <p:val>
                                            <p:fltVal val="0"/>
                                          </p:val>
                                        </p:tav>
                                        <p:tav tm="100000">
                                          <p:val>
                                            <p:strVal val="#ppt_w"/>
                                          </p:val>
                                        </p:tav>
                                      </p:tavLst>
                                    </p:anim>
                                    <p:anim calcmode="lin" valueType="num">
                                      <p:cBhvr>
                                        <p:cTn id="40" dur="500" fill="hold"/>
                                        <p:tgtEl>
                                          <p:spTgt spid="173059">
                                            <p:txEl>
                                              <p:pRg st="6" end="6"/>
                                            </p:txEl>
                                          </p:spTgt>
                                        </p:tgtEl>
                                        <p:attrNameLst>
                                          <p:attrName>ppt_h</p:attrName>
                                        </p:attrNameLst>
                                      </p:cBhvr>
                                      <p:tavLst>
                                        <p:tav tm="0">
                                          <p:val>
                                            <p:fltVal val="0"/>
                                          </p:val>
                                        </p:tav>
                                        <p:tav tm="100000">
                                          <p:val>
                                            <p:strVal val="#ppt_h"/>
                                          </p:val>
                                        </p:tav>
                                      </p:tavLst>
                                    </p:anim>
                                    <p:animEffect transition="in" filter="fade">
                                      <p:cBhvr>
                                        <p:cTn id="41" dur="500"/>
                                        <p:tgtEl>
                                          <p:spTgt spid="173059">
                                            <p:txEl>
                                              <p:pRg st="6" end="6"/>
                                            </p:txEl>
                                          </p:spTgt>
                                        </p:tgtEl>
                                      </p:cBhvr>
                                    </p:animEffect>
                                  </p:childTnLst>
                                </p:cTn>
                              </p:par>
                              <p:par>
                                <p:cTn id="42" presetID="53" presetClass="entr" presetSubtype="0" fill="hold" grpId="0" nodeType="withEffect">
                                  <p:stCondLst>
                                    <p:cond delay="0"/>
                                  </p:stCondLst>
                                  <p:childTnLst>
                                    <p:set>
                                      <p:cBhvr>
                                        <p:cTn id="43" dur="1" fill="hold">
                                          <p:stCondLst>
                                            <p:cond delay="0"/>
                                          </p:stCondLst>
                                        </p:cTn>
                                        <p:tgtEl>
                                          <p:spTgt spid="173059">
                                            <p:txEl>
                                              <p:pRg st="7" end="7"/>
                                            </p:txEl>
                                          </p:spTgt>
                                        </p:tgtEl>
                                        <p:attrNameLst>
                                          <p:attrName>style.visibility</p:attrName>
                                        </p:attrNameLst>
                                      </p:cBhvr>
                                      <p:to>
                                        <p:strVal val="visible"/>
                                      </p:to>
                                    </p:set>
                                    <p:anim calcmode="lin" valueType="num">
                                      <p:cBhvr>
                                        <p:cTn id="44" dur="500" fill="hold"/>
                                        <p:tgtEl>
                                          <p:spTgt spid="173059">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173059">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173059">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0" fill="hold" grpId="0" nodeType="clickEffect">
                                  <p:stCondLst>
                                    <p:cond delay="0"/>
                                  </p:stCondLst>
                                  <p:childTnLst>
                                    <p:set>
                                      <p:cBhvr>
                                        <p:cTn id="50" dur="1" fill="hold">
                                          <p:stCondLst>
                                            <p:cond delay="0"/>
                                          </p:stCondLst>
                                        </p:cTn>
                                        <p:tgtEl>
                                          <p:spTgt spid="173059">
                                            <p:txEl>
                                              <p:pRg st="8" end="8"/>
                                            </p:txEl>
                                          </p:spTgt>
                                        </p:tgtEl>
                                        <p:attrNameLst>
                                          <p:attrName>style.visibility</p:attrName>
                                        </p:attrNameLst>
                                      </p:cBhvr>
                                      <p:to>
                                        <p:strVal val="visible"/>
                                      </p:to>
                                    </p:set>
                                    <p:anim calcmode="lin" valueType="num">
                                      <p:cBhvr>
                                        <p:cTn id="51" dur="500" fill="hold"/>
                                        <p:tgtEl>
                                          <p:spTgt spid="173059">
                                            <p:txEl>
                                              <p:pRg st="8" end="8"/>
                                            </p:txEl>
                                          </p:spTgt>
                                        </p:tgtEl>
                                        <p:attrNameLst>
                                          <p:attrName>ppt_w</p:attrName>
                                        </p:attrNameLst>
                                      </p:cBhvr>
                                      <p:tavLst>
                                        <p:tav tm="0">
                                          <p:val>
                                            <p:fltVal val="0"/>
                                          </p:val>
                                        </p:tav>
                                        <p:tav tm="100000">
                                          <p:val>
                                            <p:strVal val="#ppt_w"/>
                                          </p:val>
                                        </p:tav>
                                      </p:tavLst>
                                    </p:anim>
                                    <p:anim calcmode="lin" valueType="num">
                                      <p:cBhvr>
                                        <p:cTn id="52" dur="500" fill="hold"/>
                                        <p:tgtEl>
                                          <p:spTgt spid="173059">
                                            <p:txEl>
                                              <p:pRg st="8" end="8"/>
                                            </p:txEl>
                                          </p:spTgt>
                                        </p:tgtEl>
                                        <p:attrNameLst>
                                          <p:attrName>ppt_h</p:attrName>
                                        </p:attrNameLst>
                                      </p:cBhvr>
                                      <p:tavLst>
                                        <p:tav tm="0">
                                          <p:val>
                                            <p:fltVal val="0"/>
                                          </p:val>
                                        </p:tav>
                                        <p:tav tm="100000">
                                          <p:val>
                                            <p:strVal val="#ppt_h"/>
                                          </p:val>
                                        </p:tav>
                                      </p:tavLst>
                                    </p:anim>
                                    <p:animEffect transition="in" filter="fade">
                                      <p:cBhvr>
                                        <p:cTn id="53" dur="500"/>
                                        <p:tgtEl>
                                          <p:spTgt spid="173059">
                                            <p:txEl>
                                              <p:pRg st="8" end="8"/>
                                            </p:txEl>
                                          </p:spTgt>
                                        </p:tgtEl>
                                      </p:cBhvr>
                                    </p:animEffect>
                                  </p:childTnLst>
                                </p:cTn>
                              </p:par>
                              <p:par>
                                <p:cTn id="54" presetID="53" presetClass="entr" presetSubtype="0" fill="hold" grpId="0" nodeType="withEffect">
                                  <p:stCondLst>
                                    <p:cond delay="0"/>
                                  </p:stCondLst>
                                  <p:childTnLst>
                                    <p:set>
                                      <p:cBhvr>
                                        <p:cTn id="55" dur="1" fill="hold">
                                          <p:stCondLst>
                                            <p:cond delay="0"/>
                                          </p:stCondLst>
                                        </p:cTn>
                                        <p:tgtEl>
                                          <p:spTgt spid="173059">
                                            <p:txEl>
                                              <p:pRg st="9" end="9"/>
                                            </p:txEl>
                                          </p:spTgt>
                                        </p:tgtEl>
                                        <p:attrNameLst>
                                          <p:attrName>style.visibility</p:attrName>
                                        </p:attrNameLst>
                                      </p:cBhvr>
                                      <p:to>
                                        <p:strVal val="visible"/>
                                      </p:to>
                                    </p:set>
                                    <p:anim calcmode="lin" valueType="num">
                                      <p:cBhvr>
                                        <p:cTn id="56" dur="500" fill="hold"/>
                                        <p:tgtEl>
                                          <p:spTgt spid="173059">
                                            <p:txEl>
                                              <p:pRg st="9" end="9"/>
                                            </p:txEl>
                                          </p:spTgt>
                                        </p:tgtEl>
                                        <p:attrNameLst>
                                          <p:attrName>ppt_w</p:attrName>
                                        </p:attrNameLst>
                                      </p:cBhvr>
                                      <p:tavLst>
                                        <p:tav tm="0">
                                          <p:val>
                                            <p:fltVal val="0"/>
                                          </p:val>
                                        </p:tav>
                                        <p:tav tm="100000">
                                          <p:val>
                                            <p:strVal val="#ppt_w"/>
                                          </p:val>
                                        </p:tav>
                                      </p:tavLst>
                                    </p:anim>
                                    <p:anim calcmode="lin" valueType="num">
                                      <p:cBhvr>
                                        <p:cTn id="57" dur="500" fill="hold"/>
                                        <p:tgtEl>
                                          <p:spTgt spid="173059">
                                            <p:txEl>
                                              <p:pRg st="9" end="9"/>
                                            </p:txEl>
                                          </p:spTgt>
                                        </p:tgtEl>
                                        <p:attrNameLst>
                                          <p:attrName>ppt_h</p:attrName>
                                        </p:attrNameLst>
                                      </p:cBhvr>
                                      <p:tavLst>
                                        <p:tav tm="0">
                                          <p:val>
                                            <p:fltVal val="0"/>
                                          </p:val>
                                        </p:tav>
                                        <p:tav tm="100000">
                                          <p:val>
                                            <p:strVal val="#ppt_h"/>
                                          </p:val>
                                        </p:tav>
                                      </p:tavLst>
                                    </p:anim>
                                    <p:animEffect transition="in" filter="fade">
                                      <p:cBhvr>
                                        <p:cTn id="58" dur="500"/>
                                        <p:tgtEl>
                                          <p:spTgt spid="173059">
                                            <p:txEl>
                                              <p:pRg st="9" end="9"/>
                                            </p:txEl>
                                          </p:spTgt>
                                        </p:tgtEl>
                                      </p:cBhvr>
                                    </p:animEffect>
                                  </p:childTnLst>
                                </p:cTn>
                              </p:par>
                              <p:par>
                                <p:cTn id="59" presetID="53" presetClass="entr" presetSubtype="0" fill="hold" grpId="0" nodeType="withEffect">
                                  <p:stCondLst>
                                    <p:cond delay="0"/>
                                  </p:stCondLst>
                                  <p:childTnLst>
                                    <p:set>
                                      <p:cBhvr>
                                        <p:cTn id="60" dur="1" fill="hold">
                                          <p:stCondLst>
                                            <p:cond delay="0"/>
                                          </p:stCondLst>
                                        </p:cTn>
                                        <p:tgtEl>
                                          <p:spTgt spid="173059">
                                            <p:txEl>
                                              <p:pRg st="10" end="10"/>
                                            </p:txEl>
                                          </p:spTgt>
                                        </p:tgtEl>
                                        <p:attrNameLst>
                                          <p:attrName>style.visibility</p:attrName>
                                        </p:attrNameLst>
                                      </p:cBhvr>
                                      <p:to>
                                        <p:strVal val="visible"/>
                                      </p:to>
                                    </p:set>
                                    <p:anim calcmode="lin" valueType="num">
                                      <p:cBhvr>
                                        <p:cTn id="61" dur="500" fill="hold"/>
                                        <p:tgtEl>
                                          <p:spTgt spid="173059">
                                            <p:txEl>
                                              <p:pRg st="10" end="10"/>
                                            </p:txEl>
                                          </p:spTgt>
                                        </p:tgtEl>
                                        <p:attrNameLst>
                                          <p:attrName>ppt_w</p:attrName>
                                        </p:attrNameLst>
                                      </p:cBhvr>
                                      <p:tavLst>
                                        <p:tav tm="0">
                                          <p:val>
                                            <p:fltVal val="0"/>
                                          </p:val>
                                        </p:tav>
                                        <p:tav tm="100000">
                                          <p:val>
                                            <p:strVal val="#ppt_w"/>
                                          </p:val>
                                        </p:tav>
                                      </p:tavLst>
                                    </p:anim>
                                    <p:anim calcmode="lin" valueType="num">
                                      <p:cBhvr>
                                        <p:cTn id="62" dur="500" fill="hold"/>
                                        <p:tgtEl>
                                          <p:spTgt spid="173059">
                                            <p:txEl>
                                              <p:pRg st="10" end="10"/>
                                            </p:txEl>
                                          </p:spTgt>
                                        </p:tgtEl>
                                        <p:attrNameLst>
                                          <p:attrName>ppt_h</p:attrName>
                                        </p:attrNameLst>
                                      </p:cBhvr>
                                      <p:tavLst>
                                        <p:tav tm="0">
                                          <p:val>
                                            <p:fltVal val="0"/>
                                          </p:val>
                                        </p:tav>
                                        <p:tav tm="100000">
                                          <p:val>
                                            <p:strVal val="#ppt_h"/>
                                          </p:val>
                                        </p:tav>
                                      </p:tavLst>
                                    </p:anim>
                                    <p:animEffect transition="in" filter="fade">
                                      <p:cBhvr>
                                        <p:cTn id="63" dur="500"/>
                                        <p:tgtEl>
                                          <p:spTgt spid="173059">
                                            <p:txEl>
                                              <p:pRg st="10" end="1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0" fill="hold" grpId="0" nodeType="clickEffect">
                                  <p:stCondLst>
                                    <p:cond delay="0"/>
                                  </p:stCondLst>
                                  <p:childTnLst>
                                    <p:set>
                                      <p:cBhvr>
                                        <p:cTn id="67" dur="1" fill="hold">
                                          <p:stCondLst>
                                            <p:cond delay="0"/>
                                          </p:stCondLst>
                                        </p:cTn>
                                        <p:tgtEl>
                                          <p:spTgt spid="173059">
                                            <p:txEl>
                                              <p:pRg st="11" end="11"/>
                                            </p:txEl>
                                          </p:spTgt>
                                        </p:tgtEl>
                                        <p:attrNameLst>
                                          <p:attrName>style.visibility</p:attrName>
                                        </p:attrNameLst>
                                      </p:cBhvr>
                                      <p:to>
                                        <p:strVal val="visible"/>
                                      </p:to>
                                    </p:set>
                                    <p:anim calcmode="lin" valueType="num">
                                      <p:cBhvr>
                                        <p:cTn id="68" dur="500" fill="hold"/>
                                        <p:tgtEl>
                                          <p:spTgt spid="173059">
                                            <p:txEl>
                                              <p:pRg st="11" end="11"/>
                                            </p:txEl>
                                          </p:spTgt>
                                        </p:tgtEl>
                                        <p:attrNameLst>
                                          <p:attrName>ppt_w</p:attrName>
                                        </p:attrNameLst>
                                      </p:cBhvr>
                                      <p:tavLst>
                                        <p:tav tm="0">
                                          <p:val>
                                            <p:fltVal val="0"/>
                                          </p:val>
                                        </p:tav>
                                        <p:tav tm="100000">
                                          <p:val>
                                            <p:strVal val="#ppt_w"/>
                                          </p:val>
                                        </p:tav>
                                      </p:tavLst>
                                    </p:anim>
                                    <p:anim calcmode="lin" valueType="num">
                                      <p:cBhvr>
                                        <p:cTn id="69" dur="500" fill="hold"/>
                                        <p:tgtEl>
                                          <p:spTgt spid="173059">
                                            <p:txEl>
                                              <p:pRg st="11" end="11"/>
                                            </p:txEl>
                                          </p:spTgt>
                                        </p:tgtEl>
                                        <p:attrNameLst>
                                          <p:attrName>ppt_h</p:attrName>
                                        </p:attrNameLst>
                                      </p:cBhvr>
                                      <p:tavLst>
                                        <p:tav tm="0">
                                          <p:val>
                                            <p:fltVal val="0"/>
                                          </p:val>
                                        </p:tav>
                                        <p:tav tm="100000">
                                          <p:val>
                                            <p:strVal val="#ppt_h"/>
                                          </p:val>
                                        </p:tav>
                                      </p:tavLst>
                                    </p:anim>
                                    <p:animEffect transition="in" filter="fade">
                                      <p:cBhvr>
                                        <p:cTn id="70" dur="500"/>
                                        <p:tgtEl>
                                          <p:spTgt spid="173059">
                                            <p:txEl>
                                              <p:pRg st="11" end="11"/>
                                            </p:txEl>
                                          </p:spTgt>
                                        </p:tgtEl>
                                      </p:cBhvr>
                                    </p:animEffect>
                                  </p:childTnLst>
                                </p:cTn>
                              </p:par>
                              <p:par>
                                <p:cTn id="71" presetID="53" presetClass="entr" presetSubtype="0" fill="hold" grpId="0" nodeType="withEffect">
                                  <p:stCondLst>
                                    <p:cond delay="0"/>
                                  </p:stCondLst>
                                  <p:childTnLst>
                                    <p:set>
                                      <p:cBhvr>
                                        <p:cTn id="72" dur="1" fill="hold">
                                          <p:stCondLst>
                                            <p:cond delay="0"/>
                                          </p:stCondLst>
                                        </p:cTn>
                                        <p:tgtEl>
                                          <p:spTgt spid="173059">
                                            <p:txEl>
                                              <p:pRg st="12" end="12"/>
                                            </p:txEl>
                                          </p:spTgt>
                                        </p:tgtEl>
                                        <p:attrNameLst>
                                          <p:attrName>style.visibility</p:attrName>
                                        </p:attrNameLst>
                                      </p:cBhvr>
                                      <p:to>
                                        <p:strVal val="visible"/>
                                      </p:to>
                                    </p:set>
                                    <p:anim calcmode="lin" valueType="num">
                                      <p:cBhvr>
                                        <p:cTn id="73" dur="500" fill="hold"/>
                                        <p:tgtEl>
                                          <p:spTgt spid="173059">
                                            <p:txEl>
                                              <p:pRg st="12" end="12"/>
                                            </p:txEl>
                                          </p:spTgt>
                                        </p:tgtEl>
                                        <p:attrNameLst>
                                          <p:attrName>ppt_w</p:attrName>
                                        </p:attrNameLst>
                                      </p:cBhvr>
                                      <p:tavLst>
                                        <p:tav tm="0">
                                          <p:val>
                                            <p:fltVal val="0"/>
                                          </p:val>
                                        </p:tav>
                                        <p:tav tm="100000">
                                          <p:val>
                                            <p:strVal val="#ppt_w"/>
                                          </p:val>
                                        </p:tav>
                                      </p:tavLst>
                                    </p:anim>
                                    <p:anim calcmode="lin" valueType="num">
                                      <p:cBhvr>
                                        <p:cTn id="74" dur="500" fill="hold"/>
                                        <p:tgtEl>
                                          <p:spTgt spid="173059">
                                            <p:txEl>
                                              <p:pRg st="12" end="12"/>
                                            </p:txEl>
                                          </p:spTgt>
                                        </p:tgtEl>
                                        <p:attrNameLst>
                                          <p:attrName>ppt_h</p:attrName>
                                        </p:attrNameLst>
                                      </p:cBhvr>
                                      <p:tavLst>
                                        <p:tav tm="0">
                                          <p:val>
                                            <p:fltVal val="0"/>
                                          </p:val>
                                        </p:tav>
                                        <p:tav tm="100000">
                                          <p:val>
                                            <p:strVal val="#ppt_h"/>
                                          </p:val>
                                        </p:tav>
                                      </p:tavLst>
                                    </p:anim>
                                    <p:animEffect transition="in" filter="fade">
                                      <p:cBhvr>
                                        <p:cTn id="75" dur="500"/>
                                        <p:tgtEl>
                                          <p:spTgt spid="173059">
                                            <p:txEl>
                                              <p:pRg st="12" end="12"/>
                                            </p:txEl>
                                          </p:spTgt>
                                        </p:tgtEl>
                                      </p:cBhvr>
                                    </p:animEffect>
                                  </p:childTnLst>
                                </p:cTn>
                              </p:par>
                              <p:par>
                                <p:cTn id="76" presetID="53" presetClass="entr" presetSubtype="0" fill="hold" grpId="0" nodeType="withEffect">
                                  <p:stCondLst>
                                    <p:cond delay="0"/>
                                  </p:stCondLst>
                                  <p:childTnLst>
                                    <p:set>
                                      <p:cBhvr>
                                        <p:cTn id="77" dur="1" fill="hold">
                                          <p:stCondLst>
                                            <p:cond delay="0"/>
                                          </p:stCondLst>
                                        </p:cTn>
                                        <p:tgtEl>
                                          <p:spTgt spid="173059">
                                            <p:txEl>
                                              <p:pRg st="13" end="13"/>
                                            </p:txEl>
                                          </p:spTgt>
                                        </p:tgtEl>
                                        <p:attrNameLst>
                                          <p:attrName>style.visibility</p:attrName>
                                        </p:attrNameLst>
                                      </p:cBhvr>
                                      <p:to>
                                        <p:strVal val="visible"/>
                                      </p:to>
                                    </p:set>
                                    <p:anim calcmode="lin" valueType="num">
                                      <p:cBhvr>
                                        <p:cTn id="78" dur="500" fill="hold"/>
                                        <p:tgtEl>
                                          <p:spTgt spid="173059">
                                            <p:txEl>
                                              <p:pRg st="13" end="13"/>
                                            </p:txEl>
                                          </p:spTgt>
                                        </p:tgtEl>
                                        <p:attrNameLst>
                                          <p:attrName>ppt_w</p:attrName>
                                        </p:attrNameLst>
                                      </p:cBhvr>
                                      <p:tavLst>
                                        <p:tav tm="0">
                                          <p:val>
                                            <p:fltVal val="0"/>
                                          </p:val>
                                        </p:tav>
                                        <p:tav tm="100000">
                                          <p:val>
                                            <p:strVal val="#ppt_w"/>
                                          </p:val>
                                        </p:tav>
                                      </p:tavLst>
                                    </p:anim>
                                    <p:anim calcmode="lin" valueType="num">
                                      <p:cBhvr>
                                        <p:cTn id="79" dur="500" fill="hold"/>
                                        <p:tgtEl>
                                          <p:spTgt spid="173059">
                                            <p:txEl>
                                              <p:pRg st="13" end="13"/>
                                            </p:txEl>
                                          </p:spTgt>
                                        </p:tgtEl>
                                        <p:attrNameLst>
                                          <p:attrName>ppt_h</p:attrName>
                                        </p:attrNameLst>
                                      </p:cBhvr>
                                      <p:tavLst>
                                        <p:tav tm="0">
                                          <p:val>
                                            <p:fltVal val="0"/>
                                          </p:val>
                                        </p:tav>
                                        <p:tav tm="100000">
                                          <p:val>
                                            <p:strVal val="#ppt_h"/>
                                          </p:val>
                                        </p:tav>
                                      </p:tavLst>
                                    </p:anim>
                                    <p:animEffect transition="in" filter="fade">
                                      <p:cBhvr>
                                        <p:cTn id="80" dur="500"/>
                                        <p:tgtEl>
                                          <p:spTgt spid="173059">
                                            <p:txEl>
                                              <p:pRg st="13" end="13"/>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0" fill="hold" grpId="0" nodeType="clickEffect">
                                  <p:stCondLst>
                                    <p:cond delay="0"/>
                                  </p:stCondLst>
                                  <p:childTnLst>
                                    <p:set>
                                      <p:cBhvr>
                                        <p:cTn id="84" dur="1" fill="hold">
                                          <p:stCondLst>
                                            <p:cond delay="0"/>
                                          </p:stCondLst>
                                        </p:cTn>
                                        <p:tgtEl>
                                          <p:spTgt spid="10">
                                            <p:txEl>
                                              <p:pRg st="0" end="0"/>
                                            </p:txEl>
                                          </p:spTgt>
                                        </p:tgtEl>
                                        <p:attrNameLst>
                                          <p:attrName>style.visibility</p:attrName>
                                        </p:attrNameLst>
                                      </p:cBhvr>
                                      <p:to>
                                        <p:strVal val="visible"/>
                                      </p:to>
                                    </p:set>
                                    <p:anim calcmode="lin" valueType="num">
                                      <p:cBhvr>
                                        <p:cTn id="85"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86" dur="5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87" dur="500"/>
                                        <p:tgtEl>
                                          <p:spTgt spid="10">
                                            <p:txEl>
                                              <p:pRg st="0" end="0"/>
                                            </p:txEl>
                                          </p:spTgt>
                                        </p:tgtEl>
                                      </p:cBhvr>
                                    </p:animEffect>
                                  </p:childTnLst>
                                </p:cTn>
                              </p:par>
                              <p:par>
                                <p:cTn id="88" presetID="53" presetClass="entr" presetSubtype="0" fill="hold" grpId="0" nodeType="withEffect">
                                  <p:stCondLst>
                                    <p:cond delay="0"/>
                                  </p:stCondLst>
                                  <p:childTnLst>
                                    <p:set>
                                      <p:cBhvr>
                                        <p:cTn id="89" dur="1" fill="hold">
                                          <p:stCondLst>
                                            <p:cond delay="0"/>
                                          </p:stCondLst>
                                        </p:cTn>
                                        <p:tgtEl>
                                          <p:spTgt spid="10">
                                            <p:txEl>
                                              <p:pRg st="1" end="1"/>
                                            </p:txEl>
                                          </p:spTgt>
                                        </p:tgtEl>
                                        <p:attrNameLst>
                                          <p:attrName>style.visibility</p:attrName>
                                        </p:attrNameLst>
                                      </p:cBhvr>
                                      <p:to>
                                        <p:strVal val="visible"/>
                                      </p:to>
                                    </p:set>
                                    <p:anim calcmode="lin" valueType="num">
                                      <p:cBhvr>
                                        <p:cTn id="90"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91"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92" dur="500"/>
                                        <p:tgtEl>
                                          <p:spTgt spid="10">
                                            <p:txEl>
                                              <p:pRg st="1" end="1"/>
                                            </p:txEl>
                                          </p:spTgt>
                                        </p:tgtEl>
                                      </p:cBhvr>
                                    </p:animEffect>
                                  </p:childTnLst>
                                </p:cTn>
                              </p:par>
                              <p:par>
                                <p:cTn id="93" presetID="53" presetClass="entr" presetSubtype="0" fill="hold" grpId="0" nodeType="withEffect">
                                  <p:stCondLst>
                                    <p:cond delay="0"/>
                                  </p:stCondLst>
                                  <p:childTnLst>
                                    <p:set>
                                      <p:cBhvr>
                                        <p:cTn id="94" dur="1" fill="hold">
                                          <p:stCondLst>
                                            <p:cond delay="0"/>
                                          </p:stCondLst>
                                        </p:cTn>
                                        <p:tgtEl>
                                          <p:spTgt spid="10">
                                            <p:txEl>
                                              <p:pRg st="2" end="2"/>
                                            </p:txEl>
                                          </p:spTgt>
                                        </p:tgtEl>
                                        <p:attrNameLst>
                                          <p:attrName>style.visibility</p:attrName>
                                        </p:attrNameLst>
                                      </p:cBhvr>
                                      <p:to>
                                        <p:strVal val="visible"/>
                                      </p:to>
                                    </p:set>
                                    <p:anim calcmode="lin" valueType="num">
                                      <p:cBhvr>
                                        <p:cTn id="95" dur="500" fill="hold"/>
                                        <p:tgtEl>
                                          <p:spTgt spid="10">
                                            <p:txEl>
                                              <p:pRg st="2" end="2"/>
                                            </p:txEl>
                                          </p:spTgt>
                                        </p:tgtEl>
                                        <p:attrNameLst>
                                          <p:attrName>ppt_w</p:attrName>
                                        </p:attrNameLst>
                                      </p:cBhvr>
                                      <p:tavLst>
                                        <p:tav tm="0">
                                          <p:val>
                                            <p:fltVal val="0"/>
                                          </p:val>
                                        </p:tav>
                                        <p:tav tm="100000">
                                          <p:val>
                                            <p:strVal val="#ppt_w"/>
                                          </p:val>
                                        </p:tav>
                                      </p:tavLst>
                                    </p:anim>
                                    <p:anim calcmode="lin" valueType="num">
                                      <p:cBhvr>
                                        <p:cTn id="96" dur="500" fill="hold"/>
                                        <p:tgtEl>
                                          <p:spTgt spid="10">
                                            <p:txEl>
                                              <p:pRg st="2" end="2"/>
                                            </p:txEl>
                                          </p:spTgt>
                                        </p:tgtEl>
                                        <p:attrNameLst>
                                          <p:attrName>ppt_h</p:attrName>
                                        </p:attrNameLst>
                                      </p:cBhvr>
                                      <p:tavLst>
                                        <p:tav tm="0">
                                          <p:val>
                                            <p:fltVal val="0"/>
                                          </p:val>
                                        </p:tav>
                                        <p:tav tm="100000">
                                          <p:val>
                                            <p:strVal val="#ppt_h"/>
                                          </p:val>
                                        </p:tav>
                                      </p:tavLst>
                                    </p:anim>
                                    <p:animEffect transition="in" filter="fade">
                                      <p:cBhvr>
                                        <p:cTn id="97" dur="500"/>
                                        <p:tgtEl>
                                          <p:spTgt spid="10">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0" fill="hold" grpId="0" nodeType="clickEffect">
                                  <p:stCondLst>
                                    <p:cond delay="0"/>
                                  </p:stCondLst>
                                  <p:childTnLst>
                                    <p:set>
                                      <p:cBhvr>
                                        <p:cTn id="101" dur="1" fill="hold">
                                          <p:stCondLst>
                                            <p:cond delay="0"/>
                                          </p:stCondLst>
                                        </p:cTn>
                                        <p:tgtEl>
                                          <p:spTgt spid="10">
                                            <p:txEl>
                                              <p:pRg st="3" end="3"/>
                                            </p:txEl>
                                          </p:spTgt>
                                        </p:tgtEl>
                                        <p:attrNameLst>
                                          <p:attrName>style.visibility</p:attrName>
                                        </p:attrNameLst>
                                      </p:cBhvr>
                                      <p:to>
                                        <p:strVal val="visible"/>
                                      </p:to>
                                    </p:set>
                                    <p:anim calcmode="lin" valueType="num">
                                      <p:cBhvr>
                                        <p:cTn id="102" dur="500" fill="hold"/>
                                        <p:tgtEl>
                                          <p:spTgt spid="10">
                                            <p:txEl>
                                              <p:pRg st="3" end="3"/>
                                            </p:txEl>
                                          </p:spTgt>
                                        </p:tgtEl>
                                        <p:attrNameLst>
                                          <p:attrName>ppt_w</p:attrName>
                                        </p:attrNameLst>
                                      </p:cBhvr>
                                      <p:tavLst>
                                        <p:tav tm="0">
                                          <p:val>
                                            <p:fltVal val="0"/>
                                          </p:val>
                                        </p:tav>
                                        <p:tav tm="100000">
                                          <p:val>
                                            <p:strVal val="#ppt_w"/>
                                          </p:val>
                                        </p:tav>
                                      </p:tavLst>
                                    </p:anim>
                                    <p:anim calcmode="lin" valueType="num">
                                      <p:cBhvr>
                                        <p:cTn id="103" dur="500" fill="hold"/>
                                        <p:tgtEl>
                                          <p:spTgt spid="10">
                                            <p:txEl>
                                              <p:pRg st="3" end="3"/>
                                            </p:txEl>
                                          </p:spTgt>
                                        </p:tgtEl>
                                        <p:attrNameLst>
                                          <p:attrName>ppt_h</p:attrName>
                                        </p:attrNameLst>
                                      </p:cBhvr>
                                      <p:tavLst>
                                        <p:tav tm="0">
                                          <p:val>
                                            <p:fltVal val="0"/>
                                          </p:val>
                                        </p:tav>
                                        <p:tav tm="100000">
                                          <p:val>
                                            <p:strVal val="#ppt_h"/>
                                          </p:val>
                                        </p:tav>
                                      </p:tavLst>
                                    </p:anim>
                                    <p:animEffect transition="in" filter="fade">
                                      <p:cBhvr>
                                        <p:cTn id="104" dur="500"/>
                                        <p:tgtEl>
                                          <p:spTgt spid="10">
                                            <p:txEl>
                                              <p:pRg st="3" end="3"/>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0" fill="hold" grpId="0" nodeType="clickEffect">
                                  <p:stCondLst>
                                    <p:cond delay="0"/>
                                  </p:stCondLst>
                                  <p:childTnLst>
                                    <p:set>
                                      <p:cBhvr>
                                        <p:cTn id="108" dur="1" fill="hold">
                                          <p:stCondLst>
                                            <p:cond delay="0"/>
                                          </p:stCondLst>
                                        </p:cTn>
                                        <p:tgtEl>
                                          <p:spTgt spid="10">
                                            <p:txEl>
                                              <p:pRg st="4" end="4"/>
                                            </p:txEl>
                                          </p:spTgt>
                                        </p:tgtEl>
                                        <p:attrNameLst>
                                          <p:attrName>style.visibility</p:attrName>
                                        </p:attrNameLst>
                                      </p:cBhvr>
                                      <p:to>
                                        <p:strVal val="visible"/>
                                      </p:to>
                                    </p:set>
                                    <p:anim calcmode="lin" valueType="num">
                                      <p:cBhvr>
                                        <p:cTn id="109" dur="500" fill="hold"/>
                                        <p:tgtEl>
                                          <p:spTgt spid="10">
                                            <p:txEl>
                                              <p:pRg st="4" end="4"/>
                                            </p:txEl>
                                          </p:spTgt>
                                        </p:tgtEl>
                                        <p:attrNameLst>
                                          <p:attrName>ppt_w</p:attrName>
                                        </p:attrNameLst>
                                      </p:cBhvr>
                                      <p:tavLst>
                                        <p:tav tm="0">
                                          <p:val>
                                            <p:fltVal val="0"/>
                                          </p:val>
                                        </p:tav>
                                        <p:tav tm="100000">
                                          <p:val>
                                            <p:strVal val="#ppt_w"/>
                                          </p:val>
                                        </p:tav>
                                      </p:tavLst>
                                    </p:anim>
                                    <p:anim calcmode="lin" valueType="num">
                                      <p:cBhvr>
                                        <p:cTn id="110" dur="500" fill="hold"/>
                                        <p:tgtEl>
                                          <p:spTgt spid="10">
                                            <p:txEl>
                                              <p:pRg st="4" end="4"/>
                                            </p:txEl>
                                          </p:spTgt>
                                        </p:tgtEl>
                                        <p:attrNameLst>
                                          <p:attrName>ppt_h</p:attrName>
                                        </p:attrNameLst>
                                      </p:cBhvr>
                                      <p:tavLst>
                                        <p:tav tm="0">
                                          <p:val>
                                            <p:fltVal val="0"/>
                                          </p:val>
                                        </p:tav>
                                        <p:tav tm="100000">
                                          <p:val>
                                            <p:strVal val="#ppt_h"/>
                                          </p:val>
                                        </p:tav>
                                      </p:tavLst>
                                    </p:anim>
                                    <p:animEffect transition="in" filter="fade">
                                      <p:cBhvr>
                                        <p:cTn id="111" dur="500"/>
                                        <p:tgtEl>
                                          <p:spTgt spid="10">
                                            <p:txEl>
                                              <p:pRg st="4" end="4"/>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0" fill="hold" grpId="0" nodeType="clickEffect">
                                  <p:stCondLst>
                                    <p:cond delay="0"/>
                                  </p:stCondLst>
                                  <p:childTnLst>
                                    <p:set>
                                      <p:cBhvr>
                                        <p:cTn id="115" dur="1" fill="hold">
                                          <p:stCondLst>
                                            <p:cond delay="0"/>
                                          </p:stCondLst>
                                        </p:cTn>
                                        <p:tgtEl>
                                          <p:spTgt spid="10">
                                            <p:txEl>
                                              <p:pRg st="5" end="5"/>
                                            </p:txEl>
                                          </p:spTgt>
                                        </p:tgtEl>
                                        <p:attrNameLst>
                                          <p:attrName>style.visibility</p:attrName>
                                        </p:attrNameLst>
                                      </p:cBhvr>
                                      <p:to>
                                        <p:strVal val="visible"/>
                                      </p:to>
                                    </p:set>
                                    <p:anim calcmode="lin" valueType="num">
                                      <p:cBhvr>
                                        <p:cTn id="116" dur="500" fill="hold"/>
                                        <p:tgtEl>
                                          <p:spTgt spid="10">
                                            <p:txEl>
                                              <p:pRg st="5" end="5"/>
                                            </p:txEl>
                                          </p:spTgt>
                                        </p:tgtEl>
                                        <p:attrNameLst>
                                          <p:attrName>ppt_w</p:attrName>
                                        </p:attrNameLst>
                                      </p:cBhvr>
                                      <p:tavLst>
                                        <p:tav tm="0">
                                          <p:val>
                                            <p:fltVal val="0"/>
                                          </p:val>
                                        </p:tav>
                                        <p:tav tm="100000">
                                          <p:val>
                                            <p:strVal val="#ppt_w"/>
                                          </p:val>
                                        </p:tav>
                                      </p:tavLst>
                                    </p:anim>
                                    <p:anim calcmode="lin" valueType="num">
                                      <p:cBhvr>
                                        <p:cTn id="117" dur="500" fill="hold"/>
                                        <p:tgtEl>
                                          <p:spTgt spid="10">
                                            <p:txEl>
                                              <p:pRg st="5" end="5"/>
                                            </p:txEl>
                                          </p:spTgt>
                                        </p:tgtEl>
                                        <p:attrNameLst>
                                          <p:attrName>ppt_h</p:attrName>
                                        </p:attrNameLst>
                                      </p:cBhvr>
                                      <p:tavLst>
                                        <p:tav tm="0">
                                          <p:val>
                                            <p:fltVal val="0"/>
                                          </p:val>
                                        </p:tav>
                                        <p:tav tm="100000">
                                          <p:val>
                                            <p:strVal val="#ppt_h"/>
                                          </p:val>
                                        </p:tav>
                                      </p:tavLst>
                                    </p:anim>
                                    <p:animEffect transition="in" filter="fade">
                                      <p:cBhvr>
                                        <p:cTn id="118" dur="500"/>
                                        <p:tgtEl>
                                          <p:spTgt spid="10">
                                            <p:txEl>
                                              <p:pRg st="5" end="5"/>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53" presetClass="entr" presetSubtype="0" fill="hold" grpId="0" nodeType="clickEffect">
                                  <p:stCondLst>
                                    <p:cond delay="0"/>
                                  </p:stCondLst>
                                  <p:childTnLst>
                                    <p:set>
                                      <p:cBhvr>
                                        <p:cTn id="122" dur="1" fill="hold">
                                          <p:stCondLst>
                                            <p:cond delay="0"/>
                                          </p:stCondLst>
                                        </p:cTn>
                                        <p:tgtEl>
                                          <p:spTgt spid="10">
                                            <p:txEl>
                                              <p:pRg st="6" end="6"/>
                                            </p:txEl>
                                          </p:spTgt>
                                        </p:tgtEl>
                                        <p:attrNameLst>
                                          <p:attrName>style.visibility</p:attrName>
                                        </p:attrNameLst>
                                      </p:cBhvr>
                                      <p:to>
                                        <p:strVal val="visible"/>
                                      </p:to>
                                    </p:set>
                                    <p:anim calcmode="lin" valueType="num">
                                      <p:cBhvr>
                                        <p:cTn id="123" dur="500" fill="hold"/>
                                        <p:tgtEl>
                                          <p:spTgt spid="10">
                                            <p:txEl>
                                              <p:pRg st="6" end="6"/>
                                            </p:txEl>
                                          </p:spTgt>
                                        </p:tgtEl>
                                        <p:attrNameLst>
                                          <p:attrName>ppt_w</p:attrName>
                                        </p:attrNameLst>
                                      </p:cBhvr>
                                      <p:tavLst>
                                        <p:tav tm="0">
                                          <p:val>
                                            <p:fltVal val="0"/>
                                          </p:val>
                                        </p:tav>
                                        <p:tav tm="100000">
                                          <p:val>
                                            <p:strVal val="#ppt_w"/>
                                          </p:val>
                                        </p:tav>
                                      </p:tavLst>
                                    </p:anim>
                                    <p:anim calcmode="lin" valueType="num">
                                      <p:cBhvr>
                                        <p:cTn id="124" dur="500" fill="hold"/>
                                        <p:tgtEl>
                                          <p:spTgt spid="10">
                                            <p:txEl>
                                              <p:pRg st="6" end="6"/>
                                            </p:txEl>
                                          </p:spTgt>
                                        </p:tgtEl>
                                        <p:attrNameLst>
                                          <p:attrName>ppt_h</p:attrName>
                                        </p:attrNameLst>
                                      </p:cBhvr>
                                      <p:tavLst>
                                        <p:tav tm="0">
                                          <p:val>
                                            <p:fltVal val="0"/>
                                          </p:val>
                                        </p:tav>
                                        <p:tav tm="100000">
                                          <p:val>
                                            <p:strVal val="#ppt_h"/>
                                          </p:val>
                                        </p:tav>
                                      </p:tavLst>
                                    </p:anim>
                                    <p:animEffect transition="in" filter="fade">
                                      <p:cBhvr>
                                        <p:cTn id="125" dur="500"/>
                                        <p:tgtEl>
                                          <p:spTgt spid="10">
                                            <p:txEl>
                                              <p:pRg st="6" end="6"/>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53" presetClass="entr" presetSubtype="0" fill="hold" grpId="0" nodeType="clickEffect">
                                  <p:stCondLst>
                                    <p:cond delay="0"/>
                                  </p:stCondLst>
                                  <p:childTnLst>
                                    <p:set>
                                      <p:cBhvr>
                                        <p:cTn id="129" dur="1" fill="hold">
                                          <p:stCondLst>
                                            <p:cond delay="0"/>
                                          </p:stCondLst>
                                        </p:cTn>
                                        <p:tgtEl>
                                          <p:spTgt spid="10">
                                            <p:txEl>
                                              <p:pRg st="7" end="7"/>
                                            </p:txEl>
                                          </p:spTgt>
                                        </p:tgtEl>
                                        <p:attrNameLst>
                                          <p:attrName>style.visibility</p:attrName>
                                        </p:attrNameLst>
                                      </p:cBhvr>
                                      <p:to>
                                        <p:strVal val="visible"/>
                                      </p:to>
                                    </p:set>
                                    <p:anim calcmode="lin" valueType="num">
                                      <p:cBhvr>
                                        <p:cTn id="130" dur="500" fill="hold"/>
                                        <p:tgtEl>
                                          <p:spTgt spid="10">
                                            <p:txEl>
                                              <p:pRg st="7" end="7"/>
                                            </p:txEl>
                                          </p:spTgt>
                                        </p:tgtEl>
                                        <p:attrNameLst>
                                          <p:attrName>ppt_w</p:attrName>
                                        </p:attrNameLst>
                                      </p:cBhvr>
                                      <p:tavLst>
                                        <p:tav tm="0">
                                          <p:val>
                                            <p:fltVal val="0"/>
                                          </p:val>
                                        </p:tav>
                                        <p:tav tm="100000">
                                          <p:val>
                                            <p:strVal val="#ppt_w"/>
                                          </p:val>
                                        </p:tav>
                                      </p:tavLst>
                                    </p:anim>
                                    <p:anim calcmode="lin" valueType="num">
                                      <p:cBhvr>
                                        <p:cTn id="131" dur="500" fill="hold"/>
                                        <p:tgtEl>
                                          <p:spTgt spid="10">
                                            <p:txEl>
                                              <p:pRg st="7" end="7"/>
                                            </p:txEl>
                                          </p:spTgt>
                                        </p:tgtEl>
                                        <p:attrNameLst>
                                          <p:attrName>ppt_h</p:attrName>
                                        </p:attrNameLst>
                                      </p:cBhvr>
                                      <p:tavLst>
                                        <p:tav tm="0">
                                          <p:val>
                                            <p:fltVal val="0"/>
                                          </p:val>
                                        </p:tav>
                                        <p:tav tm="100000">
                                          <p:val>
                                            <p:strVal val="#ppt_h"/>
                                          </p:val>
                                        </p:tav>
                                      </p:tavLst>
                                    </p:anim>
                                    <p:animEffect transition="in" filter="fade">
                                      <p:cBhvr>
                                        <p:cTn id="132" dur="500"/>
                                        <p:tgtEl>
                                          <p:spTgt spid="10">
                                            <p:txEl>
                                              <p:pRg st="7" end="7"/>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53" presetClass="entr" presetSubtype="0" fill="hold" grpId="0" nodeType="clickEffect">
                                  <p:stCondLst>
                                    <p:cond delay="0"/>
                                  </p:stCondLst>
                                  <p:childTnLst>
                                    <p:set>
                                      <p:cBhvr>
                                        <p:cTn id="136" dur="1" fill="hold">
                                          <p:stCondLst>
                                            <p:cond delay="0"/>
                                          </p:stCondLst>
                                        </p:cTn>
                                        <p:tgtEl>
                                          <p:spTgt spid="10">
                                            <p:txEl>
                                              <p:pRg st="8" end="8"/>
                                            </p:txEl>
                                          </p:spTgt>
                                        </p:tgtEl>
                                        <p:attrNameLst>
                                          <p:attrName>style.visibility</p:attrName>
                                        </p:attrNameLst>
                                      </p:cBhvr>
                                      <p:to>
                                        <p:strVal val="visible"/>
                                      </p:to>
                                    </p:set>
                                    <p:anim calcmode="lin" valueType="num">
                                      <p:cBhvr>
                                        <p:cTn id="137" dur="500" fill="hold"/>
                                        <p:tgtEl>
                                          <p:spTgt spid="10">
                                            <p:txEl>
                                              <p:pRg st="8" end="8"/>
                                            </p:txEl>
                                          </p:spTgt>
                                        </p:tgtEl>
                                        <p:attrNameLst>
                                          <p:attrName>ppt_w</p:attrName>
                                        </p:attrNameLst>
                                      </p:cBhvr>
                                      <p:tavLst>
                                        <p:tav tm="0">
                                          <p:val>
                                            <p:fltVal val="0"/>
                                          </p:val>
                                        </p:tav>
                                        <p:tav tm="100000">
                                          <p:val>
                                            <p:strVal val="#ppt_w"/>
                                          </p:val>
                                        </p:tav>
                                      </p:tavLst>
                                    </p:anim>
                                    <p:anim calcmode="lin" valueType="num">
                                      <p:cBhvr>
                                        <p:cTn id="138" dur="500" fill="hold"/>
                                        <p:tgtEl>
                                          <p:spTgt spid="10">
                                            <p:txEl>
                                              <p:pRg st="8" end="8"/>
                                            </p:txEl>
                                          </p:spTgt>
                                        </p:tgtEl>
                                        <p:attrNameLst>
                                          <p:attrName>ppt_h</p:attrName>
                                        </p:attrNameLst>
                                      </p:cBhvr>
                                      <p:tavLst>
                                        <p:tav tm="0">
                                          <p:val>
                                            <p:fltVal val="0"/>
                                          </p:val>
                                        </p:tav>
                                        <p:tav tm="100000">
                                          <p:val>
                                            <p:strVal val="#ppt_h"/>
                                          </p:val>
                                        </p:tav>
                                      </p:tavLst>
                                    </p:anim>
                                    <p:animEffect transition="in" filter="fade">
                                      <p:cBhvr>
                                        <p:cTn id="139" dur="500"/>
                                        <p:tgtEl>
                                          <p:spTgt spid="10">
                                            <p:txEl>
                                              <p:pRg st="8" end="8"/>
                                            </p:txEl>
                                          </p:spTgt>
                                        </p:tgtEl>
                                      </p:cBhvr>
                                    </p:animEffect>
                                  </p:childTnLst>
                                </p:cTn>
                              </p:par>
                            </p:childTnLst>
                          </p:cTn>
                        </p:par>
                      </p:childTnLst>
                    </p:cTn>
                  </p:par>
                  <p:par>
                    <p:cTn id="140" fill="hold">
                      <p:stCondLst>
                        <p:cond delay="indefinite"/>
                      </p:stCondLst>
                      <p:childTnLst>
                        <p:par>
                          <p:cTn id="141" fill="hold">
                            <p:stCondLst>
                              <p:cond delay="0"/>
                            </p:stCondLst>
                            <p:childTnLst>
                              <p:par>
                                <p:cTn id="142" presetID="53" presetClass="entr" presetSubtype="0" fill="hold" grpId="0" nodeType="clickEffect">
                                  <p:stCondLst>
                                    <p:cond delay="0"/>
                                  </p:stCondLst>
                                  <p:childTnLst>
                                    <p:set>
                                      <p:cBhvr>
                                        <p:cTn id="143" dur="1" fill="hold">
                                          <p:stCondLst>
                                            <p:cond delay="0"/>
                                          </p:stCondLst>
                                        </p:cTn>
                                        <p:tgtEl>
                                          <p:spTgt spid="10">
                                            <p:txEl>
                                              <p:pRg st="9" end="9"/>
                                            </p:txEl>
                                          </p:spTgt>
                                        </p:tgtEl>
                                        <p:attrNameLst>
                                          <p:attrName>style.visibility</p:attrName>
                                        </p:attrNameLst>
                                      </p:cBhvr>
                                      <p:to>
                                        <p:strVal val="visible"/>
                                      </p:to>
                                    </p:set>
                                    <p:anim calcmode="lin" valueType="num">
                                      <p:cBhvr>
                                        <p:cTn id="144" dur="500" fill="hold"/>
                                        <p:tgtEl>
                                          <p:spTgt spid="10">
                                            <p:txEl>
                                              <p:pRg st="9" end="9"/>
                                            </p:txEl>
                                          </p:spTgt>
                                        </p:tgtEl>
                                        <p:attrNameLst>
                                          <p:attrName>ppt_w</p:attrName>
                                        </p:attrNameLst>
                                      </p:cBhvr>
                                      <p:tavLst>
                                        <p:tav tm="0">
                                          <p:val>
                                            <p:fltVal val="0"/>
                                          </p:val>
                                        </p:tav>
                                        <p:tav tm="100000">
                                          <p:val>
                                            <p:strVal val="#ppt_w"/>
                                          </p:val>
                                        </p:tav>
                                      </p:tavLst>
                                    </p:anim>
                                    <p:anim calcmode="lin" valueType="num">
                                      <p:cBhvr>
                                        <p:cTn id="145" dur="500" fill="hold"/>
                                        <p:tgtEl>
                                          <p:spTgt spid="10">
                                            <p:txEl>
                                              <p:pRg st="9" end="9"/>
                                            </p:txEl>
                                          </p:spTgt>
                                        </p:tgtEl>
                                        <p:attrNameLst>
                                          <p:attrName>ppt_h</p:attrName>
                                        </p:attrNameLst>
                                      </p:cBhvr>
                                      <p:tavLst>
                                        <p:tav tm="0">
                                          <p:val>
                                            <p:fltVal val="0"/>
                                          </p:val>
                                        </p:tav>
                                        <p:tav tm="100000">
                                          <p:val>
                                            <p:strVal val="#ppt_h"/>
                                          </p:val>
                                        </p:tav>
                                      </p:tavLst>
                                    </p:anim>
                                    <p:animEffect transition="in" filter="fade">
                                      <p:cBhvr>
                                        <p:cTn id="146" dur="500"/>
                                        <p:tgtEl>
                                          <p:spTgt spid="10">
                                            <p:txEl>
                                              <p:pRg st="9" end="9"/>
                                            </p:txEl>
                                          </p:spTgt>
                                        </p:tgtEl>
                                      </p:cBhvr>
                                    </p:animEffect>
                                  </p:childTnLst>
                                </p:cTn>
                              </p:par>
                            </p:childTnLst>
                          </p:cTn>
                        </p:par>
                      </p:childTnLst>
                    </p:cTn>
                  </p:par>
                  <p:par>
                    <p:cTn id="147" fill="hold">
                      <p:stCondLst>
                        <p:cond delay="indefinite"/>
                      </p:stCondLst>
                      <p:childTnLst>
                        <p:par>
                          <p:cTn id="148" fill="hold">
                            <p:stCondLst>
                              <p:cond delay="0"/>
                            </p:stCondLst>
                            <p:childTnLst>
                              <p:par>
                                <p:cTn id="149" presetID="53" presetClass="entr" presetSubtype="0" fill="hold" grpId="0" nodeType="clickEffect">
                                  <p:stCondLst>
                                    <p:cond delay="0"/>
                                  </p:stCondLst>
                                  <p:childTnLst>
                                    <p:set>
                                      <p:cBhvr>
                                        <p:cTn id="150" dur="1" fill="hold">
                                          <p:stCondLst>
                                            <p:cond delay="0"/>
                                          </p:stCondLst>
                                        </p:cTn>
                                        <p:tgtEl>
                                          <p:spTgt spid="10">
                                            <p:txEl>
                                              <p:pRg st="10" end="10"/>
                                            </p:txEl>
                                          </p:spTgt>
                                        </p:tgtEl>
                                        <p:attrNameLst>
                                          <p:attrName>style.visibility</p:attrName>
                                        </p:attrNameLst>
                                      </p:cBhvr>
                                      <p:to>
                                        <p:strVal val="visible"/>
                                      </p:to>
                                    </p:set>
                                    <p:anim calcmode="lin" valueType="num">
                                      <p:cBhvr>
                                        <p:cTn id="151" dur="500" fill="hold"/>
                                        <p:tgtEl>
                                          <p:spTgt spid="10">
                                            <p:txEl>
                                              <p:pRg st="10" end="10"/>
                                            </p:txEl>
                                          </p:spTgt>
                                        </p:tgtEl>
                                        <p:attrNameLst>
                                          <p:attrName>ppt_w</p:attrName>
                                        </p:attrNameLst>
                                      </p:cBhvr>
                                      <p:tavLst>
                                        <p:tav tm="0">
                                          <p:val>
                                            <p:fltVal val="0"/>
                                          </p:val>
                                        </p:tav>
                                        <p:tav tm="100000">
                                          <p:val>
                                            <p:strVal val="#ppt_w"/>
                                          </p:val>
                                        </p:tav>
                                      </p:tavLst>
                                    </p:anim>
                                    <p:anim calcmode="lin" valueType="num">
                                      <p:cBhvr>
                                        <p:cTn id="152" dur="500" fill="hold"/>
                                        <p:tgtEl>
                                          <p:spTgt spid="10">
                                            <p:txEl>
                                              <p:pRg st="10" end="10"/>
                                            </p:txEl>
                                          </p:spTgt>
                                        </p:tgtEl>
                                        <p:attrNameLst>
                                          <p:attrName>ppt_h</p:attrName>
                                        </p:attrNameLst>
                                      </p:cBhvr>
                                      <p:tavLst>
                                        <p:tav tm="0">
                                          <p:val>
                                            <p:fltVal val="0"/>
                                          </p:val>
                                        </p:tav>
                                        <p:tav tm="100000">
                                          <p:val>
                                            <p:strVal val="#ppt_h"/>
                                          </p:val>
                                        </p:tav>
                                      </p:tavLst>
                                    </p:anim>
                                    <p:animEffect transition="in" filter="fade">
                                      <p:cBhvr>
                                        <p:cTn id="153" dur="500"/>
                                        <p:tgtEl>
                                          <p:spTgt spid="10">
                                            <p:txEl>
                                              <p:pRg st="10" end="10"/>
                                            </p:txEl>
                                          </p:spTgt>
                                        </p:tgtEl>
                                      </p:cBhvr>
                                    </p:animEffect>
                                  </p:childTnLst>
                                </p:cTn>
                              </p:par>
                            </p:childTnLst>
                          </p:cTn>
                        </p:par>
                      </p:childTnLst>
                    </p:cTn>
                  </p:par>
                  <p:par>
                    <p:cTn id="154" fill="hold">
                      <p:stCondLst>
                        <p:cond delay="indefinite"/>
                      </p:stCondLst>
                      <p:childTnLst>
                        <p:par>
                          <p:cTn id="155" fill="hold">
                            <p:stCondLst>
                              <p:cond delay="0"/>
                            </p:stCondLst>
                            <p:childTnLst>
                              <p:par>
                                <p:cTn id="156" presetID="53" presetClass="entr" presetSubtype="0" fill="hold" grpId="0" nodeType="clickEffect">
                                  <p:stCondLst>
                                    <p:cond delay="0"/>
                                  </p:stCondLst>
                                  <p:childTnLst>
                                    <p:set>
                                      <p:cBhvr>
                                        <p:cTn id="157" dur="1" fill="hold">
                                          <p:stCondLst>
                                            <p:cond delay="0"/>
                                          </p:stCondLst>
                                        </p:cTn>
                                        <p:tgtEl>
                                          <p:spTgt spid="10">
                                            <p:txEl>
                                              <p:pRg st="11" end="11"/>
                                            </p:txEl>
                                          </p:spTgt>
                                        </p:tgtEl>
                                        <p:attrNameLst>
                                          <p:attrName>style.visibility</p:attrName>
                                        </p:attrNameLst>
                                      </p:cBhvr>
                                      <p:to>
                                        <p:strVal val="visible"/>
                                      </p:to>
                                    </p:set>
                                    <p:anim calcmode="lin" valueType="num">
                                      <p:cBhvr>
                                        <p:cTn id="158" dur="500" fill="hold"/>
                                        <p:tgtEl>
                                          <p:spTgt spid="10">
                                            <p:txEl>
                                              <p:pRg st="11" end="11"/>
                                            </p:txEl>
                                          </p:spTgt>
                                        </p:tgtEl>
                                        <p:attrNameLst>
                                          <p:attrName>ppt_w</p:attrName>
                                        </p:attrNameLst>
                                      </p:cBhvr>
                                      <p:tavLst>
                                        <p:tav tm="0">
                                          <p:val>
                                            <p:fltVal val="0"/>
                                          </p:val>
                                        </p:tav>
                                        <p:tav tm="100000">
                                          <p:val>
                                            <p:strVal val="#ppt_w"/>
                                          </p:val>
                                        </p:tav>
                                      </p:tavLst>
                                    </p:anim>
                                    <p:anim calcmode="lin" valueType="num">
                                      <p:cBhvr>
                                        <p:cTn id="159" dur="500" fill="hold"/>
                                        <p:tgtEl>
                                          <p:spTgt spid="10">
                                            <p:txEl>
                                              <p:pRg st="11" end="11"/>
                                            </p:txEl>
                                          </p:spTgt>
                                        </p:tgtEl>
                                        <p:attrNameLst>
                                          <p:attrName>ppt_h</p:attrName>
                                        </p:attrNameLst>
                                      </p:cBhvr>
                                      <p:tavLst>
                                        <p:tav tm="0">
                                          <p:val>
                                            <p:fltVal val="0"/>
                                          </p:val>
                                        </p:tav>
                                        <p:tav tm="100000">
                                          <p:val>
                                            <p:strVal val="#ppt_h"/>
                                          </p:val>
                                        </p:tav>
                                      </p:tavLst>
                                    </p:anim>
                                    <p:animEffect transition="in" filter="fade">
                                      <p:cBhvr>
                                        <p:cTn id="160" dur="500"/>
                                        <p:tgtEl>
                                          <p:spTgt spid="10">
                                            <p:txEl>
                                              <p:pRg st="11" end="11"/>
                                            </p:txEl>
                                          </p:spTgt>
                                        </p:tgtEl>
                                      </p:cBhvr>
                                    </p:animEffect>
                                  </p:childTnLst>
                                </p:cTn>
                              </p:par>
                            </p:childTnLst>
                          </p:cTn>
                        </p:par>
                      </p:childTnLst>
                    </p:cTn>
                  </p:par>
                  <p:par>
                    <p:cTn id="161" fill="hold">
                      <p:stCondLst>
                        <p:cond delay="indefinite"/>
                      </p:stCondLst>
                      <p:childTnLst>
                        <p:par>
                          <p:cTn id="162" fill="hold">
                            <p:stCondLst>
                              <p:cond delay="0"/>
                            </p:stCondLst>
                            <p:childTnLst>
                              <p:par>
                                <p:cTn id="163" presetID="53" presetClass="entr" presetSubtype="0" fill="hold" grpId="0" nodeType="clickEffect">
                                  <p:stCondLst>
                                    <p:cond delay="0"/>
                                  </p:stCondLst>
                                  <p:childTnLst>
                                    <p:set>
                                      <p:cBhvr>
                                        <p:cTn id="164" dur="1" fill="hold">
                                          <p:stCondLst>
                                            <p:cond delay="0"/>
                                          </p:stCondLst>
                                        </p:cTn>
                                        <p:tgtEl>
                                          <p:spTgt spid="10">
                                            <p:txEl>
                                              <p:pRg st="12" end="12"/>
                                            </p:txEl>
                                          </p:spTgt>
                                        </p:tgtEl>
                                        <p:attrNameLst>
                                          <p:attrName>style.visibility</p:attrName>
                                        </p:attrNameLst>
                                      </p:cBhvr>
                                      <p:to>
                                        <p:strVal val="visible"/>
                                      </p:to>
                                    </p:set>
                                    <p:anim calcmode="lin" valueType="num">
                                      <p:cBhvr>
                                        <p:cTn id="165" dur="500" fill="hold"/>
                                        <p:tgtEl>
                                          <p:spTgt spid="10">
                                            <p:txEl>
                                              <p:pRg st="12" end="12"/>
                                            </p:txEl>
                                          </p:spTgt>
                                        </p:tgtEl>
                                        <p:attrNameLst>
                                          <p:attrName>ppt_w</p:attrName>
                                        </p:attrNameLst>
                                      </p:cBhvr>
                                      <p:tavLst>
                                        <p:tav tm="0">
                                          <p:val>
                                            <p:fltVal val="0"/>
                                          </p:val>
                                        </p:tav>
                                        <p:tav tm="100000">
                                          <p:val>
                                            <p:strVal val="#ppt_w"/>
                                          </p:val>
                                        </p:tav>
                                      </p:tavLst>
                                    </p:anim>
                                    <p:anim calcmode="lin" valueType="num">
                                      <p:cBhvr>
                                        <p:cTn id="166" dur="500" fill="hold"/>
                                        <p:tgtEl>
                                          <p:spTgt spid="10">
                                            <p:txEl>
                                              <p:pRg st="12" end="12"/>
                                            </p:txEl>
                                          </p:spTgt>
                                        </p:tgtEl>
                                        <p:attrNameLst>
                                          <p:attrName>ppt_h</p:attrName>
                                        </p:attrNameLst>
                                      </p:cBhvr>
                                      <p:tavLst>
                                        <p:tav tm="0">
                                          <p:val>
                                            <p:fltVal val="0"/>
                                          </p:val>
                                        </p:tav>
                                        <p:tav tm="100000">
                                          <p:val>
                                            <p:strVal val="#ppt_h"/>
                                          </p:val>
                                        </p:tav>
                                      </p:tavLst>
                                    </p:anim>
                                    <p:animEffect transition="in" filter="fade">
                                      <p:cBhvr>
                                        <p:cTn id="167" dur="500"/>
                                        <p:tgtEl>
                                          <p:spTgt spid="10">
                                            <p:txEl>
                                              <p:pRg st="12" end="12"/>
                                            </p:txEl>
                                          </p:spTgt>
                                        </p:tgtEl>
                                      </p:cBhvr>
                                    </p:animEffect>
                                  </p:childTnLst>
                                </p:cTn>
                              </p:par>
                            </p:childTnLst>
                          </p:cTn>
                        </p:par>
                      </p:childTnLst>
                    </p:cTn>
                  </p:par>
                  <p:par>
                    <p:cTn id="168" fill="hold">
                      <p:stCondLst>
                        <p:cond delay="indefinite"/>
                      </p:stCondLst>
                      <p:childTnLst>
                        <p:par>
                          <p:cTn id="169" fill="hold">
                            <p:stCondLst>
                              <p:cond delay="0"/>
                            </p:stCondLst>
                            <p:childTnLst>
                              <p:par>
                                <p:cTn id="170" presetID="53" presetClass="entr" presetSubtype="0" fill="hold" grpId="0" nodeType="clickEffect">
                                  <p:stCondLst>
                                    <p:cond delay="0"/>
                                  </p:stCondLst>
                                  <p:childTnLst>
                                    <p:set>
                                      <p:cBhvr>
                                        <p:cTn id="171" dur="1" fill="hold">
                                          <p:stCondLst>
                                            <p:cond delay="0"/>
                                          </p:stCondLst>
                                        </p:cTn>
                                        <p:tgtEl>
                                          <p:spTgt spid="10">
                                            <p:txEl>
                                              <p:pRg st="13" end="13"/>
                                            </p:txEl>
                                          </p:spTgt>
                                        </p:tgtEl>
                                        <p:attrNameLst>
                                          <p:attrName>style.visibility</p:attrName>
                                        </p:attrNameLst>
                                      </p:cBhvr>
                                      <p:to>
                                        <p:strVal val="visible"/>
                                      </p:to>
                                    </p:set>
                                    <p:anim calcmode="lin" valueType="num">
                                      <p:cBhvr>
                                        <p:cTn id="172" dur="500" fill="hold"/>
                                        <p:tgtEl>
                                          <p:spTgt spid="10">
                                            <p:txEl>
                                              <p:pRg st="13" end="13"/>
                                            </p:txEl>
                                          </p:spTgt>
                                        </p:tgtEl>
                                        <p:attrNameLst>
                                          <p:attrName>ppt_w</p:attrName>
                                        </p:attrNameLst>
                                      </p:cBhvr>
                                      <p:tavLst>
                                        <p:tav tm="0">
                                          <p:val>
                                            <p:fltVal val="0"/>
                                          </p:val>
                                        </p:tav>
                                        <p:tav tm="100000">
                                          <p:val>
                                            <p:strVal val="#ppt_w"/>
                                          </p:val>
                                        </p:tav>
                                      </p:tavLst>
                                    </p:anim>
                                    <p:anim calcmode="lin" valueType="num">
                                      <p:cBhvr>
                                        <p:cTn id="173" dur="500" fill="hold"/>
                                        <p:tgtEl>
                                          <p:spTgt spid="10">
                                            <p:txEl>
                                              <p:pRg st="13" end="13"/>
                                            </p:txEl>
                                          </p:spTgt>
                                        </p:tgtEl>
                                        <p:attrNameLst>
                                          <p:attrName>ppt_h</p:attrName>
                                        </p:attrNameLst>
                                      </p:cBhvr>
                                      <p:tavLst>
                                        <p:tav tm="0">
                                          <p:val>
                                            <p:fltVal val="0"/>
                                          </p:val>
                                        </p:tav>
                                        <p:tav tm="100000">
                                          <p:val>
                                            <p:strVal val="#ppt_h"/>
                                          </p:val>
                                        </p:tav>
                                      </p:tavLst>
                                    </p:anim>
                                    <p:animEffect transition="in" filter="fade">
                                      <p:cBhvr>
                                        <p:cTn id="174" dur="500"/>
                                        <p:tgtEl>
                                          <p:spTgt spid="1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p:bldP spid="10" grpId="0" build="p" bldLvl="3"/>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0676938-3BF7-4113-8F43-560DF5CE2886}" type="slidenum">
              <a:rPr lang="en-US">
                <a:solidFill>
                  <a:srgbClr val="FFFFFF"/>
                </a:solidFill>
              </a:rPr>
              <a:pPr>
                <a:defRPr/>
              </a:pPr>
              <a:t>40</a:t>
            </a:fld>
            <a:endParaRPr lang="en-US">
              <a:solidFill>
                <a:srgbClr val="FFFFFF"/>
              </a:solidFill>
            </a:endParaRPr>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Anonymous PL/SQL blocks (2 of 4)</a:t>
            </a:r>
          </a:p>
        </p:txBody>
      </p:sp>
      <p:sp>
        <p:nvSpPr>
          <p:cNvPr id="47108" name="Rectangle 3"/>
          <p:cNvSpPr>
            <a:spLocks noGrp="1" noChangeArrowheads="1"/>
          </p:cNvSpPr>
          <p:nvPr>
            <p:ph type="body" idx="1"/>
          </p:nvPr>
        </p:nvSpPr>
        <p:spPr>
          <a:xfrm>
            <a:off x="228600" y="990600"/>
            <a:ext cx="8915400" cy="5334000"/>
          </a:xfrm>
        </p:spPr>
        <p:txBody>
          <a:bodyPr/>
          <a:lstStyle/>
          <a:p>
            <a:pPr algn="just" eaLnBrk="1" hangingPunct="1">
              <a:buClr>
                <a:schemeClr val="tx1"/>
              </a:buClr>
              <a:buFont typeface="Arial" charset="0"/>
              <a:buChar char="•"/>
            </a:pPr>
            <a:r>
              <a:rPr lang="en-US" dirty="0" smtClean="0"/>
              <a:t>Declaration section</a:t>
            </a:r>
          </a:p>
          <a:p>
            <a:pPr lvl="1" algn="just" eaLnBrk="1" hangingPunct="1">
              <a:buClr>
                <a:schemeClr val="tx1"/>
              </a:buClr>
              <a:buFont typeface="Arial" charset="0"/>
              <a:buChar char="•"/>
            </a:pPr>
            <a:r>
              <a:rPr lang="en-US" dirty="0" smtClean="0"/>
              <a:t>An optional section</a:t>
            </a:r>
          </a:p>
          <a:p>
            <a:pPr lvl="1" algn="just" eaLnBrk="1" hangingPunct="1">
              <a:buClr>
                <a:schemeClr val="tx1"/>
              </a:buClr>
              <a:buFont typeface="Arial" charset="0"/>
              <a:buChar char="•"/>
            </a:pPr>
            <a:r>
              <a:rPr lang="en-US" dirty="0" smtClean="0"/>
              <a:t>Used to declare all variables along with their data types</a:t>
            </a:r>
          </a:p>
          <a:p>
            <a:pPr lvl="1" algn="just" eaLnBrk="1" hangingPunct="1">
              <a:buClr>
                <a:schemeClr val="tx1"/>
              </a:buClr>
              <a:buFont typeface="Arial" charset="0"/>
              <a:buChar char="•"/>
            </a:pPr>
            <a:r>
              <a:rPr lang="en-US" dirty="0" smtClean="0"/>
              <a:t>Can also initialize variables</a:t>
            </a:r>
          </a:p>
          <a:p>
            <a:pPr lvl="1" algn="just" eaLnBrk="1" hangingPunct="1">
              <a:buClr>
                <a:schemeClr val="tx1"/>
              </a:buClr>
              <a:buFont typeface="Arial" charset="0"/>
              <a:buChar char="•"/>
            </a:pPr>
            <a:r>
              <a:rPr lang="en-US" dirty="0" smtClean="0"/>
              <a:t>Variables which are declared in the DECLARE section can be referred in the executable and exception section</a:t>
            </a:r>
          </a:p>
          <a:p>
            <a:pPr algn="just" eaLnBrk="1" hangingPunct="1">
              <a:buClr>
                <a:schemeClr val="tx1"/>
              </a:buClr>
              <a:buFont typeface="Arial" charset="0"/>
              <a:buChar char="•"/>
            </a:pPr>
            <a:endParaRPr lang="en-US" dirty="0" smtClean="0"/>
          </a:p>
        </p:txBody>
      </p:sp>
      <p:sp>
        <p:nvSpPr>
          <p:cNvPr id="5" name="AutoShape 10"/>
          <p:cNvSpPr>
            <a:spLocks noChangeArrowheads="1"/>
          </p:cNvSpPr>
          <p:nvPr/>
        </p:nvSpPr>
        <p:spPr bwMode="auto">
          <a:xfrm>
            <a:off x="762000" y="3581400"/>
            <a:ext cx="7696200" cy="23622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spcBef>
                <a:spcPts val="600"/>
              </a:spcBef>
              <a:defRPr/>
            </a:pPr>
            <a:r>
              <a:rPr lang="en-US" sz="1800" b="0" dirty="0">
                <a:solidFill>
                  <a:srgbClr val="000000"/>
                </a:solidFill>
                <a:latin typeface="Lucida Console" pitchFamily="49" charset="0"/>
              </a:rPr>
              <a:t>DECLARE</a:t>
            </a:r>
          </a:p>
          <a:p>
            <a:pPr>
              <a:spcBef>
                <a:spcPts val="600"/>
              </a:spcBef>
              <a:defRPr/>
            </a:pPr>
            <a:r>
              <a:rPr lang="en-US" sz="1800" b="0" dirty="0">
                <a:solidFill>
                  <a:srgbClr val="000000"/>
                </a:solidFill>
                <a:latin typeface="Lucida Console" pitchFamily="49" charset="0"/>
              </a:rPr>
              <a:t>--variable to record the current system date and time</a:t>
            </a:r>
          </a:p>
          <a:p>
            <a:pPr>
              <a:spcBef>
                <a:spcPts val="600"/>
              </a:spcBef>
              <a:defRPr/>
            </a:pPr>
            <a:r>
              <a:rPr lang="en-US" sz="1800" b="0" dirty="0">
                <a:solidFill>
                  <a:srgbClr val="000000"/>
                </a:solidFill>
                <a:latin typeface="Lucida Console" pitchFamily="49" charset="0"/>
              </a:rPr>
              <a:t>  v_datetime TIMESTAMP;</a:t>
            </a:r>
          </a:p>
          <a:p>
            <a:pPr>
              <a:spcBef>
                <a:spcPts val="600"/>
              </a:spcBef>
              <a:defRPr/>
            </a:pPr>
            <a:r>
              <a:rPr lang="en-US" sz="1800" b="0" dirty="0">
                <a:solidFill>
                  <a:srgbClr val="000000"/>
                </a:solidFill>
                <a:latin typeface="Lucida Console" pitchFamily="49" charset="0"/>
              </a:rPr>
              <a:t>BEGIN </a:t>
            </a:r>
          </a:p>
          <a:p>
            <a:pPr>
              <a:spcBef>
                <a:spcPts val="600"/>
              </a:spcBef>
              <a:defRPr/>
            </a:pPr>
            <a:r>
              <a:rPr lang="en-US" sz="1800" b="0" dirty="0">
                <a:solidFill>
                  <a:srgbClr val="000000"/>
                </a:solidFill>
                <a:latin typeface="Lucida Console" pitchFamily="49" charset="0"/>
              </a:rPr>
              <a:t>    …..</a:t>
            </a:r>
          </a:p>
          <a:p>
            <a:pPr>
              <a:spcBef>
                <a:spcPts val="600"/>
              </a:spcBef>
              <a:defRPr/>
            </a:pPr>
            <a:r>
              <a:rPr lang="en-US" sz="1800" b="0" dirty="0">
                <a:solidFill>
                  <a:srgbClr val="000000"/>
                </a:solidFill>
                <a:latin typeface="Lucida Console" pitchFamily="49" charset="0"/>
              </a:rPr>
              <a:t>END;</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465E04D-AF75-450F-9AC7-C338F40A3FA8}" type="slidenum">
              <a:rPr lang="en-US">
                <a:solidFill>
                  <a:srgbClr val="FFFFFF"/>
                </a:solidFill>
              </a:rPr>
              <a:pPr>
                <a:defRPr/>
              </a:pPr>
              <a:t>41</a:t>
            </a:fld>
            <a:endParaRPr lang="en-US">
              <a:solidFill>
                <a:srgbClr val="FFFFFF"/>
              </a:solidFill>
            </a:endParaRPr>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Anonymous PL/SQL blocks (3 of 4)</a:t>
            </a:r>
          </a:p>
        </p:txBody>
      </p:sp>
      <p:sp>
        <p:nvSpPr>
          <p:cNvPr id="48132" name="Rectangle 3"/>
          <p:cNvSpPr>
            <a:spLocks noGrp="1" noChangeArrowheads="1"/>
          </p:cNvSpPr>
          <p:nvPr>
            <p:ph type="body" idx="1"/>
          </p:nvPr>
        </p:nvSpPr>
        <p:spPr>
          <a:xfrm>
            <a:off x="228600" y="1092200"/>
            <a:ext cx="8534400" cy="5181600"/>
          </a:xfrm>
        </p:spPr>
        <p:txBody>
          <a:bodyPr/>
          <a:lstStyle/>
          <a:p>
            <a:pPr algn="just" eaLnBrk="1" hangingPunct="1">
              <a:buClr>
                <a:schemeClr val="tx1"/>
              </a:buClr>
              <a:buFont typeface="Arial" charset="0"/>
              <a:buChar char="•"/>
            </a:pPr>
            <a:r>
              <a:rPr lang="en-US" smtClean="0"/>
              <a:t>Executable section</a:t>
            </a:r>
          </a:p>
          <a:p>
            <a:pPr lvl="1" algn="just" eaLnBrk="1" hangingPunct="1">
              <a:buClr>
                <a:schemeClr val="tx1"/>
              </a:buClr>
              <a:buFont typeface="Arial" charset="0"/>
              <a:buChar char="•"/>
            </a:pPr>
            <a:r>
              <a:rPr lang="en-US" smtClean="0"/>
              <a:t>A mandatory section</a:t>
            </a:r>
          </a:p>
          <a:p>
            <a:pPr lvl="1" algn="just" eaLnBrk="1" hangingPunct="1">
              <a:buClr>
                <a:schemeClr val="tx1"/>
              </a:buClr>
              <a:buFont typeface="Arial" charset="0"/>
              <a:buChar char="•"/>
            </a:pPr>
            <a:r>
              <a:rPr lang="en-US" smtClean="0"/>
              <a:t>Used to write SQL and PL/SQL statements</a:t>
            </a:r>
          </a:p>
          <a:p>
            <a:pPr lvl="1" algn="just" eaLnBrk="1" hangingPunct="1">
              <a:buClr>
                <a:schemeClr val="tx1"/>
              </a:buClr>
              <a:buFont typeface="Arial" charset="0"/>
              <a:buChar char="•"/>
            </a:pPr>
            <a:r>
              <a:rPr lang="en-US" smtClean="0"/>
              <a:t>Must contain some executable statements or NULL, which is a valid executable statement</a:t>
            </a:r>
          </a:p>
          <a:p>
            <a:pPr lvl="3" algn="just" eaLnBrk="1" hangingPunct="1">
              <a:buClr>
                <a:schemeClr val="tx1"/>
              </a:buClr>
              <a:buFont typeface="Arial" charset="0"/>
              <a:buNone/>
            </a:pPr>
            <a:endParaRPr lang="en-US" smtClean="0"/>
          </a:p>
          <a:p>
            <a:pPr lvl="3" algn="just" eaLnBrk="1" hangingPunct="1">
              <a:buClr>
                <a:schemeClr val="tx1"/>
              </a:buClr>
              <a:buFont typeface="Arial" charset="0"/>
              <a:buNone/>
            </a:pPr>
            <a:endParaRPr lang="en-US" smtClean="0"/>
          </a:p>
          <a:p>
            <a:pPr lvl="3" algn="just" eaLnBrk="1" hangingPunct="1">
              <a:buClr>
                <a:schemeClr val="tx1"/>
              </a:buClr>
              <a:buFont typeface="Arial" charset="0"/>
              <a:buNone/>
            </a:pPr>
            <a:endParaRPr lang="en-US" smtClean="0"/>
          </a:p>
          <a:p>
            <a:pPr lvl="1" algn="just" eaLnBrk="1" hangingPunct="1">
              <a:buClr>
                <a:schemeClr val="tx1"/>
              </a:buClr>
              <a:buFont typeface="Arial" charset="0"/>
              <a:buChar char="•"/>
            </a:pPr>
            <a:endParaRPr lang="en-US" smtClean="0"/>
          </a:p>
          <a:p>
            <a:pPr lvl="1" algn="just" eaLnBrk="1" hangingPunct="1">
              <a:buClr>
                <a:schemeClr val="tx1"/>
              </a:buClr>
              <a:buFont typeface="Arial" charset="0"/>
              <a:buChar char="•"/>
            </a:pPr>
            <a:endParaRPr lang="en-US" smtClean="0"/>
          </a:p>
          <a:p>
            <a:pPr lvl="1" algn="just" eaLnBrk="1" hangingPunct="1">
              <a:buClr>
                <a:schemeClr val="tx1"/>
              </a:buClr>
              <a:buFont typeface="Arial" charset="0"/>
              <a:buChar char="•"/>
            </a:pPr>
            <a:r>
              <a:rPr lang="en-US" smtClean="0"/>
              <a:t>The above PL/SQL block is valid, which does nothing</a:t>
            </a:r>
          </a:p>
          <a:p>
            <a:pPr lvl="1" algn="just" eaLnBrk="1" hangingPunct="1">
              <a:buClr>
                <a:schemeClr val="tx1"/>
              </a:buClr>
              <a:buFont typeface="Arial" charset="0"/>
              <a:buChar char="•"/>
            </a:pPr>
            <a:endParaRPr lang="en-US" smtClean="0"/>
          </a:p>
          <a:p>
            <a:pPr lvl="1" algn="just" eaLnBrk="1" hangingPunct="1">
              <a:buClr>
                <a:schemeClr val="tx1"/>
              </a:buClr>
              <a:buFont typeface="Arial" charset="0"/>
              <a:buChar char="•"/>
            </a:pPr>
            <a:endParaRPr lang="en-US" smtClean="0"/>
          </a:p>
          <a:p>
            <a:pPr lvl="1" algn="just" eaLnBrk="1" hangingPunct="1">
              <a:buClr>
                <a:schemeClr val="tx1"/>
              </a:buClr>
              <a:buFont typeface="Arial" charset="0"/>
              <a:buChar char="•"/>
            </a:pPr>
            <a:endParaRPr lang="en-US" smtClean="0"/>
          </a:p>
        </p:txBody>
      </p:sp>
      <p:sp>
        <p:nvSpPr>
          <p:cNvPr id="5" name="AutoShape 10"/>
          <p:cNvSpPr>
            <a:spLocks noChangeArrowheads="1"/>
          </p:cNvSpPr>
          <p:nvPr/>
        </p:nvSpPr>
        <p:spPr bwMode="auto">
          <a:xfrm>
            <a:off x="2133600" y="3200400"/>
            <a:ext cx="4267200" cy="1066800"/>
          </a:xfrm>
          <a:prstGeom prst="roundRect">
            <a:avLst>
              <a:gd name="adj" fmla="val 12454"/>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spcBef>
                <a:spcPts val="600"/>
              </a:spcBef>
              <a:defRPr/>
            </a:pPr>
            <a:r>
              <a:rPr lang="en-US" sz="2000" b="0" dirty="0">
                <a:solidFill>
                  <a:srgbClr val="000000"/>
                </a:solidFill>
                <a:latin typeface="Lucida Console" pitchFamily="49" charset="0"/>
              </a:rPr>
              <a:t>BEGIN </a:t>
            </a:r>
          </a:p>
          <a:p>
            <a:pPr>
              <a:spcBef>
                <a:spcPts val="600"/>
              </a:spcBef>
              <a:defRPr/>
            </a:pPr>
            <a:r>
              <a:rPr lang="en-US" sz="2000" b="0" dirty="0">
                <a:solidFill>
                  <a:srgbClr val="000000"/>
                </a:solidFill>
                <a:latin typeface="Lucida Console" pitchFamily="49" charset="0"/>
              </a:rPr>
              <a:t>    NULL;</a:t>
            </a:r>
          </a:p>
          <a:p>
            <a:pPr>
              <a:spcBef>
                <a:spcPts val="600"/>
              </a:spcBef>
              <a:defRPr/>
            </a:pPr>
            <a:r>
              <a:rPr lang="en-US" sz="2000" b="0" dirty="0">
                <a:solidFill>
                  <a:srgbClr val="000000"/>
                </a:solidFill>
                <a:latin typeface="Lucida Console" pitchFamily="49" charset="0"/>
              </a:rPr>
              <a:t>END;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DC0A1F9-D96D-40C3-A350-7D651F903058}" type="slidenum">
              <a:rPr lang="en-US">
                <a:solidFill>
                  <a:srgbClr val="FFFFFF"/>
                </a:solidFill>
              </a:rPr>
              <a:pPr>
                <a:defRPr/>
              </a:pPr>
              <a:t>42</a:t>
            </a:fld>
            <a:endParaRPr lang="en-US">
              <a:solidFill>
                <a:srgbClr val="FFFFFF"/>
              </a:solidFill>
            </a:endParaRPr>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Anonymous PL/SQL blocks (4 of 4)</a:t>
            </a:r>
          </a:p>
        </p:txBody>
      </p:sp>
      <p:sp>
        <p:nvSpPr>
          <p:cNvPr id="49156" name="Rectangle 3"/>
          <p:cNvSpPr>
            <a:spLocks noGrp="1" noChangeArrowheads="1"/>
          </p:cNvSpPr>
          <p:nvPr>
            <p:ph type="body" idx="1"/>
          </p:nvPr>
        </p:nvSpPr>
        <p:spPr>
          <a:xfrm>
            <a:off x="228600" y="990600"/>
            <a:ext cx="8686800" cy="5181600"/>
          </a:xfrm>
        </p:spPr>
        <p:txBody>
          <a:bodyPr/>
          <a:lstStyle/>
          <a:p>
            <a:pPr algn="just" eaLnBrk="1" hangingPunct="1">
              <a:buClr>
                <a:schemeClr val="tx1"/>
              </a:buClr>
              <a:buFont typeface="Arial" charset="0"/>
              <a:buChar char="•"/>
            </a:pPr>
            <a:r>
              <a:rPr lang="en-US" smtClean="0"/>
              <a:t>Exception section</a:t>
            </a:r>
          </a:p>
          <a:p>
            <a:pPr lvl="1" algn="just" eaLnBrk="1" hangingPunct="1">
              <a:buClr>
                <a:schemeClr val="tx1"/>
              </a:buClr>
              <a:buFont typeface="Arial" charset="0"/>
              <a:buChar char="•"/>
            </a:pPr>
            <a:r>
              <a:rPr lang="en-US" smtClean="0"/>
              <a:t>An optional section</a:t>
            </a:r>
          </a:p>
          <a:p>
            <a:pPr lvl="1" algn="just" eaLnBrk="1" hangingPunct="1">
              <a:buClr>
                <a:schemeClr val="tx1"/>
              </a:buClr>
              <a:buFont typeface="Arial" charset="0"/>
              <a:buChar char="•"/>
            </a:pPr>
            <a:r>
              <a:rPr lang="en-US" smtClean="0"/>
              <a:t>Used to trap errors generated during program execution</a:t>
            </a:r>
          </a:p>
          <a:p>
            <a:pPr algn="just" eaLnBrk="1" hangingPunct="1">
              <a:buClr>
                <a:schemeClr val="tx1"/>
              </a:buClr>
              <a:buFont typeface="Arial" charset="0"/>
              <a:buChar char="•"/>
            </a:pPr>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280E19-3D9E-4D06-B94A-6E0BFC330B70}" type="slidenum">
              <a:rPr lang="en-US">
                <a:solidFill>
                  <a:srgbClr val="FFFFFF"/>
                </a:solidFill>
              </a:rPr>
              <a:pPr>
                <a:defRPr/>
              </a:pPr>
              <a:t>43</a:t>
            </a:fld>
            <a:endParaRPr lang="en-US">
              <a:solidFill>
                <a:srgbClr val="FFFFFF"/>
              </a:solidFill>
            </a:endParaRPr>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PL/SQL block execution</a:t>
            </a:r>
          </a:p>
        </p:txBody>
      </p:sp>
      <p:sp>
        <p:nvSpPr>
          <p:cNvPr id="50180" name="Rectangle 3"/>
          <p:cNvSpPr>
            <a:spLocks noGrp="1" noChangeArrowheads="1"/>
          </p:cNvSpPr>
          <p:nvPr>
            <p:ph type="body" idx="1"/>
          </p:nvPr>
        </p:nvSpPr>
        <p:spPr>
          <a:xfrm>
            <a:off x="228600" y="990600"/>
            <a:ext cx="8686800" cy="5181600"/>
          </a:xfrm>
        </p:spPr>
        <p:txBody>
          <a:bodyPr/>
          <a:lstStyle/>
          <a:p>
            <a:pPr algn="just" eaLnBrk="1" hangingPunct="1">
              <a:buClr>
                <a:schemeClr val="tx1"/>
              </a:buClr>
              <a:buFont typeface="Arial" charset="0"/>
              <a:buChar char="•"/>
            </a:pPr>
            <a:r>
              <a:rPr lang="en-US" smtClean="0"/>
              <a:t>How the PL/SQL block of code can be executed? </a:t>
            </a:r>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r>
              <a:rPr lang="en-US" smtClean="0"/>
              <a:t>An anonymous block of code can be executed either from a file or by typing the code at the SQL&gt; prompt</a:t>
            </a:r>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r>
              <a:rPr lang="en-US" smtClean="0"/>
              <a:t>To run the block of code Helloworld.sql  type the following in SQL prompt</a:t>
            </a:r>
          </a:p>
          <a:p>
            <a:pPr algn="just" eaLnBrk="1" hangingPunct="1">
              <a:buClr>
                <a:schemeClr val="tx1"/>
              </a:buClr>
              <a:buFont typeface="Arial" charset="0"/>
              <a:buChar char="•"/>
            </a:pPr>
            <a:endParaRPr lang="en-US" smtClean="0"/>
          </a:p>
        </p:txBody>
      </p:sp>
      <p:sp>
        <p:nvSpPr>
          <p:cNvPr id="19461" name="Rectangle 4"/>
          <p:cNvSpPr>
            <a:spLocks noChangeArrowheads="1"/>
          </p:cNvSpPr>
          <p:nvPr/>
        </p:nvSpPr>
        <p:spPr bwMode="auto">
          <a:xfrm>
            <a:off x="1447800" y="3810000"/>
            <a:ext cx="4724400" cy="1143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2000" b="0" dirty="0">
                <a:solidFill>
                  <a:srgbClr val="000000"/>
                </a:solidFill>
                <a:latin typeface="Lucida Console" pitchFamily="49" charset="0"/>
              </a:rPr>
              <a:t>SQL&gt; @Helloworld.sql</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A85A2FF-DE1B-41B0-A326-0F3823119A58}" type="slidenum">
              <a:rPr lang="en-US">
                <a:solidFill>
                  <a:srgbClr val="FFFFFF"/>
                </a:solidFill>
              </a:rPr>
              <a:pPr>
                <a:defRPr/>
              </a:pPr>
              <a:t>44</a:t>
            </a:fld>
            <a:endParaRPr lang="en-US">
              <a:solidFill>
                <a:srgbClr val="FFFFFF"/>
              </a:solidFill>
            </a:endParaRPr>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Named PL/SQL blocks (1 of 2)</a:t>
            </a:r>
          </a:p>
        </p:txBody>
      </p:sp>
      <p:sp>
        <p:nvSpPr>
          <p:cNvPr id="51204" name="Rectangle 3"/>
          <p:cNvSpPr>
            <a:spLocks noGrp="1" noChangeArrowheads="1"/>
          </p:cNvSpPr>
          <p:nvPr>
            <p:ph type="body" idx="1"/>
          </p:nvPr>
        </p:nvSpPr>
        <p:spPr>
          <a:xfrm>
            <a:off x="228600" y="990600"/>
            <a:ext cx="8686800" cy="5334000"/>
          </a:xfrm>
        </p:spPr>
        <p:txBody>
          <a:bodyPr/>
          <a:lstStyle/>
          <a:p>
            <a:pPr algn="just" eaLnBrk="1" hangingPunct="1">
              <a:buClr>
                <a:schemeClr val="tx1"/>
              </a:buClr>
              <a:buFont typeface="Arial" charset="0"/>
              <a:buChar char="•"/>
            </a:pPr>
            <a:r>
              <a:rPr lang="en-US" smtClean="0"/>
              <a:t>PL/SQL blocks can have a name</a:t>
            </a:r>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r>
              <a:rPr lang="en-US" smtClean="0"/>
              <a:t>Named blocks have an additional section called HEADER</a:t>
            </a:r>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r>
              <a:rPr lang="en-US" smtClean="0"/>
              <a:t>HEADER conveys the name of the block and whether the block is a PROCEDURE or a FUNCTION</a:t>
            </a:r>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r>
              <a:rPr lang="en-US" smtClean="0"/>
              <a:t>If the named PL/SQL block is a FUNCTION then we have to specify the data type of value it would be returning</a:t>
            </a:r>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r>
              <a:rPr lang="en-US" smtClean="0"/>
              <a:t>When the block is run, it does not execute immediately, rather it compiles and stores it in the database for later execution</a:t>
            </a:r>
          </a:p>
          <a:p>
            <a:pPr algn="just" eaLnBrk="1" hangingPunct="1">
              <a:buClr>
                <a:schemeClr val="tx1"/>
              </a:buClr>
              <a:buFont typeface="Arial" charset="0"/>
              <a:buChar char="•"/>
            </a:pPr>
            <a:endParaRPr lang="en-US" smtClean="0"/>
          </a:p>
          <a:p>
            <a:pPr algn="just" eaLnBrk="1" hangingPunct="1">
              <a:buClr>
                <a:schemeClr val="tx1"/>
              </a:buClr>
              <a:buFont typeface="Wingdings" pitchFamily="2" charset="2"/>
              <a:buNone/>
            </a:pPr>
            <a:endParaRPr lang="en-US" smtClean="0"/>
          </a:p>
          <a:p>
            <a:pPr algn="just" eaLnBrk="1" hangingPunct="1">
              <a:buClr>
                <a:schemeClr val="tx1"/>
              </a:buClr>
              <a:buFont typeface="Wingdings" pitchFamily="2" charset="2"/>
              <a:buNone/>
            </a:pPr>
            <a:endParaRPr lang="en-US" smtClean="0"/>
          </a:p>
          <a:p>
            <a:pPr lvl="1" algn="just" eaLnBrk="1" hangingPunct="1">
              <a:buClr>
                <a:schemeClr val="tx1"/>
              </a:buClr>
              <a:buFont typeface="Wingdings" pitchFamily="2" charset="2"/>
              <a:buNone/>
            </a:pPr>
            <a:endParaRPr lang="en-US" smtClean="0"/>
          </a:p>
          <a:p>
            <a:pPr algn="just" eaLnBrk="1" hangingPunct="1">
              <a:buClr>
                <a:schemeClr val="tx1"/>
              </a:buClr>
              <a:buFont typeface="Arial" charset="0"/>
              <a:buChar char="•"/>
            </a:pPr>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4F51BE3-7B0B-4A3D-B0B7-DE86E6FC9D8C}" type="slidenum">
              <a:rPr lang="en-US">
                <a:solidFill>
                  <a:srgbClr val="FFFFFF"/>
                </a:solidFill>
              </a:rPr>
              <a:pPr>
                <a:defRPr/>
              </a:pPr>
              <a:t>45</a:t>
            </a:fld>
            <a:endParaRPr lang="en-US">
              <a:solidFill>
                <a:srgbClr val="FFFFFF"/>
              </a:solidFill>
            </a:endParaRPr>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Named PL/SQL blocks (2 of 2)</a:t>
            </a:r>
          </a:p>
        </p:txBody>
      </p:sp>
      <p:sp>
        <p:nvSpPr>
          <p:cNvPr id="5" name="AutoShape 10"/>
          <p:cNvSpPr>
            <a:spLocks noChangeArrowheads="1"/>
          </p:cNvSpPr>
          <p:nvPr/>
        </p:nvSpPr>
        <p:spPr bwMode="auto">
          <a:xfrm>
            <a:off x="228600" y="3048000"/>
            <a:ext cx="8686800" cy="30480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spcBef>
                <a:spcPts val="600"/>
              </a:spcBef>
              <a:defRPr/>
            </a:pPr>
            <a:r>
              <a:rPr lang="en-US" sz="1600" b="0" dirty="0">
                <a:solidFill>
                  <a:srgbClr val="000000"/>
                </a:solidFill>
                <a:latin typeface="Lucida Console" pitchFamily="49" charset="0"/>
              </a:rPr>
              <a:t>CREATE [ OR REPLACE ] PROCEDURE </a:t>
            </a:r>
            <a:r>
              <a:rPr lang="en-US" sz="1600" b="0" dirty="0" err="1">
                <a:solidFill>
                  <a:srgbClr val="000000"/>
                </a:solidFill>
                <a:latin typeface="Lucida Console" pitchFamily="49" charset="0"/>
              </a:rPr>
              <a:t>block_name</a:t>
            </a:r>
            <a:r>
              <a:rPr lang="en-US" sz="1600" b="0" dirty="0">
                <a:solidFill>
                  <a:srgbClr val="000000"/>
                </a:solidFill>
                <a:latin typeface="Lucida Console" pitchFamily="49" charset="0"/>
              </a:rPr>
              <a:t>(</a:t>
            </a:r>
            <a:r>
              <a:rPr lang="en-US" sz="1600" b="0" dirty="0" err="1">
                <a:solidFill>
                  <a:srgbClr val="000000"/>
                </a:solidFill>
                <a:latin typeface="Lucida Console" pitchFamily="49" charset="0"/>
              </a:rPr>
              <a:t>p_param</a:t>
            </a:r>
            <a:r>
              <a:rPr lang="en-US" sz="1600" b="0" dirty="0">
                <a:solidFill>
                  <a:srgbClr val="000000"/>
                </a:solidFill>
                <a:latin typeface="Lucida Console" pitchFamily="49" charset="0"/>
              </a:rPr>
              <a:t> DATATYPE)</a:t>
            </a:r>
          </a:p>
          <a:p>
            <a:pPr>
              <a:spcBef>
                <a:spcPts val="600"/>
              </a:spcBef>
              <a:defRPr/>
            </a:pPr>
            <a:r>
              <a:rPr lang="en-US" sz="1600" b="0" dirty="0">
                <a:solidFill>
                  <a:srgbClr val="000000"/>
                </a:solidFill>
                <a:latin typeface="Lucida Console" pitchFamily="49" charset="0"/>
              </a:rPr>
              <a:t>IS/AS</a:t>
            </a:r>
          </a:p>
          <a:p>
            <a:pPr>
              <a:spcBef>
                <a:spcPts val="600"/>
              </a:spcBef>
              <a:defRPr/>
            </a:pPr>
            <a:r>
              <a:rPr lang="en-US" sz="1600" b="0" dirty="0">
                <a:solidFill>
                  <a:srgbClr val="000000"/>
                </a:solidFill>
                <a:latin typeface="Lucida Console" pitchFamily="49" charset="0"/>
              </a:rPr>
              <a:t>--declaration of variables</a:t>
            </a:r>
          </a:p>
          <a:p>
            <a:pPr>
              <a:spcBef>
                <a:spcPts val="600"/>
              </a:spcBef>
              <a:defRPr/>
            </a:pPr>
            <a:r>
              <a:rPr lang="en-US" sz="1600" b="0" dirty="0">
                <a:solidFill>
                  <a:srgbClr val="000000"/>
                </a:solidFill>
                <a:latin typeface="Lucida Console" pitchFamily="49" charset="0"/>
              </a:rPr>
              <a:t>BEGIN</a:t>
            </a:r>
          </a:p>
          <a:p>
            <a:pPr>
              <a:spcBef>
                <a:spcPts val="600"/>
              </a:spcBef>
              <a:defRPr/>
            </a:pPr>
            <a:r>
              <a:rPr lang="en-US" sz="1600" b="0" dirty="0">
                <a:solidFill>
                  <a:srgbClr val="000000"/>
                </a:solidFill>
                <a:latin typeface="Lucida Console" pitchFamily="49" charset="0"/>
              </a:rPr>
              <a:t>--SQL and PL/SQL statements</a:t>
            </a:r>
          </a:p>
          <a:p>
            <a:pPr>
              <a:spcBef>
                <a:spcPts val="600"/>
              </a:spcBef>
              <a:defRPr/>
            </a:pPr>
            <a:r>
              <a:rPr lang="en-US" sz="1600" b="0" dirty="0">
                <a:solidFill>
                  <a:srgbClr val="000000"/>
                </a:solidFill>
                <a:latin typeface="Lucida Console" pitchFamily="49" charset="0"/>
              </a:rPr>
              <a:t>EXCEPTION</a:t>
            </a:r>
          </a:p>
          <a:p>
            <a:pPr>
              <a:spcBef>
                <a:spcPts val="600"/>
              </a:spcBef>
              <a:defRPr/>
            </a:pPr>
            <a:r>
              <a:rPr lang="en-US" sz="1600" b="0" dirty="0">
                <a:solidFill>
                  <a:srgbClr val="000000"/>
                </a:solidFill>
                <a:latin typeface="Lucida Console" pitchFamily="49" charset="0"/>
              </a:rPr>
              <a:t>--error handling</a:t>
            </a:r>
          </a:p>
          <a:p>
            <a:pPr>
              <a:spcBef>
                <a:spcPts val="600"/>
              </a:spcBef>
              <a:defRPr/>
            </a:pPr>
            <a:r>
              <a:rPr lang="en-US" sz="1600" b="0" dirty="0">
                <a:solidFill>
                  <a:srgbClr val="000000"/>
                </a:solidFill>
                <a:latin typeface="Lucida Console" pitchFamily="49" charset="0"/>
              </a:rPr>
              <a:t>END;</a:t>
            </a:r>
          </a:p>
        </p:txBody>
      </p:sp>
      <p:sp>
        <p:nvSpPr>
          <p:cNvPr id="6" name="TextBox 5"/>
          <p:cNvSpPr txBox="1"/>
          <p:nvPr/>
        </p:nvSpPr>
        <p:spPr>
          <a:xfrm>
            <a:off x="228600" y="1143000"/>
            <a:ext cx="8534400" cy="2216150"/>
          </a:xfrm>
          <a:prstGeom prst="rect">
            <a:avLst/>
          </a:prstGeom>
          <a:noFill/>
        </p:spPr>
        <p:txBody>
          <a:bodyPr>
            <a:spAutoFit/>
          </a:bodyPr>
          <a:lstStyle/>
          <a:p>
            <a:pPr marL="342900" indent="-342900" algn="just">
              <a:spcBef>
                <a:spcPct val="20000"/>
              </a:spcBef>
              <a:buClr>
                <a:srgbClr val="000000"/>
              </a:buClr>
              <a:buFont typeface="Arial" pitchFamily="34" charset="0"/>
              <a:buChar char="•"/>
              <a:defRPr/>
            </a:pPr>
            <a:r>
              <a:rPr lang="en-US" sz="2000" b="0" dirty="0">
                <a:solidFill>
                  <a:srgbClr val="000000"/>
                </a:solidFill>
                <a:latin typeface="Arial"/>
              </a:rPr>
              <a:t>Other procedures and functions can be invoked within a named PL/SQL block</a:t>
            </a:r>
          </a:p>
          <a:p>
            <a:pPr marL="342900" indent="-342900" algn="just">
              <a:spcBef>
                <a:spcPct val="20000"/>
              </a:spcBef>
              <a:buClr>
                <a:srgbClr val="000000"/>
              </a:buClr>
              <a:buFont typeface="Arial" pitchFamily="34" charset="0"/>
              <a:buChar char="•"/>
              <a:defRPr/>
            </a:pPr>
            <a:endParaRPr lang="en-US" sz="2000" b="0" dirty="0">
              <a:solidFill>
                <a:srgbClr val="000000"/>
              </a:solidFill>
              <a:latin typeface="Arial"/>
            </a:endParaRPr>
          </a:p>
          <a:p>
            <a:pPr marL="342900" indent="-342900" algn="just">
              <a:spcBef>
                <a:spcPct val="20000"/>
              </a:spcBef>
              <a:buClr>
                <a:srgbClr val="000000"/>
              </a:buClr>
              <a:buFont typeface="Arial" pitchFamily="34" charset="0"/>
              <a:buChar char="•"/>
              <a:defRPr/>
            </a:pPr>
            <a:r>
              <a:rPr lang="en-US" sz="2000" b="0" dirty="0">
                <a:solidFill>
                  <a:srgbClr val="000000"/>
                </a:solidFill>
                <a:latin typeface="Arial"/>
              </a:rPr>
              <a:t>Parameters can be passed to and returned from a named PL/SQL block</a:t>
            </a:r>
          </a:p>
          <a:p>
            <a:pPr>
              <a:defRPr/>
            </a:pPr>
            <a:endParaRPr lang="en-US" sz="2000" dirty="0">
              <a:solidFill>
                <a:srgbClr val="00000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4" name="Slide Number Placeholder 3"/>
          <p:cNvSpPr>
            <a:spLocks noGrp="1"/>
          </p:cNvSpPr>
          <p:nvPr>
            <p:ph type="sldNum" sz="quarter" idx="10"/>
          </p:nvPr>
        </p:nvSpPr>
        <p:spPr/>
        <p:txBody>
          <a:bodyPr/>
          <a:lstStyle/>
          <a:p>
            <a:pPr>
              <a:defRPr/>
            </a:pPr>
            <a:fld id="{10F6B2ED-E76E-430B-8D04-A179EF4308B3}" type="slidenum">
              <a:rPr lang="en-US" smtClean="0"/>
              <a:pPr>
                <a:defRPr/>
              </a:pPr>
              <a:t>46</a:t>
            </a:fld>
            <a:endParaRPr lang="en-US" dirty="0"/>
          </a:p>
        </p:txBody>
      </p:sp>
      <p:sp>
        <p:nvSpPr>
          <p:cNvPr id="6" name="Rectangle 5"/>
          <p:cNvSpPr/>
          <p:nvPr/>
        </p:nvSpPr>
        <p:spPr>
          <a:xfrm>
            <a:off x="533400" y="990600"/>
            <a:ext cx="7620000" cy="5645150"/>
          </a:xfrm>
          <a:prstGeom prst="rect">
            <a:avLst/>
          </a:prstGeom>
        </p:spPr>
        <p:txBody>
          <a:bodyPr>
            <a:spAutoFit/>
          </a:bodyPr>
          <a:lstStyle/>
          <a:p>
            <a:pPr marL="342900" lvl="1" indent="-342900" algn="just">
              <a:spcBef>
                <a:spcPct val="20000"/>
              </a:spcBef>
              <a:buClr>
                <a:schemeClr val="tx1"/>
              </a:buClr>
              <a:buFont typeface="Arial" charset="0"/>
              <a:buChar char="•"/>
              <a:defRPr/>
            </a:pPr>
            <a:r>
              <a:rPr lang="en-US" sz="2000" b="0" dirty="0">
                <a:latin typeface="+mn-lt"/>
              </a:rPr>
              <a:t>Introduction to OLTP</a:t>
            </a:r>
          </a:p>
          <a:p>
            <a:pPr marL="342900" lvl="1" indent="-342900" algn="just">
              <a:spcBef>
                <a:spcPct val="20000"/>
              </a:spcBef>
              <a:buClr>
                <a:schemeClr val="tx1"/>
              </a:buClr>
              <a:buFont typeface="Arial" charset="0"/>
              <a:buChar char="•"/>
              <a:defRPr/>
            </a:pPr>
            <a:endParaRPr lang="en-US" sz="2000" b="0" dirty="0">
              <a:latin typeface="+mn-lt"/>
            </a:endParaRPr>
          </a:p>
          <a:p>
            <a:pPr marL="342900" lvl="1" indent="-342900" algn="just">
              <a:spcBef>
                <a:spcPct val="20000"/>
              </a:spcBef>
              <a:buClr>
                <a:schemeClr val="tx1"/>
              </a:buClr>
              <a:buFont typeface="Arial" charset="0"/>
              <a:buChar char="•"/>
              <a:defRPr/>
            </a:pPr>
            <a:r>
              <a:rPr lang="en-US" sz="2000" b="0" dirty="0">
                <a:latin typeface="+mn-lt"/>
              </a:rPr>
              <a:t>Concurrency</a:t>
            </a:r>
          </a:p>
          <a:p>
            <a:pPr marL="342900" lvl="1" indent="-342900" algn="just">
              <a:spcBef>
                <a:spcPct val="20000"/>
              </a:spcBef>
              <a:buClr>
                <a:schemeClr val="tx1"/>
              </a:buClr>
              <a:buFont typeface="Arial" charset="0"/>
              <a:buChar char="•"/>
              <a:defRPr/>
            </a:pPr>
            <a:endParaRPr lang="en-US" sz="2000" b="0" dirty="0">
              <a:latin typeface="+mn-lt"/>
            </a:endParaRPr>
          </a:p>
          <a:p>
            <a:pPr marL="342900" lvl="1" indent="-342900" algn="just">
              <a:spcBef>
                <a:spcPct val="20000"/>
              </a:spcBef>
              <a:buClr>
                <a:schemeClr val="tx1"/>
              </a:buClr>
              <a:buFont typeface="Arial" charset="0"/>
              <a:buChar char="•"/>
              <a:defRPr/>
            </a:pPr>
            <a:r>
              <a:rPr lang="en-US" sz="2000" b="0" dirty="0">
                <a:latin typeface="+mn-lt"/>
              </a:rPr>
              <a:t>Problem associated with concurrent execution</a:t>
            </a:r>
          </a:p>
          <a:p>
            <a:pPr marL="342900" lvl="1" indent="-342900" algn="just">
              <a:spcBef>
                <a:spcPct val="20000"/>
              </a:spcBef>
              <a:buClr>
                <a:schemeClr val="tx1"/>
              </a:buClr>
              <a:buFont typeface="Arial" charset="0"/>
              <a:buChar char="•"/>
              <a:defRPr/>
            </a:pPr>
            <a:endParaRPr lang="en-US" sz="2000" b="0" dirty="0">
              <a:latin typeface="+mn-lt"/>
            </a:endParaRPr>
          </a:p>
          <a:p>
            <a:pPr marL="342900" lvl="1" indent="-342900" algn="just">
              <a:spcBef>
                <a:spcPct val="20000"/>
              </a:spcBef>
              <a:buClr>
                <a:schemeClr val="tx1"/>
              </a:buClr>
              <a:buFont typeface="Arial" charset="0"/>
              <a:buChar char="•"/>
              <a:defRPr/>
            </a:pPr>
            <a:r>
              <a:rPr lang="en-US" sz="2000" b="0" dirty="0">
                <a:latin typeface="+mn-lt"/>
              </a:rPr>
              <a:t>Concurrency control technique – Locking</a:t>
            </a:r>
          </a:p>
          <a:p>
            <a:pPr marL="342900" lvl="1" indent="-342900" algn="just">
              <a:spcBef>
                <a:spcPct val="20000"/>
              </a:spcBef>
              <a:buClr>
                <a:schemeClr val="tx1"/>
              </a:buClr>
              <a:buFont typeface="Arial" charset="0"/>
              <a:buChar char="•"/>
              <a:defRPr/>
            </a:pPr>
            <a:endParaRPr lang="en-US" sz="2000" b="0" dirty="0">
              <a:latin typeface="+mn-lt"/>
            </a:endParaRPr>
          </a:p>
          <a:p>
            <a:pPr marL="342900" lvl="1" indent="-342900" algn="just">
              <a:spcBef>
                <a:spcPct val="20000"/>
              </a:spcBef>
              <a:buClr>
                <a:schemeClr val="tx1"/>
              </a:buClr>
              <a:buFont typeface="Arial" charset="0"/>
              <a:buChar char="•"/>
              <a:defRPr/>
            </a:pPr>
            <a:r>
              <a:rPr lang="en-US" sz="2000" b="0" dirty="0">
                <a:latin typeface="+mn-lt"/>
              </a:rPr>
              <a:t>Granularity of locks</a:t>
            </a:r>
          </a:p>
          <a:p>
            <a:pPr marL="342900" lvl="1" indent="-342900" algn="just">
              <a:spcBef>
                <a:spcPct val="20000"/>
              </a:spcBef>
              <a:buClr>
                <a:schemeClr val="tx1"/>
              </a:buClr>
              <a:buFont typeface="Arial" charset="0"/>
              <a:buChar char="•"/>
              <a:defRPr/>
            </a:pPr>
            <a:endParaRPr lang="en-US" sz="2000" b="0" dirty="0">
              <a:latin typeface="+mn-lt"/>
            </a:endParaRPr>
          </a:p>
          <a:p>
            <a:pPr marL="342900" lvl="1" indent="-342900" algn="just">
              <a:spcBef>
                <a:spcPct val="20000"/>
              </a:spcBef>
              <a:buClr>
                <a:schemeClr val="tx1"/>
              </a:buClr>
              <a:buFont typeface="Arial" charset="0"/>
              <a:buChar char="•"/>
              <a:defRPr/>
            </a:pPr>
            <a:r>
              <a:rPr lang="en-US" sz="2000" b="0" dirty="0">
                <a:latin typeface="+mn-lt"/>
              </a:rPr>
              <a:t>Deadlock</a:t>
            </a:r>
          </a:p>
          <a:p>
            <a:pPr marL="342900" lvl="1" indent="-342900" algn="just">
              <a:spcBef>
                <a:spcPct val="20000"/>
              </a:spcBef>
              <a:buClr>
                <a:schemeClr val="tx1"/>
              </a:buClr>
              <a:buFont typeface="Arial" charset="0"/>
              <a:buChar char="•"/>
              <a:defRPr/>
            </a:pPr>
            <a:endParaRPr lang="en-US" sz="2000" b="0" dirty="0">
              <a:latin typeface="+mn-lt"/>
            </a:endParaRPr>
          </a:p>
          <a:p>
            <a:pPr marL="342900" lvl="1" indent="-342900" algn="just">
              <a:spcBef>
                <a:spcPct val="20000"/>
              </a:spcBef>
              <a:buClr>
                <a:schemeClr val="tx1"/>
              </a:buClr>
              <a:buFont typeface="Arial" charset="0"/>
              <a:buChar char="•"/>
              <a:defRPr/>
            </a:pPr>
            <a:r>
              <a:rPr lang="en-US" sz="2000" b="0" dirty="0">
                <a:latin typeface="+mn-lt"/>
              </a:rPr>
              <a:t>Need for PL/SQL</a:t>
            </a:r>
          </a:p>
          <a:p>
            <a:pPr marL="342900" lvl="1" indent="-342900" algn="just">
              <a:spcBef>
                <a:spcPct val="20000"/>
              </a:spcBef>
              <a:buClr>
                <a:schemeClr val="tx1"/>
              </a:buClr>
              <a:buFont typeface="Arial" charset="0"/>
              <a:buChar char="•"/>
              <a:defRPr/>
            </a:pPr>
            <a:endParaRPr lang="en-US" sz="2000" b="0" dirty="0">
              <a:latin typeface="+mn-lt"/>
            </a:endParaRPr>
          </a:p>
          <a:p>
            <a:pPr marL="342900" lvl="1" indent="-342900" algn="just">
              <a:spcBef>
                <a:spcPct val="20000"/>
              </a:spcBef>
              <a:buClr>
                <a:schemeClr val="tx1"/>
              </a:buClr>
              <a:buFont typeface="Arial" charset="0"/>
              <a:buChar char="•"/>
              <a:defRPr/>
            </a:pPr>
            <a:r>
              <a:rPr lang="en-US" sz="2000" b="0" dirty="0">
                <a:latin typeface="+mn-lt"/>
              </a:rPr>
              <a:t>PL/SQL block structure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ctrTitle"/>
          </p:nvPr>
        </p:nvSpPr>
        <p:spPr>
          <a:xfrm>
            <a:off x="304800" y="1143000"/>
            <a:ext cx="7924800" cy="685800"/>
          </a:xfrm>
        </p:spPr>
        <p:txBody>
          <a:bodyPr/>
          <a:lstStyle/>
          <a:p>
            <a:pPr eaLnBrk="1" hangingPunct="1">
              <a:defRPr/>
            </a:pPr>
            <a:r>
              <a:rPr lang="en-US" sz="2800" dirty="0" smtClean="0"/>
              <a:t/>
            </a:r>
            <a:br>
              <a:rPr lang="en-US" sz="2800" dirty="0" smtClean="0"/>
            </a:br>
            <a:r>
              <a:rPr lang="en-US" sz="2800" dirty="0" smtClean="0"/>
              <a:t> APPENDIX SQL Functions (Self Study)</a:t>
            </a:r>
            <a:br>
              <a:rPr lang="en-US" sz="2800" dirty="0" smtClean="0"/>
            </a:br>
            <a:endParaRPr lang="en-US" sz="2800" dirty="0" smtClean="0"/>
          </a:p>
        </p:txBody>
      </p:sp>
      <p:sp>
        <p:nvSpPr>
          <p:cNvPr id="142339" name="Rectangle 3"/>
          <p:cNvSpPr>
            <a:spLocks noGrp="1" noChangeArrowheads="1"/>
          </p:cNvSpPr>
          <p:nvPr>
            <p:ph type="subTitle" idx="1"/>
          </p:nvPr>
        </p:nvSpPr>
        <p:spPr>
          <a:xfrm>
            <a:off x="762000" y="4038600"/>
            <a:ext cx="6858000" cy="1371600"/>
          </a:xfrm>
        </p:spPr>
        <p:txBody>
          <a:bodyPr/>
          <a:lstStyle/>
          <a:p>
            <a:pPr eaLnBrk="1" hangingPunct="1">
              <a:lnSpc>
                <a:spcPct val="80000"/>
              </a:lnSpc>
              <a:defRPr/>
            </a:pPr>
            <a:r>
              <a:rPr lang="en-US" smtClean="0"/>
              <a:t>    </a:t>
            </a:r>
            <a:endParaRPr lang="en-US" smtClean="0">
              <a:solidFill>
                <a:schemeClr val="tx1"/>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D45E528F-453D-4B60-8EE5-EFB7D0A31240}" type="slidenum">
              <a:rPr lang="en-US">
                <a:solidFill>
                  <a:srgbClr val="FFFFFF"/>
                </a:solidFill>
              </a:rPr>
              <a:pPr>
                <a:defRPr/>
              </a:pPr>
              <a:t>48</a:t>
            </a:fld>
            <a:endParaRPr lang="en-US">
              <a:solidFill>
                <a:srgbClr val="FFFFFF"/>
              </a:solidFill>
            </a:endParaRPr>
          </a:p>
        </p:txBody>
      </p:sp>
      <p:sp>
        <p:nvSpPr>
          <p:cNvPr id="50178" name="Rectangle 2"/>
          <p:cNvSpPr>
            <a:spLocks noGrp="1" noChangeArrowheads="1"/>
          </p:cNvSpPr>
          <p:nvPr>
            <p:ph type="title" idx="4294967295"/>
          </p:nvPr>
        </p:nvSpPr>
        <p:spPr>
          <a:xfrm>
            <a:off x="381000" y="228600"/>
            <a:ext cx="6553200" cy="762000"/>
          </a:xfrm>
        </p:spPr>
        <p:txBody>
          <a:bodyPr lIns="0"/>
          <a:lstStyle/>
          <a:p>
            <a:pPr eaLnBrk="1" hangingPunct="1">
              <a:defRPr/>
            </a:pPr>
            <a:r>
              <a:rPr lang="en-US" smtClean="0"/>
              <a:t>DUAL - The Dummy table</a:t>
            </a:r>
          </a:p>
        </p:txBody>
      </p:sp>
      <p:sp>
        <p:nvSpPr>
          <p:cNvPr id="55300" name="Rectangle 3"/>
          <p:cNvSpPr>
            <a:spLocks noGrp="1" noChangeArrowheads="1"/>
          </p:cNvSpPr>
          <p:nvPr>
            <p:ph type="body" idx="4294967295"/>
          </p:nvPr>
        </p:nvSpPr>
        <p:spPr>
          <a:xfrm>
            <a:off x="300038" y="1428750"/>
            <a:ext cx="7640637" cy="4271963"/>
          </a:xfrm>
        </p:spPr>
        <p:txBody>
          <a:bodyPr lIns="0" tIns="0"/>
          <a:lstStyle/>
          <a:p>
            <a:pPr eaLnBrk="1" hangingPunct="1">
              <a:buFont typeface="Arial" charset="0"/>
              <a:buChar char="•"/>
            </a:pPr>
            <a:r>
              <a:rPr lang="en-US" dirty="0" smtClean="0"/>
              <a:t>DUAL is a part of the data dictionary.</a:t>
            </a:r>
          </a:p>
          <a:p>
            <a:pPr eaLnBrk="1" hangingPunct="1">
              <a:buFont typeface="Arial" charset="0"/>
              <a:buChar char="•"/>
            </a:pPr>
            <a:r>
              <a:rPr lang="en-US" dirty="0" smtClean="0"/>
              <a:t>It is created automatically during the installation</a:t>
            </a:r>
          </a:p>
          <a:p>
            <a:pPr eaLnBrk="1" hangingPunct="1">
              <a:buFont typeface="Arial" charset="0"/>
              <a:buChar char="•"/>
            </a:pPr>
            <a:r>
              <a:rPr lang="en-US" dirty="0" smtClean="0"/>
              <a:t>Has one column by name DUMMY with </a:t>
            </a:r>
            <a:r>
              <a:rPr lang="en-US" dirty="0" err="1" smtClean="0"/>
              <a:t>datatype</a:t>
            </a:r>
            <a:r>
              <a:rPr lang="en-US" dirty="0" smtClean="0"/>
              <a:t> VARCHAR2(1)</a:t>
            </a:r>
          </a:p>
          <a:p>
            <a:pPr eaLnBrk="1" hangingPunct="1">
              <a:buFont typeface="Arial" charset="0"/>
              <a:buChar char="•"/>
            </a:pPr>
            <a:r>
              <a:rPr lang="en-US" dirty="0" smtClean="0"/>
              <a:t>Has a row with ‘X’ as the data</a:t>
            </a:r>
          </a:p>
          <a:p>
            <a:pPr eaLnBrk="1" hangingPunct="1">
              <a:buNone/>
            </a:pPr>
            <a:endParaRPr lang="en-US" dirty="0" smtClean="0"/>
          </a:p>
          <a:p>
            <a:pPr eaLnBrk="1" hangingPunct="1"/>
            <a:endParaRPr lang="en-US" dirty="0" smtClean="0"/>
          </a:p>
          <a:p>
            <a:pPr eaLnBrk="1" hangingPunct="1">
              <a:buFont typeface="Wingdings" pitchFamily="2" charset="2"/>
              <a:buNone/>
            </a:pPr>
            <a:r>
              <a:rPr lang="en-US" b="1" dirty="0" smtClean="0"/>
              <a:t>Example:</a:t>
            </a:r>
            <a:r>
              <a:rPr lang="en-US" dirty="0" smtClean="0"/>
              <a:t> </a:t>
            </a:r>
          </a:p>
          <a:p>
            <a:pPr eaLnBrk="1" hangingPunct="1">
              <a:buFont typeface="Wingdings" pitchFamily="2" charset="2"/>
              <a:buNone/>
            </a:pPr>
            <a:r>
              <a:rPr lang="en-US" dirty="0" smtClean="0"/>
              <a:t> 		</a:t>
            </a:r>
            <a:r>
              <a:rPr lang="en-US" sz="1800" b="1" dirty="0" smtClean="0">
                <a:latin typeface="Courier New" pitchFamily="49" charset="0"/>
              </a:rPr>
              <a:t>SELECT SYSDATE FROM DUAL</a:t>
            </a:r>
            <a:r>
              <a:rPr lang="en-US" sz="1800" dirty="0" smtClean="0">
                <a:latin typeface="Courier New" pitchFamily="49" charset="0"/>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CD0CF627-8A08-47F3-B920-C1A30686E48B}" type="slidenum">
              <a:rPr lang="en-US">
                <a:solidFill>
                  <a:srgbClr val="FFFFFF"/>
                </a:solidFill>
              </a:rPr>
              <a:pPr>
                <a:defRPr/>
              </a:pPr>
              <a:t>49</a:t>
            </a:fld>
            <a:endParaRPr lang="en-US">
              <a:solidFill>
                <a:srgbClr val="FFFFFF"/>
              </a:solidFill>
            </a:endParaRPr>
          </a:p>
        </p:txBody>
      </p:sp>
      <p:sp>
        <p:nvSpPr>
          <p:cNvPr id="51202" name="Rectangle 2"/>
          <p:cNvSpPr>
            <a:spLocks noGrp="1" noChangeArrowheads="1"/>
          </p:cNvSpPr>
          <p:nvPr>
            <p:ph type="title" idx="4294967295"/>
          </p:nvPr>
        </p:nvSpPr>
        <p:spPr/>
        <p:txBody>
          <a:bodyPr lIns="0"/>
          <a:lstStyle/>
          <a:p>
            <a:pPr eaLnBrk="1" hangingPunct="1">
              <a:defRPr/>
            </a:pPr>
            <a:r>
              <a:rPr lang="en-US" dirty="0" smtClean="0"/>
              <a:t>SQL Functions - DECODE</a:t>
            </a:r>
          </a:p>
        </p:txBody>
      </p:sp>
      <p:sp>
        <p:nvSpPr>
          <p:cNvPr id="56324" name="Rectangle 3"/>
          <p:cNvSpPr>
            <a:spLocks noGrp="1" noChangeArrowheads="1"/>
          </p:cNvSpPr>
          <p:nvPr>
            <p:ph type="body" idx="4294967295"/>
          </p:nvPr>
        </p:nvSpPr>
        <p:spPr>
          <a:xfrm>
            <a:off x="304800" y="1066800"/>
            <a:ext cx="8610600" cy="5257800"/>
          </a:xfrm>
        </p:spPr>
        <p:txBody>
          <a:bodyPr lIns="0" tIns="0"/>
          <a:lstStyle/>
          <a:p>
            <a:pPr eaLnBrk="1" hangingPunct="1">
              <a:buFont typeface="Wingdings" pitchFamily="2" charset="2"/>
              <a:buNone/>
            </a:pPr>
            <a:r>
              <a:rPr lang="en-US" b="1" dirty="0" smtClean="0"/>
              <a:t>DECODE</a:t>
            </a:r>
            <a:r>
              <a:rPr lang="en-US" dirty="0" smtClean="0"/>
              <a:t> ( expression , </a:t>
            </a:r>
            <a:r>
              <a:rPr lang="en-US" dirty="0" err="1" smtClean="0"/>
              <a:t>searchcondition</a:t>
            </a:r>
            <a:r>
              <a:rPr lang="en-US" dirty="0" smtClean="0"/>
              <a:t> , result [, </a:t>
            </a:r>
            <a:r>
              <a:rPr lang="en-US" dirty="0" err="1" smtClean="0"/>
              <a:t>searchcondition</a:t>
            </a:r>
            <a:r>
              <a:rPr lang="en-US" dirty="0" smtClean="0"/>
              <a:t> , result]... [, default] )</a:t>
            </a:r>
          </a:p>
          <a:p>
            <a:pPr lvl="1" eaLnBrk="1" hangingPunct="1"/>
            <a:endParaRPr lang="en-US" dirty="0" smtClean="0"/>
          </a:p>
          <a:p>
            <a:pPr lvl="1" algn="just" eaLnBrk="1" hangingPunct="1">
              <a:buFont typeface="Arial" charset="0"/>
              <a:buChar char="•"/>
            </a:pPr>
            <a:r>
              <a:rPr lang="en-US" dirty="0" smtClean="0"/>
              <a:t>DECODE function compares </a:t>
            </a:r>
            <a:r>
              <a:rPr lang="en-US" i="1" dirty="0" smtClean="0"/>
              <a:t>expression </a:t>
            </a:r>
            <a:r>
              <a:rPr lang="en-US" dirty="0" smtClean="0"/>
              <a:t>to each </a:t>
            </a:r>
            <a:r>
              <a:rPr lang="en-US" i="1" dirty="0" err="1" smtClean="0"/>
              <a:t>searchcondition</a:t>
            </a:r>
            <a:r>
              <a:rPr lang="en-US" i="1" dirty="0" smtClean="0"/>
              <a:t> </a:t>
            </a:r>
            <a:r>
              <a:rPr lang="en-US" dirty="0" smtClean="0"/>
              <a:t>value one by one. </a:t>
            </a:r>
          </a:p>
          <a:p>
            <a:pPr lvl="1" algn="just" eaLnBrk="1" hangingPunct="1">
              <a:buFont typeface="Arial" charset="0"/>
              <a:buChar char="•"/>
            </a:pPr>
            <a:endParaRPr lang="en-US" dirty="0" smtClean="0"/>
          </a:p>
          <a:p>
            <a:pPr lvl="1" algn="just" eaLnBrk="1" hangingPunct="1">
              <a:buFont typeface="Arial" charset="0"/>
              <a:buChar char="•"/>
            </a:pPr>
            <a:r>
              <a:rPr lang="en-US" dirty="0" smtClean="0"/>
              <a:t>If the </a:t>
            </a:r>
            <a:r>
              <a:rPr lang="en-US" i="1" dirty="0" smtClean="0"/>
              <a:t>expression</a:t>
            </a:r>
            <a:r>
              <a:rPr lang="en-US" dirty="0" smtClean="0"/>
              <a:t> is equal to a </a:t>
            </a:r>
            <a:r>
              <a:rPr lang="en-US" i="1" dirty="0" err="1" smtClean="0"/>
              <a:t>searchcondition</a:t>
            </a:r>
            <a:r>
              <a:rPr lang="en-US" dirty="0" smtClean="0"/>
              <a:t>, then it returns the corresponding </a:t>
            </a:r>
            <a:r>
              <a:rPr lang="en-US" i="1" dirty="0" smtClean="0"/>
              <a:t>result</a:t>
            </a:r>
            <a:r>
              <a:rPr lang="en-US" dirty="0" smtClean="0"/>
              <a:t>. </a:t>
            </a:r>
          </a:p>
          <a:p>
            <a:pPr lvl="1" algn="just" eaLnBrk="1" hangingPunct="1">
              <a:buFont typeface="Arial" charset="0"/>
              <a:buChar char="•"/>
            </a:pPr>
            <a:endParaRPr lang="en-US" dirty="0" smtClean="0"/>
          </a:p>
          <a:p>
            <a:pPr lvl="1" algn="just" eaLnBrk="1" hangingPunct="1">
              <a:buFont typeface="Arial" charset="0"/>
              <a:buChar char="•"/>
            </a:pPr>
            <a:r>
              <a:rPr lang="en-US" dirty="0" smtClean="0"/>
              <a:t>If there is no match for the </a:t>
            </a:r>
            <a:r>
              <a:rPr lang="en-US" i="1" dirty="0" err="1" smtClean="0"/>
              <a:t>searchcondition</a:t>
            </a:r>
            <a:r>
              <a:rPr lang="en-US" dirty="0" smtClean="0"/>
              <a:t>, then it returns </a:t>
            </a:r>
            <a:r>
              <a:rPr lang="en-US" i="1" dirty="0" smtClean="0"/>
              <a:t>default</a:t>
            </a:r>
            <a:r>
              <a:rPr lang="en-US" dirty="0" smtClean="0"/>
              <a:t>, or, if </a:t>
            </a:r>
            <a:r>
              <a:rPr lang="en-US" i="1" dirty="0" smtClean="0"/>
              <a:t>default</a:t>
            </a:r>
            <a:r>
              <a:rPr lang="en-US" dirty="0" smtClean="0"/>
              <a:t> is omitted, it returns NULL. </a:t>
            </a:r>
          </a:p>
          <a:p>
            <a:pPr lvl="1" algn="just" eaLnBrk="1" hangingPunct="1">
              <a:buFont typeface="Arial" charset="0"/>
              <a:buChar char="•"/>
            </a:pPr>
            <a:endParaRPr lang="en-US" dirty="0" smtClean="0"/>
          </a:p>
          <a:p>
            <a:pPr lvl="1" algn="just" eaLnBrk="1" hangingPunct="1">
              <a:buFont typeface="Wingdings" pitchFamily="2" charset="2"/>
              <a:buNone/>
            </a:pPr>
            <a:endParaRPr lang="en-US" dirty="0" smtClean="0"/>
          </a:p>
          <a:p>
            <a:pPr lvl="1" algn="just" eaLnBrk="1" hangingPunct="1">
              <a:buFont typeface="Arial" charset="0"/>
              <a:buChar char="•"/>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76ECE1B3-0464-411C-B873-E717146707A8}" type="slidenum">
              <a:rPr lang="en-US"/>
              <a:pPr>
                <a:defRPr/>
              </a:pPr>
              <a:t>5</a:t>
            </a:fld>
            <a:endParaRPr lang="en-US"/>
          </a:p>
        </p:txBody>
      </p:sp>
      <p:sp>
        <p:nvSpPr>
          <p:cNvPr id="21506" name="Rectangle 2"/>
          <p:cNvSpPr>
            <a:spLocks noGrp="1" noChangeArrowheads="1"/>
          </p:cNvSpPr>
          <p:nvPr>
            <p:ph type="title" idx="4294967295"/>
          </p:nvPr>
        </p:nvSpPr>
        <p:spPr>
          <a:xfrm>
            <a:off x="228600" y="239713"/>
            <a:ext cx="8659813" cy="512762"/>
          </a:xfrm>
        </p:spPr>
        <p:txBody>
          <a:bodyPr lIns="0"/>
          <a:lstStyle/>
          <a:p>
            <a:pPr eaLnBrk="1" hangingPunct="1">
              <a:defRPr/>
            </a:pPr>
            <a:r>
              <a:rPr lang="en-US" smtClean="0"/>
              <a:t>References</a:t>
            </a:r>
          </a:p>
        </p:txBody>
      </p:sp>
      <p:sp>
        <p:nvSpPr>
          <p:cNvPr id="11268" name="Rectangle 3"/>
          <p:cNvSpPr>
            <a:spLocks noGrp="1" noChangeArrowheads="1"/>
          </p:cNvSpPr>
          <p:nvPr>
            <p:ph type="body" idx="4294967295"/>
          </p:nvPr>
        </p:nvSpPr>
        <p:spPr/>
        <p:txBody>
          <a:bodyPr lIns="0" tIns="0"/>
          <a:lstStyle/>
          <a:p>
            <a:pPr>
              <a:buFont typeface="Arial" charset="0"/>
              <a:buChar char="•"/>
            </a:pPr>
            <a:r>
              <a:rPr lang="en-US" sz="1800" smtClean="0"/>
              <a:t>Scott Urman “Oracle 9i PL/SQL programming” Oracle Press</a:t>
            </a:r>
          </a:p>
          <a:p>
            <a:pPr>
              <a:buFont typeface="Arial" charset="0"/>
              <a:buChar char="•"/>
            </a:pPr>
            <a:r>
              <a:rPr lang="en-US" sz="1800" smtClean="0"/>
              <a:t>Scott Urman, Ron Hardman, Michael McLaughlin “Oracle Database 10g PL/SQL programming” Oracle Press</a:t>
            </a:r>
          </a:p>
          <a:p>
            <a:pPr>
              <a:buFont typeface="Arial" charset="0"/>
              <a:buChar char="•"/>
            </a:pPr>
            <a:r>
              <a:rPr lang="en-US" sz="1800" smtClean="0"/>
              <a:t>Kevin Loney, George Koch “Oracle 9i, The Complete reference” Oracle Press</a:t>
            </a:r>
          </a:p>
          <a:p>
            <a:pPr>
              <a:buFont typeface="Arial" charset="0"/>
              <a:buChar char="•"/>
            </a:pPr>
            <a:r>
              <a:rPr lang="en-US" sz="1800" smtClean="0"/>
              <a:t>Joan Casteel ,"Oracle 9i Developer: PL/SQL programming", Shroff Publishers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B40F7AEE-333F-43B0-9C22-5A0853F4B7DB}" type="slidenum">
              <a:rPr lang="en-US">
                <a:solidFill>
                  <a:srgbClr val="FFFFFF"/>
                </a:solidFill>
              </a:rPr>
              <a:pPr>
                <a:defRPr/>
              </a:pPr>
              <a:t>50</a:t>
            </a:fld>
            <a:endParaRPr lang="en-US">
              <a:solidFill>
                <a:srgbClr val="FFFFFF"/>
              </a:solidFill>
            </a:endParaRPr>
          </a:p>
        </p:txBody>
      </p:sp>
      <p:sp>
        <p:nvSpPr>
          <p:cNvPr id="51202" name="Rectangle 2"/>
          <p:cNvSpPr>
            <a:spLocks noGrp="1" noChangeArrowheads="1"/>
          </p:cNvSpPr>
          <p:nvPr>
            <p:ph type="title" idx="4294967295"/>
          </p:nvPr>
        </p:nvSpPr>
        <p:spPr/>
        <p:txBody>
          <a:bodyPr lIns="0"/>
          <a:lstStyle/>
          <a:p>
            <a:pPr eaLnBrk="1" hangingPunct="1">
              <a:defRPr/>
            </a:pPr>
            <a:r>
              <a:rPr lang="en-US" dirty="0" smtClean="0"/>
              <a:t>SQL Functions - DECODE</a:t>
            </a:r>
          </a:p>
        </p:txBody>
      </p:sp>
      <p:sp>
        <p:nvSpPr>
          <p:cNvPr id="57348" name="Rectangle 3"/>
          <p:cNvSpPr>
            <a:spLocks noGrp="1" noChangeArrowheads="1"/>
          </p:cNvSpPr>
          <p:nvPr>
            <p:ph type="body" idx="4294967295"/>
          </p:nvPr>
        </p:nvSpPr>
        <p:spPr>
          <a:xfrm>
            <a:off x="304800" y="1066800"/>
            <a:ext cx="8610600" cy="4876800"/>
          </a:xfrm>
        </p:spPr>
        <p:txBody>
          <a:bodyPr lIns="0" tIns="0"/>
          <a:lstStyle/>
          <a:p>
            <a:pPr algn="just" eaLnBrk="1" hangingPunct="1">
              <a:buFont typeface="Wingdings" pitchFamily="2" charset="2"/>
              <a:buNone/>
            </a:pPr>
            <a:r>
              <a:rPr lang="en-US" dirty="0" smtClean="0">
                <a:latin typeface="Courier New" pitchFamily="49" charset="0"/>
              </a:rPr>
              <a:t>	</a:t>
            </a:r>
            <a:r>
              <a:rPr lang="en-US" b="1" dirty="0" smtClean="0">
                <a:latin typeface="Courier New" pitchFamily="49" charset="0"/>
              </a:rPr>
              <a:t>SELECT</a:t>
            </a:r>
            <a:r>
              <a:rPr lang="en-US" dirty="0" smtClean="0">
                <a:latin typeface="Courier New" pitchFamily="49" charset="0"/>
              </a:rPr>
              <a:t> </a:t>
            </a:r>
            <a:r>
              <a:rPr lang="en-US" dirty="0" err="1" smtClean="0">
                <a:latin typeface="Courier New" pitchFamily="49" charset="0"/>
              </a:rPr>
              <a:t>cardid</a:t>
            </a:r>
            <a:r>
              <a:rPr lang="en-US" dirty="0" smtClean="0">
                <a:latin typeface="Courier New" pitchFamily="49" charset="0"/>
              </a:rPr>
              <a:t>, </a:t>
            </a:r>
            <a:r>
              <a:rPr lang="en-US" dirty="0" err="1" smtClean="0">
                <a:latin typeface="Courier New" pitchFamily="49" charset="0"/>
              </a:rPr>
              <a:t>carname</a:t>
            </a:r>
            <a:r>
              <a:rPr lang="en-US" dirty="0" smtClean="0">
                <a:latin typeface="Courier New" pitchFamily="49" charset="0"/>
              </a:rPr>
              <a:t>, model, </a:t>
            </a:r>
          </a:p>
          <a:p>
            <a:pPr algn="just" eaLnBrk="1" hangingPunct="1">
              <a:buFont typeface="Wingdings" pitchFamily="2" charset="2"/>
              <a:buNone/>
            </a:pPr>
            <a:r>
              <a:rPr lang="en-US" b="1" dirty="0" smtClean="0">
                <a:latin typeface="Courier New" pitchFamily="49" charset="0"/>
              </a:rPr>
              <a:t>         DECODE</a:t>
            </a:r>
            <a:r>
              <a:rPr lang="en-US" dirty="0" smtClean="0">
                <a:latin typeface="Courier New" pitchFamily="49" charset="0"/>
              </a:rPr>
              <a:t> (type, ‘H’, ‘Hatchback', </a:t>
            </a:r>
          </a:p>
          <a:p>
            <a:pPr algn="just" eaLnBrk="1" hangingPunct="1">
              <a:buFont typeface="Wingdings" pitchFamily="2" charset="2"/>
              <a:buNone/>
            </a:pPr>
            <a:r>
              <a:rPr lang="en-US" dirty="0" smtClean="0">
                <a:latin typeface="Courier New" pitchFamily="49" charset="0"/>
              </a:rPr>
              <a:t>                               ‘S’, ‘Sedan',</a:t>
            </a:r>
          </a:p>
          <a:p>
            <a:pPr algn="just" eaLnBrk="1" hangingPunct="1">
              <a:buFont typeface="Wingdings" pitchFamily="2" charset="2"/>
              <a:buNone/>
            </a:pPr>
            <a:r>
              <a:rPr lang="en-US" dirty="0" smtClean="0">
                <a:latin typeface="Courier New" pitchFamily="49" charset="0"/>
              </a:rPr>
              <a:t>                               ‘SU’, ‘SUV', </a:t>
            </a:r>
          </a:p>
          <a:p>
            <a:pPr eaLnBrk="1" hangingPunct="1">
              <a:buFont typeface="Wingdings" pitchFamily="2" charset="2"/>
              <a:buNone/>
            </a:pPr>
            <a:r>
              <a:rPr lang="en-US" dirty="0" smtClean="0">
                <a:latin typeface="Courier New" pitchFamily="49" charset="0"/>
              </a:rPr>
              <a:t>                               ‘MU’, ‘MUV', </a:t>
            </a:r>
          </a:p>
          <a:p>
            <a:pPr eaLnBrk="1" hangingPunct="1">
              <a:buFont typeface="Wingdings" pitchFamily="2" charset="2"/>
              <a:buNone/>
            </a:pPr>
            <a:r>
              <a:rPr lang="en-US" dirty="0" smtClean="0">
                <a:latin typeface="Courier New" pitchFamily="49" charset="0"/>
              </a:rPr>
              <a:t>                                 ‘Unknown') </a:t>
            </a:r>
          </a:p>
          <a:p>
            <a:pPr eaLnBrk="1" hangingPunct="1">
              <a:buFont typeface="Wingdings" pitchFamily="2" charset="2"/>
              <a:buNone/>
            </a:pPr>
            <a:r>
              <a:rPr lang="en-US" dirty="0" smtClean="0">
                <a:latin typeface="Courier New" pitchFamily="49" charset="0"/>
              </a:rPr>
              <a:t>as “Car Type” </a:t>
            </a:r>
            <a:r>
              <a:rPr lang="en-US" b="1" dirty="0" smtClean="0">
                <a:latin typeface="Courier New" pitchFamily="49" charset="0"/>
              </a:rPr>
              <a:t>FROM</a:t>
            </a:r>
            <a:r>
              <a:rPr lang="en-US" dirty="0" smtClean="0">
                <a:latin typeface="Courier New" pitchFamily="49" charset="0"/>
              </a:rPr>
              <a:t> car;</a:t>
            </a:r>
          </a:p>
          <a:p>
            <a:pPr eaLnBrk="1" hangingPunct="1">
              <a:buFont typeface="Wingdings" pitchFamily="2" charset="2"/>
              <a:buNone/>
            </a:pPr>
            <a:endParaRPr lang="en-US" dirty="0" smtClean="0">
              <a:latin typeface="Courier New" pitchFamily="49" charset="0"/>
            </a:endParaRPr>
          </a:p>
          <a:p>
            <a:pPr eaLnBrk="1" hangingPunct="1">
              <a:buFont typeface="Wingdings" pitchFamily="2" charset="2"/>
              <a:buNone/>
            </a:pPr>
            <a:endParaRPr lang="en-US" dirty="0" smtClean="0">
              <a:latin typeface="Courier New" pitchFamily="49" charset="0"/>
            </a:endParaRPr>
          </a:p>
          <a:p>
            <a:pPr eaLnBrk="1" hangingPunct="1">
              <a:buFont typeface="Wingdings" pitchFamily="2" charset="2"/>
              <a:buNone/>
            </a:pPr>
            <a:r>
              <a:rPr lang="en-US" dirty="0" smtClean="0">
                <a:latin typeface="Courier New" pitchFamily="49" charset="0"/>
              </a:rPr>
              <a:t>  </a:t>
            </a:r>
            <a:r>
              <a:rPr lang="en-US" b="1" dirty="0" smtClean="0">
                <a:latin typeface="Courier New" pitchFamily="49" charset="0"/>
              </a:rPr>
              <a:t>SELECT</a:t>
            </a:r>
            <a:r>
              <a:rPr lang="en-US" dirty="0" smtClean="0">
                <a:latin typeface="Courier New" pitchFamily="49" charset="0"/>
              </a:rPr>
              <a:t> </a:t>
            </a:r>
            <a:r>
              <a:rPr lang="en-US" dirty="0" err="1" smtClean="0">
                <a:latin typeface="Courier New" pitchFamily="49" charset="0"/>
              </a:rPr>
              <a:t>itemid</a:t>
            </a:r>
            <a:r>
              <a:rPr lang="en-US" dirty="0" smtClean="0">
                <a:latin typeface="Courier New" pitchFamily="49" charset="0"/>
              </a:rPr>
              <a:t>, </a:t>
            </a:r>
            <a:r>
              <a:rPr lang="en-US" dirty="0" err="1" smtClean="0">
                <a:latin typeface="Courier New" pitchFamily="49" charset="0"/>
              </a:rPr>
              <a:t>distributorid</a:t>
            </a:r>
            <a:r>
              <a:rPr lang="en-US" dirty="0" smtClean="0">
                <a:latin typeface="Courier New" pitchFamily="49" charset="0"/>
              </a:rPr>
              <a:t>, </a:t>
            </a:r>
            <a:r>
              <a:rPr lang="en-US" b="1" dirty="0" smtClean="0">
                <a:latin typeface="Courier New" pitchFamily="49" charset="0"/>
              </a:rPr>
              <a:t>DECODE</a:t>
            </a:r>
            <a:r>
              <a:rPr lang="en-US" dirty="0" smtClean="0">
                <a:latin typeface="Courier New" pitchFamily="49" charset="0"/>
              </a:rPr>
              <a:t> (</a:t>
            </a:r>
            <a:r>
              <a:rPr lang="en-US" dirty="0" err="1" smtClean="0">
                <a:latin typeface="Courier New" pitchFamily="49" charset="0"/>
              </a:rPr>
              <a:t>distributorid</a:t>
            </a:r>
            <a:r>
              <a:rPr lang="en-US" dirty="0" smtClean="0">
                <a:latin typeface="Courier New" pitchFamily="49" charset="0"/>
              </a:rPr>
              <a:t>, 10,‘ABC Associates', 20, ‘Nilgiris',30, ‘XYZ Enterprise’) </a:t>
            </a:r>
            <a:r>
              <a:rPr lang="en-US" dirty="0" err="1" smtClean="0">
                <a:latin typeface="Courier New" pitchFamily="49" charset="0"/>
              </a:rPr>
              <a:t>distributorname</a:t>
            </a:r>
            <a:r>
              <a:rPr lang="en-US" dirty="0" smtClean="0">
                <a:latin typeface="Courier New" pitchFamily="49" charset="0"/>
              </a:rPr>
              <a:t> </a:t>
            </a:r>
            <a:r>
              <a:rPr lang="en-US" b="1" dirty="0" smtClean="0">
                <a:latin typeface="Courier New" pitchFamily="49" charset="0"/>
              </a:rPr>
              <a:t>FROM</a:t>
            </a:r>
            <a:r>
              <a:rPr lang="en-US" dirty="0" smtClean="0">
                <a:latin typeface="Courier New" pitchFamily="49" charset="0"/>
              </a:rPr>
              <a:t> </a:t>
            </a:r>
            <a:r>
              <a:rPr lang="en-US" dirty="0" err="1" smtClean="0">
                <a:latin typeface="Courier New" pitchFamily="49" charset="0"/>
              </a:rPr>
              <a:t>itemdistributor</a:t>
            </a:r>
            <a:r>
              <a:rPr lang="en-US" dirty="0" smtClean="0">
                <a:latin typeface="Courier New" pitchFamily="49" charset="0"/>
              </a:rPr>
              <a:t>; </a:t>
            </a:r>
            <a:endParaRPr lang="en-US"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5C3C7C9A-AF3A-4BD0-9158-2BFDAD8DE01B}" type="slidenum">
              <a:rPr lang="en-US">
                <a:solidFill>
                  <a:srgbClr val="FFFFFF"/>
                </a:solidFill>
              </a:rPr>
              <a:pPr>
                <a:defRPr/>
              </a:pPr>
              <a:t>51</a:t>
            </a:fld>
            <a:endParaRPr lang="en-US">
              <a:solidFill>
                <a:srgbClr val="FFFFFF"/>
              </a:solidFill>
            </a:endParaRPr>
          </a:p>
        </p:txBody>
      </p:sp>
      <p:sp>
        <p:nvSpPr>
          <p:cNvPr id="52226" name="Rectangle 2"/>
          <p:cNvSpPr>
            <a:spLocks noGrp="1" noChangeArrowheads="1"/>
          </p:cNvSpPr>
          <p:nvPr>
            <p:ph type="title" idx="4294967295"/>
          </p:nvPr>
        </p:nvSpPr>
        <p:spPr/>
        <p:txBody>
          <a:bodyPr lIns="0"/>
          <a:lstStyle/>
          <a:p>
            <a:pPr eaLnBrk="1" hangingPunct="1">
              <a:defRPr/>
            </a:pPr>
            <a:r>
              <a:rPr lang="en-US" dirty="0" smtClean="0"/>
              <a:t>SQL Functions - TRIM</a:t>
            </a:r>
          </a:p>
        </p:txBody>
      </p:sp>
      <p:sp>
        <p:nvSpPr>
          <p:cNvPr id="58372" name="Rectangle 3"/>
          <p:cNvSpPr>
            <a:spLocks noGrp="1" noChangeArrowheads="1"/>
          </p:cNvSpPr>
          <p:nvPr>
            <p:ph type="body" idx="4294967295"/>
          </p:nvPr>
        </p:nvSpPr>
        <p:spPr>
          <a:xfrm>
            <a:off x="228600" y="1219200"/>
            <a:ext cx="8686800" cy="4868863"/>
          </a:xfrm>
        </p:spPr>
        <p:txBody>
          <a:bodyPr lIns="0" tIns="0"/>
          <a:lstStyle/>
          <a:p>
            <a:pPr eaLnBrk="1" hangingPunct="1">
              <a:buFont typeface="Wingdings" pitchFamily="2" charset="2"/>
              <a:buNone/>
            </a:pPr>
            <a:r>
              <a:rPr lang="en-US" b="1" dirty="0" smtClean="0"/>
              <a:t>	TRIM ({Leading/Trailing/Both} </a:t>
            </a:r>
            <a:r>
              <a:rPr lang="en-US" b="1" dirty="0" err="1" smtClean="0"/>
              <a:t>trim_character</a:t>
            </a:r>
            <a:r>
              <a:rPr lang="en-US" b="1" dirty="0" smtClean="0"/>
              <a:t> FROM </a:t>
            </a:r>
            <a:r>
              <a:rPr lang="en-US" b="1" dirty="0" err="1" smtClean="0"/>
              <a:t>trim_source</a:t>
            </a:r>
            <a:r>
              <a:rPr lang="en-US" b="1" dirty="0" smtClean="0"/>
              <a:t>) </a:t>
            </a:r>
          </a:p>
          <a:p>
            <a:pPr eaLnBrk="1" hangingPunct="1">
              <a:buFont typeface="Wingdings" pitchFamily="2" charset="2"/>
              <a:buNone/>
            </a:pPr>
            <a:endParaRPr lang="en-US" b="1" dirty="0" smtClean="0"/>
          </a:p>
          <a:p>
            <a:pPr algn="just" eaLnBrk="1" hangingPunct="1">
              <a:buFont typeface="Arial" charset="0"/>
              <a:buChar char="•"/>
            </a:pPr>
            <a:r>
              <a:rPr lang="en-US" dirty="0" smtClean="0"/>
              <a:t>TRIM enables you to trim leading or trailing characters (or both) from a character string. </a:t>
            </a:r>
          </a:p>
          <a:p>
            <a:pPr algn="just" eaLnBrk="1" hangingPunct="1">
              <a:buFont typeface="Arial" charset="0"/>
              <a:buChar char="•"/>
            </a:pPr>
            <a:endParaRPr lang="en-US" dirty="0" smtClean="0"/>
          </a:p>
          <a:p>
            <a:pPr algn="just" eaLnBrk="1" hangingPunct="1">
              <a:buFont typeface="Arial" charset="0"/>
              <a:buChar char="•"/>
            </a:pPr>
            <a:r>
              <a:rPr lang="en-US" dirty="0" smtClean="0"/>
              <a:t>If </a:t>
            </a:r>
            <a:r>
              <a:rPr lang="en-US" i="1" dirty="0" err="1" smtClean="0"/>
              <a:t>trim_character</a:t>
            </a:r>
            <a:r>
              <a:rPr lang="en-US" dirty="0" smtClean="0"/>
              <a:t> or </a:t>
            </a:r>
            <a:r>
              <a:rPr lang="en-US" i="1" dirty="0" err="1" smtClean="0"/>
              <a:t>trim_source</a:t>
            </a:r>
            <a:r>
              <a:rPr lang="en-US" dirty="0" smtClean="0"/>
              <a:t> is a character literal, you must enclose it in single quotes. </a:t>
            </a:r>
          </a:p>
          <a:p>
            <a:pPr lvl="1" eaLnBrk="1" hangingPunct="1">
              <a:buFont typeface="Arial" charset="0"/>
              <a:buChar char="•"/>
            </a:pPr>
            <a:endParaRPr lang="en-US" dirty="0" smtClean="0"/>
          </a:p>
          <a:p>
            <a:pPr lvl="1" eaLnBrk="1" hangingPunct="1">
              <a:buFont typeface="Arial" charset="0"/>
              <a:buChar char="•"/>
            </a:pPr>
            <a:r>
              <a:rPr lang="en-US" b="1" dirty="0" smtClean="0">
                <a:latin typeface="Courier New" pitchFamily="49" charset="0"/>
              </a:rPr>
              <a:t>SELECT</a:t>
            </a:r>
            <a:r>
              <a:rPr lang="en-US" dirty="0" smtClean="0">
                <a:latin typeface="Courier New" pitchFamily="49" charset="0"/>
              </a:rPr>
              <a:t> </a:t>
            </a:r>
            <a:r>
              <a:rPr lang="en-US" b="1" dirty="0" smtClean="0">
                <a:latin typeface="Courier New" pitchFamily="49" charset="0"/>
              </a:rPr>
              <a:t>TRIM</a:t>
            </a:r>
            <a:r>
              <a:rPr lang="en-US" dirty="0" smtClean="0">
                <a:latin typeface="Courier New" pitchFamily="49" charset="0"/>
              </a:rPr>
              <a:t> (0 </a:t>
            </a:r>
            <a:r>
              <a:rPr lang="en-US" b="1" dirty="0" smtClean="0">
                <a:latin typeface="Courier New" pitchFamily="49" charset="0"/>
              </a:rPr>
              <a:t>FROM</a:t>
            </a:r>
            <a:r>
              <a:rPr lang="en-US" dirty="0" smtClean="0">
                <a:latin typeface="Courier New" pitchFamily="49" charset="0"/>
              </a:rPr>
              <a:t> 0000678900) “Value" </a:t>
            </a:r>
            <a:r>
              <a:rPr lang="en-US" b="1" dirty="0" smtClean="0">
                <a:latin typeface="Courier New" pitchFamily="49" charset="0"/>
              </a:rPr>
              <a:t>FROM</a:t>
            </a:r>
            <a:r>
              <a:rPr lang="en-US" dirty="0" smtClean="0">
                <a:latin typeface="Courier New" pitchFamily="49" charset="0"/>
              </a:rPr>
              <a:t> DUAL;</a:t>
            </a:r>
          </a:p>
          <a:p>
            <a:pPr lvl="1" eaLnBrk="1" hangingPunct="1">
              <a:buFont typeface="Arial" charset="0"/>
              <a:buChar char="•"/>
            </a:pPr>
            <a:r>
              <a:rPr lang="en-US" dirty="0" smtClean="0">
                <a:latin typeface="Courier New" pitchFamily="49" charset="0"/>
              </a:rPr>
              <a:t>SELECT TRIM (‘B’ FROM </a:t>
            </a:r>
            <a:r>
              <a:rPr lang="en-US" dirty="0" err="1" smtClean="0">
                <a:latin typeface="Courier New" pitchFamily="49" charset="0"/>
              </a:rPr>
              <a:t>bookid</a:t>
            </a:r>
            <a:r>
              <a:rPr lang="en-US" dirty="0" smtClean="0">
                <a:latin typeface="Courier New" pitchFamily="49" charset="0"/>
              </a:rPr>
              <a:t>) FROM books;</a:t>
            </a:r>
            <a:r>
              <a:rPr lang="en-US" dirty="0" smtClean="0"/>
              <a:t> </a:t>
            </a:r>
          </a:p>
          <a:p>
            <a:pPr eaLnBrk="1" hangingPunct="1"/>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377B3D5B-C964-4066-9D8C-A60B2F6486FA}" type="slidenum">
              <a:rPr lang="en-US">
                <a:solidFill>
                  <a:srgbClr val="FFFFFF"/>
                </a:solidFill>
              </a:rPr>
              <a:pPr>
                <a:defRPr/>
              </a:pPr>
              <a:t>52</a:t>
            </a:fld>
            <a:endParaRPr lang="en-US">
              <a:solidFill>
                <a:srgbClr val="FFFFFF"/>
              </a:solidFill>
            </a:endParaRPr>
          </a:p>
        </p:txBody>
      </p:sp>
      <p:sp>
        <p:nvSpPr>
          <p:cNvPr id="53250" name="Rectangle 2"/>
          <p:cNvSpPr>
            <a:spLocks noGrp="1" noChangeArrowheads="1"/>
          </p:cNvSpPr>
          <p:nvPr>
            <p:ph type="title" idx="4294967295"/>
          </p:nvPr>
        </p:nvSpPr>
        <p:spPr/>
        <p:txBody>
          <a:bodyPr lIns="0"/>
          <a:lstStyle/>
          <a:p>
            <a:pPr eaLnBrk="1" hangingPunct="1">
              <a:defRPr/>
            </a:pPr>
            <a:r>
              <a:rPr lang="en-US" dirty="0" smtClean="0"/>
              <a:t>SQL Functions - SUBSTR</a:t>
            </a:r>
          </a:p>
        </p:txBody>
      </p:sp>
      <p:sp>
        <p:nvSpPr>
          <p:cNvPr id="59396" name="Rectangle 3"/>
          <p:cNvSpPr>
            <a:spLocks noGrp="1" noChangeArrowheads="1"/>
          </p:cNvSpPr>
          <p:nvPr>
            <p:ph type="body" idx="4294967295"/>
          </p:nvPr>
        </p:nvSpPr>
        <p:spPr>
          <a:xfrm>
            <a:off x="228600" y="1187450"/>
            <a:ext cx="8229600" cy="4881563"/>
          </a:xfrm>
        </p:spPr>
        <p:txBody>
          <a:bodyPr lIns="0" tIns="0"/>
          <a:lstStyle/>
          <a:p>
            <a:pPr eaLnBrk="1" hangingPunct="1">
              <a:buFont typeface="Wingdings" pitchFamily="2" charset="2"/>
              <a:buNone/>
            </a:pPr>
            <a:r>
              <a:rPr lang="en-US" b="1" dirty="0" smtClean="0"/>
              <a:t>SUBSTR (string, position, </a:t>
            </a:r>
            <a:r>
              <a:rPr lang="en-US" b="1" dirty="0" err="1" smtClean="0"/>
              <a:t>substring_length</a:t>
            </a:r>
            <a:r>
              <a:rPr lang="en-US" b="1" dirty="0" smtClean="0"/>
              <a:t>) </a:t>
            </a:r>
          </a:p>
          <a:p>
            <a:pPr lvl="1" eaLnBrk="1" hangingPunct="1"/>
            <a:endParaRPr lang="en-US" b="1" dirty="0" smtClean="0"/>
          </a:p>
          <a:p>
            <a:pPr lvl="1" eaLnBrk="1" hangingPunct="1"/>
            <a:endParaRPr lang="en-US" b="1" dirty="0" smtClean="0"/>
          </a:p>
          <a:p>
            <a:pPr lvl="1" algn="just" eaLnBrk="1" hangingPunct="1"/>
            <a:r>
              <a:rPr lang="en-US" dirty="0" smtClean="0"/>
              <a:t>The substring functions return a portion of </a:t>
            </a:r>
            <a:r>
              <a:rPr lang="en-US" i="1" dirty="0" smtClean="0"/>
              <a:t>string</a:t>
            </a:r>
            <a:r>
              <a:rPr lang="en-US" dirty="0" smtClean="0"/>
              <a:t>, beginning at character </a:t>
            </a:r>
            <a:r>
              <a:rPr lang="en-US" i="1" dirty="0" smtClean="0"/>
              <a:t>position</a:t>
            </a:r>
            <a:r>
              <a:rPr lang="en-US" dirty="0" smtClean="0"/>
              <a:t>, </a:t>
            </a:r>
            <a:r>
              <a:rPr lang="en-US" i="1" dirty="0" err="1" smtClean="0"/>
              <a:t>substring_length</a:t>
            </a:r>
            <a:r>
              <a:rPr lang="en-US" dirty="0" smtClean="0"/>
              <a:t> characters long. </a:t>
            </a:r>
          </a:p>
          <a:p>
            <a:pPr lvl="1" algn="just" eaLnBrk="1" hangingPunct="1"/>
            <a:endParaRPr lang="en-US" dirty="0" smtClean="0"/>
          </a:p>
          <a:p>
            <a:pPr lvl="1" algn="just" eaLnBrk="1" hangingPunct="1"/>
            <a:r>
              <a:rPr lang="en-US" dirty="0" smtClean="0"/>
              <a:t>SUBSTR calculates length using characters as defined by the input character set</a:t>
            </a:r>
          </a:p>
          <a:p>
            <a:pPr lvl="1" eaLnBrk="1" hangingPunct="1"/>
            <a:endParaRPr lang="en-US" dirty="0" smtClean="0"/>
          </a:p>
          <a:p>
            <a:pPr lvl="1" eaLnBrk="1" hangingPunct="1">
              <a:buFont typeface="Wingdings" pitchFamily="2" charset="2"/>
              <a:buNone/>
            </a:pPr>
            <a:endParaRPr lang="en-US" b="1" dirty="0" smtClean="0">
              <a:latin typeface="Courier New" pitchFamily="49" charset="0"/>
            </a:endParaRPr>
          </a:p>
          <a:p>
            <a:pPr lvl="1" eaLnBrk="1" hangingPunct="1">
              <a:buNone/>
            </a:pPr>
            <a:r>
              <a:rPr lang="en-US" b="1" dirty="0" smtClean="0">
                <a:latin typeface="Courier New" pitchFamily="49" charset="0"/>
              </a:rPr>
              <a:t> </a:t>
            </a:r>
            <a:r>
              <a:rPr lang="en-US" dirty="0" smtClean="0">
                <a:latin typeface="Courier New" pitchFamily="49" charset="0"/>
              </a:rPr>
              <a:t>SELECT SUBSTR('International',6,8) "Substring" FROM DUAL;</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E72902C8-213B-4CCD-8227-3B2BEAD6620B}" type="slidenum">
              <a:rPr lang="en-US">
                <a:solidFill>
                  <a:srgbClr val="FFFFFF"/>
                </a:solidFill>
              </a:rPr>
              <a:pPr>
                <a:defRPr/>
              </a:pPr>
              <a:t>53</a:t>
            </a:fld>
            <a:endParaRPr lang="en-US">
              <a:solidFill>
                <a:srgbClr val="FFFFFF"/>
              </a:solidFill>
            </a:endParaRPr>
          </a:p>
        </p:txBody>
      </p:sp>
      <p:sp>
        <p:nvSpPr>
          <p:cNvPr id="54274" name="Rectangle 2"/>
          <p:cNvSpPr>
            <a:spLocks noGrp="1" noChangeArrowheads="1"/>
          </p:cNvSpPr>
          <p:nvPr>
            <p:ph type="title" idx="4294967295"/>
          </p:nvPr>
        </p:nvSpPr>
        <p:spPr/>
        <p:txBody>
          <a:bodyPr lIns="0"/>
          <a:lstStyle/>
          <a:p>
            <a:pPr eaLnBrk="1" hangingPunct="1">
              <a:defRPr/>
            </a:pPr>
            <a:r>
              <a:rPr lang="en-US" smtClean="0"/>
              <a:t>SQL Functions - TRANSLATE</a:t>
            </a:r>
          </a:p>
        </p:txBody>
      </p:sp>
      <p:sp>
        <p:nvSpPr>
          <p:cNvPr id="60420" name="Rectangle 3"/>
          <p:cNvSpPr>
            <a:spLocks noGrp="1" noChangeArrowheads="1"/>
          </p:cNvSpPr>
          <p:nvPr>
            <p:ph type="body" idx="4294967295"/>
          </p:nvPr>
        </p:nvSpPr>
        <p:spPr>
          <a:xfrm>
            <a:off x="152400" y="1187450"/>
            <a:ext cx="8229600" cy="4679950"/>
          </a:xfrm>
        </p:spPr>
        <p:txBody>
          <a:bodyPr lIns="0" tIns="0"/>
          <a:lstStyle/>
          <a:p>
            <a:pPr eaLnBrk="1" hangingPunct="1">
              <a:buFont typeface="Wingdings" pitchFamily="2" charset="2"/>
              <a:buNone/>
            </a:pPr>
            <a:r>
              <a:rPr lang="en-US" b="1" dirty="0" smtClean="0"/>
              <a:t>TRANSLATE</a:t>
            </a:r>
            <a:r>
              <a:rPr lang="en-US" dirty="0" smtClean="0"/>
              <a:t> ( 'char' , '</a:t>
            </a:r>
            <a:r>
              <a:rPr lang="en-US" dirty="0" err="1" smtClean="0"/>
              <a:t>from_string</a:t>
            </a:r>
            <a:r>
              <a:rPr lang="en-US" dirty="0" smtClean="0"/>
              <a:t>' , '</a:t>
            </a:r>
            <a:r>
              <a:rPr lang="en-US" dirty="0" err="1" smtClean="0"/>
              <a:t>to_string</a:t>
            </a:r>
            <a:r>
              <a:rPr lang="en-US" dirty="0" smtClean="0"/>
              <a:t>' ) </a:t>
            </a:r>
          </a:p>
          <a:p>
            <a:pPr lvl="1" eaLnBrk="1" hangingPunct="1"/>
            <a:endParaRPr lang="en-US" dirty="0" smtClean="0"/>
          </a:p>
          <a:p>
            <a:pPr lvl="1" algn="just" eaLnBrk="1" hangingPunct="1">
              <a:buFont typeface="Arial" charset="0"/>
              <a:buChar char="•"/>
            </a:pPr>
            <a:r>
              <a:rPr lang="en-US" dirty="0" smtClean="0"/>
              <a:t>The following statement translates a code. Digits 0, 1 and 2 are translated to 9. All the characters from A..G are translated to ‘X’</a:t>
            </a:r>
          </a:p>
          <a:p>
            <a:pPr lvl="1" eaLnBrk="1" hangingPunct="1"/>
            <a:endParaRPr lang="en-US" dirty="0" smtClean="0"/>
          </a:p>
          <a:p>
            <a:pPr lvl="1" eaLnBrk="1" hangingPunct="1">
              <a:buFont typeface="Wingdings" pitchFamily="2" charset="2"/>
              <a:buNone/>
            </a:pPr>
            <a:r>
              <a:rPr lang="en-US" b="1" dirty="0" smtClean="0">
                <a:latin typeface="Courier New" pitchFamily="49" charset="0"/>
              </a:rPr>
              <a:t>	SELECT</a:t>
            </a:r>
            <a:r>
              <a:rPr lang="en-US" dirty="0" smtClean="0">
                <a:latin typeface="Courier New" pitchFamily="49" charset="0"/>
              </a:rPr>
              <a:t> </a:t>
            </a:r>
            <a:r>
              <a:rPr lang="en-US" b="1" dirty="0" smtClean="0">
                <a:latin typeface="Courier New" pitchFamily="49" charset="0"/>
              </a:rPr>
              <a:t>TRANSLATE</a:t>
            </a:r>
            <a:r>
              <a:rPr lang="en-US" dirty="0" smtClean="0">
                <a:latin typeface="Courier New" pitchFamily="49" charset="0"/>
              </a:rPr>
              <a:t>('2BEF229', '012ABCDEFG', '999XXXXXXX') “Code" </a:t>
            </a:r>
            <a:r>
              <a:rPr lang="en-US" b="1" dirty="0" smtClean="0">
                <a:latin typeface="Courier New" pitchFamily="49" charset="0"/>
              </a:rPr>
              <a:t>FROM</a:t>
            </a:r>
            <a:r>
              <a:rPr lang="en-US" dirty="0" smtClean="0">
                <a:latin typeface="Courier New" pitchFamily="49" charset="0"/>
              </a:rPr>
              <a:t> </a:t>
            </a:r>
            <a:r>
              <a:rPr lang="en-US" b="1" dirty="0" smtClean="0">
                <a:latin typeface="Courier New" pitchFamily="49" charset="0"/>
              </a:rPr>
              <a:t>DUAL</a:t>
            </a:r>
            <a:r>
              <a:rPr lang="en-US" dirty="0" smtClean="0">
                <a:latin typeface="Courier New" pitchFamily="49" charset="0"/>
              </a:rPr>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1FFBA24E-0D9D-44D9-A32A-138793D500BC}" type="slidenum">
              <a:rPr lang="en-US">
                <a:solidFill>
                  <a:srgbClr val="FFFFFF"/>
                </a:solidFill>
              </a:rPr>
              <a:pPr>
                <a:defRPr/>
              </a:pPr>
              <a:t>54</a:t>
            </a:fld>
            <a:endParaRPr lang="en-US">
              <a:solidFill>
                <a:srgbClr val="FFFFFF"/>
              </a:solidFill>
            </a:endParaRPr>
          </a:p>
        </p:txBody>
      </p:sp>
      <p:sp>
        <p:nvSpPr>
          <p:cNvPr id="57346" name="Rectangle 2"/>
          <p:cNvSpPr>
            <a:spLocks noGrp="1" noChangeArrowheads="1"/>
          </p:cNvSpPr>
          <p:nvPr>
            <p:ph type="title" idx="4294967295"/>
          </p:nvPr>
        </p:nvSpPr>
        <p:spPr/>
        <p:txBody>
          <a:bodyPr lIns="0"/>
          <a:lstStyle/>
          <a:p>
            <a:pPr eaLnBrk="1" hangingPunct="1">
              <a:defRPr/>
            </a:pPr>
            <a:r>
              <a:rPr lang="en-US" smtClean="0"/>
              <a:t>SQL Functions - NVL</a:t>
            </a:r>
          </a:p>
        </p:txBody>
      </p:sp>
      <p:sp>
        <p:nvSpPr>
          <p:cNvPr id="61444" name="Rectangle 3"/>
          <p:cNvSpPr>
            <a:spLocks noGrp="1" noChangeArrowheads="1"/>
          </p:cNvSpPr>
          <p:nvPr>
            <p:ph type="body" idx="4294967295"/>
          </p:nvPr>
        </p:nvSpPr>
        <p:spPr/>
        <p:txBody>
          <a:bodyPr lIns="0" tIns="0"/>
          <a:lstStyle/>
          <a:p>
            <a:pPr eaLnBrk="1" hangingPunct="1">
              <a:buFont typeface="Wingdings" pitchFamily="2" charset="2"/>
              <a:buNone/>
            </a:pPr>
            <a:r>
              <a:rPr lang="en-US" b="1" dirty="0" smtClean="0"/>
              <a:t>NVL</a:t>
            </a:r>
            <a:r>
              <a:rPr lang="en-US" dirty="0" smtClean="0"/>
              <a:t> ( expr1 , expr2 )</a:t>
            </a:r>
          </a:p>
          <a:p>
            <a:pPr lvl="1" eaLnBrk="1" hangingPunct="1"/>
            <a:endParaRPr lang="en-US" dirty="0" smtClean="0"/>
          </a:p>
          <a:p>
            <a:pPr lvl="1" eaLnBrk="1" hangingPunct="1"/>
            <a:r>
              <a:rPr lang="en-US" dirty="0" smtClean="0"/>
              <a:t>If </a:t>
            </a:r>
            <a:r>
              <a:rPr lang="en-US" i="1" dirty="0" smtClean="0"/>
              <a:t>expr1</a:t>
            </a:r>
            <a:r>
              <a:rPr lang="en-US" dirty="0" smtClean="0"/>
              <a:t> is NULL then NVL returns </a:t>
            </a:r>
            <a:r>
              <a:rPr lang="en-US" i="1" dirty="0" smtClean="0"/>
              <a:t>expr2</a:t>
            </a:r>
            <a:r>
              <a:rPr lang="en-US" dirty="0" smtClean="0"/>
              <a:t>. If </a:t>
            </a:r>
            <a:r>
              <a:rPr lang="en-US" i="1" dirty="0" smtClean="0"/>
              <a:t>expr1</a:t>
            </a:r>
            <a:r>
              <a:rPr lang="en-US" dirty="0" smtClean="0"/>
              <a:t> is not NULL then NVL returns </a:t>
            </a:r>
            <a:r>
              <a:rPr lang="en-US" i="1" dirty="0" smtClean="0"/>
              <a:t>expr1</a:t>
            </a:r>
            <a:r>
              <a:rPr lang="en-US" dirty="0" smtClean="0"/>
              <a:t>.</a:t>
            </a:r>
          </a:p>
          <a:p>
            <a:pPr lvl="1" eaLnBrk="1" hangingPunct="1"/>
            <a:endParaRPr lang="en-US" dirty="0" smtClean="0"/>
          </a:p>
          <a:p>
            <a:pPr lvl="1" eaLnBrk="1" hangingPunct="1"/>
            <a:r>
              <a:rPr lang="en-US" dirty="0" smtClean="0"/>
              <a:t>The following example returns a list of student names and </a:t>
            </a:r>
            <a:r>
              <a:rPr lang="en-US" dirty="0" err="1" smtClean="0"/>
              <a:t>emailids</a:t>
            </a:r>
            <a:r>
              <a:rPr lang="en-US" dirty="0" smtClean="0"/>
              <a:t>, substituting "Not Applicable" if the student has no </a:t>
            </a:r>
            <a:r>
              <a:rPr lang="en-US" dirty="0" err="1" smtClean="0"/>
              <a:t>emailid</a:t>
            </a:r>
            <a:r>
              <a:rPr lang="en-US" dirty="0" smtClean="0"/>
              <a:t>.</a:t>
            </a:r>
          </a:p>
          <a:p>
            <a:pPr eaLnBrk="1" hangingPunct="1">
              <a:buFont typeface="Wingdings" pitchFamily="2" charset="2"/>
              <a:buNone/>
            </a:pPr>
            <a:endParaRPr lang="en-US" sz="1800" b="1" dirty="0" smtClean="0">
              <a:latin typeface="Courier New" pitchFamily="49" charset="0"/>
            </a:endParaRPr>
          </a:p>
          <a:p>
            <a:pPr algn="just" eaLnBrk="1" hangingPunct="1">
              <a:buFont typeface="Wingdings" pitchFamily="2" charset="2"/>
              <a:buNone/>
            </a:pPr>
            <a:r>
              <a:rPr lang="en-US" sz="1800" b="1" dirty="0" smtClean="0">
                <a:latin typeface="Courier New" pitchFamily="49" charset="0"/>
              </a:rPr>
              <a:t>	   SELECT</a:t>
            </a:r>
            <a:r>
              <a:rPr lang="en-US" sz="1800" dirty="0" smtClean="0">
                <a:latin typeface="Courier New" pitchFamily="49" charset="0"/>
              </a:rPr>
              <a:t> </a:t>
            </a:r>
            <a:r>
              <a:rPr lang="en-US" sz="1800" dirty="0" err="1" smtClean="0">
                <a:latin typeface="Courier New" pitchFamily="49" charset="0"/>
              </a:rPr>
              <a:t>studentname</a:t>
            </a:r>
            <a:r>
              <a:rPr lang="en-US" sz="1800" dirty="0" smtClean="0">
                <a:latin typeface="Courier New" pitchFamily="49" charset="0"/>
              </a:rPr>
              <a:t>, </a:t>
            </a:r>
            <a:r>
              <a:rPr lang="en-US" sz="1800" b="1" dirty="0" smtClean="0">
                <a:latin typeface="Courier New" pitchFamily="49" charset="0"/>
              </a:rPr>
              <a:t>NVL</a:t>
            </a:r>
            <a:r>
              <a:rPr lang="en-US" sz="1800" dirty="0" smtClean="0">
                <a:latin typeface="Courier New" pitchFamily="49" charset="0"/>
              </a:rPr>
              <a:t>(</a:t>
            </a:r>
            <a:r>
              <a:rPr lang="en-US" sz="1800" b="1" dirty="0" smtClean="0">
                <a:latin typeface="Courier New" pitchFamily="49" charset="0"/>
              </a:rPr>
              <a:t>TO_CHAR</a:t>
            </a:r>
            <a:r>
              <a:rPr lang="en-US" sz="1800" dirty="0" smtClean="0">
                <a:latin typeface="Courier New" pitchFamily="49" charset="0"/>
              </a:rPr>
              <a:t>(</a:t>
            </a:r>
            <a:r>
              <a:rPr lang="en-US" sz="1800" dirty="0" err="1" smtClean="0">
                <a:latin typeface="Courier New" pitchFamily="49" charset="0"/>
              </a:rPr>
              <a:t>emailid</a:t>
            </a:r>
            <a:r>
              <a:rPr lang="en-US" sz="1800" dirty="0" smtClean="0">
                <a:latin typeface="Courier New" pitchFamily="49" charset="0"/>
              </a:rPr>
              <a:t>), 'Not     Applicable') “EMIALID“  </a:t>
            </a:r>
            <a:r>
              <a:rPr lang="en-US" b="1" dirty="0" smtClean="0">
                <a:latin typeface="Courier New" pitchFamily="49" charset="0"/>
              </a:rPr>
              <a:t>FROM</a:t>
            </a:r>
            <a:r>
              <a:rPr lang="en-US" dirty="0" smtClean="0">
                <a:latin typeface="Courier New" pitchFamily="49" charset="0"/>
              </a:rPr>
              <a:t> student </a:t>
            </a:r>
            <a:r>
              <a:rPr lang="en-US" b="1" dirty="0" smtClean="0">
                <a:latin typeface="Courier New" pitchFamily="49" charset="0"/>
              </a:rPr>
              <a:t>WHERE</a:t>
            </a:r>
            <a:r>
              <a:rPr lang="en-US" dirty="0" smtClean="0">
                <a:latin typeface="Courier New" pitchFamily="49" charset="0"/>
              </a:rPr>
              <a:t> </a:t>
            </a:r>
            <a:r>
              <a:rPr lang="en-US" dirty="0" err="1" smtClean="0">
                <a:latin typeface="Courier New" pitchFamily="49" charset="0"/>
              </a:rPr>
              <a:t>studentname</a:t>
            </a:r>
            <a:r>
              <a:rPr lang="en-US" dirty="0" smtClean="0">
                <a:latin typeface="Courier New" pitchFamily="49" charset="0"/>
              </a:rPr>
              <a:t> </a:t>
            </a:r>
            <a:r>
              <a:rPr lang="en-US" b="1" dirty="0" smtClean="0">
                <a:latin typeface="Courier New" pitchFamily="49" charset="0"/>
              </a:rPr>
              <a:t>LIKE</a:t>
            </a:r>
            <a:r>
              <a:rPr lang="en-US" dirty="0" smtClean="0">
                <a:latin typeface="Courier New" pitchFamily="49" charset="0"/>
              </a:rPr>
              <a:t> ‘C%';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1CBD8F75-CDED-4362-A129-CBA16150982B}" type="slidenum">
              <a:rPr lang="en-US">
                <a:solidFill>
                  <a:srgbClr val="FFFFFF"/>
                </a:solidFill>
              </a:rPr>
              <a:pPr>
                <a:defRPr/>
              </a:pPr>
              <a:t>55</a:t>
            </a:fld>
            <a:endParaRPr lang="en-US">
              <a:solidFill>
                <a:srgbClr val="FFFFFF"/>
              </a:solidFill>
            </a:endParaRPr>
          </a:p>
        </p:txBody>
      </p:sp>
      <p:sp>
        <p:nvSpPr>
          <p:cNvPr id="58370" name="Rectangle 2"/>
          <p:cNvSpPr>
            <a:spLocks noGrp="1" noChangeArrowheads="1"/>
          </p:cNvSpPr>
          <p:nvPr>
            <p:ph type="title" idx="4294967295"/>
          </p:nvPr>
        </p:nvSpPr>
        <p:spPr/>
        <p:txBody>
          <a:bodyPr lIns="0"/>
          <a:lstStyle/>
          <a:p>
            <a:pPr eaLnBrk="1" hangingPunct="1">
              <a:defRPr/>
            </a:pPr>
            <a:r>
              <a:rPr lang="en-US" smtClean="0"/>
              <a:t>Pseudocolumns</a:t>
            </a:r>
          </a:p>
        </p:txBody>
      </p:sp>
      <p:sp>
        <p:nvSpPr>
          <p:cNvPr id="62468" name="Rectangle 3"/>
          <p:cNvSpPr>
            <a:spLocks noGrp="1" noChangeArrowheads="1"/>
          </p:cNvSpPr>
          <p:nvPr>
            <p:ph type="body" idx="4294967295"/>
          </p:nvPr>
        </p:nvSpPr>
        <p:spPr>
          <a:xfrm>
            <a:off x="300038" y="1282700"/>
            <a:ext cx="7640637" cy="4638675"/>
          </a:xfrm>
        </p:spPr>
        <p:txBody>
          <a:bodyPr lIns="0" tIns="0"/>
          <a:lstStyle/>
          <a:p>
            <a:pPr eaLnBrk="1" hangingPunct="1">
              <a:buFont typeface="Arial" charset="0"/>
              <a:buChar char="•"/>
            </a:pPr>
            <a:r>
              <a:rPr lang="en-US" dirty="0" smtClean="0"/>
              <a:t>Behaves like a table column</a:t>
            </a:r>
          </a:p>
          <a:p>
            <a:pPr eaLnBrk="1" hangingPunct="1">
              <a:buFont typeface="Arial" charset="0"/>
              <a:buChar char="•"/>
            </a:pPr>
            <a:r>
              <a:rPr lang="en-US" dirty="0" smtClean="0"/>
              <a:t>Not stored in table</a:t>
            </a:r>
          </a:p>
          <a:p>
            <a:pPr eaLnBrk="1" hangingPunct="1">
              <a:buFont typeface="Arial" charset="0"/>
              <a:buChar char="•"/>
            </a:pPr>
            <a:r>
              <a:rPr lang="en-US" dirty="0" smtClean="0"/>
              <a:t>Cannot change value of pseudo column</a:t>
            </a:r>
          </a:p>
          <a:p>
            <a:pPr eaLnBrk="1" hangingPunct="1">
              <a:buFont typeface="Arial" charset="0"/>
              <a:buChar char="•"/>
            </a:pPr>
            <a:endParaRPr lang="en-US" dirty="0" smtClean="0"/>
          </a:p>
          <a:p>
            <a:pPr lvl="1" eaLnBrk="1" hangingPunct="1">
              <a:buFont typeface="Wingdings" pitchFamily="2" charset="2"/>
              <a:buNone/>
            </a:pPr>
            <a:r>
              <a:rPr lang="en-US" b="1" dirty="0" smtClean="0"/>
              <a:t>ROWID</a:t>
            </a:r>
          </a:p>
          <a:p>
            <a:pPr lvl="1" eaLnBrk="1" hangingPunct="1">
              <a:buFont typeface="Wingdings" pitchFamily="2" charset="2"/>
              <a:buNone/>
            </a:pPr>
            <a:endParaRPr lang="en-US" b="1" dirty="0" smtClean="0"/>
          </a:p>
          <a:p>
            <a:pPr lvl="1" eaLnBrk="1" hangingPunct="1">
              <a:buFont typeface="Wingdings" pitchFamily="2" charset="2"/>
              <a:buNone/>
            </a:pPr>
            <a:r>
              <a:rPr lang="en-US" b="1" dirty="0" smtClean="0">
                <a:latin typeface="Courier New" pitchFamily="49" charset="0"/>
              </a:rPr>
              <a:t>SELECT</a:t>
            </a:r>
            <a:r>
              <a:rPr lang="en-US" dirty="0" smtClean="0">
                <a:latin typeface="Courier New" pitchFamily="49" charset="0"/>
              </a:rPr>
              <a:t> ROWID, </a:t>
            </a:r>
            <a:r>
              <a:rPr lang="en-US" dirty="0" err="1" smtClean="0">
                <a:latin typeface="Courier New" pitchFamily="49" charset="0"/>
              </a:rPr>
              <a:t>bookname</a:t>
            </a:r>
            <a:r>
              <a:rPr lang="en-US" dirty="0" smtClean="0">
                <a:latin typeface="Courier New" pitchFamily="49" charset="0"/>
              </a:rPr>
              <a:t> </a:t>
            </a:r>
            <a:r>
              <a:rPr lang="en-US" b="1" dirty="0" smtClean="0">
                <a:latin typeface="Courier New" pitchFamily="49" charset="0"/>
              </a:rPr>
              <a:t>FROM books</a:t>
            </a:r>
            <a:r>
              <a:rPr lang="en-US" dirty="0" smtClean="0">
                <a:latin typeface="Courier New" pitchFamily="49" charset="0"/>
              </a:rPr>
              <a:t>;</a:t>
            </a:r>
          </a:p>
          <a:p>
            <a:pPr lvl="1" eaLnBrk="1" hangingPunct="1">
              <a:buFont typeface="Wingdings" pitchFamily="2" charset="2"/>
              <a:buNone/>
            </a:pPr>
            <a:endParaRPr lang="en-US" b="1" dirty="0" smtClean="0"/>
          </a:p>
          <a:p>
            <a:pPr lvl="1" eaLnBrk="1" hangingPunct="1">
              <a:buFont typeface="Wingdings" pitchFamily="2" charset="2"/>
              <a:buNone/>
            </a:pPr>
            <a:r>
              <a:rPr lang="en-US" b="1" dirty="0" smtClean="0"/>
              <a:t>ROWNUM</a:t>
            </a:r>
          </a:p>
          <a:p>
            <a:pPr eaLnBrk="1" hangingPunct="1"/>
            <a:endParaRPr lang="en-US" dirty="0" smtClean="0">
              <a:latin typeface="Courier New" pitchFamily="49" charset="0"/>
            </a:endParaRPr>
          </a:p>
          <a:p>
            <a:pPr lvl="1" eaLnBrk="1" hangingPunct="1">
              <a:buFont typeface="Wingdings" pitchFamily="2" charset="2"/>
              <a:buNone/>
            </a:pPr>
            <a:r>
              <a:rPr lang="en-US" b="1" dirty="0" smtClean="0">
                <a:latin typeface="Courier New" pitchFamily="49" charset="0"/>
              </a:rPr>
              <a:t>SELECT</a:t>
            </a:r>
            <a:r>
              <a:rPr lang="en-US" dirty="0" smtClean="0">
                <a:latin typeface="Courier New" pitchFamily="49" charset="0"/>
              </a:rPr>
              <a:t> ROWNUM, </a:t>
            </a:r>
            <a:r>
              <a:rPr lang="en-US" dirty="0" err="1" smtClean="0">
                <a:latin typeface="Courier New" pitchFamily="49" charset="0"/>
              </a:rPr>
              <a:t>bookname</a:t>
            </a:r>
            <a:r>
              <a:rPr lang="en-US" dirty="0" smtClean="0">
                <a:latin typeface="Courier New" pitchFamily="49" charset="0"/>
              </a:rPr>
              <a:t> </a:t>
            </a:r>
            <a:r>
              <a:rPr lang="en-US" b="1" dirty="0" smtClean="0">
                <a:latin typeface="Courier New" pitchFamily="49" charset="0"/>
              </a:rPr>
              <a:t>FROM</a:t>
            </a:r>
            <a:r>
              <a:rPr lang="en-US" dirty="0" smtClean="0">
                <a:latin typeface="Courier New" pitchFamily="49" charset="0"/>
              </a:rPr>
              <a:t> books </a:t>
            </a:r>
            <a:r>
              <a:rPr lang="en-US" b="1" dirty="0" smtClean="0">
                <a:latin typeface="Courier New" pitchFamily="49" charset="0"/>
              </a:rPr>
              <a:t>ORDER BY</a:t>
            </a:r>
            <a:r>
              <a:rPr lang="en-US" dirty="0" smtClean="0">
                <a:latin typeface="Courier New" pitchFamily="49" charset="0"/>
              </a:rPr>
              <a:t> ROWNUM;</a:t>
            </a:r>
          </a:p>
          <a:p>
            <a:pPr eaLnBrk="1" hangingPunct="1">
              <a:buFont typeface="Arial" charset="0"/>
              <a:buChar char="•"/>
            </a:pPr>
            <a:endParaRPr lang="en-US" dirty="0" smtClean="0"/>
          </a:p>
          <a:p>
            <a:pPr eaLnBrk="1" hangingPunct="1">
              <a:buFont typeface="Arial" charset="0"/>
              <a:buChar char="•"/>
            </a:pPr>
            <a:endParaRPr lang="en-US"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lIns="0"/>
          <a:lstStyle/>
          <a:p>
            <a:pPr eaLnBrk="1" hangingPunct="1">
              <a:defRPr/>
            </a:pPr>
            <a:r>
              <a:rPr lang="en-US" dirty="0" smtClean="0"/>
              <a:t>SQL Functions - ASCII</a:t>
            </a:r>
          </a:p>
        </p:txBody>
      </p:sp>
      <p:sp>
        <p:nvSpPr>
          <p:cNvPr id="63491" name="Rectangle 3"/>
          <p:cNvSpPr>
            <a:spLocks noGrp="1" noChangeArrowheads="1"/>
          </p:cNvSpPr>
          <p:nvPr>
            <p:ph idx="1"/>
          </p:nvPr>
        </p:nvSpPr>
        <p:spPr/>
        <p:txBody>
          <a:bodyPr lIns="0" tIns="0"/>
          <a:lstStyle/>
          <a:p>
            <a:pPr eaLnBrk="1" hangingPunct="1">
              <a:buFont typeface="Wingdings" pitchFamily="2" charset="2"/>
              <a:buNone/>
            </a:pPr>
            <a:r>
              <a:rPr lang="en-US" b="1" dirty="0" smtClean="0"/>
              <a:t>ASCII(char)</a:t>
            </a:r>
            <a:endParaRPr lang="en-US" dirty="0" smtClean="0"/>
          </a:p>
          <a:p>
            <a:pPr lvl="1" eaLnBrk="1" hangingPunct="1"/>
            <a:endParaRPr lang="en-US" dirty="0" smtClean="0"/>
          </a:p>
          <a:p>
            <a:pPr lvl="1" eaLnBrk="1" hangingPunct="1">
              <a:buFont typeface="Arial" charset="0"/>
              <a:buChar char="•"/>
            </a:pPr>
            <a:r>
              <a:rPr lang="en-US" dirty="0" smtClean="0"/>
              <a:t>Gives the </a:t>
            </a:r>
            <a:r>
              <a:rPr lang="en-US" dirty="0" err="1" smtClean="0"/>
              <a:t>ascii</a:t>
            </a:r>
            <a:r>
              <a:rPr lang="en-US" dirty="0" smtClean="0"/>
              <a:t> value of the given character</a:t>
            </a:r>
          </a:p>
          <a:p>
            <a:pPr lvl="1" eaLnBrk="1" hangingPunct="1">
              <a:buFont typeface="Arial" charset="0"/>
              <a:buChar char="•"/>
            </a:pPr>
            <a:endParaRPr lang="en-US" dirty="0" smtClean="0"/>
          </a:p>
          <a:p>
            <a:pPr lvl="1" eaLnBrk="1" hangingPunct="1">
              <a:buFont typeface="Arial" charset="0"/>
              <a:buChar char="•"/>
            </a:pPr>
            <a:r>
              <a:rPr lang="en-US" b="1" dirty="0" smtClean="0"/>
              <a:t>SELECT</a:t>
            </a:r>
            <a:r>
              <a:rPr lang="en-US" dirty="0" smtClean="0"/>
              <a:t> ASCII(‘A’) </a:t>
            </a:r>
            <a:r>
              <a:rPr lang="en-US" b="1" dirty="0" smtClean="0"/>
              <a:t>FROM</a:t>
            </a:r>
            <a:r>
              <a:rPr lang="en-US" dirty="0" smtClean="0"/>
              <a:t> </a:t>
            </a:r>
            <a:r>
              <a:rPr lang="en-US" b="1" dirty="0" smtClean="0"/>
              <a:t>DUAL</a:t>
            </a:r>
            <a:r>
              <a:rPr lang="en-US" dirty="0" smtClean="0"/>
              <a:t>;</a:t>
            </a:r>
          </a:p>
          <a:p>
            <a:pPr lvl="1" eaLnBrk="1" hangingPunct="1"/>
            <a:endParaRPr lang="en-US" dirty="0" smtClean="0"/>
          </a:p>
          <a:p>
            <a:pPr lvl="2" eaLnBrk="1" hangingPunct="1">
              <a:buFont typeface="Arial" charset="0"/>
              <a:buNone/>
            </a:pPr>
            <a:r>
              <a:rPr lang="en-US" dirty="0" smtClean="0"/>
              <a:t>ASCII('A')</a:t>
            </a:r>
          </a:p>
          <a:p>
            <a:pPr lvl="2" eaLnBrk="1" hangingPunct="1">
              <a:buFont typeface="Arial" charset="0"/>
              <a:buNone/>
            </a:pPr>
            <a:r>
              <a:rPr lang="en-US" dirty="0" smtClean="0"/>
              <a:t>----------</a:t>
            </a:r>
          </a:p>
          <a:p>
            <a:pPr lvl="2" eaLnBrk="1" hangingPunct="1">
              <a:buFont typeface="Arial" charset="0"/>
              <a:buNone/>
            </a:pPr>
            <a:r>
              <a:rPr lang="en-US" dirty="0" smtClean="0"/>
              <a:t>        65</a:t>
            </a:r>
          </a:p>
          <a:p>
            <a:pPr lvl="1" eaLnBrk="1" hangingPunct="1"/>
            <a:endParaRPr lang="en-US" dirty="0" smtClean="0"/>
          </a:p>
          <a:p>
            <a:pPr lvl="1" eaLnBrk="1" hangingPunct="1">
              <a:buFont typeface="Wingdings" pitchFamily="2" charset="2"/>
              <a:buNone/>
            </a:pPr>
            <a:endParaRPr lang="en-US" dirty="0" smtClean="0"/>
          </a:p>
        </p:txBody>
      </p:sp>
      <p:sp>
        <p:nvSpPr>
          <p:cNvPr id="4" name="Slide Number Placeholder 1"/>
          <p:cNvSpPr>
            <a:spLocks noGrp="1"/>
          </p:cNvSpPr>
          <p:nvPr>
            <p:ph type="sldNum" sz="quarter" idx="10"/>
          </p:nvPr>
        </p:nvSpPr>
        <p:spPr/>
        <p:txBody>
          <a:bodyPr/>
          <a:lstStyle/>
          <a:p>
            <a:pPr>
              <a:defRPr/>
            </a:pPr>
            <a:fld id="{ED76E441-150A-46AB-96E5-D28B68F1FB8C}" type="slidenum">
              <a:rPr lang="en-US">
                <a:solidFill>
                  <a:srgbClr val="FFFFFF"/>
                </a:solidFill>
              </a:rPr>
              <a:pPr>
                <a:defRPr/>
              </a:pPr>
              <a:t>56</a:t>
            </a:fld>
            <a:endParaRPr lang="en-US">
              <a:solidFill>
                <a:srgbClr val="FFFFFF"/>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lIns="0"/>
          <a:lstStyle/>
          <a:p>
            <a:pPr eaLnBrk="1" hangingPunct="1">
              <a:defRPr/>
            </a:pPr>
            <a:r>
              <a:rPr lang="en-US" dirty="0" smtClean="0"/>
              <a:t>SQL Functions - LENGTH</a:t>
            </a:r>
          </a:p>
        </p:txBody>
      </p:sp>
      <p:sp>
        <p:nvSpPr>
          <p:cNvPr id="64515" name="Rectangle 3"/>
          <p:cNvSpPr>
            <a:spLocks noGrp="1" noChangeArrowheads="1"/>
          </p:cNvSpPr>
          <p:nvPr>
            <p:ph idx="1"/>
          </p:nvPr>
        </p:nvSpPr>
        <p:spPr/>
        <p:txBody>
          <a:bodyPr lIns="0" tIns="0"/>
          <a:lstStyle/>
          <a:p>
            <a:pPr eaLnBrk="1" hangingPunct="1">
              <a:buFont typeface="Wingdings" pitchFamily="2" charset="2"/>
              <a:buNone/>
            </a:pPr>
            <a:r>
              <a:rPr lang="en-US" b="1" dirty="0" smtClean="0"/>
              <a:t>LENGTH(String)</a:t>
            </a:r>
            <a:endParaRPr lang="en-US" dirty="0" smtClean="0"/>
          </a:p>
          <a:p>
            <a:pPr lvl="1" eaLnBrk="1" hangingPunct="1"/>
            <a:endParaRPr lang="en-US" dirty="0" smtClean="0"/>
          </a:p>
          <a:p>
            <a:pPr lvl="1" eaLnBrk="1" hangingPunct="1">
              <a:buFont typeface="Arial" charset="0"/>
              <a:buChar char="•"/>
            </a:pPr>
            <a:r>
              <a:rPr lang="en-US" dirty="0" smtClean="0"/>
              <a:t>This function returns the total number of characters present in the string.</a:t>
            </a:r>
          </a:p>
          <a:p>
            <a:pPr lvl="1" eaLnBrk="1" hangingPunct="1">
              <a:buFont typeface="Arial" charset="0"/>
              <a:buChar char="•"/>
            </a:pPr>
            <a:endParaRPr lang="en-US" dirty="0" smtClean="0"/>
          </a:p>
          <a:p>
            <a:pPr lvl="1" eaLnBrk="1" hangingPunct="1">
              <a:buFont typeface="Arial" charset="0"/>
              <a:buChar char="•"/>
            </a:pPr>
            <a:r>
              <a:rPr lang="en-US" b="1" dirty="0" smtClean="0"/>
              <a:t>SELECT</a:t>
            </a:r>
            <a:r>
              <a:rPr lang="en-US" dirty="0" smtClean="0"/>
              <a:t> LENGTH(‘Hello’) </a:t>
            </a:r>
            <a:r>
              <a:rPr lang="en-US" b="1" dirty="0" smtClean="0"/>
              <a:t>FROM</a:t>
            </a:r>
            <a:r>
              <a:rPr lang="en-US" dirty="0" smtClean="0"/>
              <a:t> </a:t>
            </a:r>
            <a:r>
              <a:rPr lang="en-US" b="1" dirty="0" smtClean="0"/>
              <a:t>DUAL</a:t>
            </a:r>
            <a:r>
              <a:rPr lang="en-US" dirty="0" smtClean="0"/>
              <a:t>;</a:t>
            </a:r>
          </a:p>
          <a:p>
            <a:pPr lvl="1" eaLnBrk="1" hangingPunct="1"/>
            <a:endParaRPr lang="en-US" dirty="0" smtClean="0"/>
          </a:p>
          <a:p>
            <a:pPr lvl="2" eaLnBrk="1" hangingPunct="1">
              <a:buFont typeface="Arial" charset="0"/>
              <a:buNone/>
            </a:pPr>
            <a:r>
              <a:rPr lang="en-US" dirty="0" smtClean="0"/>
              <a:t>LENGTH('HELLO')</a:t>
            </a:r>
          </a:p>
          <a:p>
            <a:pPr lvl="2" eaLnBrk="1" hangingPunct="1">
              <a:buFont typeface="Arial" charset="0"/>
              <a:buNone/>
            </a:pPr>
            <a:r>
              <a:rPr lang="en-US" dirty="0" smtClean="0"/>
              <a:t>---------------</a:t>
            </a:r>
          </a:p>
          <a:p>
            <a:pPr lvl="2" eaLnBrk="1" hangingPunct="1">
              <a:buFont typeface="Arial" charset="0"/>
              <a:buNone/>
            </a:pPr>
            <a:r>
              <a:rPr lang="en-US" dirty="0" smtClean="0"/>
              <a:t>              5</a:t>
            </a:r>
          </a:p>
          <a:p>
            <a:pPr lvl="1" eaLnBrk="1" hangingPunct="1">
              <a:buFont typeface="Wingdings" pitchFamily="2" charset="2"/>
              <a:buNone/>
            </a:pPr>
            <a:endParaRPr lang="en-US" dirty="0" smtClean="0"/>
          </a:p>
          <a:p>
            <a:pPr lvl="1" eaLnBrk="1" hangingPunct="1">
              <a:buFont typeface="Wingdings" pitchFamily="2" charset="2"/>
              <a:buNone/>
            </a:pPr>
            <a:r>
              <a:rPr lang="en-US" dirty="0" smtClean="0"/>
              <a:t>Note: If the String is NULL or empty then the function returns NULL instead of 0.</a:t>
            </a:r>
          </a:p>
        </p:txBody>
      </p:sp>
      <p:sp>
        <p:nvSpPr>
          <p:cNvPr id="4" name="Slide Number Placeholder 1"/>
          <p:cNvSpPr>
            <a:spLocks noGrp="1"/>
          </p:cNvSpPr>
          <p:nvPr>
            <p:ph type="sldNum" sz="quarter" idx="10"/>
          </p:nvPr>
        </p:nvSpPr>
        <p:spPr/>
        <p:txBody>
          <a:bodyPr/>
          <a:lstStyle/>
          <a:p>
            <a:pPr>
              <a:defRPr/>
            </a:pPr>
            <a:fld id="{44701389-F3BA-4BCC-8AFE-94078B7ECED3}" type="slidenum">
              <a:rPr lang="en-US">
                <a:solidFill>
                  <a:srgbClr val="FFFFFF"/>
                </a:solidFill>
              </a:rPr>
              <a:pPr>
                <a:defRPr/>
              </a:pPr>
              <a:t>57</a:t>
            </a:fld>
            <a:endParaRPr lang="en-US">
              <a:solidFill>
                <a:srgbClr val="FFFFFF"/>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lIns="0"/>
          <a:lstStyle/>
          <a:p>
            <a:pPr eaLnBrk="1" hangingPunct="1">
              <a:defRPr/>
            </a:pPr>
            <a:r>
              <a:rPr lang="en-US" dirty="0" smtClean="0"/>
              <a:t>SQL Functions - LPAD</a:t>
            </a:r>
          </a:p>
        </p:txBody>
      </p:sp>
      <p:sp>
        <p:nvSpPr>
          <p:cNvPr id="65539" name="Rectangle 3"/>
          <p:cNvSpPr>
            <a:spLocks noGrp="1" noChangeArrowheads="1"/>
          </p:cNvSpPr>
          <p:nvPr>
            <p:ph idx="1"/>
          </p:nvPr>
        </p:nvSpPr>
        <p:spPr/>
        <p:txBody>
          <a:bodyPr lIns="0" tIns="0"/>
          <a:lstStyle/>
          <a:p>
            <a:pPr eaLnBrk="1" hangingPunct="1">
              <a:buFont typeface="Wingdings" pitchFamily="2" charset="2"/>
              <a:buNone/>
            </a:pPr>
            <a:r>
              <a:rPr lang="en-US" b="1" smtClean="0"/>
              <a:t>LPAD(String, t, c)</a:t>
            </a:r>
            <a:endParaRPr lang="en-US" smtClean="0"/>
          </a:p>
          <a:p>
            <a:pPr lvl="1" eaLnBrk="1" hangingPunct="1"/>
            <a:endParaRPr lang="en-US" smtClean="0"/>
          </a:p>
          <a:p>
            <a:pPr lvl="1" eaLnBrk="1" hangingPunct="1">
              <a:buFont typeface="Arial" charset="0"/>
              <a:buChar char="•"/>
            </a:pPr>
            <a:r>
              <a:rPr lang="en-US" smtClean="0"/>
              <a:t>t denotes the total number of characters reserved</a:t>
            </a:r>
          </a:p>
          <a:p>
            <a:pPr lvl="1" eaLnBrk="1" hangingPunct="1">
              <a:buFont typeface="Arial" charset="0"/>
              <a:buChar char="•"/>
            </a:pPr>
            <a:r>
              <a:rPr lang="en-US" smtClean="0"/>
              <a:t>c denotes the padding character</a:t>
            </a:r>
          </a:p>
          <a:p>
            <a:pPr lvl="1" eaLnBrk="1" hangingPunct="1">
              <a:buFont typeface="Arial" charset="0"/>
              <a:buChar char="•"/>
            </a:pPr>
            <a:endParaRPr lang="en-US" smtClean="0"/>
          </a:p>
          <a:p>
            <a:pPr lvl="1" eaLnBrk="1" hangingPunct="1">
              <a:buFont typeface="Arial" charset="0"/>
              <a:buChar char="•"/>
            </a:pPr>
            <a:r>
              <a:rPr lang="en-US" smtClean="0"/>
              <a:t>Helps us in padding character c to the left of the given string assuming that the total spaces reserved for the string is t</a:t>
            </a:r>
          </a:p>
          <a:p>
            <a:pPr lvl="1" eaLnBrk="1" hangingPunct="1">
              <a:buFont typeface="Arial" charset="0"/>
              <a:buChar char="•"/>
            </a:pPr>
            <a:endParaRPr lang="en-US" smtClean="0"/>
          </a:p>
          <a:p>
            <a:pPr lvl="1" eaLnBrk="1" hangingPunct="1">
              <a:buFont typeface="Wingdings" pitchFamily="2" charset="2"/>
              <a:buNone/>
            </a:pPr>
            <a:r>
              <a:rPr lang="en-US" b="1" smtClean="0"/>
              <a:t>SQL&gt; SELECT LPAD('Hello World',20,'*') FROM DUAL;</a:t>
            </a:r>
          </a:p>
          <a:p>
            <a:pPr lvl="1" eaLnBrk="1" hangingPunct="1">
              <a:buFont typeface="Arial" charset="0"/>
              <a:buChar char="•"/>
            </a:pPr>
            <a:endParaRPr lang="en-US" b="1" smtClean="0"/>
          </a:p>
          <a:p>
            <a:pPr lvl="1" eaLnBrk="1" hangingPunct="1">
              <a:buFont typeface="Wingdings" pitchFamily="2" charset="2"/>
              <a:buNone/>
            </a:pPr>
            <a:r>
              <a:rPr lang="en-US" b="1" smtClean="0"/>
              <a:t>LPAD('HELLOWORLD',20</a:t>
            </a:r>
          </a:p>
          <a:p>
            <a:pPr lvl="1" eaLnBrk="1" hangingPunct="1">
              <a:buFont typeface="Wingdings" pitchFamily="2" charset="2"/>
              <a:buNone/>
            </a:pPr>
            <a:r>
              <a:rPr lang="en-US" b="1" smtClean="0"/>
              <a:t>--------------------</a:t>
            </a:r>
          </a:p>
          <a:p>
            <a:pPr lvl="1" eaLnBrk="1" hangingPunct="1">
              <a:buFont typeface="Wingdings" pitchFamily="2" charset="2"/>
              <a:buNone/>
            </a:pPr>
            <a:r>
              <a:rPr lang="en-US" b="1" smtClean="0"/>
              <a:t>*********Hello World</a:t>
            </a:r>
            <a:endParaRPr lang="en-US" smtClean="0"/>
          </a:p>
          <a:p>
            <a:pPr lvl="1" eaLnBrk="1" hangingPunct="1">
              <a:buFont typeface="Wingdings" pitchFamily="2" charset="2"/>
              <a:buNone/>
            </a:pPr>
            <a:endParaRPr lang="en-US" smtClean="0"/>
          </a:p>
        </p:txBody>
      </p:sp>
      <p:sp>
        <p:nvSpPr>
          <p:cNvPr id="4" name="Slide Number Placeholder 1"/>
          <p:cNvSpPr>
            <a:spLocks noGrp="1"/>
          </p:cNvSpPr>
          <p:nvPr>
            <p:ph type="sldNum" sz="quarter" idx="10"/>
          </p:nvPr>
        </p:nvSpPr>
        <p:spPr/>
        <p:txBody>
          <a:bodyPr/>
          <a:lstStyle/>
          <a:p>
            <a:pPr>
              <a:defRPr/>
            </a:pPr>
            <a:fld id="{956DA18E-B5AB-4C46-A393-2243701767B6}" type="slidenum">
              <a:rPr lang="en-US">
                <a:solidFill>
                  <a:srgbClr val="FFFFFF"/>
                </a:solidFill>
              </a:rPr>
              <a:pPr>
                <a:defRPr/>
              </a:pPr>
              <a:t>58</a:t>
            </a:fld>
            <a:endParaRPr lang="en-US">
              <a:solidFill>
                <a:srgbClr val="FFFFFF"/>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lIns="0"/>
          <a:lstStyle/>
          <a:p>
            <a:pPr eaLnBrk="1" hangingPunct="1">
              <a:defRPr/>
            </a:pPr>
            <a:r>
              <a:rPr lang="en-US" dirty="0" smtClean="0"/>
              <a:t>SQL Functions - RPAD</a:t>
            </a:r>
          </a:p>
        </p:txBody>
      </p:sp>
      <p:sp>
        <p:nvSpPr>
          <p:cNvPr id="66563" name="Rectangle 3"/>
          <p:cNvSpPr>
            <a:spLocks noGrp="1" noChangeArrowheads="1"/>
          </p:cNvSpPr>
          <p:nvPr>
            <p:ph idx="1"/>
          </p:nvPr>
        </p:nvSpPr>
        <p:spPr/>
        <p:txBody>
          <a:bodyPr lIns="0" tIns="0"/>
          <a:lstStyle/>
          <a:p>
            <a:pPr eaLnBrk="1" hangingPunct="1">
              <a:buFont typeface="Wingdings" pitchFamily="2" charset="2"/>
              <a:buNone/>
            </a:pPr>
            <a:r>
              <a:rPr lang="en-US" b="1" smtClean="0"/>
              <a:t>RPAD(String, t, c)</a:t>
            </a:r>
            <a:endParaRPr lang="en-US" smtClean="0"/>
          </a:p>
          <a:p>
            <a:pPr lvl="1" eaLnBrk="1" hangingPunct="1"/>
            <a:endParaRPr lang="en-US" smtClean="0"/>
          </a:p>
          <a:p>
            <a:pPr lvl="1" eaLnBrk="1" hangingPunct="1">
              <a:buFont typeface="Arial" charset="0"/>
              <a:buChar char="•"/>
            </a:pPr>
            <a:r>
              <a:rPr lang="en-US" smtClean="0"/>
              <a:t>t denotes the total number of characters reserved</a:t>
            </a:r>
          </a:p>
          <a:p>
            <a:pPr lvl="1" eaLnBrk="1" hangingPunct="1">
              <a:buFont typeface="Arial" charset="0"/>
              <a:buChar char="•"/>
            </a:pPr>
            <a:r>
              <a:rPr lang="en-US" smtClean="0"/>
              <a:t>c denotes the padding character</a:t>
            </a:r>
          </a:p>
          <a:p>
            <a:pPr lvl="1" eaLnBrk="1" hangingPunct="1">
              <a:buFont typeface="Arial" charset="0"/>
              <a:buChar char="•"/>
            </a:pPr>
            <a:endParaRPr lang="en-US" smtClean="0"/>
          </a:p>
          <a:p>
            <a:pPr lvl="1" eaLnBrk="1" hangingPunct="1">
              <a:buFont typeface="Arial" charset="0"/>
              <a:buChar char="•"/>
            </a:pPr>
            <a:r>
              <a:rPr lang="en-US" smtClean="0"/>
              <a:t>Helps us in padding character c to the right of the given string assuming that the total spaces reserved for the string is t</a:t>
            </a:r>
          </a:p>
          <a:p>
            <a:pPr lvl="1" eaLnBrk="1" hangingPunct="1">
              <a:buFont typeface="Arial" charset="0"/>
              <a:buChar char="•"/>
            </a:pPr>
            <a:endParaRPr lang="en-US" smtClean="0"/>
          </a:p>
          <a:p>
            <a:pPr lvl="1" eaLnBrk="1" hangingPunct="1">
              <a:buFont typeface="Wingdings" pitchFamily="2" charset="2"/>
              <a:buNone/>
            </a:pPr>
            <a:r>
              <a:rPr lang="en-US" b="1" smtClean="0"/>
              <a:t>SQL&gt; SELECT RPAD('Hello World',20,'*') FROM DUAL;</a:t>
            </a:r>
          </a:p>
          <a:p>
            <a:pPr lvl="1" eaLnBrk="1" hangingPunct="1">
              <a:buFont typeface="Arial" charset="0"/>
              <a:buChar char="•"/>
            </a:pPr>
            <a:endParaRPr lang="en-US" b="1" smtClean="0"/>
          </a:p>
          <a:p>
            <a:pPr lvl="1" eaLnBrk="1" hangingPunct="1">
              <a:buFont typeface="Wingdings" pitchFamily="2" charset="2"/>
              <a:buNone/>
            </a:pPr>
            <a:r>
              <a:rPr lang="en-US" b="1" smtClean="0"/>
              <a:t>RPAD('HELLOWORLD',20</a:t>
            </a:r>
          </a:p>
          <a:p>
            <a:pPr lvl="1" eaLnBrk="1" hangingPunct="1">
              <a:buFont typeface="Wingdings" pitchFamily="2" charset="2"/>
              <a:buNone/>
            </a:pPr>
            <a:r>
              <a:rPr lang="en-US" b="1" smtClean="0"/>
              <a:t>--------------------</a:t>
            </a:r>
          </a:p>
          <a:p>
            <a:pPr lvl="1" eaLnBrk="1" hangingPunct="1">
              <a:buFont typeface="Wingdings" pitchFamily="2" charset="2"/>
              <a:buNone/>
            </a:pPr>
            <a:r>
              <a:rPr lang="en-US" b="1" smtClean="0"/>
              <a:t>Hello World*********</a:t>
            </a:r>
            <a:endParaRPr lang="en-US" smtClean="0"/>
          </a:p>
        </p:txBody>
      </p:sp>
      <p:sp>
        <p:nvSpPr>
          <p:cNvPr id="4" name="Slide Number Placeholder 1"/>
          <p:cNvSpPr>
            <a:spLocks noGrp="1"/>
          </p:cNvSpPr>
          <p:nvPr>
            <p:ph type="sldNum" sz="quarter" idx="10"/>
          </p:nvPr>
        </p:nvSpPr>
        <p:spPr/>
        <p:txBody>
          <a:bodyPr/>
          <a:lstStyle/>
          <a:p>
            <a:pPr>
              <a:defRPr/>
            </a:pPr>
            <a:fld id="{DEE6A97C-0CC8-4742-84F8-09471FE722DC}" type="slidenum">
              <a:rPr lang="en-US">
                <a:solidFill>
                  <a:srgbClr val="FFFFFF"/>
                </a:solidFill>
              </a:rPr>
              <a:pPr>
                <a:defRPr/>
              </a:pPr>
              <a:t>59</a:t>
            </a:fld>
            <a:endParaRPr lang="en-US">
              <a:solidFill>
                <a:srgbClr val="FFFFFF"/>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Day 1 – Session Plan</a:t>
            </a:r>
            <a:endParaRPr lang="en-US" dirty="0"/>
          </a:p>
        </p:txBody>
      </p:sp>
      <p:sp>
        <p:nvSpPr>
          <p:cNvPr id="4" name="Slide Number Placeholder 3"/>
          <p:cNvSpPr>
            <a:spLocks noGrp="1"/>
          </p:cNvSpPr>
          <p:nvPr>
            <p:ph type="sldNum" sz="quarter" idx="10"/>
          </p:nvPr>
        </p:nvSpPr>
        <p:spPr/>
        <p:txBody>
          <a:bodyPr/>
          <a:lstStyle/>
          <a:p>
            <a:pPr>
              <a:defRPr/>
            </a:pPr>
            <a:fld id="{10F6B2ED-E76E-430B-8D04-A179EF4308B3}" type="slidenum">
              <a:rPr lang="en-US" smtClean="0"/>
              <a:pPr>
                <a:defRPr/>
              </a:pPr>
              <a:t>6</a:t>
            </a:fld>
            <a:endParaRPr lang="en-US" dirty="0"/>
          </a:p>
        </p:txBody>
      </p:sp>
      <p:sp>
        <p:nvSpPr>
          <p:cNvPr id="6" name="Rectangle 5"/>
          <p:cNvSpPr/>
          <p:nvPr/>
        </p:nvSpPr>
        <p:spPr>
          <a:xfrm>
            <a:off x="533400" y="990600"/>
            <a:ext cx="7620000" cy="5645150"/>
          </a:xfrm>
          <a:prstGeom prst="rect">
            <a:avLst/>
          </a:prstGeom>
        </p:spPr>
        <p:txBody>
          <a:bodyPr>
            <a:spAutoFit/>
          </a:bodyPr>
          <a:lstStyle/>
          <a:p>
            <a:pPr marL="342900" lvl="1" indent="-342900" algn="just">
              <a:spcBef>
                <a:spcPct val="20000"/>
              </a:spcBef>
              <a:buClr>
                <a:schemeClr val="tx1"/>
              </a:buClr>
              <a:buFont typeface="Arial" charset="0"/>
              <a:buChar char="•"/>
              <a:defRPr/>
            </a:pPr>
            <a:r>
              <a:rPr lang="en-US" sz="2000" b="0" dirty="0">
                <a:latin typeface="+mn-lt"/>
              </a:rPr>
              <a:t>Introduction to OLTP</a:t>
            </a:r>
          </a:p>
          <a:p>
            <a:pPr marL="342900" lvl="1" indent="-342900" algn="just">
              <a:spcBef>
                <a:spcPct val="20000"/>
              </a:spcBef>
              <a:buClr>
                <a:schemeClr val="tx1"/>
              </a:buClr>
              <a:buFont typeface="Arial" charset="0"/>
              <a:buChar char="•"/>
              <a:defRPr/>
            </a:pPr>
            <a:endParaRPr lang="en-US" sz="2000" b="0" dirty="0">
              <a:latin typeface="+mn-lt"/>
            </a:endParaRPr>
          </a:p>
          <a:p>
            <a:pPr marL="342900" lvl="1" indent="-342900" algn="just">
              <a:spcBef>
                <a:spcPct val="20000"/>
              </a:spcBef>
              <a:buClr>
                <a:schemeClr val="tx1"/>
              </a:buClr>
              <a:buFont typeface="Arial" charset="0"/>
              <a:buChar char="•"/>
              <a:defRPr/>
            </a:pPr>
            <a:r>
              <a:rPr lang="en-US" sz="2000" b="0" dirty="0">
                <a:latin typeface="+mn-lt"/>
              </a:rPr>
              <a:t>Concurrency</a:t>
            </a:r>
          </a:p>
          <a:p>
            <a:pPr marL="342900" lvl="1" indent="-342900" algn="just">
              <a:spcBef>
                <a:spcPct val="20000"/>
              </a:spcBef>
              <a:buClr>
                <a:schemeClr val="tx1"/>
              </a:buClr>
              <a:buFont typeface="Arial" charset="0"/>
              <a:buChar char="•"/>
              <a:defRPr/>
            </a:pPr>
            <a:endParaRPr lang="en-US" sz="2000" b="0" dirty="0">
              <a:latin typeface="+mn-lt"/>
            </a:endParaRPr>
          </a:p>
          <a:p>
            <a:pPr marL="342900" lvl="1" indent="-342900" algn="just">
              <a:spcBef>
                <a:spcPct val="20000"/>
              </a:spcBef>
              <a:buClr>
                <a:schemeClr val="tx1"/>
              </a:buClr>
              <a:buFont typeface="Arial" charset="0"/>
              <a:buChar char="•"/>
              <a:defRPr/>
            </a:pPr>
            <a:r>
              <a:rPr lang="en-US" sz="2000" b="0" dirty="0">
                <a:latin typeface="+mn-lt"/>
              </a:rPr>
              <a:t>Problem associated with concurrent execution</a:t>
            </a:r>
          </a:p>
          <a:p>
            <a:pPr marL="342900" lvl="1" indent="-342900" algn="just">
              <a:spcBef>
                <a:spcPct val="20000"/>
              </a:spcBef>
              <a:buClr>
                <a:schemeClr val="tx1"/>
              </a:buClr>
              <a:buFont typeface="Arial" charset="0"/>
              <a:buChar char="•"/>
              <a:defRPr/>
            </a:pPr>
            <a:endParaRPr lang="en-US" sz="2000" b="0" dirty="0">
              <a:latin typeface="+mn-lt"/>
            </a:endParaRPr>
          </a:p>
          <a:p>
            <a:pPr marL="342900" lvl="1" indent="-342900" algn="just">
              <a:spcBef>
                <a:spcPct val="20000"/>
              </a:spcBef>
              <a:buClr>
                <a:schemeClr val="tx1"/>
              </a:buClr>
              <a:buFont typeface="Arial" charset="0"/>
              <a:buChar char="•"/>
              <a:defRPr/>
            </a:pPr>
            <a:r>
              <a:rPr lang="en-US" sz="2000" b="0" dirty="0">
                <a:latin typeface="+mn-lt"/>
              </a:rPr>
              <a:t>Concurrency control technique – Locking</a:t>
            </a:r>
          </a:p>
          <a:p>
            <a:pPr marL="342900" lvl="1" indent="-342900" algn="just">
              <a:spcBef>
                <a:spcPct val="20000"/>
              </a:spcBef>
              <a:buClr>
                <a:schemeClr val="tx1"/>
              </a:buClr>
              <a:buFont typeface="Arial" charset="0"/>
              <a:buChar char="•"/>
              <a:defRPr/>
            </a:pPr>
            <a:endParaRPr lang="en-US" sz="2000" b="0" dirty="0">
              <a:latin typeface="+mn-lt"/>
            </a:endParaRPr>
          </a:p>
          <a:p>
            <a:pPr marL="342900" lvl="1" indent="-342900" algn="just">
              <a:spcBef>
                <a:spcPct val="20000"/>
              </a:spcBef>
              <a:buClr>
                <a:schemeClr val="tx1"/>
              </a:buClr>
              <a:buFont typeface="Arial" charset="0"/>
              <a:buChar char="•"/>
              <a:defRPr/>
            </a:pPr>
            <a:r>
              <a:rPr lang="en-US" sz="2000" b="0" dirty="0">
                <a:latin typeface="+mn-lt"/>
              </a:rPr>
              <a:t>Granularity of locks</a:t>
            </a:r>
          </a:p>
          <a:p>
            <a:pPr marL="342900" lvl="1" indent="-342900" algn="just">
              <a:spcBef>
                <a:spcPct val="20000"/>
              </a:spcBef>
              <a:buClr>
                <a:schemeClr val="tx1"/>
              </a:buClr>
              <a:buFont typeface="Arial" charset="0"/>
              <a:buChar char="•"/>
              <a:defRPr/>
            </a:pPr>
            <a:endParaRPr lang="en-US" sz="2000" b="0" dirty="0">
              <a:latin typeface="+mn-lt"/>
            </a:endParaRPr>
          </a:p>
          <a:p>
            <a:pPr marL="342900" lvl="1" indent="-342900" algn="just">
              <a:spcBef>
                <a:spcPct val="20000"/>
              </a:spcBef>
              <a:buClr>
                <a:schemeClr val="tx1"/>
              </a:buClr>
              <a:buFont typeface="Arial" charset="0"/>
              <a:buChar char="•"/>
              <a:defRPr/>
            </a:pPr>
            <a:r>
              <a:rPr lang="en-US" sz="2000" b="0" dirty="0">
                <a:latin typeface="+mn-lt"/>
              </a:rPr>
              <a:t>Deadlock</a:t>
            </a:r>
          </a:p>
          <a:p>
            <a:pPr marL="342900" lvl="1" indent="-342900" algn="just">
              <a:spcBef>
                <a:spcPct val="20000"/>
              </a:spcBef>
              <a:buClr>
                <a:schemeClr val="tx1"/>
              </a:buClr>
              <a:buFont typeface="Arial" charset="0"/>
              <a:buChar char="•"/>
              <a:defRPr/>
            </a:pPr>
            <a:endParaRPr lang="en-US" sz="2000" b="0" dirty="0">
              <a:latin typeface="+mn-lt"/>
            </a:endParaRPr>
          </a:p>
          <a:p>
            <a:pPr marL="342900" lvl="1" indent="-342900" algn="just">
              <a:spcBef>
                <a:spcPct val="20000"/>
              </a:spcBef>
              <a:buClr>
                <a:schemeClr val="tx1"/>
              </a:buClr>
              <a:buFont typeface="Arial" charset="0"/>
              <a:buChar char="•"/>
              <a:defRPr/>
            </a:pPr>
            <a:r>
              <a:rPr lang="en-US" sz="2000" b="0" dirty="0">
                <a:latin typeface="+mn-lt"/>
              </a:rPr>
              <a:t>Need for PL/SQL</a:t>
            </a:r>
          </a:p>
          <a:p>
            <a:pPr marL="342900" lvl="1" indent="-342900" algn="just">
              <a:spcBef>
                <a:spcPct val="20000"/>
              </a:spcBef>
              <a:buClr>
                <a:schemeClr val="tx1"/>
              </a:buClr>
              <a:buFont typeface="Arial" charset="0"/>
              <a:buChar char="•"/>
              <a:defRPr/>
            </a:pPr>
            <a:endParaRPr lang="en-US" sz="2000" b="0" dirty="0">
              <a:latin typeface="+mn-lt"/>
            </a:endParaRPr>
          </a:p>
          <a:p>
            <a:pPr marL="342900" lvl="1" indent="-342900" algn="just">
              <a:spcBef>
                <a:spcPct val="20000"/>
              </a:spcBef>
              <a:buClr>
                <a:schemeClr val="tx1"/>
              </a:buClr>
              <a:buFont typeface="Arial" charset="0"/>
              <a:buChar char="•"/>
              <a:defRPr/>
            </a:pPr>
            <a:r>
              <a:rPr lang="en-US" sz="2000" b="0" dirty="0">
                <a:latin typeface="+mn-lt"/>
              </a:rPr>
              <a:t>PL/SQL block structure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A82D4D6F-FC50-4A64-8476-D22662798143}" type="slidenum">
              <a:rPr lang="en-US">
                <a:solidFill>
                  <a:srgbClr val="FFFFFF"/>
                </a:solidFill>
              </a:rPr>
              <a:pPr>
                <a:defRPr/>
              </a:pPr>
              <a:t>60</a:t>
            </a:fld>
            <a:endParaRPr lang="en-US" dirty="0">
              <a:solidFill>
                <a:srgbClr val="FFFFFF"/>
              </a:solidFill>
            </a:endParaRPr>
          </a:p>
        </p:txBody>
      </p:sp>
      <p:sp>
        <p:nvSpPr>
          <p:cNvPr id="53251" name="Rectangle 2"/>
          <p:cNvSpPr>
            <a:spLocks noChangeArrowheads="1"/>
          </p:cNvSpPr>
          <p:nvPr/>
        </p:nvSpPr>
        <p:spPr bwMode="auto">
          <a:xfrm>
            <a:off x="3235325" y="3594100"/>
            <a:ext cx="3862388" cy="457200"/>
          </a:xfrm>
          <a:prstGeom prst="rect">
            <a:avLst/>
          </a:prstGeom>
          <a:noFill/>
          <a:ln w="9525">
            <a:noFill/>
            <a:miter lim="800000"/>
            <a:headEnd/>
            <a:tailEnd/>
          </a:ln>
        </p:spPr>
        <p:txBody>
          <a:bodyPr/>
          <a:lstStyle/>
          <a:p>
            <a:pPr>
              <a:spcBef>
                <a:spcPct val="20000"/>
              </a:spcBef>
              <a:buClr>
                <a:srgbClr val="003366"/>
              </a:buClr>
              <a:buFont typeface="Wingdings" pitchFamily="2" charset="2"/>
              <a:buNone/>
            </a:pPr>
            <a:r>
              <a:rPr lang="en-US" sz="2400">
                <a:solidFill>
                  <a:srgbClr val="777777"/>
                </a:solidFill>
              </a:rPr>
              <a:t>Thank You</a:t>
            </a:r>
          </a:p>
        </p:txBody>
      </p:sp>
      <p:sp>
        <p:nvSpPr>
          <p:cNvPr id="53252" name="Line 3"/>
          <p:cNvSpPr>
            <a:spLocks noChangeShapeType="1"/>
          </p:cNvSpPr>
          <p:nvPr/>
        </p:nvSpPr>
        <p:spPr bwMode="auto">
          <a:xfrm>
            <a:off x="3270250" y="4876800"/>
            <a:ext cx="4800600" cy="0"/>
          </a:xfrm>
          <a:prstGeom prst="line">
            <a:avLst/>
          </a:prstGeom>
          <a:noFill/>
          <a:ln w="9525">
            <a:solidFill>
              <a:srgbClr val="000000"/>
            </a:solidFill>
            <a:round/>
            <a:headEnd/>
            <a:tailEnd/>
          </a:ln>
        </p:spPr>
        <p:txBody>
          <a:bodyPr/>
          <a:lstStyle/>
          <a:p>
            <a:endParaRPr lang="en-US"/>
          </a:p>
        </p:txBody>
      </p:sp>
      <p:sp>
        <p:nvSpPr>
          <p:cNvPr id="53253" name="Rectangle 4"/>
          <p:cNvSpPr>
            <a:spLocks noChangeArrowheads="1"/>
          </p:cNvSpPr>
          <p:nvPr/>
        </p:nvSpPr>
        <p:spPr bwMode="auto">
          <a:xfrm>
            <a:off x="3270250" y="5029200"/>
            <a:ext cx="4800600" cy="1066800"/>
          </a:xfrm>
          <a:prstGeom prst="rect">
            <a:avLst/>
          </a:prstGeom>
          <a:noFill/>
          <a:ln w="9525">
            <a:noFill/>
            <a:miter lim="800000"/>
            <a:headEnd/>
            <a:tailEnd/>
          </a:ln>
        </p:spPr>
        <p:txBody>
          <a:bodyPr lIns="36000" tIns="36000" rIns="36000" bIns="36000"/>
          <a:lstStyle/>
          <a:p>
            <a:r>
              <a:rPr lang="en-GB" sz="800" dirty="0">
                <a:solidFill>
                  <a:srgbClr val="000000"/>
                </a:solidFill>
                <a:cs typeface="Arial" charset="0"/>
              </a:rPr>
              <a:t>“The contents of this document are proprietary and confidential to Infosys Technologies Ltd. and may not be disclosed in whole or in part at any time, to any third party without the prior written consent of </a:t>
            </a:r>
            <a:br>
              <a:rPr lang="en-GB" sz="800" dirty="0">
                <a:solidFill>
                  <a:srgbClr val="000000"/>
                </a:solidFill>
                <a:cs typeface="Arial" charset="0"/>
              </a:rPr>
            </a:br>
            <a:r>
              <a:rPr lang="en-GB" sz="800" dirty="0">
                <a:solidFill>
                  <a:srgbClr val="000000"/>
                </a:solidFill>
                <a:cs typeface="Arial" charset="0"/>
              </a:rPr>
              <a:t>Infosys Technologies Ltd.”</a:t>
            </a:r>
          </a:p>
          <a:p>
            <a:endParaRPr lang="en-US" sz="600" dirty="0">
              <a:solidFill>
                <a:srgbClr val="000000"/>
              </a:solidFill>
              <a:latin typeface="Times New Roman" pitchFamily="18" charset="0"/>
            </a:endParaRPr>
          </a:p>
          <a:p>
            <a:pPr eaLnBrk="0" hangingPunct="0"/>
            <a:r>
              <a:rPr lang="en-GB" sz="800" dirty="0">
                <a:solidFill>
                  <a:srgbClr val="000000"/>
                </a:solidFill>
                <a:cs typeface="Arial" charset="0"/>
              </a:rPr>
              <a:t>“© 2008 Infosys Technologies Ltd. All rights reserved. Copyright in the whole and any part of this document belongs to Infosys Technologies Ltd. This work may not be used, sold, transferred, adapted, abridged, copied or reproduced in whole or in part, in any manner or form, or in any media, without the prior written consent of Infosys Technologies Ltd.” </a:t>
            </a:r>
            <a:endParaRPr lang="en-US" sz="900" dirty="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ctrTitle"/>
          </p:nvPr>
        </p:nvSpPr>
        <p:spPr>
          <a:xfrm>
            <a:off x="304800" y="1219200"/>
            <a:ext cx="7772400" cy="476250"/>
          </a:xfrm>
        </p:spPr>
        <p:txBody>
          <a:bodyPr/>
          <a:lstStyle/>
          <a:p>
            <a:pPr eaLnBrk="1" hangingPunct="1">
              <a:defRPr/>
            </a:pPr>
            <a:r>
              <a:rPr lang="en-US" sz="2400" dirty="0" smtClean="0"/>
              <a:t>Introduction to OLTP</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4DD3098-19A4-4F7C-9715-193B508A8987}" type="slidenum">
              <a:rPr lang="en-US"/>
              <a:pPr>
                <a:defRPr/>
              </a:pPr>
              <a:t>8</a:t>
            </a:fld>
            <a:endParaRPr lang="en-US"/>
          </a:p>
        </p:txBody>
      </p:sp>
      <p:sp>
        <p:nvSpPr>
          <p:cNvPr id="8194" name="Rectangle 2"/>
          <p:cNvSpPr>
            <a:spLocks noGrp="1" noChangeArrowheads="1"/>
          </p:cNvSpPr>
          <p:nvPr>
            <p:ph type="title"/>
          </p:nvPr>
        </p:nvSpPr>
        <p:spPr>
          <a:xfrm>
            <a:off x="152400" y="57150"/>
            <a:ext cx="7359650" cy="817563"/>
          </a:xfrm>
        </p:spPr>
        <p:txBody>
          <a:bodyPr/>
          <a:lstStyle/>
          <a:p>
            <a:pPr eaLnBrk="1" hangingPunct="1">
              <a:defRPr/>
            </a:pPr>
            <a:r>
              <a:rPr lang="en-US" dirty="0" smtClean="0"/>
              <a:t>Need for OLTP</a:t>
            </a:r>
          </a:p>
        </p:txBody>
      </p:sp>
      <p:graphicFrame>
        <p:nvGraphicFramePr>
          <p:cNvPr id="6" name="Diagram 5"/>
          <p:cNvGraphicFramePr/>
          <p:nvPr/>
        </p:nvGraphicFramePr>
        <p:xfrm>
          <a:off x="381000" y="1143000"/>
          <a:ext cx="83820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graphicEl>
                                              <a:dgm id="{35DB4487-E266-429B-989A-3B1E95EA6A95}"/>
                                            </p:graphicEl>
                                          </p:spTgt>
                                        </p:tgtEl>
                                        <p:attrNameLst>
                                          <p:attrName>style.visibility</p:attrName>
                                        </p:attrNameLst>
                                      </p:cBhvr>
                                      <p:to>
                                        <p:strVal val="visible"/>
                                      </p:to>
                                    </p:set>
                                    <p:anim calcmode="lin" valueType="num">
                                      <p:cBhvr>
                                        <p:cTn id="7" dur="500" fill="hold"/>
                                        <p:tgtEl>
                                          <p:spTgt spid="6">
                                            <p:graphicEl>
                                              <a:dgm id="{35DB4487-E266-429B-989A-3B1E95EA6A95}"/>
                                            </p:graphicEl>
                                          </p:spTgt>
                                        </p:tgtEl>
                                        <p:attrNameLst>
                                          <p:attrName>ppt_w</p:attrName>
                                        </p:attrNameLst>
                                      </p:cBhvr>
                                      <p:tavLst>
                                        <p:tav tm="0">
                                          <p:val>
                                            <p:fltVal val="0"/>
                                          </p:val>
                                        </p:tav>
                                        <p:tav tm="100000">
                                          <p:val>
                                            <p:strVal val="#ppt_w"/>
                                          </p:val>
                                        </p:tav>
                                      </p:tavLst>
                                    </p:anim>
                                    <p:anim calcmode="lin" valueType="num">
                                      <p:cBhvr>
                                        <p:cTn id="8" dur="500" fill="hold"/>
                                        <p:tgtEl>
                                          <p:spTgt spid="6">
                                            <p:graphicEl>
                                              <a:dgm id="{35DB4487-E266-429B-989A-3B1E95EA6A95}"/>
                                            </p:graphicEl>
                                          </p:spTgt>
                                        </p:tgtEl>
                                        <p:attrNameLst>
                                          <p:attrName>ppt_h</p:attrName>
                                        </p:attrNameLst>
                                      </p:cBhvr>
                                      <p:tavLst>
                                        <p:tav tm="0">
                                          <p:val>
                                            <p:fltVal val="0"/>
                                          </p:val>
                                        </p:tav>
                                        <p:tav tm="100000">
                                          <p:val>
                                            <p:strVal val="#ppt_h"/>
                                          </p:val>
                                        </p:tav>
                                      </p:tavLst>
                                    </p:anim>
                                    <p:animEffect transition="in" filter="fade">
                                      <p:cBhvr>
                                        <p:cTn id="9" dur="500"/>
                                        <p:tgtEl>
                                          <p:spTgt spid="6">
                                            <p:graphicEl>
                                              <a:dgm id="{35DB4487-E266-429B-989A-3B1E95EA6A95}"/>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
                                            <p:graphicEl>
                                              <a:dgm id="{D5FC22FD-0425-4C4A-8569-BE51BE8A363C}"/>
                                            </p:graphicEl>
                                          </p:spTgt>
                                        </p:tgtEl>
                                        <p:attrNameLst>
                                          <p:attrName>style.visibility</p:attrName>
                                        </p:attrNameLst>
                                      </p:cBhvr>
                                      <p:to>
                                        <p:strVal val="visible"/>
                                      </p:to>
                                    </p:set>
                                    <p:anim calcmode="lin" valueType="num">
                                      <p:cBhvr>
                                        <p:cTn id="14" dur="500" fill="hold"/>
                                        <p:tgtEl>
                                          <p:spTgt spid="6">
                                            <p:graphicEl>
                                              <a:dgm id="{D5FC22FD-0425-4C4A-8569-BE51BE8A363C}"/>
                                            </p:graphicEl>
                                          </p:spTgt>
                                        </p:tgtEl>
                                        <p:attrNameLst>
                                          <p:attrName>ppt_w</p:attrName>
                                        </p:attrNameLst>
                                      </p:cBhvr>
                                      <p:tavLst>
                                        <p:tav tm="0">
                                          <p:val>
                                            <p:fltVal val="0"/>
                                          </p:val>
                                        </p:tav>
                                        <p:tav tm="100000">
                                          <p:val>
                                            <p:strVal val="#ppt_w"/>
                                          </p:val>
                                        </p:tav>
                                      </p:tavLst>
                                    </p:anim>
                                    <p:anim calcmode="lin" valueType="num">
                                      <p:cBhvr>
                                        <p:cTn id="15" dur="500" fill="hold"/>
                                        <p:tgtEl>
                                          <p:spTgt spid="6">
                                            <p:graphicEl>
                                              <a:dgm id="{D5FC22FD-0425-4C4A-8569-BE51BE8A363C}"/>
                                            </p:graphicEl>
                                          </p:spTgt>
                                        </p:tgtEl>
                                        <p:attrNameLst>
                                          <p:attrName>ppt_h</p:attrName>
                                        </p:attrNameLst>
                                      </p:cBhvr>
                                      <p:tavLst>
                                        <p:tav tm="0">
                                          <p:val>
                                            <p:fltVal val="0"/>
                                          </p:val>
                                        </p:tav>
                                        <p:tav tm="100000">
                                          <p:val>
                                            <p:strVal val="#ppt_h"/>
                                          </p:val>
                                        </p:tav>
                                      </p:tavLst>
                                    </p:anim>
                                    <p:animEffect transition="in" filter="fade">
                                      <p:cBhvr>
                                        <p:cTn id="16" dur="500"/>
                                        <p:tgtEl>
                                          <p:spTgt spid="6">
                                            <p:graphicEl>
                                              <a:dgm id="{D5FC22FD-0425-4C4A-8569-BE51BE8A363C}"/>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6">
                                            <p:graphicEl>
                                              <a:dgm id="{A92CEBA4-B9E2-4DEA-A7AA-F241908AD8F7}"/>
                                            </p:graphicEl>
                                          </p:spTgt>
                                        </p:tgtEl>
                                        <p:attrNameLst>
                                          <p:attrName>style.visibility</p:attrName>
                                        </p:attrNameLst>
                                      </p:cBhvr>
                                      <p:to>
                                        <p:strVal val="visible"/>
                                      </p:to>
                                    </p:set>
                                    <p:anim calcmode="lin" valueType="num">
                                      <p:cBhvr>
                                        <p:cTn id="21" dur="500" fill="hold"/>
                                        <p:tgtEl>
                                          <p:spTgt spid="6">
                                            <p:graphicEl>
                                              <a:dgm id="{A92CEBA4-B9E2-4DEA-A7AA-F241908AD8F7}"/>
                                            </p:graphicEl>
                                          </p:spTgt>
                                        </p:tgtEl>
                                        <p:attrNameLst>
                                          <p:attrName>ppt_w</p:attrName>
                                        </p:attrNameLst>
                                      </p:cBhvr>
                                      <p:tavLst>
                                        <p:tav tm="0">
                                          <p:val>
                                            <p:fltVal val="0"/>
                                          </p:val>
                                        </p:tav>
                                        <p:tav tm="100000">
                                          <p:val>
                                            <p:strVal val="#ppt_w"/>
                                          </p:val>
                                        </p:tav>
                                      </p:tavLst>
                                    </p:anim>
                                    <p:anim calcmode="lin" valueType="num">
                                      <p:cBhvr>
                                        <p:cTn id="22" dur="500" fill="hold"/>
                                        <p:tgtEl>
                                          <p:spTgt spid="6">
                                            <p:graphicEl>
                                              <a:dgm id="{A92CEBA4-B9E2-4DEA-A7AA-F241908AD8F7}"/>
                                            </p:graphicEl>
                                          </p:spTgt>
                                        </p:tgtEl>
                                        <p:attrNameLst>
                                          <p:attrName>ppt_h</p:attrName>
                                        </p:attrNameLst>
                                      </p:cBhvr>
                                      <p:tavLst>
                                        <p:tav tm="0">
                                          <p:val>
                                            <p:fltVal val="0"/>
                                          </p:val>
                                        </p:tav>
                                        <p:tav tm="100000">
                                          <p:val>
                                            <p:strVal val="#ppt_h"/>
                                          </p:val>
                                        </p:tav>
                                      </p:tavLst>
                                    </p:anim>
                                    <p:animEffect transition="in" filter="fade">
                                      <p:cBhvr>
                                        <p:cTn id="23" dur="500"/>
                                        <p:tgtEl>
                                          <p:spTgt spid="6">
                                            <p:graphicEl>
                                              <a:dgm id="{A92CEBA4-B9E2-4DEA-A7AA-F241908AD8F7}"/>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6">
                                            <p:graphicEl>
                                              <a:dgm id="{C12DD7E5-F23A-42DD-BD6E-3DE3EB128F1E}"/>
                                            </p:graphicEl>
                                          </p:spTgt>
                                        </p:tgtEl>
                                        <p:attrNameLst>
                                          <p:attrName>style.visibility</p:attrName>
                                        </p:attrNameLst>
                                      </p:cBhvr>
                                      <p:to>
                                        <p:strVal val="visible"/>
                                      </p:to>
                                    </p:set>
                                    <p:anim calcmode="lin" valueType="num">
                                      <p:cBhvr>
                                        <p:cTn id="28" dur="500" fill="hold"/>
                                        <p:tgtEl>
                                          <p:spTgt spid="6">
                                            <p:graphicEl>
                                              <a:dgm id="{C12DD7E5-F23A-42DD-BD6E-3DE3EB128F1E}"/>
                                            </p:graphicEl>
                                          </p:spTgt>
                                        </p:tgtEl>
                                        <p:attrNameLst>
                                          <p:attrName>ppt_w</p:attrName>
                                        </p:attrNameLst>
                                      </p:cBhvr>
                                      <p:tavLst>
                                        <p:tav tm="0">
                                          <p:val>
                                            <p:fltVal val="0"/>
                                          </p:val>
                                        </p:tav>
                                        <p:tav tm="100000">
                                          <p:val>
                                            <p:strVal val="#ppt_w"/>
                                          </p:val>
                                        </p:tav>
                                      </p:tavLst>
                                    </p:anim>
                                    <p:anim calcmode="lin" valueType="num">
                                      <p:cBhvr>
                                        <p:cTn id="29" dur="500" fill="hold"/>
                                        <p:tgtEl>
                                          <p:spTgt spid="6">
                                            <p:graphicEl>
                                              <a:dgm id="{C12DD7E5-F23A-42DD-BD6E-3DE3EB128F1E}"/>
                                            </p:graphicEl>
                                          </p:spTgt>
                                        </p:tgtEl>
                                        <p:attrNameLst>
                                          <p:attrName>ppt_h</p:attrName>
                                        </p:attrNameLst>
                                      </p:cBhvr>
                                      <p:tavLst>
                                        <p:tav tm="0">
                                          <p:val>
                                            <p:fltVal val="0"/>
                                          </p:val>
                                        </p:tav>
                                        <p:tav tm="100000">
                                          <p:val>
                                            <p:strVal val="#ppt_h"/>
                                          </p:val>
                                        </p:tav>
                                      </p:tavLst>
                                    </p:anim>
                                    <p:animEffect transition="in" filter="fade">
                                      <p:cBhvr>
                                        <p:cTn id="30" dur="500"/>
                                        <p:tgtEl>
                                          <p:spTgt spid="6">
                                            <p:graphicEl>
                                              <a:dgm id="{C12DD7E5-F23A-42DD-BD6E-3DE3EB128F1E}"/>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6">
                                            <p:graphicEl>
                                              <a:dgm id="{340B968C-DCAF-4497-9DE6-F5A006CA6499}"/>
                                            </p:graphicEl>
                                          </p:spTgt>
                                        </p:tgtEl>
                                        <p:attrNameLst>
                                          <p:attrName>style.visibility</p:attrName>
                                        </p:attrNameLst>
                                      </p:cBhvr>
                                      <p:to>
                                        <p:strVal val="visible"/>
                                      </p:to>
                                    </p:set>
                                    <p:anim calcmode="lin" valueType="num">
                                      <p:cBhvr>
                                        <p:cTn id="35" dur="500" fill="hold"/>
                                        <p:tgtEl>
                                          <p:spTgt spid="6">
                                            <p:graphicEl>
                                              <a:dgm id="{340B968C-DCAF-4497-9DE6-F5A006CA6499}"/>
                                            </p:graphicEl>
                                          </p:spTgt>
                                        </p:tgtEl>
                                        <p:attrNameLst>
                                          <p:attrName>ppt_w</p:attrName>
                                        </p:attrNameLst>
                                      </p:cBhvr>
                                      <p:tavLst>
                                        <p:tav tm="0">
                                          <p:val>
                                            <p:fltVal val="0"/>
                                          </p:val>
                                        </p:tav>
                                        <p:tav tm="100000">
                                          <p:val>
                                            <p:strVal val="#ppt_w"/>
                                          </p:val>
                                        </p:tav>
                                      </p:tavLst>
                                    </p:anim>
                                    <p:anim calcmode="lin" valueType="num">
                                      <p:cBhvr>
                                        <p:cTn id="36" dur="500" fill="hold"/>
                                        <p:tgtEl>
                                          <p:spTgt spid="6">
                                            <p:graphicEl>
                                              <a:dgm id="{340B968C-DCAF-4497-9DE6-F5A006CA6499}"/>
                                            </p:graphicEl>
                                          </p:spTgt>
                                        </p:tgtEl>
                                        <p:attrNameLst>
                                          <p:attrName>ppt_h</p:attrName>
                                        </p:attrNameLst>
                                      </p:cBhvr>
                                      <p:tavLst>
                                        <p:tav tm="0">
                                          <p:val>
                                            <p:fltVal val="0"/>
                                          </p:val>
                                        </p:tav>
                                        <p:tav tm="100000">
                                          <p:val>
                                            <p:strVal val="#ppt_h"/>
                                          </p:val>
                                        </p:tav>
                                      </p:tavLst>
                                    </p:anim>
                                    <p:animEffect transition="in" filter="fade">
                                      <p:cBhvr>
                                        <p:cTn id="37" dur="500"/>
                                        <p:tgtEl>
                                          <p:spTgt spid="6">
                                            <p:graphicEl>
                                              <a:dgm id="{340B968C-DCAF-4497-9DE6-F5A006CA6499}"/>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6">
                                            <p:graphicEl>
                                              <a:dgm id="{79A3CCE7-3EE4-4171-B7DD-ABB77F5AFB99}"/>
                                            </p:graphicEl>
                                          </p:spTgt>
                                        </p:tgtEl>
                                        <p:attrNameLst>
                                          <p:attrName>style.visibility</p:attrName>
                                        </p:attrNameLst>
                                      </p:cBhvr>
                                      <p:to>
                                        <p:strVal val="visible"/>
                                      </p:to>
                                    </p:set>
                                    <p:anim calcmode="lin" valueType="num">
                                      <p:cBhvr>
                                        <p:cTn id="42" dur="500" fill="hold"/>
                                        <p:tgtEl>
                                          <p:spTgt spid="6">
                                            <p:graphicEl>
                                              <a:dgm id="{79A3CCE7-3EE4-4171-B7DD-ABB77F5AFB99}"/>
                                            </p:graphicEl>
                                          </p:spTgt>
                                        </p:tgtEl>
                                        <p:attrNameLst>
                                          <p:attrName>ppt_w</p:attrName>
                                        </p:attrNameLst>
                                      </p:cBhvr>
                                      <p:tavLst>
                                        <p:tav tm="0">
                                          <p:val>
                                            <p:fltVal val="0"/>
                                          </p:val>
                                        </p:tav>
                                        <p:tav tm="100000">
                                          <p:val>
                                            <p:strVal val="#ppt_w"/>
                                          </p:val>
                                        </p:tav>
                                      </p:tavLst>
                                    </p:anim>
                                    <p:anim calcmode="lin" valueType="num">
                                      <p:cBhvr>
                                        <p:cTn id="43" dur="500" fill="hold"/>
                                        <p:tgtEl>
                                          <p:spTgt spid="6">
                                            <p:graphicEl>
                                              <a:dgm id="{79A3CCE7-3EE4-4171-B7DD-ABB77F5AFB99}"/>
                                            </p:graphicEl>
                                          </p:spTgt>
                                        </p:tgtEl>
                                        <p:attrNameLst>
                                          <p:attrName>ppt_h</p:attrName>
                                        </p:attrNameLst>
                                      </p:cBhvr>
                                      <p:tavLst>
                                        <p:tav tm="0">
                                          <p:val>
                                            <p:fltVal val="0"/>
                                          </p:val>
                                        </p:tav>
                                        <p:tav tm="100000">
                                          <p:val>
                                            <p:strVal val="#ppt_h"/>
                                          </p:val>
                                        </p:tav>
                                      </p:tavLst>
                                    </p:anim>
                                    <p:animEffect transition="in" filter="fade">
                                      <p:cBhvr>
                                        <p:cTn id="44" dur="500"/>
                                        <p:tgtEl>
                                          <p:spTgt spid="6">
                                            <p:graphicEl>
                                              <a:dgm id="{79A3CCE7-3EE4-4171-B7DD-ABB77F5AFB99}"/>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grpId="0" nodeType="clickEffect">
                                  <p:stCondLst>
                                    <p:cond delay="0"/>
                                  </p:stCondLst>
                                  <p:childTnLst>
                                    <p:set>
                                      <p:cBhvr>
                                        <p:cTn id="48" dur="1" fill="hold">
                                          <p:stCondLst>
                                            <p:cond delay="0"/>
                                          </p:stCondLst>
                                        </p:cTn>
                                        <p:tgtEl>
                                          <p:spTgt spid="6">
                                            <p:graphicEl>
                                              <a:dgm id="{46D224CC-16A7-4A23-9440-A111DE4BF280}"/>
                                            </p:graphicEl>
                                          </p:spTgt>
                                        </p:tgtEl>
                                        <p:attrNameLst>
                                          <p:attrName>style.visibility</p:attrName>
                                        </p:attrNameLst>
                                      </p:cBhvr>
                                      <p:to>
                                        <p:strVal val="visible"/>
                                      </p:to>
                                    </p:set>
                                    <p:anim calcmode="lin" valueType="num">
                                      <p:cBhvr>
                                        <p:cTn id="49" dur="500" fill="hold"/>
                                        <p:tgtEl>
                                          <p:spTgt spid="6">
                                            <p:graphicEl>
                                              <a:dgm id="{46D224CC-16A7-4A23-9440-A111DE4BF280}"/>
                                            </p:graphicEl>
                                          </p:spTgt>
                                        </p:tgtEl>
                                        <p:attrNameLst>
                                          <p:attrName>ppt_w</p:attrName>
                                        </p:attrNameLst>
                                      </p:cBhvr>
                                      <p:tavLst>
                                        <p:tav tm="0">
                                          <p:val>
                                            <p:fltVal val="0"/>
                                          </p:val>
                                        </p:tav>
                                        <p:tav tm="100000">
                                          <p:val>
                                            <p:strVal val="#ppt_w"/>
                                          </p:val>
                                        </p:tav>
                                      </p:tavLst>
                                    </p:anim>
                                    <p:anim calcmode="lin" valueType="num">
                                      <p:cBhvr>
                                        <p:cTn id="50" dur="500" fill="hold"/>
                                        <p:tgtEl>
                                          <p:spTgt spid="6">
                                            <p:graphicEl>
                                              <a:dgm id="{46D224CC-16A7-4A23-9440-A111DE4BF280}"/>
                                            </p:graphicEl>
                                          </p:spTgt>
                                        </p:tgtEl>
                                        <p:attrNameLst>
                                          <p:attrName>ppt_h</p:attrName>
                                        </p:attrNameLst>
                                      </p:cBhvr>
                                      <p:tavLst>
                                        <p:tav tm="0">
                                          <p:val>
                                            <p:fltVal val="0"/>
                                          </p:val>
                                        </p:tav>
                                        <p:tav tm="100000">
                                          <p:val>
                                            <p:strVal val="#ppt_h"/>
                                          </p:val>
                                        </p:tav>
                                      </p:tavLst>
                                    </p:anim>
                                    <p:animEffect transition="in" filter="fade">
                                      <p:cBhvr>
                                        <p:cTn id="51" dur="500"/>
                                        <p:tgtEl>
                                          <p:spTgt spid="6">
                                            <p:graphicEl>
                                              <a:dgm id="{46D224CC-16A7-4A23-9440-A111DE4BF28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lvl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ctrTitle"/>
          </p:nvPr>
        </p:nvSpPr>
        <p:spPr>
          <a:xfrm>
            <a:off x="304800" y="1219200"/>
            <a:ext cx="7772400" cy="476250"/>
          </a:xfrm>
        </p:spPr>
        <p:txBody>
          <a:bodyPr/>
          <a:lstStyle/>
          <a:p>
            <a:pPr eaLnBrk="1" hangingPunct="1">
              <a:defRPr/>
            </a:pPr>
            <a:r>
              <a:rPr lang="en-US" sz="2400" dirty="0" smtClean="0"/>
              <a:t>Transaction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2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2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12915</TotalTime>
  <Words>4461</Words>
  <Application>Microsoft Office PowerPoint</Application>
  <PresentationFormat>On-screen Show (4:3)</PresentationFormat>
  <Paragraphs>1260</Paragraphs>
  <Slides>60</Slides>
  <Notes>60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Custom Design</vt:lpstr>
      <vt:lpstr>RDBMS Essentials – Day 1</vt:lpstr>
      <vt:lpstr>Learning approach</vt:lpstr>
      <vt:lpstr>Course Objectives</vt:lpstr>
      <vt:lpstr>Session Plan</vt:lpstr>
      <vt:lpstr>References</vt:lpstr>
      <vt:lpstr>Day 1 – Session Plan</vt:lpstr>
      <vt:lpstr>Introduction to OLTP</vt:lpstr>
      <vt:lpstr>Need for OLTP</vt:lpstr>
      <vt:lpstr>Transaction</vt:lpstr>
      <vt:lpstr>Transaction</vt:lpstr>
      <vt:lpstr>State diagram of a Transaction</vt:lpstr>
      <vt:lpstr>Examples for OLTP</vt:lpstr>
      <vt:lpstr>Transaction Systems</vt:lpstr>
      <vt:lpstr>Transaction Properties</vt:lpstr>
      <vt:lpstr> Requirements for an OLTP system </vt:lpstr>
      <vt:lpstr>Integrity</vt:lpstr>
      <vt:lpstr>Integrity</vt:lpstr>
      <vt:lpstr>Concurrency</vt:lpstr>
      <vt:lpstr>Concurrency</vt:lpstr>
      <vt:lpstr>Lost update</vt:lpstr>
      <vt:lpstr>Dirty Read</vt:lpstr>
      <vt:lpstr>Incorrect summary</vt:lpstr>
      <vt:lpstr>Phantom Record</vt:lpstr>
      <vt:lpstr>Solution to the Problems</vt:lpstr>
      <vt:lpstr> Locking – An Example</vt:lpstr>
      <vt:lpstr>Granularity of Locks</vt:lpstr>
      <vt:lpstr>Granularity of Locks</vt:lpstr>
      <vt:lpstr>Intent Locking</vt:lpstr>
      <vt:lpstr>Types of Intent Locking</vt:lpstr>
      <vt:lpstr>Lock Compatibility matrix</vt:lpstr>
      <vt:lpstr>Deadlock - Example</vt:lpstr>
      <vt:lpstr>Introduction to PL/SQL</vt:lpstr>
      <vt:lpstr>Need for PL/SQL </vt:lpstr>
      <vt:lpstr>Implementing transaction with PL/SQL</vt:lpstr>
      <vt:lpstr>PL/SQL Architecture</vt:lpstr>
      <vt:lpstr>PL/SQL Block structure</vt:lpstr>
      <vt:lpstr>Comments in PL/SQL block</vt:lpstr>
      <vt:lpstr>Anonymous PL/SQL blocks</vt:lpstr>
      <vt:lpstr>Anonymous PL/SQL blocks (1 of 4)</vt:lpstr>
      <vt:lpstr>Anonymous PL/SQL blocks (2 of 4)</vt:lpstr>
      <vt:lpstr>Anonymous PL/SQL blocks (3 of 4)</vt:lpstr>
      <vt:lpstr>Anonymous PL/SQL blocks (4 of 4)</vt:lpstr>
      <vt:lpstr>PL/SQL block execution</vt:lpstr>
      <vt:lpstr>Named PL/SQL blocks (1 of 2)</vt:lpstr>
      <vt:lpstr>Named PL/SQL blocks (2 of 2)</vt:lpstr>
      <vt:lpstr>Summary</vt:lpstr>
      <vt:lpstr>  APPENDIX SQL Functions (Self Study) </vt:lpstr>
      <vt:lpstr>DUAL - The Dummy table</vt:lpstr>
      <vt:lpstr>SQL Functions - DECODE</vt:lpstr>
      <vt:lpstr>SQL Functions - DECODE</vt:lpstr>
      <vt:lpstr>SQL Functions - TRIM</vt:lpstr>
      <vt:lpstr>SQL Functions - SUBSTR</vt:lpstr>
      <vt:lpstr>SQL Functions - TRANSLATE</vt:lpstr>
      <vt:lpstr>SQL Functions - NVL</vt:lpstr>
      <vt:lpstr>Pseudocolumns</vt:lpstr>
      <vt:lpstr>SQL Functions - ASCII</vt:lpstr>
      <vt:lpstr>SQL Functions - LENGTH</vt:lpstr>
      <vt:lpstr>SQL Functions - LPAD</vt:lpstr>
      <vt:lpstr>SQL Functions - RPAD</vt:lpstr>
      <vt:lpstr>Slide 60</vt:lpstr>
    </vt:vector>
  </TitlesOfParts>
  <Company>ITLINFOSYS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RDBMS Essentials – Day 1</dc:title>
  <dc:creator>Rengarajan R, Shinu Thomas</dc:creator>
  <cp:lastModifiedBy>rengarajan_ramanujam</cp:lastModifiedBy>
  <cp:revision>806</cp:revision>
  <dcterms:created xsi:type="dcterms:W3CDTF">2004-06-15T14:17:54Z</dcterms:created>
  <dcterms:modified xsi:type="dcterms:W3CDTF">2010-07-16T09:54:23Z</dcterms:modified>
</cp:coreProperties>
</file>