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5"/>
  </p:notesMasterIdLst>
  <p:handoutMasterIdLst>
    <p:handoutMasterId r:id="rId56"/>
  </p:handoutMasterIdLst>
  <p:sldIdLst>
    <p:sldId id="412" r:id="rId2"/>
    <p:sldId id="523" r:id="rId3"/>
    <p:sldId id="524" r:id="rId4"/>
    <p:sldId id="419" r:id="rId5"/>
    <p:sldId id="303" r:id="rId6"/>
    <p:sldId id="499" r:id="rId7"/>
    <p:sldId id="500" r:id="rId8"/>
    <p:sldId id="501" r:id="rId9"/>
    <p:sldId id="502" r:id="rId10"/>
    <p:sldId id="503" r:id="rId11"/>
    <p:sldId id="504" r:id="rId12"/>
    <p:sldId id="505" r:id="rId13"/>
    <p:sldId id="506" r:id="rId14"/>
    <p:sldId id="507" r:id="rId15"/>
    <p:sldId id="508" r:id="rId16"/>
    <p:sldId id="509" r:id="rId17"/>
    <p:sldId id="510" r:id="rId18"/>
    <p:sldId id="511" r:id="rId19"/>
    <p:sldId id="512" r:id="rId20"/>
    <p:sldId id="475" r:id="rId21"/>
    <p:sldId id="467" r:id="rId22"/>
    <p:sldId id="468" r:id="rId23"/>
    <p:sldId id="472" r:id="rId24"/>
    <p:sldId id="473" r:id="rId25"/>
    <p:sldId id="474" r:id="rId26"/>
    <p:sldId id="478" r:id="rId27"/>
    <p:sldId id="413" r:id="rId28"/>
    <p:sldId id="429" r:id="rId29"/>
    <p:sldId id="463" r:id="rId30"/>
    <p:sldId id="421" r:id="rId31"/>
    <p:sldId id="423" r:id="rId32"/>
    <p:sldId id="465" r:id="rId33"/>
    <p:sldId id="519" r:id="rId34"/>
    <p:sldId id="520" r:id="rId35"/>
    <p:sldId id="521" r:id="rId36"/>
    <p:sldId id="522" r:id="rId37"/>
    <p:sldId id="459" r:id="rId38"/>
    <p:sldId id="479" r:id="rId39"/>
    <p:sldId id="460" r:id="rId40"/>
    <p:sldId id="430" r:id="rId41"/>
    <p:sldId id="432" r:id="rId42"/>
    <p:sldId id="433" r:id="rId43"/>
    <p:sldId id="435" r:id="rId44"/>
    <p:sldId id="480" r:id="rId45"/>
    <p:sldId id="434" r:id="rId46"/>
    <p:sldId id="436" r:id="rId47"/>
    <p:sldId id="476" r:id="rId48"/>
    <p:sldId id="477" r:id="rId49"/>
    <p:sldId id="438" r:id="rId50"/>
    <p:sldId id="517" r:id="rId51"/>
    <p:sldId id="518" r:id="rId52"/>
    <p:sldId id="516" r:id="rId53"/>
    <p:sldId id="418" r:id="rId54"/>
  </p:sldIdLst>
  <p:sldSz cx="9144000" cy="6858000" type="screen4x3"/>
  <p:notesSz cx="6692900" cy="9867900"/>
  <p:defaultTextStyle>
    <a:defPPr>
      <a:defRPr lang="en-US"/>
    </a:defPPr>
    <a:lvl1pPr algn="ctr"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mn-cs"/>
      </a:defRPr>
    </a:lvl1pPr>
    <a:lvl2pPr marL="457200" algn="ctr"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mn-cs"/>
      </a:defRPr>
    </a:lvl2pPr>
    <a:lvl3pPr marL="914400" algn="ctr"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mn-cs"/>
      </a:defRPr>
    </a:lvl3pPr>
    <a:lvl4pPr marL="1371600" algn="ctr"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mn-cs"/>
      </a:defRPr>
    </a:lvl4pPr>
    <a:lvl5pPr marL="1828800" algn="ctr"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mn-cs"/>
      </a:defRPr>
    </a:lvl5pPr>
    <a:lvl6pPr marL="2286000" algn="l" defTabSz="914400" rtl="0" eaLnBrk="1" latinLnBrk="0" hangingPunct="1">
      <a:defRPr sz="1200" b="1" kern="1200">
        <a:solidFill>
          <a:schemeClr val="tx1"/>
        </a:solidFill>
        <a:latin typeface="Arial" charset="0"/>
        <a:ea typeface="+mn-ea"/>
        <a:cs typeface="+mn-cs"/>
      </a:defRPr>
    </a:lvl6pPr>
    <a:lvl7pPr marL="2743200" algn="l" defTabSz="914400" rtl="0" eaLnBrk="1" latinLnBrk="0" hangingPunct="1">
      <a:defRPr sz="1200" b="1" kern="1200">
        <a:solidFill>
          <a:schemeClr val="tx1"/>
        </a:solidFill>
        <a:latin typeface="Arial" charset="0"/>
        <a:ea typeface="+mn-ea"/>
        <a:cs typeface="+mn-cs"/>
      </a:defRPr>
    </a:lvl7pPr>
    <a:lvl8pPr marL="3200400" algn="l" defTabSz="914400" rtl="0" eaLnBrk="1" latinLnBrk="0" hangingPunct="1">
      <a:defRPr sz="1200" b="1" kern="1200">
        <a:solidFill>
          <a:schemeClr val="tx1"/>
        </a:solidFill>
        <a:latin typeface="Arial" charset="0"/>
        <a:ea typeface="+mn-ea"/>
        <a:cs typeface="+mn-cs"/>
      </a:defRPr>
    </a:lvl8pPr>
    <a:lvl9pPr marL="3657600" algn="l" defTabSz="914400" rtl="0" eaLnBrk="1" latinLnBrk="0" hangingPunct="1">
      <a:defRPr sz="12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0066CC"/>
    <a:srgbClr val="A50021"/>
    <a:srgbClr val="CC3300"/>
    <a:srgbClr val="66FF33"/>
    <a:srgbClr val="0000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300" autoAdjust="0"/>
    <p:restoredTop sz="86780" autoAdjust="0"/>
  </p:normalViewPr>
  <p:slideViewPr>
    <p:cSldViewPr>
      <p:cViewPr>
        <p:scale>
          <a:sx n="62" d="100"/>
          <a:sy n="62" d="100"/>
        </p:scale>
        <p:origin x="-1788" y="-1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56" d="100"/>
          <a:sy n="56" d="100"/>
        </p:scale>
        <p:origin x="-1806" y="-84"/>
      </p:cViewPr>
      <p:guideLst>
        <p:guide orient="horz" pos="3109"/>
        <p:guide pos="210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2322" name="Rectangle 2"/>
          <p:cNvSpPr>
            <a:spLocks noGrp="1" noChangeArrowheads="1"/>
          </p:cNvSpPr>
          <p:nvPr>
            <p:ph type="hdr" sz="quarter"/>
          </p:nvPr>
        </p:nvSpPr>
        <p:spPr bwMode="auto">
          <a:xfrm>
            <a:off x="0" y="0"/>
            <a:ext cx="2900363"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buClrTx/>
              <a:buSzTx/>
              <a:buFontTx/>
              <a:buNone/>
              <a:defRPr b="0">
                <a:latin typeface="Arial" charset="0"/>
              </a:defRPr>
            </a:lvl1pPr>
          </a:lstStyle>
          <a:p>
            <a:pPr>
              <a:defRPr/>
            </a:pPr>
            <a:endParaRPr lang="en-US"/>
          </a:p>
        </p:txBody>
      </p:sp>
      <p:sp>
        <p:nvSpPr>
          <p:cNvPr id="312323" name="Rectangle 3"/>
          <p:cNvSpPr>
            <a:spLocks noGrp="1" noChangeArrowheads="1"/>
          </p:cNvSpPr>
          <p:nvPr>
            <p:ph type="dt" sz="quarter" idx="1"/>
          </p:nvPr>
        </p:nvSpPr>
        <p:spPr bwMode="auto">
          <a:xfrm>
            <a:off x="3790950" y="0"/>
            <a:ext cx="2900363"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ClrTx/>
              <a:buSzTx/>
              <a:buFontTx/>
              <a:buNone/>
              <a:defRPr b="0">
                <a:latin typeface="Arial" charset="0"/>
              </a:defRPr>
            </a:lvl1pPr>
          </a:lstStyle>
          <a:p>
            <a:pPr>
              <a:defRPr/>
            </a:pPr>
            <a:endParaRPr lang="en-US"/>
          </a:p>
        </p:txBody>
      </p:sp>
      <p:sp>
        <p:nvSpPr>
          <p:cNvPr id="312324" name="Rectangle 4"/>
          <p:cNvSpPr>
            <a:spLocks noGrp="1" noChangeArrowheads="1"/>
          </p:cNvSpPr>
          <p:nvPr>
            <p:ph type="ftr" sz="quarter" idx="2"/>
          </p:nvPr>
        </p:nvSpPr>
        <p:spPr bwMode="auto">
          <a:xfrm>
            <a:off x="0" y="9374188"/>
            <a:ext cx="2900363"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0"/>
              </a:spcBef>
              <a:buClrTx/>
              <a:buSzTx/>
              <a:buFontTx/>
              <a:buNone/>
              <a:defRPr b="0">
                <a:latin typeface="Arial" charset="0"/>
              </a:defRPr>
            </a:lvl1pPr>
          </a:lstStyle>
          <a:p>
            <a:pPr>
              <a:defRPr/>
            </a:pPr>
            <a:endParaRPr lang="en-US"/>
          </a:p>
        </p:txBody>
      </p:sp>
      <p:sp>
        <p:nvSpPr>
          <p:cNvPr id="312325" name="Rectangle 5"/>
          <p:cNvSpPr>
            <a:spLocks noGrp="1" noChangeArrowheads="1"/>
          </p:cNvSpPr>
          <p:nvPr>
            <p:ph type="sldNum" sz="quarter" idx="3"/>
          </p:nvPr>
        </p:nvSpPr>
        <p:spPr bwMode="auto">
          <a:xfrm>
            <a:off x="3790950" y="9374188"/>
            <a:ext cx="2900363"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buClrTx/>
              <a:buSzTx/>
              <a:buFontTx/>
              <a:buNone/>
              <a:defRPr b="0">
                <a:latin typeface="Arial" charset="0"/>
              </a:defRPr>
            </a:lvl1pPr>
          </a:lstStyle>
          <a:p>
            <a:pPr>
              <a:defRPr/>
            </a:pPr>
            <a:fld id="{E56E44E0-4455-4C2C-834F-48F8DE6A6903}"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00363"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buClrTx/>
              <a:buSzTx/>
              <a:buFontTx/>
              <a:buNone/>
              <a:defRPr b="0">
                <a:latin typeface="Arial" charset="0"/>
              </a:defRPr>
            </a:lvl1pPr>
          </a:lstStyle>
          <a:p>
            <a:pPr>
              <a:defRPr/>
            </a:pPr>
            <a:endParaRPr lang="en-US"/>
          </a:p>
        </p:txBody>
      </p:sp>
      <p:sp>
        <p:nvSpPr>
          <p:cNvPr id="46083" name="Rectangle 3"/>
          <p:cNvSpPr>
            <a:spLocks noGrp="1" noChangeArrowheads="1"/>
          </p:cNvSpPr>
          <p:nvPr>
            <p:ph type="dt" idx="1"/>
          </p:nvPr>
        </p:nvSpPr>
        <p:spPr bwMode="auto">
          <a:xfrm>
            <a:off x="3790950" y="0"/>
            <a:ext cx="2900363"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ClrTx/>
              <a:buSzTx/>
              <a:buFontTx/>
              <a:buNone/>
              <a:defRPr b="0">
                <a:latin typeface="Arial" charset="0"/>
              </a:defRPr>
            </a:lvl1pPr>
          </a:lstStyle>
          <a:p>
            <a:pPr>
              <a:defRPr/>
            </a:pPr>
            <a:endParaRPr lang="en-US"/>
          </a:p>
        </p:txBody>
      </p:sp>
      <p:sp>
        <p:nvSpPr>
          <p:cNvPr id="57348" name="Rectangle 4"/>
          <p:cNvSpPr>
            <a:spLocks noRot="1" noChangeArrowheads="1" noTextEdit="1"/>
          </p:cNvSpPr>
          <p:nvPr>
            <p:ph type="sldImg" idx="2"/>
          </p:nvPr>
        </p:nvSpPr>
        <p:spPr bwMode="auto">
          <a:xfrm>
            <a:off x="881063" y="739775"/>
            <a:ext cx="4933950" cy="3700463"/>
          </a:xfrm>
          <a:prstGeom prst="rect">
            <a:avLst/>
          </a:prstGeom>
          <a:noFill/>
          <a:ln w="9525">
            <a:solidFill>
              <a:srgbClr val="000000"/>
            </a:solidFill>
            <a:miter lim="800000"/>
            <a:headEnd/>
            <a:tailEnd/>
          </a:ln>
        </p:spPr>
      </p:sp>
      <p:sp>
        <p:nvSpPr>
          <p:cNvPr id="46086" name="Rectangle 6"/>
          <p:cNvSpPr>
            <a:spLocks noGrp="1" noChangeArrowheads="1"/>
          </p:cNvSpPr>
          <p:nvPr>
            <p:ph type="ftr" sz="quarter" idx="4"/>
          </p:nvPr>
        </p:nvSpPr>
        <p:spPr bwMode="auto">
          <a:xfrm>
            <a:off x="0" y="9374188"/>
            <a:ext cx="2900363"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0"/>
              </a:spcBef>
              <a:buClrTx/>
              <a:buSzTx/>
              <a:buFontTx/>
              <a:buNone/>
              <a:defRPr b="0">
                <a:latin typeface="Arial" charset="0"/>
              </a:defRPr>
            </a:lvl1pPr>
          </a:lstStyle>
          <a:p>
            <a:pPr>
              <a:defRPr/>
            </a:pPr>
            <a:endParaRPr lang="en-US"/>
          </a:p>
        </p:txBody>
      </p:sp>
      <p:sp>
        <p:nvSpPr>
          <p:cNvPr id="46087" name="Rectangle 7"/>
          <p:cNvSpPr>
            <a:spLocks noGrp="1" noChangeArrowheads="1"/>
          </p:cNvSpPr>
          <p:nvPr>
            <p:ph type="sldNum" sz="quarter" idx="5"/>
          </p:nvPr>
        </p:nvSpPr>
        <p:spPr bwMode="auto">
          <a:xfrm>
            <a:off x="3790950" y="9374188"/>
            <a:ext cx="2900363"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buClrTx/>
              <a:buSzTx/>
              <a:buFontTx/>
              <a:buNone/>
              <a:defRPr b="0">
                <a:latin typeface="Arial" charset="0"/>
              </a:defRPr>
            </a:lvl1pPr>
          </a:lstStyle>
          <a:p>
            <a:pPr>
              <a:defRPr/>
            </a:pPr>
            <a:fld id="{6F05B06D-E10B-4990-9567-7D36F25DC1E5}" type="slidenum">
              <a:rPr lang="en-US"/>
              <a:pPr>
                <a:defRPr/>
              </a:pPr>
              <a:t>‹#›</a:t>
            </a:fld>
            <a:endParaRPr lang="en-US"/>
          </a:p>
        </p:txBody>
      </p:sp>
      <p:sp>
        <p:nvSpPr>
          <p:cNvPr id="46089" name="Rectangle 9"/>
          <p:cNvSpPr>
            <a:spLocks noChangeArrowheads="1"/>
          </p:cNvSpPr>
          <p:nvPr/>
        </p:nvSpPr>
        <p:spPr bwMode="auto">
          <a:xfrm>
            <a:off x="0" y="0"/>
            <a:ext cx="6692900" cy="0"/>
          </a:xfrm>
          <a:prstGeom prst="rect">
            <a:avLst/>
          </a:prstGeom>
          <a:noFill/>
          <a:ln w="9525">
            <a:noFill/>
            <a:miter lim="800000"/>
            <a:headEnd/>
            <a:tailEnd/>
          </a:ln>
          <a:effectLst/>
        </p:spPr>
        <p:txBody>
          <a:bodyPr wrap="none" anchor="ctr">
            <a:spAutoFit/>
          </a:bodyPr>
          <a:lstStyle/>
          <a:p>
            <a:pPr>
              <a:defRPr/>
            </a:pPr>
            <a:endParaRPr lang="en-US"/>
          </a:p>
        </p:txBody>
      </p:sp>
      <p:sp>
        <p:nvSpPr>
          <p:cNvPr id="46092" name="Rectangle 12"/>
          <p:cNvSpPr>
            <a:spLocks noChangeArrowheads="1"/>
          </p:cNvSpPr>
          <p:nvPr/>
        </p:nvSpPr>
        <p:spPr bwMode="auto">
          <a:xfrm>
            <a:off x="0" y="0"/>
            <a:ext cx="6692900" cy="0"/>
          </a:xfrm>
          <a:prstGeom prst="rect">
            <a:avLst/>
          </a:prstGeom>
          <a:noFill/>
          <a:ln w="9525">
            <a:noFill/>
            <a:miter lim="800000"/>
            <a:headEnd/>
            <a:tailEnd/>
          </a:ln>
          <a:effectLst/>
        </p:spPr>
        <p:txBody>
          <a:bodyPr wrap="none" anchor="ctr">
            <a:spAutoFit/>
          </a:bodyPr>
          <a:lstStyle/>
          <a:p>
            <a:pPr>
              <a:defRPr/>
            </a:pPr>
            <a:endParaRPr lang="en-US"/>
          </a:p>
        </p:txBody>
      </p:sp>
      <p:sp>
        <p:nvSpPr>
          <p:cNvPr id="46094" name="Rectangle 14"/>
          <p:cNvSpPr>
            <a:spLocks noGrp="1" noChangeArrowheads="1"/>
          </p:cNvSpPr>
          <p:nvPr>
            <p:ph type="body" sz="quarter" idx="3"/>
          </p:nvPr>
        </p:nvSpPr>
        <p:spPr bwMode="auto">
          <a:xfrm>
            <a:off x="669925" y="4687888"/>
            <a:ext cx="5353050" cy="44402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n-ea"/>
        <a:cs typeface="+mn-cs"/>
      </a:defRPr>
    </a:lvl1pPr>
    <a:lvl2pPr marL="457200" algn="l" rtl="0" eaLnBrk="0" fontAlgn="base" hangingPunct="0">
      <a:spcBef>
        <a:spcPct val="30000"/>
      </a:spcBef>
      <a:spcAft>
        <a:spcPct val="0"/>
      </a:spcAft>
      <a:defRPr sz="1000" kern="1200">
        <a:solidFill>
          <a:schemeClr val="tx1"/>
        </a:solidFill>
        <a:latin typeface="Arial" charset="0"/>
        <a:ea typeface="+mn-ea"/>
        <a:cs typeface="+mn-cs"/>
      </a:defRPr>
    </a:lvl2pPr>
    <a:lvl3pPr marL="914400" algn="l" rtl="0" eaLnBrk="0" fontAlgn="base" hangingPunct="0">
      <a:spcBef>
        <a:spcPct val="30000"/>
      </a:spcBef>
      <a:spcAft>
        <a:spcPct val="0"/>
      </a:spcAft>
      <a:defRPr sz="1000" kern="1200">
        <a:solidFill>
          <a:schemeClr val="tx1"/>
        </a:solidFill>
        <a:latin typeface="Arial" charset="0"/>
        <a:ea typeface="+mn-ea"/>
        <a:cs typeface="+mn-cs"/>
      </a:defRPr>
    </a:lvl3pPr>
    <a:lvl4pPr marL="1371600" algn="l" rtl="0" eaLnBrk="0" fontAlgn="base" hangingPunct="0">
      <a:spcBef>
        <a:spcPct val="30000"/>
      </a:spcBef>
      <a:spcAft>
        <a:spcPct val="0"/>
      </a:spcAft>
      <a:defRPr sz="1000" kern="1200">
        <a:solidFill>
          <a:schemeClr val="tx1"/>
        </a:solidFill>
        <a:latin typeface="Arial" charset="0"/>
        <a:ea typeface="+mn-ea"/>
        <a:cs typeface="+mn-cs"/>
      </a:defRPr>
    </a:lvl4pPr>
    <a:lvl5pPr marL="1828800" algn="l" rtl="0" eaLnBrk="0" fontAlgn="base" hangingPunct="0">
      <a:spcBef>
        <a:spcPct val="30000"/>
      </a:spcBef>
      <a:spcAft>
        <a:spcPct val="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Rot="1" noChangeArrowheads="1" noTextEdit="1"/>
          </p:cNvSpPr>
          <p:nvPr>
            <p:ph type="sldImg"/>
          </p:nvPr>
        </p:nvSpPr>
        <p:spPr>
          <a:ln/>
        </p:spPr>
      </p:sp>
      <p:sp>
        <p:nvSpPr>
          <p:cNvPr id="58371" name="Rectangle 3"/>
          <p:cNvSpPr>
            <a:spLocks noGrp="1" noChangeArrowheads="1"/>
          </p:cNvSpPr>
          <p:nvPr>
            <p:ph type="body" idx="1"/>
          </p:nvPr>
        </p:nvSpPr>
        <p:spPr>
          <a:noFill/>
          <a:ln/>
        </p:spPr>
        <p:txBody>
          <a:bodyPr/>
          <a:lstStyle/>
          <a:p>
            <a:r>
              <a:rPr lang="en-US" smtClean="0"/>
              <a:t>Welcome to RDBMS Essentials – Day2</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14540F7F-50DB-45B0-86B2-8F764F6B9E5B}" type="slidenum">
              <a:rPr lang="en-US" b="1" smtClean="0">
                <a:solidFill>
                  <a:srgbClr val="000000"/>
                </a:solidFill>
              </a:rPr>
              <a:pPr/>
              <a:t>10</a:t>
            </a:fld>
            <a:endParaRPr lang="en-US" b="1" smtClean="0">
              <a:solidFill>
                <a:srgbClr val="000000"/>
              </a:solidFill>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n-US" sz="800" smtClean="0"/>
          </a:p>
          <a:p>
            <a:endParaRPr lang="en-US" sz="800" smtClean="0"/>
          </a:p>
          <a:p>
            <a:endParaRPr lang="en-US" sz="800" b="1"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28D4825B-8394-4EE5-8590-960178D18354}" type="slidenum">
              <a:rPr lang="en-US" b="1" smtClean="0">
                <a:solidFill>
                  <a:srgbClr val="000000"/>
                </a:solidFill>
              </a:rPr>
              <a:pPr/>
              <a:t>11</a:t>
            </a:fld>
            <a:endParaRPr lang="en-US" b="1" smtClean="0">
              <a:solidFill>
                <a:srgbClr val="000000"/>
              </a:solidFill>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r>
              <a:rPr lang="en-US" sz="800" b="1" smtClean="0"/>
              <a:t>PLS_INTEGER </a:t>
            </a:r>
            <a:r>
              <a:rPr lang="en-US" sz="800" smtClean="0"/>
              <a:t>- variables declared as PLS_INTEGER can be assigned values between -2**31 .. 2**31, ( -2,147,483,647 to 2,147,483,647)</a:t>
            </a:r>
          </a:p>
          <a:p>
            <a:endParaRPr lang="en-US" sz="800" smtClean="0"/>
          </a:p>
          <a:p>
            <a:r>
              <a:rPr lang="en-US" sz="800" smtClean="0"/>
              <a:t>PLS_INTEGER operations use machine arithmetic, so they are generally faster than NUMBER and INTEGER operations</a:t>
            </a:r>
          </a:p>
          <a:p>
            <a:endParaRPr lang="en-US" sz="800" smtClean="0"/>
          </a:p>
          <a:p>
            <a:endParaRPr lang="en-US" sz="80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FC920F03-7B13-47D1-B1F4-C28FCFD2BC47}" type="slidenum">
              <a:rPr lang="en-US" b="1" smtClean="0">
                <a:solidFill>
                  <a:srgbClr val="000000"/>
                </a:solidFill>
              </a:rPr>
              <a:pPr/>
              <a:t>12</a:t>
            </a:fld>
            <a:endParaRPr lang="en-US" b="1" smtClean="0">
              <a:solidFill>
                <a:srgbClr val="000000"/>
              </a:solidFill>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en-US" sz="800" smtClean="0"/>
          </a:p>
          <a:p>
            <a:pPr lvl="1" algn="just" eaLnBrk="1" hangingPunct="1">
              <a:buClr>
                <a:schemeClr val="tx1"/>
              </a:buClr>
              <a:buFontTx/>
              <a:buChar char="•"/>
            </a:pPr>
            <a:r>
              <a:rPr lang="en-US" smtClean="0"/>
              <a:t>When assigning values to boolean variables, </a:t>
            </a:r>
            <a:r>
              <a:rPr lang="en-US" b="1" smtClean="0"/>
              <a:t>do not enclose in quotes</a:t>
            </a:r>
          </a:p>
          <a:p>
            <a:pPr lvl="1" algn="just" eaLnBrk="1" hangingPunct="1">
              <a:buClr>
                <a:schemeClr val="tx1"/>
              </a:buClr>
              <a:buFontTx/>
              <a:buChar char="•"/>
            </a:pPr>
            <a:r>
              <a:rPr lang="en-US" smtClean="0"/>
              <a:t>When declared </a:t>
            </a:r>
            <a:r>
              <a:rPr lang="en-US" b="1" smtClean="0"/>
              <a:t>without initialization, </a:t>
            </a:r>
            <a:r>
              <a:rPr lang="en-US" smtClean="0"/>
              <a:t>the </a:t>
            </a:r>
            <a:r>
              <a:rPr lang="en-US" b="1" smtClean="0"/>
              <a:t>default value would be NULL</a:t>
            </a:r>
          </a:p>
          <a:p>
            <a:endParaRPr lang="en-US" sz="800" smtClean="0"/>
          </a:p>
          <a:p>
            <a:endParaRPr lang="en-US" sz="800" b="1"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C004CCDD-5E2B-4D23-84C1-6F6BC6CB913A}" type="slidenum">
              <a:rPr lang="en-US" b="1" smtClean="0">
                <a:solidFill>
                  <a:srgbClr val="000000"/>
                </a:solidFill>
              </a:rPr>
              <a:pPr/>
              <a:t>13</a:t>
            </a:fld>
            <a:endParaRPr lang="en-US" b="1" smtClean="0">
              <a:solidFill>
                <a:srgbClr val="000000"/>
              </a:solidFill>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en-US" sz="800" smtClean="0"/>
          </a:p>
          <a:p>
            <a:r>
              <a:rPr lang="en-US" sz="800" smtClean="0"/>
              <a:t>The DATE datatype stores the century, year, month, day, hour, minute and second. Fractional seconds are not available in the date datatype.</a:t>
            </a:r>
          </a:p>
          <a:p>
            <a:endParaRPr lang="en-US" sz="800" smtClean="0"/>
          </a:p>
          <a:p>
            <a:r>
              <a:rPr lang="en-US" sz="800" smtClean="0"/>
              <a:t>The TIMESTAMP datatype stores the date/time details much like DATE datatype, and in addition it also provides the subsecond details upto nine digits ( the default is six)</a:t>
            </a:r>
          </a:p>
          <a:p>
            <a:endParaRPr lang="en-US" sz="800" smtClean="0"/>
          </a:p>
          <a:p>
            <a:r>
              <a:rPr lang="en-US" sz="800" smtClean="0"/>
              <a:t>SQL&gt; DECLARE</a:t>
            </a:r>
          </a:p>
          <a:p>
            <a:r>
              <a:rPr lang="en-US" sz="800" smtClean="0"/>
              <a:t>  2  v_billingdate TIMESTAMP(9):= SYSTIMESTAMP;</a:t>
            </a:r>
          </a:p>
          <a:p>
            <a:r>
              <a:rPr lang="en-US" sz="800" smtClean="0"/>
              <a:t>  3  BEGIN</a:t>
            </a:r>
          </a:p>
          <a:p>
            <a:r>
              <a:rPr lang="en-US" sz="800" smtClean="0"/>
              <a:t>  4  DBMS_OUTPUT.PUT_LINE(v_billingdate);</a:t>
            </a:r>
          </a:p>
          <a:p>
            <a:r>
              <a:rPr lang="en-US" sz="800" smtClean="0"/>
              <a:t>  5  END;</a:t>
            </a:r>
          </a:p>
          <a:p>
            <a:r>
              <a:rPr lang="en-US" sz="800" smtClean="0"/>
              <a:t>  6  /</a:t>
            </a:r>
          </a:p>
          <a:p>
            <a:r>
              <a:rPr lang="en-US" sz="800" smtClean="0"/>
              <a:t>08-JUN-09 12.07.07.902000000 PM</a:t>
            </a:r>
          </a:p>
          <a:p>
            <a:endParaRPr lang="en-US" sz="800" smtClean="0"/>
          </a:p>
          <a:p>
            <a:r>
              <a:rPr lang="en-US" sz="800" smtClean="0"/>
              <a:t>PL/SQL procedure successfully completed.</a:t>
            </a:r>
          </a:p>
          <a:p>
            <a:endParaRPr lang="en-US" sz="800" smtClean="0"/>
          </a:p>
          <a:p>
            <a:endParaRPr lang="en-US" sz="800" b="1"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1CA1B07E-D73E-4E3B-811A-5D71F93FF4B3}" type="slidenum">
              <a:rPr lang="en-US" b="1" smtClean="0">
                <a:solidFill>
                  <a:srgbClr val="000000"/>
                </a:solidFill>
              </a:rPr>
              <a:pPr/>
              <a:t>14</a:t>
            </a:fld>
            <a:endParaRPr lang="en-US" b="1" smtClean="0">
              <a:solidFill>
                <a:srgbClr val="000000"/>
              </a:solidFill>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US" sz="800" smtClean="0"/>
          </a:p>
          <a:p>
            <a:endParaRPr lang="en-US" sz="800" smtClean="0"/>
          </a:p>
          <a:p>
            <a:endParaRPr lang="en-US" sz="800" b="1"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DC1D9D07-676E-437B-869F-80E0A768C08C}" type="slidenum">
              <a:rPr lang="en-US" b="1" smtClean="0">
                <a:solidFill>
                  <a:srgbClr val="000000"/>
                </a:solidFill>
              </a:rPr>
              <a:pPr/>
              <a:t>15</a:t>
            </a:fld>
            <a:endParaRPr lang="en-US" b="1" smtClean="0">
              <a:solidFill>
                <a:srgbClr val="000000"/>
              </a:solidFill>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sz="800" smtClean="0"/>
          </a:p>
          <a:p>
            <a:endParaRPr lang="en-US" sz="800" smtClean="0"/>
          </a:p>
          <a:p>
            <a:endParaRPr lang="en-US" sz="800" b="1"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pPr eaLnBrk="0" hangingPunct="0">
              <a:spcBef>
                <a:spcPct val="50000"/>
              </a:spcBef>
              <a:buClr>
                <a:srgbClr val="0033CC"/>
              </a:buClr>
              <a:buSzPct val="155000"/>
              <a:buFont typeface="Symbol" pitchFamily="18" charset="2"/>
              <a:buNone/>
            </a:pPr>
            <a:fld id="{5CA05FA7-31DF-4612-888F-CB18F3C47170}" type="slidenum">
              <a:rPr lang="en-US" b="1" smtClean="0">
                <a:solidFill>
                  <a:srgbClr val="000000"/>
                </a:solidFill>
              </a:rPr>
              <a:pPr eaLnBrk="0" hangingPunct="0">
                <a:spcBef>
                  <a:spcPct val="50000"/>
                </a:spcBef>
                <a:buClr>
                  <a:srgbClr val="0033CC"/>
                </a:buClr>
                <a:buSzPct val="155000"/>
                <a:buFont typeface="Symbol" pitchFamily="18" charset="2"/>
                <a:buNone/>
              </a:pPr>
              <a:t>16</a:t>
            </a:fld>
            <a:endParaRPr lang="en-US" b="1" smtClean="0">
              <a:solidFill>
                <a:srgbClr val="000000"/>
              </a:solidFill>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pPr eaLnBrk="0" hangingPunct="0">
              <a:spcBef>
                <a:spcPct val="50000"/>
              </a:spcBef>
              <a:buClr>
                <a:srgbClr val="0033CC"/>
              </a:buClr>
              <a:buSzPct val="155000"/>
              <a:buFont typeface="Symbol" pitchFamily="18" charset="2"/>
              <a:buNone/>
            </a:pPr>
            <a:fld id="{8C0C640D-6D2B-4299-8428-673BF11E3645}" type="slidenum">
              <a:rPr lang="en-US" b="1" smtClean="0">
                <a:solidFill>
                  <a:srgbClr val="000000"/>
                </a:solidFill>
              </a:rPr>
              <a:pPr eaLnBrk="0" hangingPunct="0">
                <a:spcBef>
                  <a:spcPct val="50000"/>
                </a:spcBef>
                <a:buClr>
                  <a:srgbClr val="0033CC"/>
                </a:buClr>
                <a:buSzPct val="155000"/>
                <a:buFont typeface="Symbol" pitchFamily="18" charset="2"/>
                <a:buNone/>
              </a:pPr>
              <a:t>17</a:t>
            </a:fld>
            <a:endParaRPr lang="en-US" b="1" smtClean="0">
              <a:solidFill>
                <a:srgbClr val="000000"/>
              </a:solidFill>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pPr eaLnBrk="0" hangingPunct="0">
              <a:spcBef>
                <a:spcPct val="50000"/>
              </a:spcBef>
              <a:buClr>
                <a:srgbClr val="0033CC"/>
              </a:buClr>
              <a:buSzPct val="155000"/>
              <a:buFont typeface="Symbol" pitchFamily="18" charset="2"/>
              <a:buNone/>
            </a:pPr>
            <a:fld id="{04A8CACA-F30A-4828-BC5B-5D338512018B}" type="slidenum">
              <a:rPr lang="en-US" b="1" smtClean="0">
                <a:solidFill>
                  <a:srgbClr val="000000"/>
                </a:solidFill>
              </a:rPr>
              <a:pPr eaLnBrk="0" hangingPunct="0">
                <a:spcBef>
                  <a:spcPct val="50000"/>
                </a:spcBef>
                <a:buClr>
                  <a:srgbClr val="0033CC"/>
                </a:buClr>
                <a:buSzPct val="155000"/>
                <a:buFont typeface="Symbol" pitchFamily="18" charset="2"/>
                <a:buNone/>
              </a:pPr>
              <a:t>18</a:t>
            </a:fld>
            <a:endParaRPr lang="en-US" b="1" smtClean="0">
              <a:solidFill>
                <a:srgbClr val="000000"/>
              </a:solidFill>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sz="90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pPr eaLnBrk="0" hangingPunct="0">
              <a:spcBef>
                <a:spcPct val="50000"/>
              </a:spcBef>
              <a:buClr>
                <a:srgbClr val="0033CC"/>
              </a:buClr>
              <a:buSzPct val="155000"/>
              <a:buFont typeface="Symbol" pitchFamily="18" charset="2"/>
              <a:buNone/>
            </a:pPr>
            <a:fld id="{B7DE5055-81F6-4F79-89D1-6D7DDF914249}" type="slidenum">
              <a:rPr lang="en-US" b="1" smtClean="0">
                <a:solidFill>
                  <a:srgbClr val="000000"/>
                </a:solidFill>
              </a:rPr>
              <a:pPr eaLnBrk="0" hangingPunct="0">
                <a:spcBef>
                  <a:spcPct val="50000"/>
                </a:spcBef>
                <a:buClr>
                  <a:srgbClr val="0033CC"/>
                </a:buClr>
                <a:buSzPct val="155000"/>
                <a:buFont typeface="Symbol" pitchFamily="18" charset="2"/>
                <a:buNone/>
              </a:pPr>
              <a:t>19</a:t>
            </a:fld>
            <a:endParaRPr lang="en-US" b="1" smtClean="0">
              <a:solidFill>
                <a:srgbClr val="000000"/>
              </a:solidFill>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sz="9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smtClean="0"/>
          </a:p>
        </p:txBody>
      </p:sp>
      <p:sp>
        <p:nvSpPr>
          <p:cNvPr id="59396" name="Slide Number Placeholder 3"/>
          <p:cNvSpPr>
            <a:spLocks noGrp="1"/>
          </p:cNvSpPr>
          <p:nvPr>
            <p:ph type="sldNum" sz="quarter" idx="5"/>
          </p:nvPr>
        </p:nvSpPr>
        <p:spPr>
          <a:noFill/>
        </p:spPr>
        <p:txBody>
          <a:bodyPr/>
          <a:lstStyle/>
          <a:p>
            <a:fld id="{A7F459A2-8FC6-4A08-827E-C14AAD1A2A03}" type="slidenum">
              <a:rPr lang="en-US" smtClean="0"/>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Ro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AAB7D096-1E85-438E-8EC6-704F681CB302}" type="slidenum">
              <a:rPr lang="en-US" smtClean="0"/>
              <a:pPr/>
              <a:t>21</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algn="just" eaLnBrk="1" hangingPunct="1">
              <a:buClr>
                <a:schemeClr val="tx1"/>
              </a:buClr>
              <a:buFontTx/>
              <a:buChar char="•"/>
            </a:pPr>
            <a:r>
              <a:rPr lang="en-US" sz="800" smtClean="0"/>
              <a:t>Here ITEM is a database table name, ITEMCODE is a column in ITEM table. If ITEM.ITEMCODE is VARCHAR2(6), then the same datatype would be applied to v_itemcode</a:t>
            </a:r>
          </a:p>
          <a:p>
            <a:pPr algn="just" eaLnBrk="1" hangingPunct="1">
              <a:buClr>
                <a:schemeClr val="tx1"/>
              </a:buClr>
              <a:buFontTx/>
              <a:buChar char="•"/>
            </a:pPr>
            <a:endParaRPr lang="en-US" sz="800" smtClean="0"/>
          </a:p>
          <a:p>
            <a:pPr algn="just" eaLnBrk="1" hangingPunct="1">
              <a:buClr>
                <a:schemeClr val="tx1"/>
              </a:buClr>
              <a:buFontTx/>
              <a:buChar char="•"/>
            </a:pPr>
            <a:r>
              <a:rPr lang="en-US" sz="800" smtClean="0"/>
              <a:t>Change of column precision or datatype of ITEMCODE in the database, would in turn change v_itemcode automatically as the variable is anchored</a:t>
            </a:r>
          </a:p>
          <a:p>
            <a:endParaRPr lang="en-US" sz="800" smtClean="0"/>
          </a:p>
          <a:p>
            <a:endParaRPr lang="en-US" sz="800" b="1"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F27A7046-4321-412D-B8A5-E8A4B5DE64F4}" type="slidenum">
              <a:rPr lang="en-US" smtClean="0"/>
              <a:pPr/>
              <a:t>22</a:t>
            </a:fld>
            <a:endParaRPr lang="en-US"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r>
              <a:rPr lang="en-US" sz="800" smtClean="0"/>
              <a:t>The datatype of v_quantityonhand and NOT NULL constraint is applied to v_reorderqty.  Value of v_quantityonhand would not be copied to v_reorderqty</a:t>
            </a:r>
          </a:p>
          <a:p>
            <a:endParaRPr lang="en-US" sz="800" smtClean="0"/>
          </a:p>
          <a:p>
            <a:endParaRPr lang="en-US" sz="800" b="1"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CB834612-9DB6-4E9B-BD0E-6272B3610985}" type="slidenum">
              <a:rPr lang="en-US" smtClean="0"/>
              <a:pPr/>
              <a:t>23</a:t>
            </a:fld>
            <a:endParaRPr lang="en-U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en-US" sz="800" smtClean="0"/>
          </a:p>
          <a:p>
            <a:endParaRPr lang="en-US" sz="800" smtClean="0"/>
          </a:p>
          <a:p>
            <a:endParaRPr lang="en-US" sz="800" b="1"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EC1E1FF5-95CF-4CE1-A940-1DB1EEF4FA24}" type="slidenum">
              <a:rPr lang="en-US" smtClean="0"/>
              <a:pPr/>
              <a:t>24</a:t>
            </a:fld>
            <a:endParaRPr lang="en-US"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sz="800" smtClean="0"/>
          </a:p>
          <a:p>
            <a:endParaRPr lang="en-US" sz="800" smtClean="0"/>
          </a:p>
          <a:p>
            <a:endParaRPr lang="en-US" sz="800" b="1"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CEA30400-D31E-4083-A403-02D73CA83E76}" type="slidenum">
              <a:rPr lang="en-US" smtClean="0"/>
              <a:pPr/>
              <a:t>25</a:t>
            </a:fld>
            <a:endParaRPr lang="en-U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r>
              <a:rPr lang="en-US" sz="800" smtClean="0"/>
              <a:t>PL/SQL is not interactive. Please follow the code snippet to understand the same.</a:t>
            </a:r>
          </a:p>
          <a:p>
            <a:endParaRPr lang="en-US" sz="800" smtClean="0"/>
          </a:p>
          <a:p>
            <a:r>
              <a:rPr lang="en-US" sz="800" smtClean="0"/>
              <a:t>SQL&gt; DECLARE</a:t>
            </a:r>
          </a:p>
          <a:p>
            <a:r>
              <a:rPr lang="en-US" sz="800" smtClean="0"/>
              <a:t>  2  v_customername VARCHAR2(20);</a:t>
            </a:r>
          </a:p>
          <a:p>
            <a:r>
              <a:rPr lang="en-US" sz="800" smtClean="0"/>
              <a:t>  3  v_qtyrequired NUMBER;</a:t>
            </a:r>
          </a:p>
          <a:p>
            <a:r>
              <a:rPr lang="en-US" sz="800" smtClean="0"/>
              <a:t>  4  BEGIN</a:t>
            </a:r>
          </a:p>
          <a:p>
            <a:r>
              <a:rPr lang="en-US" sz="800" smtClean="0"/>
              <a:t>  5  v_customername := '&amp;v_customername';</a:t>
            </a:r>
          </a:p>
          <a:p>
            <a:r>
              <a:rPr lang="en-US" sz="800" smtClean="0"/>
              <a:t>  6  DBMS_OUTPUT.PUT_LINE('Customer Name : '||v_customername);</a:t>
            </a:r>
          </a:p>
          <a:p>
            <a:r>
              <a:rPr lang="en-US" sz="800" smtClean="0"/>
              <a:t>  7  v_qtyrequired := &amp;v_qtyrequired;</a:t>
            </a:r>
          </a:p>
          <a:p>
            <a:r>
              <a:rPr lang="en-US" sz="800" smtClean="0"/>
              <a:t>  8  DBMS_OUTPUT.PUT_LINE('Required Qty : '||v_qtyrequired);</a:t>
            </a:r>
          </a:p>
          <a:p>
            <a:r>
              <a:rPr lang="en-US" sz="800" smtClean="0"/>
              <a:t>  9  END;</a:t>
            </a:r>
          </a:p>
          <a:p>
            <a:r>
              <a:rPr lang="en-US" sz="800" smtClean="0"/>
              <a:t> 10  /</a:t>
            </a:r>
          </a:p>
          <a:p>
            <a:r>
              <a:rPr lang="en-US" sz="800" smtClean="0"/>
              <a:t>Enter value for v_customername: JAMES</a:t>
            </a:r>
          </a:p>
          <a:p>
            <a:r>
              <a:rPr lang="en-US" sz="800" smtClean="0"/>
              <a:t>old   5: v_customername := '&amp;v_customername';</a:t>
            </a:r>
          </a:p>
          <a:p>
            <a:r>
              <a:rPr lang="en-US" sz="800" smtClean="0"/>
              <a:t>new   5: v_customername := 'JAMES';</a:t>
            </a:r>
          </a:p>
          <a:p>
            <a:r>
              <a:rPr lang="en-US" sz="800" smtClean="0"/>
              <a:t>Enter value for v_qtyrequired: 20</a:t>
            </a:r>
          </a:p>
          <a:p>
            <a:r>
              <a:rPr lang="en-US" sz="800" smtClean="0"/>
              <a:t>old   7: v_qtyrequired := &amp;v_qtyrequired;</a:t>
            </a:r>
          </a:p>
          <a:p>
            <a:r>
              <a:rPr lang="en-US" sz="800" smtClean="0"/>
              <a:t>new   7: v_qtyrequired := 20;</a:t>
            </a:r>
          </a:p>
          <a:p>
            <a:r>
              <a:rPr lang="en-US" sz="800" smtClean="0"/>
              <a:t>Customer Name : JAMES</a:t>
            </a:r>
          </a:p>
          <a:p>
            <a:r>
              <a:rPr lang="en-US" sz="800" smtClean="0"/>
              <a:t>Required Qty : 20</a:t>
            </a:r>
          </a:p>
          <a:p>
            <a:endParaRPr lang="en-US" sz="800" smtClean="0"/>
          </a:p>
          <a:p>
            <a:r>
              <a:rPr lang="en-US" sz="800" smtClean="0"/>
              <a:t>PL/SQL procedure successfully completed.</a:t>
            </a:r>
          </a:p>
          <a:p>
            <a:endParaRPr lang="en-US" sz="800" smtClean="0"/>
          </a:p>
          <a:p>
            <a:r>
              <a:rPr lang="en-US" sz="800" smtClean="0"/>
              <a:t>While executing the above PL/SQL block, the system would ask us to enter the customer name and quantity required both,  only after which it will display the entered customer name and quantity required details.  Even though there is a presence of DBMS_OUTPUT.PUT_LINE  statement immediately after accepting the customer name, the system would not do so. Please be aware of this behavior.</a:t>
            </a:r>
          </a:p>
          <a:p>
            <a:endParaRPr lang="en-US" sz="800" b="1"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5DD1C648-4164-4632-8495-8D125F22A083}" type="slidenum">
              <a:rPr lang="en-US" smtClean="0"/>
              <a:pPr/>
              <a:t>26</a:t>
            </a:fld>
            <a:endParaRPr 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sz="800" smtClean="0"/>
          </a:p>
          <a:p>
            <a:endParaRPr lang="en-US" sz="800" smtClean="0"/>
          </a:p>
          <a:p>
            <a:endParaRPr lang="en-US" sz="800" b="1"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Rot="1" noChangeArrowheads="1" noTextEdit="1"/>
          </p:cNvSpPr>
          <p:nvPr>
            <p:ph type="sldImg"/>
          </p:nvPr>
        </p:nvSpPr>
        <p:spPr>
          <a:ln/>
        </p:spPr>
      </p:sp>
      <p:sp>
        <p:nvSpPr>
          <p:cNvPr id="8499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p:spPr>
        <p:txBody>
          <a:bodyPr/>
          <a:lstStyle/>
          <a:p>
            <a:endParaRPr lang="en-US" smtClean="0"/>
          </a:p>
        </p:txBody>
      </p:sp>
      <p:sp>
        <p:nvSpPr>
          <p:cNvPr id="86020" name="Slide Number Placeholder 3"/>
          <p:cNvSpPr>
            <a:spLocks noGrp="1"/>
          </p:cNvSpPr>
          <p:nvPr>
            <p:ph type="sldNum" sz="quarter" idx="5"/>
          </p:nvPr>
        </p:nvSpPr>
        <p:spPr>
          <a:noFill/>
        </p:spPr>
        <p:txBody>
          <a:bodyPr/>
          <a:lstStyle/>
          <a:p>
            <a:fld id="{4677BFFD-2BD5-411C-962D-0FD2BF2E848C}" type="slidenum">
              <a:rPr lang="en-US" smtClean="0"/>
              <a:pPr/>
              <a:t>28</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p:spPr>
        <p:txBody>
          <a:bodyPr/>
          <a:lstStyle/>
          <a:p>
            <a:r>
              <a:rPr lang="en-US" smtClean="0"/>
              <a:t>This operator attaches two or more strings (or arguments which can be converted implicitly to  a string) together.</a:t>
            </a:r>
          </a:p>
        </p:txBody>
      </p:sp>
      <p:sp>
        <p:nvSpPr>
          <p:cNvPr id="87044" name="Slide Number Placeholder 3"/>
          <p:cNvSpPr>
            <a:spLocks noGrp="1"/>
          </p:cNvSpPr>
          <p:nvPr>
            <p:ph type="sldNum" sz="quarter" idx="5"/>
          </p:nvPr>
        </p:nvSpPr>
        <p:spPr>
          <a:noFill/>
        </p:spPr>
        <p:txBody>
          <a:bodyPr/>
          <a:lstStyle/>
          <a:p>
            <a:fld id="{E290E9C9-A62E-4BE1-BD9A-C79744651291}" type="slidenum">
              <a:rPr lang="en-US" smtClean="0"/>
              <a:pPr/>
              <a:t>29</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smtClean="0"/>
          </a:p>
        </p:txBody>
      </p:sp>
      <p:sp>
        <p:nvSpPr>
          <p:cNvPr id="60420" name="Slide Number Placeholder 3"/>
          <p:cNvSpPr>
            <a:spLocks noGrp="1"/>
          </p:cNvSpPr>
          <p:nvPr>
            <p:ph type="sldNum" sz="quarter" idx="5"/>
          </p:nvPr>
        </p:nvSpPr>
        <p:spPr>
          <a:noFill/>
        </p:spPr>
        <p:txBody>
          <a:bodyPr/>
          <a:lstStyle/>
          <a:p>
            <a:fld id="{F55271D2-0C2F-47AD-8F0A-C5C28D7802D1}" type="slidenum">
              <a:rPr lang="en-US" smtClean="0"/>
              <a:pPr/>
              <a:t>3</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p:spPr>
        <p:txBody>
          <a:bodyPr/>
          <a:lstStyle/>
          <a:p>
            <a:endParaRPr lang="en-US" smtClean="0"/>
          </a:p>
        </p:txBody>
      </p:sp>
      <p:sp>
        <p:nvSpPr>
          <p:cNvPr id="88068" name="Slide Number Placeholder 3"/>
          <p:cNvSpPr>
            <a:spLocks noGrp="1"/>
          </p:cNvSpPr>
          <p:nvPr>
            <p:ph type="sldNum" sz="quarter" idx="5"/>
          </p:nvPr>
        </p:nvSpPr>
        <p:spPr>
          <a:noFill/>
        </p:spPr>
        <p:txBody>
          <a:bodyPr/>
          <a:lstStyle/>
          <a:p>
            <a:fld id="{75BAF0DB-CFC8-4B7E-82C9-DA882C739EED}" type="slidenum">
              <a:rPr lang="en-US" smtClean="0"/>
              <a:pPr/>
              <a:t>30</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p:spPr>
        <p:txBody>
          <a:bodyPr/>
          <a:lstStyle/>
          <a:p>
            <a:endParaRPr lang="en-US" smtClean="0"/>
          </a:p>
        </p:txBody>
      </p:sp>
      <p:sp>
        <p:nvSpPr>
          <p:cNvPr id="89092" name="Slide Number Placeholder 3"/>
          <p:cNvSpPr>
            <a:spLocks noGrp="1"/>
          </p:cNvSpPr>
          <p:nvPr>
            <p:ph type="sldNum" sz="quarter" idx="5"/>
          </p:nvPr>
        </p:nvSpPr>
        <p:spPr>
          <a:noFill/>
        </p:spPr>
        <p:txBody>
          <a:bodyPr/>
          <a:lstStyle/>
          <a:p>
            <a:fld id="{E47EDEF1-4EFE-4FFF-A98D-B0705DA6DB8E}" type="slidenum">
              <a:rPr lang="en-US" smtClean="0"/>
              <a:pPr/>
              <a:t>31</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p:spPr>
        <p:txBody>
          <a:bodyPr/>
          <a:lstStyle/>
          <a:p>
            <a:endParaRPr lang="en-US" smtClean="0"/>
          </a:p>
        </p:txBody>
      </p:sp>
      <p:sp>
        <p:nvSpPr>
          <p:cNvPr id="90116" name="Slide Number Placeholder 3"/>
          <p:cNvSpPr>
            <a:spLocks noGrp="1"/>
          </p:cNvSpPr>
          <p:nvPr>
            <p:ph type="sldNum" sz="quarter" idx="5"/>
          </p:nvPr>
        </p:nvSpPr>
        <p:spPr>
          <a:noFill/>
        </p:spPr>
        <p:txBody>
          <a:bodyPr/>
          <a:lstStyle/>
          <a:p>
            <a:fld id="{F6CE5824-70C3-46F3-9FC1-5014D848865F}" type="slidenum">
              <a:rPr lang="en-US" smtClean="0"/>
              <a:pPr/>
              <a:t>32</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ADAD8A37-79DD-46C1-B821-E28B22B5F5B6}" type="slidenum">
              <a:rPr lang="en-US" b="1" smtClean="0">
                <a:solidFill>
                  <a:srgbClr val="000000"/>
                </a:solidFill>
              </a:rPr>
              <a:pPr/>
              <a:t>33</a:t>
            </a:fld>
            <a:endParaRPr lang="en-US" b="1" smtClean="0">
              <a:solidFill>
                <a:srgbClr val="000000"/>
              </a:solidFill>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sz="800" smtClean="0"/>
          </a:p>
          <a:p>
            <a:r>
              <a:rPr lang="en-US" sz="800" smtClean="0"/>
              <a:t>We can define a PL/SQL block within another PL/SQL block. Thus the block defined inside is called a nested PL/SQL block. Nested PL/SQL block can also have declaration section, executable section, exception section. One or more PL/SQL blocks can be present within an anonymous PL/SQL block</a:t>
            </a:r>
          </a:p>
          <a:p>
            <a:endParaRPr lang="en-US" sz="800" smtClean="0"/>
          </a:p>
          <a:p>
            <a:r>
              <a:rPr lang="en-US" sz="800" smtClean="0"/>
              <a:t>Nested PL/SQL blocks can be present in the executable section or in the exception handling section. While defining nested blocks, make sure that there are no crossovers. Meaning before you complete defining one block, do not start the definition of another block.</a:t>
            </a:r>
          </a:p>
          <a:p>
            <a:endParaRPr lang="en-US" sz="800" smtClean="0"/>
          </a:p>
          <a:p>
            <a:pPr lvl="2"/>
            <a:r>
              <a:rPr lang="en-US" sz="800" smtClean="0"/>
              <a:t>DECLARE</a:t>
            </a:r>
          </a:p>
          <a:p>
            <a:pPr lvl="2"/>
            <a:endParaRPr lang="en-US" sz="800" smtClean="0"/>
          </a:p>
          <a:p>
            <a:pPr lvl="2"/>
            <a:endParaRPr lang="en-US" sz="800" smtClean="0"/>
          </a:p>
          <a:p>
            <a:pPr lvl="2"/>
            <a:r>
              <a:rPr lang="en-US" sz="800" smtClean="0"/>
              <a:t>BEGIN</a:t>
            </a:r>
          </a:p>
          <a:p>
            <a:pPr lvl="2"/>
            <a:endParaRPr lang="en-US" sz="800" smtClean="0"/>
          </a:p>
          <a:p>
            <a:pPr lvl="2"/>
            <a:endParaRPr lang="en-US" sz="800" smtClean="0"/>
          </a:p>
          <a:p>
            <a:pPr lvl="2"/>
            <a:r>
              <a:rPr lang="en-US" sz="800" smtClean="0"/>
              <a:t>EXCEPTION</a:t>
            </a:r>
          </a:p>
          <a:p>
            <a:pPr lvl="2"/>
            <a:endParaRPr lang="en-US" sz="800" smtClean="0"/>
          </a:p>
          <a:p>
            <a:pPr lvl="2"/>
            <a:endParaRPr lang="en-US" sz="800" smtClean="0"/>
          </a:p>
          <a:p>
            <a:pPr lvl="2"/>
            <a:r>
              <a:rPr lang="en-US" sz="800" smtClean="0"/>
              <a:t>DECLARE</a:t>
            </a:r>
          </a:p>
          <a:p>
            <a:pPr lvl="2"/>
            <a:endParaRPr lang="en-US" sz="800" smtClean="0"/>
          </a:p>
          <a:p>
            <a:pPr lvl="2"/>
            <a:endParaRPr lang="en-US" sz="800" smtClean="0"/>
          </a:p>
          <a:p>
            <a:pPr lvl="2"/>
            <a:r>
              <a:rPr lang="en-US" sz="800" smtClean="0"/>
              <a:t>END;</a:t>
            </a:r>
          </a:p>
          <a:p>
            <a:pPr lvl="2"/>
            <a:endParaRPr lang="en-US" sz="800" smtClean="0"/>
          </a:p>
          <a:p>
            <a:pPr lvl="2"/>
            <a:endParaRPr lang="en-US" sz="800" smtClean="0"/>
          </a:p>
          <a:p>
            <a:pPr lvl="2"/>
            <a:r>
              <a:rPr lang="en-US" sz="800" smtClean="0"/>
              <a:t>BEGIN</a:t>
            </a:r>
          </a:p>
          <a:p>
            <a:pPr lvl="2"/>
            <a:endParaRPr lang="en-US" sz="800" smtClean="0"/>
          </a:p>
          <a:p>
            <a:pPr lvl="2"/>
            <a:endParaRPr lang="en-US" sz="800" smtClean="0"/>
          </a:p>
          <a:p>
            <a:pPr lvl="2"/>
            <a:r>
              <a:rPr lang="en-US" sz="800" smtClean="0"/>
              <a:t>EXCEPTION</a:t>
            </a:r>
          </a:p>
          <a:p>
            <a:pPr lvl="2"/>
            <a:endParaRPr lang="en-US" sz="800" smtClean="0"/>
          </a:p>
          <a:p>
            <a:pPr lvl="2"/>
            <a:r>
              <a:rPr lang="en-US" sz="800" smtClean="0"/>
              <a:t>END;</a:t>
            </a:r>
          </a:p>
          <a:p>
            <a:pPr lvl="2"/>
            <a:endParaRPr lang="en-US" sz="800" b="1"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60ACB2A6-1106-4389-8B23-8999D4648104}" type="slidenum">
              <a:rPr lang="en-US" b="1" smtClean="0">
                <a:solidFill>
                  <a:srgbClr val="000000"/>
                </a:solidFill>
              </a:rPr>
              <a:pPr/>
              <a:t>34</a:t>
            </a:fld>
            <a:endParaRPr lang="en-US" b="1" smtClean="0">
              <a:solidFill>
                <a:srgbClr val="000000"/>
              </a:solidFill>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n-US" sz="800" smtClean="0"/>
          </a:p>
          <a:p>
            <a:endParaRPr lang="en-US" sz="800" smtClean="0"/>
          </a:p>
          <a:p>
            <a:endParaRPr lang="en-US" sz="800" b="1"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DC96C9FD-8762-4F7D-89F1-12540CEA1CED}" type="slidenum">
              <a:rPr lang="en-US" b="1" smtClean="0">
                <a:solidFill>
                  <a:srgbClr val="000000"/>
                </a:solidFill>
              </a:rPr>
              <a:pPr/>
              <a:t>35</a:t>
            </a:fld>
            <a:endParaRPr lang="en-US" b="1" smtClean="0">
              <a:solidFill>
                <a:srgbClr val="000000"/>
              </a:solidFill>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sz="800" smtClean="0"/>
          </a:p>
          <a:p>
            <a:endParaRPr lang="en-US" sz="800" smtClean="0"/>
          </a:p>
          <a:p>
            <a:endParaRPr lang="en-US" sz="800" b="1"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5609DF62-DCC0-47E9-97F2-25376C88F6E5}" type="slidenum">
              <a:rPr lang="en-US" b="1" smtClean="0">
                <a:solidFill>
                  <a:srgbClr val="000000"/>
                </a:solidFill>
              </a:rPr>
              <a:pPr/>
              <a:t>36</a:t>
            </a:fld>
            <a:endParaRPr lang="en-US" b="1" smtClean="0">
              <a:solidFill>
                <a:srgbClr val="000000"/>
              </a:solidFill>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sz="800" smtClean="0"/>
          </a:p>
          <a:p>
            <a:r>
              <a:rPr lang="en-US" sz="800" smtClean="0"/>
              <a:t>Overlapping of PL/SQL blocks are not allowed. The above slide is an example of the same.</a:t>
            </a:r>
          </a:p>
          <a:p>
            <a:endParaRPr lang="en-US" sz="800" b="1"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663D9A1B-50A9-4E65-9F87-84FE7D1CEA7E}" type="slidenum">
              <a:rPr lang="en-US" smtClean="0"/>
              <a:pPr/>
              <a:t>37</a:t>
            </a:fld>
            <a:endParaRPr lang="en-US"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en-US" sz="800" smtClean="0"/>
          </a:p>
          <a:p>
            <a:endParaRPr lang="en-US" sz="800" smtClean="0"/>
          </a:p>
          <a:p>
            <a:endParaRPr lang="en-US" sz="800" b="1"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p:spPr>
        <p:txBody>
          <a:bodyPr/>
          <a:lstStyle/>
          <a:p>
            <a:endParaRPr lang="en-US" smtClean="0"/>
          </a:p>
        </p:txBody>
      </p:sp>
      <p:sp>
        <p:nvSpPr>
          <p:cNvPr id="96260" name="Slide Number Placeholder 3"/>
          <p:cNvSpPr>
            <a:spLocks noGrp="1"/>
          </p:cNvSpPr>
          <p:nvPr>
            <p:ph type="sldNum" sz="quarter" idx="5"/>
          </p:nvPr>
        </p:nvSpPr>
        <p:spPr>
          <a:noFill/>
        </p:spPr>
        <p:txBody>
          <a:bodyPr/>
          <a:lstStyle/>
          <a:p>
            <a:fld id="{18EF58B6-D2A0-42E4-B2B5-073A85D893B2}" type="slidenum">
              <a:rPr lang="en-US" smtClean="0"/>
              <a:pPr/>
              <a:t>38</a:t>
            </a:fld>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55012AFA-654A-432D-921C-4723A9A756EF}" type="slidenum">
              <a:rPr lang="en-US" smtClean="0"/>
              <a:pPr/>
              <a:t>39</a:t>
            </a:fld>
            <a:endParaRPr lang="en-US" smtClean="0"/>
          </a:p>
        </p:txBody>
      </p:sp>
      <p:sp>
        <p:nvSpPr>
          <p:cNvPr id="97283"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ln/>
        </p:spPr>
        <p:txBody>
          <a:bodyPr/>
          <a:lstStyle/>
          <a:p>
            <a:pPr marL="342900" indent="-342900" algn="just" eaLnBrk="1" hangingPunct="1">
              <a:spcBef>
                <a:spcPct val="20000"/>
              </a:spcBef>
              <a:buClr>
                <a:schemeClr val="tx1"/>
              </a:buClr>
              <a:buFont typeface="Arial" pitchFamily="34" charset="0"/>
              <a:buChar char="•"/>
              <a:defRPr/>
            </a:pPr>
            <a:r>
              <a:rPr lang="en-US" sz="800" kern="0" dirty="0" err="1" smtClean="0">
                <a:latin typeface="Calibri" pitchFamily="34" charset="0"/>
              </a:rPr>
              <a:t>v_itemid</a:t>
            </a:r>
            <a:r>
              <a:rPr lang="en-US" sz="800" kern="0" dirty="0" smtClean="0">
                <a:latin typeface="Calibri" pitchFamily="34" charset="0"/>
              </a:rPr>
              <a:t> with value 1001 declared in the outermost block is visible in both the nested blocks</a:t>
            </a:r>
          </a:p>
          <a:p>
            <a:pPr marL="342900" indent="-342900" algn="just" eaLnBrk="1" hangingPunct="1">
              <a:spcBef>
                <a:spcPct val="20000"/>
              </a:spcBef>
              <a:buClr>
                <a:schemeClr val="tx1"/>
              </a:buClr>
              <a:buFont typeface="Arial" pitchFamily="34" charset="0"/>
              <a:buChar char="•"/>
              <a:defRPr/>
            </a:pPr>
            <a:endParaRPr lang="en-US" sz="800" kern="0" dirty="0" smtClean="0">
              <a:latin typeface="Calibri" pitchFamily="34" charset="0"/>
            </a:endParaRPr>
          </a:p>
          <a:p>
            <a:pPr marL="342900" indent="-342900" algn="just" eaLnBrk="1" hangingPunct="1">
              <a:spcBef>
                <a:spcPct val="20000"/>
              </a:spcBef>
              <a:buClr>
                <a:schemeClr val="tx1"/>
              </a:buClr>
              <a:buFont typeface="Arial" pitchFamily="34" charset="0"/>
              <a:buChar char="•"/>
              <a:defRPr/>
            </a:pPr>
            <a:r>
              <a:rPr lang="en-US" sz="800" kern="0" dirty="0" smtClean="0">
                <a:latin typeface="Calibri" pitchFamily="34" charset="0"/>
              </a:rPr>
              <a:t>But another </a:t>
            </a:r>
            <a:r>
              <a:rPr lang="en-US" sz="800" kern="0" dirty="0" err="1" smtClean="0">
                <a:latin typeface="Calibri" pitchFamily="34" charset="0"/>
              </a:rPr>
              <a:t>v_itemid</a:t>
            </a:r>
            <a:r>
              <a:rPr lang="en-US" sz="800" kern="0" dirty="0" smtClean="0">
                <a:latin typeface="Calibri" pitchFamily="34" charset="0"/>
              </a:rPr>
              <a:t> with value 1002 is declared in the first nested block with similar name as that of outer block</a:t>
            </a:r>
          </a:p>
          <a:p>
            <a:pPr marL="342900" indent="-342900" algn="just" eaLnBrk="1" hangingPunct="1">
              <a:spcBef>
                <a:spcPct val="20000"/>
              </a:spcBef>
              <a:buClr>
                <a:schemeClr val="tx1"/>
              </a:buClr>
              <a:buFont typeface="Arial" pitchFamily="34" charset="0"/>
              <a:buChar char="•"/>
              <a:defRPr/>
            </a:pPr>
            <a:endParaRPr lang="en-US" sz="800" kern="0" dirty="0" smtClean="0">
              <a:latin typeface="Calibri" pitchFamily="34" charset="0"/>
            </a:endParaRPr>
          </a:p>
          <a:p>
            <a:pPr marL="342900" indent="-342900" algn="just" eaLnBrk="1" hangingPunct="1">
              <a:spcBef>
                <a:spcPct val="20000"/>
              </a:spcBef>
              <a:buClr>
                <a:schemeClr val="tx1"/>
              </a:buClr>
              <a:buFont typeface="Arial" pitchFamily="34" charset="0"/>
              <a:buChar char="•"/>
              <a:defRPr/>
            </a:pPr>
            <a:r>
              <a:rPr lang="en-US" sz="800" kern="0" dirty="0" smtClean="0">
                <a:latin typeface="Calibri" pitchFamily="34" charset="0"/>
              </a:rPr>
              <a:t>As local variable takes higher precedence within any block only </a:t>
            </a:r>
            <a:r>
              <a:rPr lang="en-US" sz="800" kern="0" dirty="0" err="1" smtClean="0">
                <a:latin typeface="Calibri" pitchFamily="34" charset="0"/>
              </a:rPr>
              <a:t>v_itemid</a:t>
            </a:r>
            <a:r>
              <a:rPr lang="en-US" sz="800" kern="0" dirty="0" smtClean="0">
                <a:latin typeface="Calibri" pitchFamily="34" charset="0"/>
              </a:rPr>
              <a:t> with value 1002 would be visible in the first nested block</a:t>
            </a:r>
          </a:p>
          <a:p>
            <a:pPr>
              <a:defRPr/>
            </a:pPr>
            <a:endParaRPr lang="en-US" sz="800" dirty="0" smtClean="0"/>
          </a:p>
          <a:p>
            <a:pPr>
              <a:defRPr/>
            </a:pPr>
            <a:endParaRPr lang="en-US" sz="800" dirty="0" smtClean="0"/>
          </a:p>
          <a:p>
            <a:pPr>
              <a:defRPr/>
            </a:pPr>
            <a:endParaRPr lang="en-US" sz="800" b="1"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r>
              <a:rPr lang="en-US" smtClean="0"/>
              <a:t>Recap of Day1</a:t>
            </a:r>
          </a:p>
        </p:txBody>
      </p:sp>
      <p:sp>
        <p:nvSpPr>
          <p:cNvPr id="61444" name="Slide Number Placeholder 3"/>
          <p:cNvSpPr>
            <a:spLocks noGrp="1"/>
          </p:cNvSpPr>
          <p:nvPr>
            <p:ph type="sldNum" sz="quarter" idx="5"/>
          </p:nvPr>
        </p:nvSpPr>
        <p:spPr>
          <a:noFill/>
        </p:spPr>
        <p:txBody>
          <a:bodyPr/>
          <a:lstStyle/>
          <a:p>
            <a:fld id="{28A80625-D688-42F2-8648-2A153A3C67ED}" type="slidenum">
              <a:rPr lang="en-US" smtClean="0"/>
              <a:pPr/>
              <a:t>4</a:t>
            </a:fld>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p:spPr>
        <p:txBody>
          <a:bodyPr/>
          <a:lstStyle/>
          <a:p>
            <a:r>
              <a:rPr lang="en-US" smtClean="0"/>
              <a:t>Anonymous PL/SQL blocks can be qualified with identifiers (or names). While qualifying use &lt;&lt; and &gt;&gt; angle brackets to enclose the identifiers.</a:t>
            </a:r>
          </a:p>
          <a:p>
            <a:endParaRPr lang="en-US" smtClean="0"/>
          </a:p>
          <a:p>
            <a:r>
              <a:rPr lang="en-US" smtClean="0"/>
              <a:t>For example, in the above slide, &lt;&lt;supplier&gt;&gt; is one PL/SQL block within which there is another &lt;&lt;shopkeeper&gt;&gt; PL/SQL block. These qualifying identifiers will be useful if there is a presence of one or more variables with the same name.</a:t>
            </a:r>
          </a:p>
          <a:p>
            <a:endParaRPr lang="en-US" smtClean="0"/>
          </a:p>
          <a:p>
            <a:r>
              <a:rPr lang="en-US" smtClean="0"/>
              <a:t>V_price is a variable declared within the supplier block. Similar variable with the same name exist in the shopkeeper block also. The scope or lifetime of variables would be within the PL/SQL block in which it is declared.</a:t>
            </a:r>
          </a:p>
          <a:p>
            <a:endParaRPr lang="en-US" smtClean="0"/>
          </a:p>
          <a:p>
            <a:r>
              <a:rPr lang="en-US" smtClean="0"/>
              <a:t>If you simply mention a variable without any qualifier, it will refer to the variable declared in the current block. </a:t>
            </a:r>
          </a:p>
          <a:p>
            <a:endParaRPr lang="en-US" smtClean="0"/>
          </a:p>
          <a:p>
            <a:r>
              <a:rPr lang="en-US" smtClean="0"/>
              <a:t>For ex. If you say </a:t>
            </a:r>
            <a:r>
              <a:rPr lang="en-US" smtClean="0">
                <a:latin typeface="Lucida Console" pitchFamily="49" charset="0"/>
              </a:rPr>
              <a:t>DBMS_OUTPUT.PUT_LINE(‘Supplier Price: '||v_price); it refers to the variable declared in the supplier block</a:t>
            </a:r>
          </a:p>
          <a:p>
            <a:endParaRPr lang="en-US" smtClean="0">
              <a:latin typeface="Lucida Console" pitchFamily="49" charset="0"/>
            </a:endParaRPr>
          </a:p>
          <a:p>
            <a:r>
              <a:rPr lang="en-US" smtClean="0"/>
              <a:t>If the variable is not declared in the current block in which it is referred or invoked, PL/SQL compiler will look for the presence of the variable in the enclosing block.</a:t>
            </a:r>
          </a:p>
          <a:p>
            <a:endParaRPr lang="en-US" smtClean="0"/>
          </a:p>
          <a:p>
            <a:r>
              <a:rPr lang="en-US" smtClean="0"/>
              <a:t>For ex. If you say </a:t>
            </a:r>
            <a:r>
              <a:rPr lang="en-US" smtClean="0">
                <a:latin typeface="Lucida Console" pitchFamily="49" charset="0"/>
              </a:rPr>
              <a:t>DBMS_OUTPUT.PUT_LINE(‘Supplied Qty: '||v_Qty); in the shopkeeper block PL/SQL compiler will check whether this v_Qty is declared in shopkeeper. If not, it will check supplier block for the declaration. If declared in supplier block execution would proceed else it would throw an error message</a:t>
            </a:r>
          </a:p>
          <a:p>
            <a:endParaRPr lang="en-US" smtClean="0">
              <a:latin typeface="Lucida Console" pitchFamily="49" charset="0"/>
            </a:endParaRPr>
          </a:p>
          <a:p>
            <a:r>
              <a:rPr lang="en-US" smtClean="0">
                <a:latin typeface="Lucida Console" pitchFamily="49" charset="0"/>
              </a:rPr>
              <a:t>Accessing shopkeeper block v_price in supplier block scope is illegal. As the v_price variable is out of scope of shopkeeper, it would not be visible</a:t>
            </a:r>
            <a:endParaRPr lang="en-US" smtClean="0"/>
          </a:p>
        </p:txBody>
      </p:sp>
      <p:sp>
        <p:nvSpPr>
          <p:cNvPr id="98308" name="Slide Number Placeholder 3"/>
          <p:cNvSpPr>
            <a:spLocks noGrp="1"/>
          </p:cNvSpPr>
          <p:nvPr>
            <p:ph type="sldNum" sz="quarter" idx="5"/>
          </p:nvPr>
        </p:nvSpPr>
        <p:spPr>
          <a:noFill/>
        </p:spPr>
        <p:txBody>
          <a:bodyPr/>
          <a:lstStyle/>
          <a:p>
            <a:fld id="{ACACFC94-564A-40A3-B280-FB92775C9E18}" type="slidenum">
              <a:rPr lang="en-US" smtClean="0"/>
              <a:pPr/>
              <a:t>40</a:t>
            </a:fld>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Rot="1" noChangeArrowheads="1" noTextEdit="1"/>
          </p:cNvSpPr>
          <p:nvPr>
            <p:ph type="sldImg"/>
          </p:nvPr>
        </p:nvSpPr>
        <p:spPr>
          <a:ln/>
        </p:spPr>
      </p:sp>
      <p:sp>
        <p:nvSpPr>
          <p:cNvPr id="9933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r>
              <a:rPr lang="en-US" smtClean="0"/>
              <a:t>Condition can be any expression,variable,constant, or identifier compared to any other expression, variable, constant, or identifier.</a:t>
            </a:r>
          </a:p>
          <a:p>
            <a:r>
              <a:rPr lang="en-US" smtClean="0"/>
              <a:t>The condition must evaluate to TRUE, FALSE or NULL</a:t>
            </a:r>
          </a:p>
          <a:p>
            <a:endParaRPr lang="en-US" smtClean="0"/>
          </a:p>
        </p:txBody>
      </p:sp>
      <p:sp>
        <p:nvSpPr>
          <p:cNvPr id="100356" name="Slide Number Placeholder 3"/>
          <p:cNvSpPr>
            <a:spLocks noGrp="1"/>
          </p:cNvSpPr>
          <p:nvPr>
            <p:ph type="sldNum" sz="quarter" idx="5"/>
          </p:nvPr>
        </p:nvSpPr>
        <p:spPr>
          <a:noFill/>
        </p:spPr>
        <p:txBody>
          <a:bodyPr/>
          <a:lstStyle/>
          <a:p>
            <a:fld id="{659EFDDE-F1AE-434D-A8C1-4388E102E5A9}" type="slidenum">
              <a:rPr lang="en-US" smtClean="0"/>
              <a:pPr/>
              <a:t>42</a:t>
            </a:fld>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p:spPr>
        <p:txBody>
          <a:bodyPr/>
          <a:lstStyle/>
          <a:p>
            <a:r>
              <a:rPr lang="en-US" smtClean="0"/>
              <a:t>Condition can be any expression,variable,constant, or identifier compared to any other expression, variable, constant, or identifier.</a:t>
            </a:r>
          </a:p>
          <a:p>
            <a:r>
              <a:rPr lang="en-US" smtClean="0"/>
              <a:t>The condition must evaluate to TRUE, FALSE or NULL</a:t>
            </a:r>
          </a:p>
          <a:p>
            <a:endParaRPr lang="en-US" smtClean="0"/>
          </a:p>
        </p:txBody>
      </p:sp>
      <p:sp>
        <p:nvSpPr>
          <p:cNvPr id="101380" name="Slide Number Placeholder 3"/>
          <p:cNvSpPr>
            <a:spLocks noGrp="1"/>
          </p:cNvSpPr>
          <p:nvPr>
            <p:ph type="sldNum" sz="quarter" idx="5"/>
          </p:nvPr>
        </p:nvSpPr>
        <p:spPr>
          <a:noFill/>
        </p:spPr>
        <p:txBody>
          <a:bodyPr/>
          <a:lstStyle/>
          <a:p>
            <a:fld id="{24B56B94-D4BA-45D7-9BF6-2887011F6CF3}" type="slidenum">
              <a:rPr lang="en-US" smtClean="0"/>
              <a:pPr/>
              <a:t>43</a:t>
            </a:fld>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p:spPr>
        <p:txBody>
          <a:bodyPr/>
          <a:lstStyle/>
          <a:p>
            <a:endParaRPr lang="en-US" smtClean="0"/>
          </a:p>
        </p:txBody>
      </p:sp>
      <p:sp>
        <p:nvSpPr>
          <p:cNvPr id="102404" name="Slide Number Placeholder 3"/>
          <p:cNvSpPr>
            <a:spLocks noGrp="1"/>
          </p:cNvSpPr>
          <p:nvPr>
            <p:ph type="sldNum" sz="quarter" idx="5"/>
          </p:nvPr>
        </p:nvSpPr>
        <p:spPr>
          <a:noFill/>
        </p:spPr>
        <p:txBody>
          <a:bodyPr/>
          <a:lstStyle/>
          <a:p>
            <a:fld id="{A7FB1C81-828E-4A83-B7C2-7D0D72DD13B8}" type="slidenum">
              <a:rPr lang="en-US" smtClean="0"/>
              <a:pPr/>
              <a:t>44</a:t>
            </a:fld>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p:spPr>
        <p:txBody>
          <a:bodyPr/>
          <a:lstStyle/>
          <a:p>
            <a:r>
              <a:rPr lang="en-US" smtClean="0"/>
              <a:t>For every IF condition there must be END IF.</a:t>
            </a:r>
          </a:p>
          <a:p>
            <a:r>
              <a:rPr lang="en-US" smtClean="0"/>
              <a:t>If we are using ELSE IF condtion….. Then for every IF we are using we have to use END IF.</a:t>
            </a:r>
          </a:p>
          <a:p>
            <a:r>
              <a:rPr lang="en-US" smtClean="0"/>
              <a:t>The advantage of using ELSIF is, we can close all the IF s with one END IF .</a:t>
            </a:r>
          </a:p>
          <a:p>
            <a:r>
              <a:rPr lang="en-US" smtClean="0"/>
              <a:t>Please note the spelling of ELSIF.</a:t>
            </a:r>
          </a:p>
        </p:txBody>
      </p:sp>
      <p:sp>
        <p:nvSpPr>
          <p:cNvPr id="103428" name="Slide Number Placeholder 3"/>
          <p:cNvSpPr>
            <a:spLocks noGrp="1"/>
          </p:cNvSpPr>
          <p:nvPr>
            <p:ph type="sldNum" sz="quarter" idx="5"/>
          </p:nvPr>
        </p:nvSpPr>
        <p:spPr>
          <a:noFill/>
        </p:spPr>
        <p:txBody>
          <a:bodyPr/>
          <a:lstStyle/>
          <a:p>
            <a:fld id="{08C3A277-E55A-44BA-8459-70C153C68106}" type="slidenum">
              <a:rPr lang="en-US" smtClean="0"/>
              <a:pPr/>
              <a:t>45</a:t>
            </a:fld>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p:spPr>
        <p:txBody>
          <a:bodyPr/>
          <a:lstStyle/>
          <a:p>
            <a:endParaRPr lang="en-US" smtClean="0"/>
          </a:p>
        </p:txBody>
      </p:sp>
      <p:sp>
        <p:nvSpPr>
          <p:cNvPr id="104452" name="Slide Number Placeholder 3"/>
          <p:cNvSpPr>
            <a:spLocks noGrp="1"/>
          </p:cNvSpPr>
          <p:nvPr>
            <p:ph type="sldNum" sz="quarter" idx="5"/>
          </p:nvPr>
        </p:nvSpPr>
        <p:spPr>
          <a:noFill/>
        </p:spPr>
        <p:txBody>
          <a:bodyPr/>
          <a:lstStyle/>
          <a:p>
            <a:fld id="{960EA7E0-4CCD-4534-BB75-3D5865CA7E06}" type="slidenum">
              <a:rPr lang="en-US" smtClean="0"/>
              <a:pPr/>
              <a:t>46</a:t>
            </a:fld>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p:spPr>
        <p:txBody>
          <a:bodyPr/>
          <a:lstStyle/>
          <a:p>
            <a:r>
              <a:rPr lang="en-US" smtClean="0"/>
              <a:t>What happens if we declare and initialize the same variable?</a:t>
            </a:r>
          </a:p>
          <a:p>
            <a:endParaRPr lang="en-US" smtClean="0"/>
          </a:p>
          <a:p>
            <a:endParaRPr lang="en-US" smtClean="0"/>
          </a:p>
        </p:txBody>
      </p:sp>
      <p:sp>
        <p:nvSpPr>
          <p:cNvPr id="105476" name="Slide Number Placeholder 3"/>
          <p:cNvSpPr>
            <a:spLocks noGrp="1"/>
          </p:cNvSpPr>
          <p:nvPr>
            <p:ph type="sldNum" sz="quarter" idx="5"/>
          </p:nvPr>
        </p:nvSpPr>
        <p:spPr>
          <a:noFill/>
        </p:spPr>
        <p:txBody>
          <a:bodyPr/>
          <a:lstStyle/>
          <a:p>
            <a:fld id="{F1C8A627-A46E-4C4F-A08B-0EF31C044D7D}" type="slidenum">
              <a:rPr lang="en-US" smtClean="0"/>
              <a:pPr/>
              <a:t>47</a:t>
            </a:fld>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p:spPr>
        <p:txBody>
          <a:bodyPr/>
          <a:lstStyle/>
          <a:p>
            <a:r>
              <a:rPr lang="en-US" smtClean="0"/>
              <a:t>What happens if we declare and initialize the same variable, which was used in the FOR loop?</a:t>
            </a:r>
          </a:p>
          <a:p>
            <a:endParaRPr lang="en-US" smtClean="0"/>
          </a:p>
          <a:p>
            <a:endParaRPr lang="en-US" smtClean="0"/>
          </a:p>
        </p:txBody>
      </p:sp>
      <p:sp>
        <p:nvSpPr>
          <p:cNvPr id="106500" name="Slide Number Placeholder 3"/>
          <p:cNvSpPr>
            <a:spLocks noGrp="1"/>
          </p:cNvSpPr>
          <p:nvPr>
            <p:ph type="sldNum" sz="quarter" idx="5"/>
          </p:nvPr>
        </p:nvSpPr>
        <p:spPr>
          <a:noFill/>
        </p:spPr>
        <p:txBody>
          <a:bodyPr/>
          <a:lstStyle/>
          <a:p>
            <a:fld id="{506433C8-AB5B-4B71-9978-D2D8FD074648}" type="slidenum">
              <a:rPr lang="en-US" smtClean="0"/>
              <a:pPr/>
              <a:t>48</a:t>
            </a:fld>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p:spPr>
        <p:txBody>
          <a:bodyPr/>
          <a:lstStyle/>
          <a:p>
            <a:endParaRPr lang="en-US" smtClean="0"/>
          </a:p>
        </p:txBody>
      </p:sp>
      <p:sp>
        <p:nvSpPr>
          <p:cNvPr id="107524" name="Slide Number Placeholder 3"/>
          <p:cNvSpPr>
            <a:spLocks noGrp="1"/>
          </p:cNvSpPr>
          <p:nvPr>
            <p:ph type="sldNum" sz="quarter" idx="5"/>
          </p:nvPr>
        </p:nvSpPr>
        <p:spPr>
          <a:noFill/>
        </p:spPr>
        <p:txBody>
          <a:bodyPr/>
          <a:lstStyle/>
          <a:p>
            <a:fld id="{FFAD0EB2-FBD8-4327-A4D3-4E33AD7AABEB}" type="slidenum">
              <a:rPr lang="en-US" smtClean="0"/>
              <a:pPr/>
              <a:t>49</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6DB738AF-91BD-431E-A0E1-8DADE8906DAA}" type="slidenum">
              <a:rPr lang="en-US" smtClean="0"/>
              <a:pPr/>
              <a:t>5</a:t>
            </a:fld>
            <a:endParaRPr lang="en-US" smtClean="0"/>
          </a:p>
        </p:txBody>
      </p:sp>
      <p:sp>
        <p:nvSpPr>
          <p:cNvPr id="62467" name="Rectangle 2"/>
          <p:cNvSpPr>
            <a:spLocks noRot="1" noChangeArrowheads="1" noTextEdit="1"/>
          </p:cNvSpPr>
          <p:nvPr>
            <p:ph type="sldImg"/>
          </p:nvPr>
        </p:nvSpPr>
        <p:spPr>
          <a:xfrm>
            <a:off x="1044575" y="860425"/>
            <a:ext cx="4608513" cy="3455988"/>
          </a:xfrm>
          <a:ln/>
        </p:spPr>
      </p:sp>
      <p:sp>
        <p:nvSpPr>
          <p:cNvPr id="62468" name="Rectangle 3"/>
          <p:cNvSpPr>
            <a:spLocks noChangeArrowheads="1"/>
          </p:cNvSpPr>
          <p:nvPr>
            <p:ph type="body" idx="1"/>
          </p:nvPr>
        </p:nvSpPr>
        <p:spPr>
          <a:xfrm>
            <a:off x="890588" y="4691063"/>
            <a:ext cx="4911725" cy="4151312"/>
          </a:xfrm>
          <a:solidFill>
            <a:srgbClr val="FFFFFF"/>
          </a:solidFill>
          <a:ln>
            <a:solidFill>
              <a:srgbClr val="000000"/>
            </a:solidFill>
          </a:ln>
        </p:spPr>
        <p:txBody>
          <a:bodyPr/>
          <a:lstStyle/>
          <a:p>
            <a:pPr eaLnBrk="1" hangingPunct="1"/>
            <a:r>
              <a:rPr lang="en-US" smtClean="0"/>
              <a:t>Session plan for Day2</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F0F9D1BE-19B9-44A8-8287-E256D6A5D1B7}" type="slidenum">
              <a:rPr lang="en-US" b="1" smtClean="0">
                <a:solidFill>
                  <a:srgbClr val="000000"/>
                </a:solidFill>
              </a:rPr>
              <a:pPr/>
              <a:t>50</a:t>
            </a:fld>
            <a:endParaRPr lang="en-US" b="1" smtClean="0">
              <a:solidFill>
                <a:srgbClr val="000000"/>
              </a:solidFill>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endParaRPr lang="en-US" sz="800" smtClean="0"/>
          </a:p>
          <a:p>
            <a:r>
              <a:rPr lang="en-US" sz="800" smtClean="0"/>
              <a:t>Reference for coding standards:  Oracle Database 10g PL/SQL programming by Scott Urman, Ron Hardman, Michael McLaughlin Tata McGraw Hill Publishing</a:t>
            </a:r>
          </a:p>
          <a:p>
            <a:endParaRPr lang="en-US" sz="800" b="1"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DD57BA98-C81B-4400-BC79-239EC1E4DF1A}" type="slidenum">
              <a:rPr lang="en-US" b="1" smtClean="0">
                <a:solidFill>
                  <a:srgbClr val="000000"/>
                </a:solidFill>
              </a:rPr>
              <a:pPr/>
              <a:t>51</a:t>
            </a:fld>
            <a:endParaRPr lang="en-US" b="1" smtClean="0">
              <a:solidFill>
                <a:srgbClr val="000000"/>
              </a:solidFill>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endParaRPr lang="en-US" sz="800" smtClean="0"/>
          </a:p>
          <a:p>
            <a:endParaRPr lang="en-US" sz="800" smtClean="0"/>
          </a:p>
          <a:p>
            <a:endParaRPr lang="en-US" sz="800" b="1"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C420D77C-4513-40A5-AA81-48F54156E7BF}" type="slidenum">
              <a:rPr lang="en-US" b="1" smtClean="0">
                <a:solidFill>
                  <a:srgbClr val="000000"/>
                </a:solidFill>
              </a:rPr>
              <a:pPr/>
              <a:t>52</a:t>
            </a:fld>
            <a:endParaRPr lang="en-US" b="1" smtClean="0">
              <a:solidFill>
                <a:srgbClr val="000000"/>
              </a:solidFill>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endParaRPr lang="en-US" sz="800" smtClean="0"/>
          </a:p>
          <a:p>
            <a:endParaRPr lang="en-US" sz="800" smtClean="0"/>
          </a:p>
          <a:p>
            <a:endParaRPr lang="en-US" sz="800" b="1"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8913989-ABE3-4C37-9DC7-8CB92FDE25BC}" type="slidenum">
              <a:rPr lang="en-US" b="1" smtClean="0">
                <a:solidFill>
                  <a:srgbClr val="000000"/>
                </a:solidFill>
              </a:rPr>
              <a:pPr/>
              <a:t>6</a:t>
            </a:fld>
            <a:endParaRPr lang="en-US" b="1" smtClean="0">
              <a:solidFill>
                <a:srgbClr val="000000"/>
              </a:solidFill>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5412F523-4DC5-4879-A566-CDFB92F05B82}" type="slidenum">
              <a:rPr lang="en-US" b="1" smtClean="0">
                <a:solidFill>
                  <a:srgbClr val="000000"/>
                </a:solidFill>
              </a:rPr>
              <a:pPr/>
              <a:t>7</a:t>
            </a:fld>
            <a:endParaRPr lang="en-US" b="1" smtClean="0">
              <a:solidFill>
                <a:srgbClr val="000000"/>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endParaRPr lang="en-US" sz="800" smtClean="0"/>
          </a:p>
          <a:p>
            <a:endParaRPr lang="en-US" sz="800" smtClean="0"/>
          </a:p>
          <a:p>
            <a:endParaRPr lang="en-US" sz="800" b="1"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A254C05F-BB23-4F18-8F75-C4925CDABB2D}" type="slidenum">
              <a:rPr lang="en-US" b="1" smtClean="0">
                <a:solidFill>
                  <a:srgbClr val="000000"/>
                </a:solidFill>
              </a:rPr>
              <a:pPr/>
              <a:t>8</a:t>
            </a:fld>
            <a:endParaRPr lang="en-US" b="1" smtClean="0">
              <a:solidFill>
                <a:srgbClr val="000000"/>
              </a:solidFill>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en-US" sz="800" smtClean="0"/>
          </a:p>
          <a:p>
            <a:pPr lvl="1" algn="just" eaLnBrk="1" hangingPunct="1">
              <a:buClr>
                <a:schemeClr val="tx1"/>
              </a:buClr>
              <a:buFontTx/>
              <a:buChar char="•"/>
            </a:pPr>
            <a:r>
              <a:rPr lang="en-US" smtClean="0"/>
              <a:t>Using assignment operator (:=) or DEFAULT keyword we can assign initial values to variables and constants</a:t>
            </a:r>
          </a:p>
          <a:p>
            <a:pPr lvl="1" algn="just" eaLnBrk="1" hangingPunct="1">
              <a:buClr>
                <a:schemeClr val="tx1"/>
              </a:buClr>
              <a:buFontTx/>
              <a:buChar char="•"/>
            </a:pPr>
            <a:endParaRPr lang="en-US" smtClean="0"/>
          </a:p>
          <a:p>
            <a:pPr lvl="1" algn="just" eaLnBrk="1" hangingPunct="1">
              <a:buClr>
                <a:schemeClr val="tx1"/>
              </a:buClr>
              <a:buFontTx/>
              <a:buChar char="•"/>
            </a:pPr>
            <a:r>
              <a:rPr lang="en-US" smtClean="0"/>
              <a:t>Variables which are uninitialized would be having NULL values by default, irrespective of the datatype of that variable</a:t>
            </a:r>
          </a:p>
          <a:p>
            <a:endParaRPr lang="en-US" sz="800" smtClean="0"/>
          </a:p>
          <a:p>
            <a:endParaRPr lang="en-US" sz="800" b="1"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3E802608-5D2D-461C-AB3E-07858727C27F}" type="slidenum">
              <a:rPr lang="en-US" b="1" smtClean="0">
                <a:solidFill>
                  <a:srgbClr val="000000"/>
                </a:solidFill>
              </a:rPr>
              <a:pPr/>
              <a:t>9</a:t>
            </a:fld>
            <a:endParaRPr lang="en-US" b="1" smtClean="0">
              <a:solidFill>
                <a:srgbClr val="000000"/>
              </a:solidFill>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en-US" sz="800" smtClean="0"/>
          </a:p>
          <a:p>
            <a:r>
              <a:rPr lang="en-US" sz="800" smtClean="0"/>
              <a:t/>
            </a:r>
            <a:br>
              <a:rPr lang="en-US" sz="800" smtClean="0"/>
            </a:br>
            <a:endParaRPr lang="en-US" sz="800" smtClean="0"/>
          </a:p>
          <a:p>
            <a:r>
              <a:rPr lang="en-US" sz="800" smtClean="0"/>
              <a:t>For example,</a:t>
            </a:r>
          </a:p>
          <a:p>
            <a:endParaRPr lang="en-US" sz="800" smtClean="0"/>
          </a:p>
          <a:p>
            <a:r>
              <a:rPr lang="en-US" sz="800" smtClean="0"/>
              <a:t>DECLARE </a:t>
            </a:r>
          </a:p>
          <a:p>
            <a:r>
              <a:rPr lang="en-US" sz="800" smtClean="0"/>
              <a:t>     v_customername VARCHAR2(20);</a:t>
            </a:r>
          </a:p>
          <a:p>
            <a:endParaRPr lang="en-US" sz="800" smtClean="0"/>
          </a:p>
          <a:p>
            <a:r>
              <a:rPr lang="en-US" sz="800" smtClean="0"/>
              <a:t>By default, this declaration means that the variable v_customername can store up to 20 bytes.</a:t>
            </a:r>
          </a:p>
          <a:p>
            <a:endParaRPr lang="en-US" sz="800" smtClean="0"/>
          </a:p>
          <a:p>
            <a:r>
              <a:rPr lang="en-US" sz="800" smtClean="0"/>
              <a:t>Using character semantics, we modify the above declaration.</a:t>
            </a:r>
          </a:p>
          <a:p>
            <a:endParaRPr lang="en-US" sz="800" smtClean="0"/>
          </a:p>
          <a:p>
            <a:r>
              <a:rPr lang="en-US" sz="800" smtClean="0"/>
              <a:t>DECLARE</a:t>
            </a:r>
          </a:p>
          <a:p>
            <a:r>
              <a:rPr lang="en-US" sz="800" smtClean="0"/>
              <a:t>       v_customername VARCHAR2(20 CHAR);</a:t>
            </a:r>
          </a:p>
          <a:p>
            <a:endParaRPr lang="en-US" sz="800" smtClean="0"/>
          </a:p>
          <a:p>
            <a:r>
              <a:rPr lang="en-US" sz="800" smtClean="0"/>
              <a:t>The addition of CHAR to precision means that the string v_customername variable will now store up 20 characters, regardless of the number of bytes per character.</a:t>
            </a:r>
          </a:p>
          <a:p>
            <a:r>
              <a:rPr lang="en-US" sz="800" smtClean="0"/>
              <a:t/>
            </a:r>
            <a:br>
              <a:rPr lang="en-US" sz="800" smtClean="0"/>
            </a:br>
            <a:endParaRPr lang="en-US" sz="800" b="1"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Generic"/>
          <p:cNvPicPr>
            <a:picLocks noChangeAspect="1" noChangeArrowheads="1"/>
          </p:cNvPicPr>
          <p:nvPr userDrawn="1"/>
        </p:nvPicPr>
        <p:blipFill>
          <a:blip r:embed="rId2" cstate="print"/>
          <a:srcRect/>
          <a:stretch>
            <a:fillRect/>
          </a:stretch>
        </p:blipFill>
        <p:spPr bwMode="auto">
          <a:xfrm>
            <a:off x="0" y="0"/>
            <a:ext cx="9144000" cy="6934200"/>
          </a:xfrm>
          <a:prstGeom prst="rect">
            <a:avLst/>
          </a:prstGeom>
          <a:noFill/>
          <a:ln w="9525">
            <a:noFill/>
            <a:miter lim="800000"/>
            <a:headEnd/>
            <a:tailEnd/>
          </a:ln>
        </p:spPr>
      </p:pic>
      <p:sp>
        <p:nvSpPr>
          <p:cNvPr id="5" name="Rectangle 4"/>
          <p:cNvSpPr>
            <a:spLocks noChangeArrowheads="1"/>
          </p:cNvSpPr>
          <p:nvPr userDrawn="1"/>
        </p:nvSpPr>
        <p:spPr bwMode="auto">
          <a:xfrm>
            <a:off x="0" y="6527800"/>
            <a:ext cx="9144000" cy="330200"/>
          </a:xfrm>
          <a:prstGeom prst="rect">
            <a:avLst/>
          </a:prstGeom>
          <a:solidFill>
            <a:srgbClr val="000000">
              <a:alpha val="61000"/>
            </a:srgbClr>
          </a:solidFill>
          <a:ln w="9525">
            <a:noFill/>
            <a:miter lim="800000"/>
            <a:headEnd/>
            <a:tailEnd/>
          </a:ln>
          <a:effectLst/>
        </p:spPr>
        <p:txBody>
          <a:bodyPr wrap="none" anchor="ctr"/>
          <a:lstStyle/>
          <a:p>
            <a:pPr>
              <a:defRPr/>
            </a:pPr>
            <a:endParaRPr lang="en-US"/>
          </a:p>
        </p:txBody>
      </p:sp>
      <p:sp>
        <p:nvSpPr>
          <p:cNvPr id="6" name="Text Box 7"/>
          <p:cNvSpPr txBox="1">
            <a:spLocks noChangeArrowheads="1"/>
          </p:cNvSpPr>
          <p:nvPr userDrawn="1"/>
        </p:nvSpPr>
        <p:spPr bwMode="auto">
          <a:xfrm>
            <a:off x="304800" y="6583363"/>
            <a:ext cx="2038350" cy="274637"/>
          </a:xfrm>
          <a:prstGeom prst="rect">
            <a:avLst/>
          </a:prstGeom>
          <a:noFill/>
          <a:ln w="12700">
            <a:noFill/>
            <a:miter lim="800000"/>
            <a:headEnd/>
            <a:tailEnd/>
          </a:ln>
          <a:effectLst>
            <a:outerShdw dist="17961" dir="2700000" algn="ctr" rotWithShape="0">
              <a:schemeClr val="tx1"/>
            </a:outerShdw>
          </a:effectLst>
        </p:spPr>
        <p:txBody>
          <a:bodyPr>
            <a:spAutoFit/>
          </a:bodyPr>
          <a:lstStyle/>
          <a:p>
            <a:pPr algn="l">
              <a:defRPr/>
            </a:pPr>
            <a:r>
              <a:rPr lang="en-US" b="0" dirty="0">
                <a:solidFill>
                  <a:srgbClr val="FFFFCC"/>
                </a:solidFill>
              </a:rPr>
              <a:t>ER/CORP/CRS/DB91</a:t>
            </a:r>
          </a:p>
        </p:txBody>
      </p:sp>
      <p:sp>
        <p:nvSpPr>
          <p:cNvPr id="7" name="Text Box 8"/>
          <p:cNvSpPr txBox="1">
            <a:spLocks noChangeArrowheads="1"/>
          </p:cNvSpPr>
          <p:nvPr userDrawn="1"/>
        </p:nvSpPr>
        <p:spPr bwMode="auto">
          <a:xfrm>
            <a:off x="3668713" y="6553200"/>
            <a:ext cx="1125537" cy="274638"/>
          </a:xfrm>
          <a:prstGeom prst="rect">
            <a:avLst/>
          </a:prstGeom>
          <a:noFill/>
          <a:ln w="12700">
            <a:noFill/>
            <a:miter lim="800000"/>
            <a:headEnd/>
            <a:tailEnd/>
          </a:ln>
          <a:effectLst>
            <a:outerShdw dist="17961" dir="2700000" algn="ctr" rotWithShape="0">
              <a:schemeClr val="tx1"/>
            </a:outerShdw>
          </a:effectLst>
        </p:spPr>
        <p:txBody>
          <a:bodyPr>
            <a:spAutoFit/>
          </a:bodyPr>
          <a:lstStyle/>
          <a:p>
            <a:pPr>
              <a:defRPr/>
            </a:pPr>
            <a:r>
              <a:rPr lang="en-US" b="0" dirty="0">
                <a:solidFill>
                  <a:srgbClr val="FFFFCC"/>
                </a:solidFill>
              </a:rPr>
              <a:t>Ver. </a:t>
            </a:r>
            <a:r>
              <a:rPr lang="en-US" b="0" dirty="0">
                <a:solidFill>
                  <a:srgbClr val="FFFFCC"/>
                </a:solidFill>
              </a:rPr>
              <a:t>No.: </a:t>
            </a:r>
            <a:r>
              <a:rPr lang="en-US" b="0" dirty="0" smtClean="0">
                <a:solidFill>
                  <a:srgbClr val="FFFFCC"/>
                </a:solidFill>
              </a:rPr>
              <a:t>1.4</a:t>
            </a:r>
            <a:endParaRPr lang="en-US" b="0" dirty="0">
              <a:solidFill>
                <a:srgbClr val="FFFFCC"/>
              </a:solidFill>
            </a:endParaRPr>
          </a:p>
        </p:txBody>
      </p:sp>
      <p:sp>
        <p:nvSpPr>
          <p:cNvPr id="8" name="Rectangle 6"/>
          <p:cNvSpPr>
            <a:spLocks noChangeArrowheads="1"/>
          </p:cNvSpPr>
          <p:nvPr userDrawn="1"/>
        </p:nvSpPr>
        <p:spPr bwMode="auto">
          <a:xfrm>
            <a:off x="6072188" y="6540500"/>
            <a:ext cx="3189399" cy="277641"/>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p>
            <a:pPr marL="173038" indent="-173038" algn="l">
              <a:buClrTx/>
              <a:buSzTx/>
              <a:buFontTx/>
              <a:buNone/>
              <a:defRPr/>
            </a:pPr>
            <a:r>
              <a:rPr lang="en-US" b="0" dirty="0">
                <a:solidFill>
                  <a:srgbClr val="FFFFCC"/>
                </a:solidFill>
              </a:rPr>
              <a:t>Copyright © </a:t>
            </a:r>
            <a:r>
              <a:rPr lang="en-US" b="0" dirty="0" smtClean="0">
                <a:solidFill>
                  <a:srgbClr val="FFFFCC"/>
                </a:solidFill>
              </a:rPr>
              <a:t>2010, </a:t>
            </a:r>
            <a:r>
              <a:rPr lang="en-US" b="0" dirty="0">
                <a:solidFill>
                  <a:srgbClr val="FFFFCC"/>
                </a:solidFill>
              </a:rPr>
              <a:t>Infosys Technologies Ltd.</a:t>
            </a:r>
          </a:p>
        </p:txBody>
      </p:sp>
      <p:sp>
        <p:nvSpPr>
          <p:cNvPr id="9" name="Line 8"/>
          <p:cNvSpPr>
            <a:spLocks noChangeShapeType="1"/>
          </p:cNvSpPr>
          <p:nvPr userDrawn="1"/>
        </p:nvSpPr>
        <p:spPr bwMode="auto">
          <a:xfrm flipH="1" flipV="1">
            <a:off x="2379663" y="2946400"/>
            <a:ext cx="1360487" cy="723900"/>
          </a:xfrm>
          <a:prstGeom prst="line">
            <a:avLst/>
          </a:prstGeom>
          <a:noFill/>
          <a:ln w="12700">
            <a:solidFill>
              <a:srgbClr val="66CCFF"/>
            </a:solidFill>
            <a:round/>
            <a:headEnd/>
            <a:tailEnd/>
          </a:ln>
          <a:effectLst/>
        </p:spPr>
        <p:txBody>
          <a:bodyPr/>
          <a:lstStyle/>
          <a:p>
            <a:pPr>
              <a:defRPr/>
            </a:pPr>
            <a:endParaRPr lang="en-US"/>
          </a:p>
        </p:txBody>
      </p:sp>
      <p:sp>
        <p:nvSpPr>
          <p:cNvPr id="10" name="Line 9"/>
          <p:cNvSpPr>
            <a:spLocks noChangeShapeType="1"/>
          </p:cNvSpPr>
          <p:nvPr userDrawn="1"/>
        </p:nvSpPr>
        <p:spPr bwMode="auto">
          <a:xfrm rot="19887338" flipH="1" flipV="1">
            <a:off x="5262563" y="3560763"/>
            <a:ext cx="1450975" cy="292100"/>
          </a:xfrm>
          <a:prstGeom prst="line">
            <a:avLst/>
          </a:prstGeom>
          <a:noFill/>
          <a:ln w="12700">
            <a:solidFill>
              <a:srgbClr val="66CCFF"/>
            </a:solidFill>
            <a:round/>
            <a:headEnd/>
            <a:tailEnd/>
          </a:ln>
          <a:effectLst/>
        </p:spPr>
        <p:txBody>
          <a:bodyPr/>
          <a:lstStyle/>
          <a:p>
            <a:pPr>
              <a:defRPr/>
            </a:pPr>
            <a:endParaRPr lang="en-US"/>
          </a:p>
        </p:txBody>
      </p:sp>
      <p:sp>
        <p:nvSpPr>
          <p:cNvPr id="11" name="Line 10"/>
          <p:cNvSpPr>
            <a:spLocks noChangeShapeType="1"/>
          </p:cNvSpPr>
          <p:nvPr userDrawn="1"/>
        </p:nvSpPr>
        <p:spPr bwMode="auto">
          <a:xfrm rot="19887338" flipH="1" flipV="1">
            <a:off x="5438775" y="4532313"/>
            <a:ext cx="520700" cy="623887"/>
          </a:xfrm>
          <a:prstGeom prst="line">
            <a:avLst/>
          </a:prstGeom>
          <a:noFill/>
          <a:ln w="12700">
            <a:solidFill>
              <a:srgbClr val="66CCFF"/>
            </a:solidFill>
            <a:round/>
            <a:headEnd/>
            <a:tailEnd/>
          </a:ln>
          <a:effectLst/>
        </p:spPr>
        <p:txBody>
          <a:bodyPr/>
          <a:lstStyle/>
          <a:p>
            <a:pPr>
              <a:defRPr/>
            </a:pPr>
            <a:endParaRPr lang="en-US"/>
          </a:p>
        </p:txBody>
      </p:sp>
      <p:sp>
        <p:nvSpPr>
          <p:cNvPr id="12" name="Line 11"/>
          <p:cNvSpPr>
            <a:spLocks noChangeShapeType="1"/>
          </p:cNvSpPr>
          <p:nvPr userDrawn="1"/>
        </p:nvSpPr>
        <p:spPr bwMode="auto">
          <a:xfrm rot="18064833" flipH="1" flipV="1">
            <a:off x="2777332" y="4928394"/>
            <a:ext cx="1147762" cy="488950"/>
          </a:xfrm>
          <a:prstGeom prst="line">
            <a:avLst/>
          </a:prstGeom>
          <a:noFill/>
          <a:ln w="12700">
            <a:solidFill>
              <a:srgbClr val="66CCFF"/>
            </a:solidFill>
            <a:round/>
            <a:headEnd/>
            <a:tailEnd/>
          </a:ln>
          <a:effectLst/>
        </p:spPr>
        <p:txBody>
          <a:bodyPr/>
          <a:lstStyle/>
          <a:p>
            <a:pPr>
              <a:defRPr/>
            </a:pPr>
            <a:endParaRPr lang="en-US"/>
          </a:p>
        </p:txBody>
      </p:sp>
      <p:sp>
        <p:nvSpPr>
          <p:cNvPr id="13" name="Line 12"/>
          <p:cNvSpPr>
            <a:spLocks noChangeShapeType="1"/>
          </p:cNvSpPr>
          <p:nvPr userDrawn="1"/>
        </p:nvSpPr>
        <p:spPr bwMode="auto">
          <a:xfrm rot="17836519" flipH="1" flipV="1">
            <a:off x="2698751" y="3900487"/>
            <a:ext cx="793750" cy="835025"/>
          </a:xfrm>
          <a:prstGeom prst="line">
            <a:avLst/>
          </a:prstGeom>
          <a:noFill/>
          <a:ln w="12700">
            <a:solidFill>
              <a:srgbClr val="66CCFF"/>
            </a:solidFill>
            <a:round/>
            <a:headEnd/>
            <a:tailEnd/>
          </a:ln>
          <a:effectLst/>
        </p:spPr>
        <p:txBody>
          <a:bodyPr/>
          <a:lstStyle/>
          <a:p>
            <a:pPr>
              <a:defRPr/>
            </a:pPr>
            <a:endParaRPr lang="en-US"/>
          </a:p>
        </p:txBody>
      </p:sp>
      <p:sp>
        <p:nvSpPr>
          <p:cNvPr id="14" name="Freeform 13"/>
          <p:cNvSpPr>
            <a:spLocks/>
          </p:cNvSpPr>
          <p:nvPr userDrawn="1"/>
        </p:nvSpPr>
        <p:spPr bwMode="auto">
          <a:xfrm>
            <a:off x="4848225" y="2401888"/>
            <a:ext cx="1358900" cy="1338262"/>
          </a:xfrm>
          <a:custGeom>
            <a:avLst/>
            <a:gdLst/>
            <a:ahLst/>
            <a:cxnLst>
              <a:cxn ang="0">
                <a:pos x="0" y="843"/>
              </a:cxn>
              <a:cxn ang="0">
                <a:pos x="80" y="599"/>
              </a:cxn>
              <a:cxn ang="0">
                <a:pos x="144" y="331"/>
              </a:cxn>
              <a:cxn ang="0">
                <a:pos x="276" y="155"/>
              </a:cxn>
              <a:cxn ang="0">
                <a:pos x="460" y="51"/>
              </a:cxn>
              <a:cxn ang="0">
                <a:pos x="644" y="11"/>
              </a:cxn>
              <a:cxn ang="0">
                <a:pos x="796" y="3"/>
              </a:cxn>
              <a:cxn ang="0">
                <a:pos x="928" y="31"/>
              </a:cxn>
            </a:cxnLst>
            <a:rect l="0" t="0" r="r" b="b"/>
            <a:pathLst>
              <a:path w="928" h="843">
                <a:moveTo>
                  <a:pt x="0" y="843"/>
                </a:moveTo>
                <a:cubicBezTo>
                  <a:pt x="28" y="763"/>
                  <a:pt x="56" y="684"/>
                  <a:pt x="80" y="599"/>
                </a:cubicBezTo>
                <a:cubicBezTo>
                  <a:pt x="104" y="514"/>
                  <a:pt x="111" y="405"/>
                  <a:pt x="144" y="331"/>
                </a:cubicBezTo>
                <a:cubicBezTo>
                  <a:pt x="177" y="257"/>
                  <a:pt x="223" y="202"/>
                  <a:pt x="276" y="155"/>
                </a:cubicBezTo>
                <a:cubicBezTo>
                  <a:pt x="329" y="108"/>
                  <a:pt x="399" y="75"/>
                  <a:pt x="460" y="51"/>
                </a:cubicBezTo>
                <a:cubicBezTo>
                  <a:pt x="521" y="27"/>
                  <a:pt x="588" y="19"/>
                  <a:pt x="644" y="11"/>
                </a:cubicBezTo>
                <a:cubicBezTo>
                  <a:pt x="700" y="3"/>
                  <a:pt x="749" y="0"/>
                  <a:pt x="796" y="3"/>
                </a:cubicBezTo>
                <a:cubicBezTo>
                  <a:pt x="843" y="6"/>
                  <a:pt x="904" y="26"/>
                  <a:pt x="928" y="31"/>
                </a:cubicBezTo>
              </a:path>
            </a:pathLst>
          </a:custGeom>
          <a:noFill/>
          <a:ln w="19050">
            <a:solidFill>
              <a:srgbClr val="66CCFF"/>
            </a:solidFill>
            <a:round/>
            <a:headEnd/>
            <a:tailEnd/>
          </a:ln>
          <a:effectLst/>
        </p:spPr>
        <p:txBody>
          <a:bodyPr/>
          <a:lstStyle/>
          <a:p>
            <a:pPr>
              <a:defRPr/>
            </a:pPr>
            <a:endParaRPr lang="en-US"/>
          </a:p>
        </p:txBody>
      </p:sp>
      <p:sp>
        <p:nvSpPr>
          <p:cNvPr id="15" name="Freeform 14"/>
          <p:cNvSpPr>
            <a:spLocks/>
          </p:cNvSpPr>
          <p:nvPr userDrawn="1"/>
        </p:nvSpPr>
        <p:spPr bwMode="auto">
          <a:xfrm rot="513126">
            <a:off x="3143250" y="2584450"/>
            <a:ext cx="1171575" cy="552450"/>
          </a:xfrm>
          <a:custGeom>
            <a:avLst/>
            <a:gdLst/>
            <a:ahLst/>
            <a:cxnLst>
              <a:cxn ang="0">
                <a:pos x="935" y="0"/>
              </a:cxn>
              <a:cxn ang="0">
                <a:pos x="651" y="24"/>
              </a:cxn>
              <a:cxn ang="0">
                <a:pos x="239" y="140"/>
              </a:cxn>
              <a:cxn ang="0">
                <a:pos x="27" y="268"/>
              </a:cxn>
              <a:cxn ang="0">
                <a:pos x="79" y="364"/>
              </a:cxn>
            </a:cxnLst>
            <a:rect l="0" t="0" r="r" b="b"/>
            <a:pathLst>
              <a:path w="935" h="364">
                <a:moveTo>
                  <a:pt x="935" y="0"/>
                </a:moveTo>
                <a:cubicBezTo>
                  <a:pt x="887" y="4"/>
                  <a:pt x="767" y="1"/>
                  <a:pt x="651" y="24"/>
                </a:cubicBezTo>
                <a:cubicBezTo>
                  <a:pt x="535" y="47"/>
                  <a:pt x="343" y="99"/>
                  <a:pt x="239" y="140"/>
                </a:cubicBezTo>
                <a:cubicBezTo>
                  <a:pt x="135" y="181"/>
                  <a:pt x="54" y="231"/>
                  <a:pt x="27" y="268"/>
                </a:cubicBezTo>
                <a:cubicBezTo>
                  <a:pt x="0" y="305"/>
                  <a:pt x="39" y="334"/>
                  <a:pt x="79" y="364"/>
                </a:cubicBezTo>
              </a:path>
            </a:pathLst>
          </a:custGeom>
          <a:noFill/>
          <a:ln w="9525">
            <a:solidFill>
              <a:srgbClr val="66CCFF"/>
            </a:solidFill>
            <a:round/>
            <a:headEnd/>
            <a:tailEnd/>
          </a:ln>
          <a:effectLst/>
        </p:spPr>
        <p:txBody>
          <a:bodyPr/>
          <a:lstStyle/>
          <a:p>
            <a:pPr>
              <a:defRPr/>
            </a:pPr>
            <a:endParaRPr lang="en-US"/>
          </a:p>
        </p:txBody>
      </p:sp>
      <p:sp>
        <p:nvSpPr>
          <p:cNvPr id="16" name="Freeform 15"/>
          <p:cNvSpPr>
            <a:spLocks/>
          </p:cNvSpPr>
          <p:nvPr userDrawn="1"/>
        </p:nvSpPr>
        <p:spPr bwMode="auto">
          <a:xfrm>
            <a:off x="3879850" y="5135563"/>
            <a:ext cx="674688" cy="385762"/>
          </a:xfrm>
          <a:custGeom>
            <a:avLst/>
            <a:gdLst/>
            <a:ahLst/>
            <a:cxnLst>
              <a:cxn ang="0">
                <a:pos x="644" y="197"/>
              </a:cxn>
              <a:cxn ang="0">
                <a:pos x="480" y="201"/>
              </a:cxn>
              <a:cxn ang="0">
                <a:pos x="352" y="137"/>
              </a:cxn>
              <a:cxn ang="0">
                <a:pos x="256" y="29"/>
              </a:cxn>
              <a:cxn ang="0">
                <a:pos x="124" y="5"/>
              </a:cxn>
              <a:cxn ang="0">
                <a:pos x="0" y="57"/>
              </a:cxn>
            </a:cxnLst>
            <a:rect l="0" t="0" r="r" b="b"/>
            <a:pathLst>
              <a:path w="644" h="211">
                <a:moveTo>
                  <a:pt x="644" y="197"/>
                </a:moveTo>
                <a:cubicBezTo>
                  <a:pt x="617" y="198"/>
                  <a:pt x="529" y="211"/>
                  <a:pt x="480" y="201"/>
                </a:cubicBezTo>
                <a:cubicBezTo>
                  <a:pt x="431" y="191"/>
                  <a:pt x="389" y="166"/>
                  <a:pt x="352" y="137"/>
                </a:cubicBezTo>
                <a:cubicBezTo>
                  <a:pt x="315" y="108"/>
                  <a:pt x="294" y="51"/>
                  <a:pt x="256" y="29"/>
                </a:cubicBezTo>
                <a:cubicBezTo>
                  <a:pt x="218" y="7"/>
                  <a:pt x="167" y="0"/>
                  <a:pt x="124" y="5"/>
                </a:cubicBezTo>
                <a:cubicBezTo>
                  <a:pt x="81" y="10"/>
                  <a:pt x="26" y="46"/>
                  <a:pt x="0" y="57"/>
                </a:cubicBezTo>
              </a:path>
            </a:pathLst>
          </a:custGeom>
          <a:noFill/>
          <a:ln w="15875">
            <a:solidFill>
              <a:srgbClr val="66CCFF"/>
            </a:solidFill>
            <a:round/>
            <a:headEnd/>
            <a:tailEnd/>
          </a:ln>
          <a:effectLst/>
        </p:spPr>
        <p:txBody>
          <a:bodyPr/>
          <a:lstStyle/>
          <a:p>
            <a:pPr>
              <a:defRPr/>
            </a:pPr>
            <a:endParaRPr lang="en-US"/>
          </a:p>
        </p:txBody>
      </p:sp>
      <p:grpSp>
        <p:nvGrpSpPr>
          <p:cNvPr id="17" name="Group 16"/>
          <p:cNvGrpSpPr>
            <a:grpSpLocks/>
          </p:cNvGrpSpPr>
          <p:nvPr userDrawn="1"/>
        </p:nvGrpSpPr>
        <p:grpSpPr bwMode="auto">
          <a:xfrm>
            <a:off x="7761288" y="241300"/>
            <a:ext cx="1033462" cy="414338"/>
            <a:chOff x="2444" y="1518"/>
            <a:chExt cx="1488" cy="550"/>
          </a:xfrm>
        </p:grpSpPr>
        <p:sp>
          <p:nvSpPr>
            <p:cNvPr id="18" name="Freeform 17"/>
            <p:cNvSpPr>
              <a:spLocks noEditPoints="1"/>
            </p:cNvSpPr>
            <p:nvPr/>
          </p:nvSpPr>
          <p:spPr bwMode="auto">
            <a:xfrm>
              <a:off x="3843" y="1518"/>
              <a:ext cx="89" cy="91"/>
            </a:xfrm>
            <a:custGeom>
              <a:avLst/>
              <a:gdLst/>
              <a:ahLst/>
              <a:cxnLst>
                <a:cxn ang="0">
                  <a:pos x="450" y="709"/>
                </a:cxn>
                <a:cxn ang="0">
                  <a:pos x="547" y="669"/>
                </a:cxn>
                <a:cxn ang="0">
                  <a:pos x="626" y="603"/>
                </a:cxn>
                <a:cxn ang="0">
                  <a:pos x="685" y="516"/>
                </a:cxn>
                <a:cxn ang="0">
                  <a:pos x="716" y="415"/>
                </a:cxn>
                <a:cxn ang="0">
                  <a:pos x="716" y="306"/>
                </a:cxn>
                <a:cxn ang="0">
                  <a:pos x="685" y="205"/>
                </a:cxn>
                <a:cxn ang="0">
                  <a:pos x="626" y="118"/>
                </a:cxn>
                <a:cxn ang="0">
                  <a:pos x="547" y="53"/>
                </a:cxn>
                <a:cxn ang="0">
                  <a:pos x="450" y="11"/>
                </a:cxn>
                <a:cxn ang="0">
                  <a:pos x="342" y="0"/>
                </a:cxn>
                <a:cxn ang="0">
                  <a:pos x="237" y="22"/>
                </a:cxn>
                <a:cxn ang="0">
                  <a:pos x="145" y="72"/>
                </a:cxn>
                <a:cxn ang="0">
                  <a:pos x="72" y="145"/>
                </a:cxn>
                <a:cxn ang="0">
                  <a:pos x="23" y="237"/>
                </a:cxn>
                <a:cxn ang="0">
                  <a:pos x="1" y="342"/>
                </a:cxn>
                <a:cxn ang="0">
                  <a:pos x="12" y="450"/>
                </a:cxn>
                <a:cxn ang="0">
                  <a:pos x="53" y="547"/>
                </a:cxn>
                <a:cxn ang="0">
                  <a:pos x="119" y="626"/>
                </a:cxn>
                <a:cxn ang="0">
                  <a:pos x="205" y="685"/>
                </a:cxn>
                <a:cxn ang="0">
                  <a:pos x="306" y="716"/>
                </a:cxn>
                <a:cxn ang="0">
                  <a:pos x="56" y="329"/>
                </a:cxn>
                <a:cxn ang="0">
                  <a:pos x="78" y="241"/>
                </a:cxn>
                <a:cxn ang="0">
                  <a:pos x="125" y="166"/>
                </a:cxn>
                <a:cxn ang="0">
                  <a:pos x="190" y="106"/>
                </a:cxn>
                <a:cxn ang="0">
                  <a:pos x="270" y="68"/>
                </a:cxn>
                <a:cxn ang="0">
                  <a:pos x="361" y="54"/>
                </a:cxn>
                <a:cxn ang="0">
                  <a:pos x="451" y="68"/>
                </a:cxn>
                <a:cxn ang="0">
                  <a:pos x="532" y="106"/>
                </a:cxn>
                <a:cxn ang="0">
                  <a:pos x="597" y="166"/>
                </a:cxn>
                <a:cxn ang="0">
                  <a:pos x="643" y="241"/>
                </a:cxn>
                <a:cxn ang="0">
                  <a:pos x="666" y="329"/>
                </a:cxn>
                <a:cxn ang="0">
                  <a:pos x="660" y="421"/>
                </a:cxn>
                <a:cxn ang="0">
                  <a:pos x="630" y="506"/>
                </a:cxn>
                <a:cxn ang="0">
                  <a:pos x="577" y="577"/>
                </a:cxn>
                <a:cxn ang="0">
                  <a:pos x="506" y="629"/>
                </a:cxn>
                <a:cxn ang="0">
                  <a:pos x="422" y="660"/>
                </a:cxn>
                <a:cxn ang="0">
                  <a:pos x="330" y="665"/>
                </a:cxn>
                <a:cxn ang="0">
                  <a:pos x="241" y="643"/>
                </a:cxn>
                <a:cxn ang="0">
                  <a:pos x="166" y="596"/>
                </a:cxn>
                <a:cxn ang="0">
                  <a:pos x="107" y="532"/>
                </a:cxn>
                <a:cxn ang="0">
                  <a:pos x="68" y="451"/>
                </a:cxn>
                <a:cxn ang="0">
                  <a:pos x="55" y="361"/>
                </a:cxn>
                <a:cxn ang="0">
                  <a:pos x="511" y="541"/>
                </a:cxn>
                <a:cxn ang="0">
                  <a:pos x="487" y="345"/>
                </a:cxn>
                <a:cxn ang="0">
                  <a:pos x="506" y="296"/>
                </a:cxn>
                <a:cxn ang="0">
                  <a:pos x="484" y="206"/>
                </a:cxn>
                <a:cxn ang="0">
                  <a:pos x="419" y="167"/>
                </a:cxn>
                <a:cxn ang="0">
                  <a:pos x="225" y="161"/>
                </a:cxn>
                <a:cxn ang="0">
                  <a:pos x="403" y="232"/>
                </a:cxn>
                <a:cxn ang="0">
                  <a:pos x="428" y="250"/>
                </a:cxn>
                <a:cxn ang="0">
                  <a:pos x="434" y="283"/>
                </a:cxn>
                <a:cxn ang="0">
                  <a:pos x="421" y="311"/>
                </a:cxn>
                <a:cxn ang="0">
                  <a:pos x="294" y="327"/>
                </a:cxn>
              </a:cxnLst>
              <a:rect l="0" t="0" r="r" b="b"/>
              <a:pathLst>
                <a:path w="721" h="720">
                  <a:moveTo>
                    <a:pt x="361" y="720"/>
                  </a:moveTo>
                  <a:lnTo>
                    <a:pt x="379" y="720"/>
                  </a:lnTo>
                  <a:lnTo>
                    <a:pt x="397" y="718"/>
                  </a:lnTo>
                  <a:lnTo>
                    <a:pt x="415" y="716"/>
                  </a:lnTo>
                  <a:lnTo>
                    <a:pt x="433" y="713"/>
                  </a:lnTo>
                  <a:lnTo>
                    <a:pt x="450" y="709"/>
                  </a:lnTo>
                  <a:lnTo>
                    <a:pt x="467" y="704"/>
                  </a:lnTo>
                  <a:lnTo>
                    <a:pt x="484" y="698"/>
                  </a:lnTo>
                  <a:lnTo>
                    <a:pt x="501" y="692"/>
                  </a:lnTo>
                  <a:lnTo>
                    <a:pt x="516" y="685"/>
                  </a:lnTo>
                  <a:lnTo>
                    <a:pt x="532" y="677"/>
                  </a:lnTo>
                  <a:lnTo>
                    <a:pt x="547" y="669"/>
                  </a:lnTo>
                  <a:lnTo>
                    <a:pt x="562" y="658"/>
                  </a:lnTo>
                  <a:lnTo>
                    <a:pt x="576" y="649"/>
                  </a:lnTo>
                  <a:lnTo>
                    <a:pt x="589" y="638"/>
                  </a:lnTo>
                  <a:lnTo>
                    <a:pt x="603" y="626"/>
                  </a:lnTo>
                  <a:lnTo>
                    <a:pt x="615" y="615"/>
                  </a:lnTo>
                  <a:lnTo>
                    <a:pt x="626" y="603"/>
                  </a:lnTo>
                  <a:lnTo>
                    <a:pt x="638" y="589"/>
                  </a:lnTo>
                  <a:lnTo>
                    <a:pt x="649" y="576"/>
                  </a:lnTo>
                  <a:lnTo>
                    <a:pt x="659" y="561"/>
                  </a:lnTo>
                  <a:lnTo>
                    <a:pt x="669" y="547"/>
                  </a:lnTo>
                  <a:lnTo>
                    <a:pt x="677" y="532"/>
                  </a:lnTo>
                  <a:lnTo>
                    <a:pt x="685" y="516"/>
                  </a:lnTo>
                  <a:lnTo>
                    <a:pt x="692" y="501"/>
                  </a:lnTo>
                  <a:lnTo>
                    <a:pt x="699" y="484"/>
                  </a:lnTo>
                  <a:lnTo>
                    <a:pt x="705" y="468"/>
                  </a:lnTo>
                  <a:lnTo>
                    <a:pt x="709" y="450"/>
                  </a:lnTo>
                  <a:lnTo>
                    <a:pt x="713" y="433"/>
                  </a:lnTo>
                  <a:lnTo>
                    <a:pt x="716" y="415"/>
                  </a:lnTo>
                  <a:lnTo>
                    <a:pt x="719" y="397"/>
                  </a:lnTo>
                  <a:lnTo>
                    <a:pt x="720" y="379"/>
                  </a:lnTo>
                  <a:lnTo>
                    <a:pt x="721" y="361"/>
                  </a:lnTo>
                  <a:lnTo>
                    <a:pt x="720" y="342"/>
                  </a:lnTo>
                  <a:lnTo>
                    <a:pt x="719" y="323"/>
                  </a:lnTo>
                  <a:lnTo>
                    <a:pt x="716" y="306"/>
                  </a:lnTo>
                  <a:lnTo>
                    <a:pt x="713" y="288"/>
                  </a:lnTo>
                  <a:lnTo>
                    <a:pt x="709" y="271"/>
                  </a:lnTo>
                  <a:lnTo>
                    <a:pt x="705" y="253"/>
                  </a:lnTo>
                  <a:lnTo>
                    <a:pt x="699" y="237"/>
                  </a:lnTo>
                  <a:lnTo>
                    <a:pt x="692" y="220"/>
                  </a:lnTo>
                  <a:lnTo>
                    <a:pt x="685" y="205"/>
                  </a:lnTo>
                  <a:lnTo>
                    <a:pt x="677" y="189"/>
                  </a:lnTo>
                  <a:lnTo>
                    <a:pt x="669" y="174"/>
                  </a:lnTo>
                  <a:lnTo>
                    <a:pt x="659" y="160"/>
                  </a:lnTo>
                  <a:lnTo>
                    <a:pt x="649" y="145"/>
                  </a:lnTo>
                  <a:lnTo>
                    <a:pt x="638" y="132"/>
                  </a:lnTo>
                  <a:lnTo>
                    <a:pt x="626" y="118"/>
                  </a:lnTo>
                  <a:lnTo>
                    <a:pt x="615" y="106"/>
                  </a:lnTo>
                  <a:lnTo>
                    <a:pt x="603" y="94"/>
                  </a:lnTo>
                  <a:lnTo>
                    <a:pt x="589" y="82"/>
                  </a:lnTo>
                  <a:lnTo>
                    <a:pt x="576" y="72"/>
                  </a:lnTo>
                  <a:lnTo>
                    <a:pt x="562" y="62"/>
                  </a:lnTo>
                  <a:lnTo>
                    <a:pt x="547" y="53"/>
                  </a:lnTo>
                  <a:lnTo>
                    <a:pt x="532" y="43"/>
                  </a:lnTo>
                  <a:lnTo>
                    <a:pt x="516" y="36"/>
                  </a:lnTo>
                  <a:lnTo>
                    <a:pt x="501" y="29"/>
                  </a:lnTo>
                  <a:lnTo>
                    <a:pt x="484" y="22"/>
                  </a:lnTo>
                  <a:lnTo>
                    <a:pt x="467" y="16"/>
                  </a:lnTo>
                  <a:lnTo>
                    <a:pt x="450" y="11"/>
                  </a:lnTo>
                  <a:lnTo>
                    <a:pt x="433" y="7"/>
                  </a:lnTo>
                  <a:lnTo>
                    <a:pt x="415" y="4"/>
                  </a:lnTo>
                  <a:lnTo>
                    <a:pt x="397" y="2"/>
                  </a:lnTo>
                  <a:lnTo>
                    <a:pt x="379" y="0"/>
                  </a:lnTo>
                  <a:lnTo>
                    <a:pt x="361" y="0"/>
                  </a:lnTo>
                  <a:lnTo>
                    <a:pt x="342" y="0"/>
                  </a:lnTo>
                  <a:lnTo>
                    <a:pt x="324" y="2"/>
                  </a:lnTo>
                  <a:lnTo>
                    <a:pt x="306" y="4"/>
                  </a:lnTo>
                  <a:lnTo>
                    <a:pt x="289" y="7"/>
                  </a:lnTo>
                  <a:lnTo>
                    <a:pt x="271" y="11"/>
                  </a:lnTo>
                  <a:lnTo>
                    <a:pt x="254" y="16"/>
                  </a:lnTo>
                  <a:lnTo>
                    <a:pt x="237" y="22"/>
                  </a:lnTo>
                  <a:lnTo>
                    <a:pt x="221" y="29"/>
                  </a:lnTo>
                  <a:lnTo>
                    <a:pt x="205" y="36"/>
                  </a:lnTo>
                  <a:lnTo>
                    <a:pt x="190" y="43"/>
                  </a:lnTo>
                  <a:lnTo>
                    <a:pt x="174" y="53"/>
                  </a:lnTo>
                  <a:lnTo>
                    <a:pt x="160" y="62"/>
                  </a:lnTo>
                  <a:lnTo>
                    <a:pt x="145" y="72"/>
                  </a:lnTo>
                  <a:lnTo>
                    <a:pt x="132" y="82"/>
                  </a:lnTo>
                  <a:lnTo>
                    <a:pt x="119" y="94"/>
                  </a:lnTo>
                  <a:lnTo>
                    <a:pt x="106" y="106"/>
                  </a:lnTo>
                  <a:lnTo>
                    <a:pt x="95" y="118"/>
                  </a:lnTo>
                  <a:lnTo>
                    <a:pt x="84" y="132"/>
                  </a:lnTo>
                  <a:lnTo>
                    <a:pt x="72" y="145"/>
                  </a:lnTo>
                  <a:lnTo>
                    <a:pt x="62" y="160"/>
                  </a:lnTo>
                  <a:lnTo>
                    <a:pt x="53" y="174"/>
                  </a:lnTo>
                  <a:lnTo>
                    <a:pt x="44" y="189"/>
                  </a:lnTo>
                  <a:lnTo>
                    <a:pt x="36" y="205"/>
                  </a:lnTo>
                  <a:lnTo>
                    <a:pt x="29" y="220"/>
                  </a:lnTo>
                  <a:lnTo>
                    <a:pt x="23" y="237"/>
                  </a:lnTo>
                  <a:lnTo>
                    <a:pt x="17" y="253"/>
                  </a:lnTo>
                  <a:lnTo>
                    <a:pt x="12" y="271"/>
                  </a:lnTo>
                  <a:lnTo>
                    <a:pt x="8" y="288"/>
                  </a:lnTo>
                  <a:lnTo>
                    <a:pt x="4" y="306"/>
                  </a:lnTo>
                  <a:lnTo>
                    <a:pt x="2" y="323"/>
                  </a:lnTo>
                  <a:lnTo>
                    <a:pt x="1" y="342"/>
                  </a:lnTo>
                  <a:lnTo>
                    <a:pt x="0" y="361"/>
                  </a:lnTo>
                  <a:lnTo>
                    <a:pt x="1" y="379"/>
                  </a:lnTo>
                  <a:lnTo>
                    <a:pt x="2" y="397"/>
                  </a:lnTo>
                  <a:lnTo>
                    <a:pt x="4" y="415"/>
                  </a:lnTo>
                  <a:lnTo>
                    <a:pt x="8" y="433"/>
                  </a:lnTo>
                  <a:lnTo>
                    <a:pt x="12" y="450"/>
                  </a:lnTo>
                  <a:lnTo>
                    <a:pt x="17" y="468"/>
                  </a:lnTo>
                  <a:lnTo>
                    <a:pt x="23" y="484"/>
                  </a:lnTo>
                  <a:lnTo>
                    <a:pt x="29" y="501"/>
                  </a:lnTo>
                  <a:lnTo>
                    <a:pt x="36" y="516"/>
                  </a:lnTo>
                  <a:lnTo>
                    <a:pt x="44" y="532"/>
                  </a:lnTo>
                  <a:lnTo>
                    <a:pt x="53" y="547"/>
                  </a:lnTo>
                  <a:lnTo>
                    <a:pt x="62" y="561"/>
                  </a:lnTo>
                  <a:lnTo>
                    <a:pt x="72" y="576"/>
                  </a:lnTo>
                  <a:lnTo>
                    <a:pt x="84" y="589"/>
                  </a:lnTo>
                  <a:lnTo>
                    <a:pt x="95" y="603"/>
                  </a:lnTo>
                  <a:lnTo>
                    <a:pt x="106" y="615"/>
                  </a:lnTo>
                  <a:lnTo>
                    <a:pt x="119" y="626"/>
                  </a:lnTo>
                  <a:lnTo>
                    <a:pt x="132" y="638"/>
                  </a:lnTo>
                  <a:lnTo>
                    <a:pt x="145" y="649"/>
                  </a:lnTo>
                  <a:lnTo>
                    <a:pt x="160" y="658"/>
                  </a:lnTo>
                  <a:lnTo>
                    <a:pt x="174" y="669"/>
                  </a:lnTo>
                  <a:lnTo>
                    <a:pt x="190" y="677"/>
                  </a:lnTo>
                  <a:lnTo>
                    <a:pt x="205" y="685"/>
                  </a:lnTo>
                  <a:lnTo>
                    <a:pt x="221" y="692"/>
                  </a:lnTo>
                  <a:lnTo>
                    <a:pt x="237" y="698"/>
                  </a:lnTo>
                  <a:lnTo>
                    <a:pt x="254" y="704"/>
                  </a:lnTo>
                  <a:lnTo>
                    <a:pt x="271" y="709"/>
                  </a:lnTo>
                  <a:lnTo>
                    <a:pt x="289" y="713"/>
                  </a:lnTo>
                  <a:lnTo>
                    <a:pt x="306" y="716"/>
                  </a:lnTo>
                  <a:lnTo>
                    <a:pt x="324" y="718"/>
                  </a:lnTo>
                  <a:lnTo>
                    <a:pt x="342" y="720"/>
                  </a:lnTo>
                  <a:lnTo>
                    <a:pt x="361" y="720"/>
                  </a:lnTo>
                  <a:close/>
                  <a:moveTo>
                    <a:pt x="55" y="361"/>
                  </a:moveTo>
                  <a:lnTo>
                    <a:pt x="55" y="344"/>
                  </a:lnTo>
                  <a:lnTo>
                    <a:pt x="56" y="329"/>
                  </a:lnTo>
                  <a:lnTo>
                    <a:pt x="58" y="314"/>
                  </a:lnTo>
                  <a:lnTo>
                    <a:pt x="61" y="299"/>
                  </a:lnTo>
                  <a:lnTo>
                    <a:pt x="64" y="284"/>
                  </a:lnTo>
                  <a:lnTo>
                    <a:pt x="68" y="269"/>
                  </a:lnTo>
                  <a:lnTo>
                    <a:pt x="73" y="255"/>
                  </a:lnTo>
                  <a:lnTo>
                    <a:pt x="78" y="241"/>
                  </a:lnTo>
                  <a:lnTo>
                    <a:pt x="85" y="228"/>
                  </a:lnTo>
                  <a:lnTo>
                    <a:pt x="92" y="214"/>
                  </a:lnTo>
                  <a:lnTo>
                    <a:pt x="99" y="202"/>
                  </a:lnTo>
                  <a:lnTo>
                    <a:pt x="107" y="190"/>
                  </a:lnTo>
                  <a:lnTo>
                    <a:pt x="116" y="177"/>
                  </a:lnTo>
                  <a:lnTo>
                    <a:pt x="125" y="166"/>
                  </a:lnTo>
                  <a:lnTo>
                    <a:pt x="134" y="155"/>
                  </a:lnTo>
                  <a:lnTo>
                    <a:pt x="144" y="144"/>
                  </a:lnTo>
                  <a:lnTo>
                    <a:pt x="155" y="134"/>
                  </a:lnTo>
                  <a:lnTo>
                    <a:pt x="166" y="124"/>
                  </a:lnTo>
                  <a:lnTo>
                    <a:pt x="177" y="114"/>
                  </a:lnTo>
                  <a:lnTo>
                    <a:pt x="190" y="106"/>
                  </a:lnTo>
                  <a:lnTo>
                    <a:pt x="202" y="98"/>
                  </a:lnTo>
                  <a:lnTo>
                    <a:pt x="214" y="91"/>
                  </a:lnTo>
                  <a:lnTo>
                    <a:pt x="228" y="84"/>
                  </a:lnTo>
                  <a:lnTo>
                    <a:pt x="241" y="78"/>
                  </a:lnTo>
                  <a:lnTo>
                    <a:pt x="256" y="72"/>
                  </a:lnTo>
                  <a:lnTo>
                    <a:pt x="270" y="68"/>
                  </a:lnTo>
                  <a:lnTo>
                    <a:pt x="284" y="64"/>
                  </a:lnTo>
                  <a:lnTo>
                    <a:pt x="299" y="60"/>
                  </a:lnTo>
                  <a:lnTo>
                    <a:pt x="314" y="58"/>
                  </a:lnTo>
                  <a:lnTo>
                    <a:pt x="330" y="56"/>
                  </a:lnTo>
                  <a:lnTo>
                    <a:pt x="345" y="55"/>
                  </a:lnTo>
                  <a:lnTo>
                    <a:pt x="361" y="54"/>
                  </a:lnTo>
                  <a:lnTo>
                    <a:pt x="376" y="55"/>
                  </a:lnTo>
                  <a:lnTo>
                    <a:pt x="392" y="56"/>
                  </a:lnTo>
                  <a:lnTo>
                    <a:pt x="407" y="58"/>
                  </a:lnTo>
                  <a:lnTo>
                    <a:pt x="422" y="60"/>
                  </a:lnTo>
                  <a:lnTo>
                    <a:pt x="437" y="64"/>
                  </a:lnTo>
                  <a:lnTo>
                    <a:pt x="451" y="68"/>
                  </a:lnTo>
                  <a:lnTo>
                    <a:pt x="466" y="72"/>
                  </a:lnTo>
                  <a:lnTo>
                    <a:pt x="479" y="78"/>
                  </a:lnTo>
                  <a:lnTo>
                    <a:pt x="494" y="84"/>
                  </a:lnTo>
                  <a:lnTo>
                    <a:pt x="506" y="91"/>
                  </a:lnTo>
                  <a:lnTo>
                    <a:pt x="519" y="98"/>
                  </a:lnTo>
                  <a:lnTo>
                    <a:pt x="532" y="106"/>
                  </a:lnTo>
                  <a:lnTo>
                    <a:pt x="544" y="114"/>
                  </a:lnTo>
                  <a:lnTo>
                    <a:pt x="555" y="124"/>
                  </a:lnTo>
                  <a:lnTo>
                    <a:pt x="567" y="134"/>
                  </a:lnTo>
                  <a:lnTo>
                    <a:pt x="577" y="144"/>
                  </a:lnTo>
                  <a:lnTo>
                    <a:pt x="587" y="155"/>
                  </a:lnTo>
                  <a:lnTo>
                    <a:pt x="597" y="166"/>
                  </a:lnTo>
                  <a:lnTo>
                    <a:pt x="606" y="177"/>
                  </a:lnTo>
                  <a:lnTo>
                    <a:pt x="614" y="190"/>
                  </a:lnTo>
                  <a:lnTo>
                    <a:pt x="622" y="202"/>
                  </a:lnTo>
                  <a:lnTo>
                    <a:pt x="630" y="214"/>
                  </a:lnTo>
                  <a:lnTo>
                    <a:pt x="637" y="228"/>
                  </a:lnTo>
                  <a:lnTo>
                    <a:pt x="643" y="241"/>
                  </a:lnTo>
                  <a:lnTo>
                    <a:pt x="648" y="255"/>
                  </a:lnTo>
                  <a:lnTo>
                    <a:pt x="653" y="269"/>
                  </a:lnTo>
                  <a:lnTo>
                    <a:pt x="657" y="284"/>
                  </a:lnTo>
                  <a:lnTo>
                    <a:pt x="660" y="299"/>
                  </a:lnTo>
                  <a:lnTo>
                    <a:pt x="664" y="314"/>
                  </a:lnTo>
                  <a:lnTo>
                    <a:pt x="666" y="329"/>
                  </a:lnTo>
                  <a:lnTo>
                    <a:pt x="667" y="344"/>
                  </a:lnTo>
                  <a:lnTo>
                    <a:pt x="667" y="361"/>
                  </a:lnTo>
                  <a:lnTo>
                    <a:pt x="667" y="376"/>
                  </a:lnTo>
                  <a:lnTo>
                    <a:pt x="666" y="391"/>
                  </a:lnTo>
                  <a:lnTo>
                    <a:pt x="664" y="407"/>
                  </a:lnTo>
                  <a:lnTo>
                    <a:pt x="660" y="421"/>
                  </a:lnTo>
                  <a:lnTo>
                    <a:pt x="657" y="437"/>
                  </a:lnTo>
                  <a:lnTo>
                    <a:pt x="653" y="451"/>
                  </a:lnTo>
                  <a:lnTo>
                    <a:pt x="648" y="466"/>
                  </a:lnTo>
                  <a:lnTo>
                    <a:pt x="643" y="479"/>
                  </a:lnTo>
                  <a:lnTo>
                    <a:pt x="637" y="492"/>
                  </a:lnTo>
                  <a:lnTo>
                    <a:pt x="630" y="506"/>
                  </a:lnTo>
                  <a:lnTo>
                    <a:pt x="622" y="519"/>
                  </a:lnTo>
                  <a:lnTo>
                    <a:pt x="614" y="532"/>
                  </a:lnTo>
                  <a:lnTo>
                    <a:pt x="606" y="543"/>
                  </a:lnTo>
                  <a:lnTo>
                    <a:pt x="597" y="555"/>
                  </a:lnTo>
                  <a:lnTo>
                    <a:pt x="587" y="566"/>
                  </a:lnTo>
                  <a:lnTo>
                    <a:pt x="577" y="577"/>
                  </a:lnTo>
                  <a:lnTo>
                    <a:pt x="567" y="587"/>
                  </a:lnTo>
                  <a:lnTo>
                    <a:pt x="555" y="596"/>
                  </a:lnTo>
                  <a:lnTo>
                    <a:pt x="544" y="606"/>
                  </a:lnTo>
                  <a:lnTo>
                    <a:pt x="532" y="614"/>
                  </a:lnTo>
                  <a:lnTo>
                    <a:pt x="519" y="622"/>
                  </a:lnTo>
                  <a:lnTo>
                    <a:pt x="506" y="629"/>
                  </a:lnTo>
                  <a:lnTo>
                    <a:pt x="494" y="637"/>
                  </a:lnTo>
                  <a:lnTo>
                    <a:pt x="479" y="643"/>
                  </a:lnTo>
                  <a:lnTo>
                    <a:pt x="466" y="648"/>
                  </a:lnTo>
                  <a:lnTo>
                    <a:pt x="451" y="653"/>
                  </a:lnTo>
                  <a:lnTo>
                    <a:pt x="437" y="657"/>
                  </a:lnTo>
                  <a:lnTo>
                    <a:pt x="422" y="660"/>
                  </a:lnTo>
                  <a:lnTo>
                    <a:pt x="407" y="663"/>
                  </a:lnTo>
                  <a:lnTo>
                    <a:pt x="392" y="665"/>
                  </a:lnTo>
                  <a:lnTo>
                    <a:pt x="376" y="666"/>
                  </a:lnTo>
                  <a:lnTo>
                    <a:pt x="361" y="666"/>
                  </a:lnTo>
                  <a:lnTo>
                    <a:pt x="345" y="666"/>
                  </a:lnTo>
                  <a:lnTo>
                    <a:pt x="330" y="665"/>
                  </a:lnTo>
                  <a:lnTo>
                    <a:pt x="314" y="663"/>
                  </a:lnTo>
                  <a:lnTo>
                    <a:pt x="299" y="660"/>
                  </a:lnTo>
                  <a:lnTo>
                    <a:pt x="284" y="657"/>
                  </a:lnTo>
                  <a:lnTo>
                    <a:pt x="270" y="653"/>
                  </a:lnTo>
                  <a:lnTo>
                    <a:pt x="256" y="648"/>
                  </a:lnTo>
                  <a:lnTo>
                    <a:pt x="241" y="643"/>
                  </a:lnTo>
                  <a:lnTo>
                    <a:pt x="228" y="637"/>
                  </a:lnTo>
                  <a:lnTo>
                    <a:pt x="214" y="629"/>
                  </a:lnTo>
                  <a:lnTo>
                    <a:pt x="202" y="622"/>
                  </a:lnTo>
                  <a:lnTo>
                    <a:pt x="190" y="614"/>
                  </a:lnTo>
                  <a:lnTo>
                    <a:pt x="177" y="606"/>
                  </a:lnTo>
                  <a:lnTo>
                    <a:pt x="166" y="596"/>
                  </a:lnTo>
                  <a:lnTo>
                    <a:pt x="155" y="587"/>
                  </a:lnTo>
                  <a:lnTo>
                    <a:pt x="144" y="577"/>
                  </a:lnTo>
                  <a:lnTo>
                    <a:pt x="134" y="566"/>
                  </a:lnTo>
                  <a:lnTo>
                    <a:pt x="125" y="555"/>
                  </a:lnTo>
                  <a:lnTo>
                    <a:pt x="116" y="543"/>
                  </a:lnTo>
                  <a:lnTo>
                    <a:pt x="107" y="532"/>
                  </a:lnTo>
                  <a:lnTo>
                    <a:pt x="99" y="519"/>
                  </a:lnTo>
                  <a:lnTo>
                    <a:pt x="92" y="506"/>
                  </a:lnTo>
                  <a:lnTo>
                    <a:pt x="85" y="492"/>
                  </a:lnTo>
                  <a:lnTo>
                    <a:pt x="78" y="479"/>
                  </a:lnTo>
                  <a:lnTo>
                    <a:pt x="73" y="466"/>
                  </a:lnTo>
                  <a:lnTo>
                    <a:pt x="68" y="451"/>
                  </a:lnTo>
                  <a:lnTo>
                    <a:pt x="64" y="437"/>
                  </a:lnTo>
                  <a:lnTo>
                    <a:pt x="61" y="421"/>
                  </a:lnTo>
                  <a:lnTo>
                    <a:pt x="58" y="407"/>
                  </a:lnTo>
                  <a:lnTo>
                    <a:pt x="56" y="391"/>
                  </a:lnTo>
                  <a:lnTo>
                    <a:pt x="55" y="376"/>
                  </a:lnTo>
                  <a:lnTo>
                    <a:pt x="55" y="361"/>
                  </a:lnTo>
                  <a:close/>
                  <a:moveTo>
                    <a:pt x="225" y="541"/>
                  </a:moveTo>
                  <a:lnTo>
                    <a:pt x="294" y="541"/>
                  </a:lnTo>
                  <a:lnTo>
                    <a:pt x="294" y="387"/>
                  </a:lnTo>
                  <a:lnTo>
                    <a:pt x="374" y="387"/>
                  </a:lnTo>
                  <a:lnTo>
                    <a:pt x="434" y="541"/>
                  </a:lnTo>
                  <a:lnTo>
                    <a:pt x="511" y="541"/>
                  </a:lnTo>
                  <a:lnTo>
                    <a:pt x="440" y="377"/>
                  </a:lnTo>
                  <a:lnTo>
                    <a:pt x="450" y="372"/>
                  </a:lnTo>
                  <a:lnTo>
                    <a:pt x="461" y="367"/>
                  </a:lnTo>
                  <a:lnTo>
                    <a:pt x="472" y="360"/>
                  </a:lnTo>
                  <a:lnTo>
                    <a:pt x="482" y="351"/>
                  </a:lnTo>
                  <a:lnTo>
                    <a:pt x="487" y="345"/>
                  </a:lnTo>
                  <a:lnTo>
                    <a:pt x="492" y="340"/>
                  </a:lnTo>
                  <a:lnTo>
                    <a:pt x="496" y="333"/>
                  </a:lnTo>
                  <a:lnTo>
                    <a:pt x="500" y="324"/>
                  </a:lnTo>
                  <a:lnTo>
                    <a:pt x="502" y="316"/>
                  </a:lnTo>
                  <a:lnTo>
                    <a:pt x="504" y="306"/>
                  </a:lnTo>
                  <a:lnTo>
                    <a:pt x="506" y="296"/>
                  </a:lnTo>
                  <a:lnTo>
                    <a:pt x="506" y="283"/>
                  </a:lnTo>
                  <a:lnTo>
                    <a:pt x="505" y="264"/>
                  </a:lnTo>
                  <a:lnTo>
                    <a:pt x="503" y="246"/>
                  </a:lnTo>
                  <a:lnTo>
                    <a:pt x="498" y="232"/>
                  </a:lnTo>
                  <a:lnTo>
                    <a:pt x="493" y="217"/>
                  </a:lnTo>
                  <a:lnTo>
                    <a:pt x="484" y="206"/>
                  </a:lnTo>
                  <a:lnTo>
                    <a:pt x="476" y="197"/>
                  </a:lnTo>
                  <a:lnTo>
                    <a:pt x="467" y="187"/>
                  </a:lnTo>
                  <a:lnTo>
                    <a:pt x="455" y="181"/>
                  </a:lnTo>
                  <a:lnTo>
                    <a:pt x="444" y="175"/>
                  </a:lnTo>
                  <a:lnTo>
                    <a:pt x="432" y="171"/>
                  </a:lnTo>
                  <a:lnTo>
                    <a:pt x="419" y="167"/>
                  </a:lnTo>
                  <a:lnTo>
                    <a:pt x="406" y="165"/>
                  </a:lnTo>
                  <a:lnTo>
                    <a:pt x="393" y="163"/>
                  </a:lnTo>
                  <a:lnTo>
                    <a:pt x="379" y="162"/>
                  </a:lnTo>
                  <a:lnTo>
                    <a:pt x="365" y="162"/>
                  </a:lnTo>
                  <a:lnTo>
                    <a:pt x="351" y="161"/>
                  </a:lnTo>
                  <a:lnTo>
                    <a:pt x="225" y="161"/>
                  </a:lnTo>
                  <a:lnTo>
                    <a:pt x="225" y="541"/>
                  </a:lnTo>
                  <a:close/>
                  <a:moveTo>
                    <a:pt x="294" y="227"/>
                  </a:moveTo>
                  <a:lnTo>
                    <a:pt x="370" y="227"/>
                  </a:lnTo>
                  <a:lnTo>
                    <a:pt x="384" y="228"/>
                  </a:lnTo>
                  <a:lnTo>
                    <a:pt x="398" y="230"/>
                  </a:lnTo>
                  <a:lnTo>
                    <a:pt x="403" y="232"/>
                  </a:lnTo>
                  <a:lnTo>
                    <a:pt x="408" y="234"/>
                  </a:lnTo>
                  <a:lnTo>
                    <a:pt x="413" y="237"/>
                  </a:lnTo>
                  <a:lnTo>
                    <a:pt x="417" y="239"/>
                  </a:lnTo>
                  <a:lnTo>
                    <a:pt x="421" y="243"/>
                  </a:lnTo>
                  <a:lnTo>
                    <a:pt x="425" y="246"/>
                  </a:lnTo>
                  <a:lnTo>
                    <a:pt x="428" y="250"/>
                  </a:lnTo>
                  <a:lnTo>
                    <a:pt x="430" y="255"/>
                  </a:lnTo>
                  <a:lnTo>
                    <a:pt x="432" y="261"/>
                  </a:lnTo>
                  <a:lnTo>
                    <a:pt x="433" y="266"/>
                  </a:lnTo>
                  <a:lnTo>
                    <a:pt x="434" y="271"/>
                  </a:lnTo>
                  <a:lnTo>
                    <a:pt x="434" y="277"/>
                  </a:lnTo>
                  <a:lnTo>
                    <a:pt x="434" y="283"/>
                  </a:lnTo>
                  <a:lnTo>
                    <a:pt x="433" y="289"/>
                  </a:lnTo>
                  <a:lnTo>
                    <a:pt x="432" y="295"/>
                  </a:lnTo>
                  <a:lnTo>
                    <a:pt x="430" y="299"/>
                  </a:lnTo>
                  <a:lnTo>
                    <a:pt x="428" y="304"/>
                  </a:lnTo>
                  <a:lnTo>
                    <a:pt x="425" y="308"/>
                  </a:lnTo>
                  <a:lnTo>
                    <a:pt x="421" y="311"/>
                  </a:lnTo>
                  <a:lnTo>
                    <a:pt x="417" y="314"/>
                  </a:lnTo>
                  <a:lnTo>
                    <a:pt x="409" y="319"/>
                  </a:lnTo>
                  <a:lnTo>
                    <a:pt x="399" y="323"/>
                  </a:lnTo>
                  <a:lnTo>
                    <a:pt x="387" y="326"/>
                  </a:lnTo>
                  <a:lnTo>
                    <a:pt x="376" y="327"/>
                  </a:lnTo>
                  <a:lnTo>
                    <a:pt x="294" y="327"/>
                  </a:lnTo>
                  <a:lnTo>
                    <a:pt x="294" y="227"/>
                  </a:lnTo>
                  <a:close/>
                </a:path>
              </a:pathLst>
            </a:custGeom>
            <a:solidFill>
              <a:schemeClr val="bg1"/>
            </a:solidFill>
            <a:ln w="9525">
              <a:noFill/>
              <a:round/>
              <a:headEnd/>
              <a:tailEnd/>
            </a:ln>
          </p:spPr>
          <p:txBody>
            <a:bodyPr/>
            <a:lstStyle/>
            <a:p>
              <a:pPr>
                <a:defRPr/>
              </a:pPr>
              <a:endParaRPr lang="en-US"/>
            </a:p>
          </p:txBody>
        </p:sp>
        <p:sp>
          <p:nvSpPr>
            <p:cNvPr id="19" name="Freeform 18"/>
            <p:cNvSpPr>
              <a:spLocks/>
            </p:cNvSpPr>
            <p:nvPr/>
          </p:nvSpPr>
          <p:spPr bwMode="auto">
            <a:xfrm>
              <a:off x="2444" y="1529"/>
              <a:ext cx="53" cy="443"/>
            </a:xfrm>
            <a:custGeom>
              <a:avLst/>
              <a:gdLst/>
              <a:ahLst/>
              <a:cxnLst>
                <a:cxn ang="0">
                  <a:pos x="0" y="429"/>
                </a:cxn>
                <a:cxn ang="0">
                  <a:pos x="0" y="424"/>
                </a:cxn>
                <a:cxn ang="0">
                  <a:pos x="0" y="0"/>
                </a:cxn>
                <a:cxn ang="0">
                  <a:pos x="426" y="0"/>
                </a:cxn>
                <a:cxn ang="0">
                  <a:pos x="426" y="425"/>
                </a:cxn>
                <a:cxn ang="0">
                  <a:pos x="426" y="429"/>
                </a:cxn>
                <a:cxn ang="0">
                  <a:pos x="426" y="3112"/>
                </a:cxn>
                <a:cxn ang="0">
                  <a:pos x="426" y="3121"/>
                </a:cxn>
                <a:cxn ang="0">
                  <a:pos x="426" y="3541"/>
                </a:cxn>
                <a:cxn ang="0">
                  <a:pos x="0" y="3541"/>
                </a:cxn>
                <a:cxn ang="0">
                  <a:pos x="0" y="3117"/>
                </a:cxn>
                <a:cxn ang="0">
                  <a:pos x="0" y="3112"/>
                </a:cxn>
                <a:cxn ang="0">
                  <a:pos x="0" y="429"/>
                </a:cxn>
              </a:cxnLst>
              <a:rect l="0" t="0" r="r" b="b"/>
              <a:pathLst>
                <a:path w="426" h="3541">
                  <a:moveTo>
                    <a:pt x="0" y="429"/>
                  </a:moveTo>
                  <a:lnTo>
                    <a:pt x="0" y="424"/>
                  </a:lnTo>
                  <a:lnTo>
                    <a:pt x="0" y="0"/>
                  </a:lnTo>
                  <a:lnTo>
                    <a:pt x="426" y="0"/>
                  </a:lnTo>
                  <a:lnTo>
                    <a:pt x="426" y="425"/>
                  </a:lnTo>
                  <a:lnTo>
                    <a:pt x="426" y="429"/>
                  </a:lnTo>
                  <a:lnTo>
                    <a:pt x="426" y="3112"/>
                  </a:lnTo>
                  <a:lnTo>
                    <a:pt x="426" y="3121"/>
                  </a:lnTo>
                  <a:lnTo>
                    <a:pt x="426" y="3541"/>
                  </a:lnTo>
                  <a:lnTo>
                    <a:pt x="0" y="3541"/>
                  </a:lnTo>
                  <a:lnTo>
                    <a:pt x="0" y="3117"/>
                  </a:lnTo>
                  <a:lnTo>
                    <a:pt x="0" y="3112"/>
                  </a:lnTo>
                  <a:lnTo>
                    <a:pt x="0" y="429"/>
                  </a:lnTo>
                  <a:close/>
                </a:path>
              </a:pathLst>
            </a:custGeom>
            <a:solidFill>
              <a:schemeClr val="bg1"/>
            </a:solidFill>
            <a:ln w="9525">
              <a:noFill/>
              <a:round/>
              <a:headEnd/>
              <a:tailEnd/>
            </a:ln>
          </p:spPr>
          <p:txBody>
            <a:bodyPr/>
            <a:lstStyle/>
            <a:p>
              <a:pPr>
                <a:defRPr/>
              </a:pPr>
              <a:endParaRPr lang="en-US"/>
            </a:p>
          </p:txBody>
        </p:sp>
        <p:sp>
          <p:nvSpPr>
            <p:cNvPr id="20" name="Freeform 19"/>
            <p:cNvSpPr>
              <a:spLocks noEditPoints="1"/>
            </p:cNvSpPr>
            <p:nvPr/>
          </p:nvSpPr>
          <p:spPr bwMode="auto">
            <a:xfrm>
              <a:off x="2805" y="1529"/>
              <a:ext cx="1024" cy="539"/>
            </a:xfrm>
            <a:custGeom>
              <a:avLst/>
              <a:gdLst/>
              <a:ahLst/>
              <a:cxnLst>
                <a:cxn ang="0">
                  <a:pos x="1754" y="3121"/>
                </a:cxn>
                <a:cxn ang="0">
                  <a:pos x="2481" y="3398"/>
                </a:cxn>
                <a:cxn ang="0">
                  <a:pos x="3087" y="2838"/>
                </a:cxn>
                <a:cxn ang="0">
                  <a:pos x="3144" y="1833"/>
                </a:cxn>
                <a:cxn ang="0">
                  <a:pos x="2610" y="1148"/>
                </a:cxn>
                <a:cxn ang="0">
                  <a:pos x="1857" y="1259"/>
                </a:cxn>
                <a:cxn ang="0">
                  <a:pos x="1460" y="2085"/>
                </a:cxn>
                <a:cxn ang="0">
                  <a:pos x="5305" y="1285"/>
                </a:cxn>
                <a:cxn ang="0">
                  <a:pos x="3922" y="3313"/>
                </a:cxn>
                <a:cxn ang="0">
                  <a:pos x="4400" y="3389"/>
                </a:cxn>
                <a:cxn ang="0">
                  <a:pos x="4812" y="3203"/>
                </a:cxn>
                <a:cxn ang="0">
                  <a:pos x="4870" y="2805"/>
                </a:cxn>
                <a:cxn ang="0">
                  <a:pos x="4497" y="2493"/>
                </a:cxn>
                <a:cxn ang="0">
                  <a:pos x="3700" y="2078"/>
                </a:cxn>
                <a:cxn ang="0">
                  <a:pos x="3609" y="2450"/>
                </a:cxn>
                <a:cxn ang="0">
                  <a:pos x="3007" y="3455"/>
                </a:cxn>
                <a:cxn ang="0">
                  <a:pos x="1903" y="3576"/>
                </a:cxn>
                <a:cxn ang="0">
                  <a:pos x="1140" y="2724"/>
                </a:cxn>
                <a:cxn ang="0">
                  <a:pos x="1132" y="1764"/>
                </a:cxn>
                <a:cxn ang="0">
                  <a:pos x="1504" y="1151"/>
                </a:cxn>
                <a:cxn ang="0">
                  <a:pos x="365" y="675"/>
                </a:cxn>
                <a:cxn ang="0">
                  <a:pos x="748" y="101"/>
                </a:cxn>
                <a:cxn ang="0">
                  <a:pos x="1469" y="16"/>
                </a:cxn>
                <a:cxn ang="0">
                  <a:pos x="1632" y="421"/>
                </a:cxn>
                <a:cxn ang="0">
                  <a:pos x="1249" y="253"/>
                </a:cxn>
                <a:cxn ang="0">
                  <a:pos x="842" y="328"/>
                </a:cxn>
                <a:cxn ang="0">
                  <a:pos x="712" y="748"/>
                </a:cxn>
                <a:cxn ang="0">
                  <a:pos x="2668" y="847"/>
                </a:cxn>
                <a:cxn ang="0">
                  <a:pos x="3336" y="1329"/>
                </a:cxn>
                <a:cxn ang="0">
                  <a:pos x="3566" y="1248"/>
                </a:cxn>
                <a:cxn ang="0">
                  <a:pos x="4176" y="848"/>
                </a:cxn>
                <a:cxn ang="0">
                  <a:pos x="4827" y="842"/>
                </a:cxn>
                <a:cxn ang="0">
                  <a:pos x="6653" y="1145"/>
                </a:cxn>
                <a:cxn ang="0">
                  <a:pos x="7208" y="848"/>
                </a:cxn>
                <a:cxn ang="0">
                  <a:pos x="7891" y="867"/>
                </a:cxn>
                <a:cxn ang="0">
                  <a:pos x="7656" y="1095"/>
                </a:cxn>
                <a:cxn ang="0">
                  <a:pos x="7246" y="1067"/>
                </a:cxn>
                <a:cxn ang="0">
                  <a:pos x="6906" y="1292"/>
                </a:cxn>
                <a:cxn ang="0">
                  <a:pos x="6905" y="1708"/>
                </a:cxn>
                <a:cxn ang="0">
                  <a:pos x="7687" y="2152"/>
                </a:cxn>
                <a:cxn ang="0">
                  <a:pos x="8153" y="2553"/>
                </a:cxn>
                <a:cxn ang="0">
                  <a:pos x="8042" y="3336"/>
                </a:cxn>
                <a:cxn ang="0">
                  <a:pos x="7319" y="3654"/>
                </a:cxn>
                <a:cxn ang="0">
                  <a:pos x="6579" y="3544"/>
                </a:cxn>
                <a:cxn ang="0">
                  <a:pos x="6719" y="3215"/>
                </a:cxn>
                <a:cxn ang="0">
                  <a:pos x="7187" y="3396"/>
                </a:cxn>
                <a:cxn ang="0">
                  <a:pos x="7669" y="3317"/>
                </a:cxn>
                <a:cxn ang="0">
                  <a:pos x="7887" y="2960"/>
                </a:cxn>
                <a:cxn ang="0">
                  <a:pos x="7690" y="2623"/>
                </a:cxn>
                <a:cxn ang="0">
                  <a:pos x="6874" y="2214"/>
                </a:cxn>
                <a:cxn ang="0">
                  <a:pos x="6575" y="1880"/>
                </a:cxn>
                <a:cxn ang="0">
                  <a:pos x="5271" y="4150"/>
                </a:cxn>
                <a:cxn ang="0">
                  <a:pos x="5707" y="3239"/>
                </a:cxn>
                <a:cxn ang="0">
                  <a:pos x="4717" y="1108"/>
                </a:cxn>
                <a:cxn ang="0">
                  <a:pos x="4235" y="1062"/>
                </a:cxn>
                <a:cxn ang="0">
                  <a:pos x="3893" y="1307"/>
                </a:cxn>
                <a:cxn ang="0">
                  <a:pos x="3916" y="1715"/>
                </a:cxn>
                <a:cxn ang="0">
                  <a:pos x="4734" y="2160"/>
                </a:cxn>
                <a:cxn ang="0">
                  <a:pos x="5180" y="2575"/>
                </a:cxn>
                <a:cxn ang="0">
                  <a:pos x="5024" y="3363"/>
                </a:cxn>
                <a:cxn ang="0">
                  <a:pos x="4295" y="3649"/>
                </a:cxn>
                <a:cxn ang="0">
                  <a:pos x="3542" y="3509"/>
                </a:cxn>
              </a:cxnLst>
              <a:rect l="0" t="0" r="r" b="b"/>
              <a:pathLst>
                <a:path w="8214" h="4317">
                  <a:moveTo>
                    <a:pt x="1453" y="2263"/>
                  </a:moveTo>
                  <a:lnTo>
                    <a:pt x="1456" y="2323"/>
                  </a:lnTo>
                  <a:lnTo>
                    <a:pt x="1460" y="2383"/>
                  </a:lnTo>
                  <a:lnTo>
                    <a:pt x="1466" y="2441"/>
                  </a:lnTo>
                  <a:lnTo>
                    <a:pt x="1475" y="2498"/>
                  </a:lnTo>
                  <a:lnTo>
                    <a:pt x="1485" y="2554"/>
                  </a:lnTo>
                  <a:lnTo>
                    <a:pt x="1498" y="2610"/>
                  </a:lnTo>
                  <a:lnTo>
                    <a:pt x="1513" y="2663"/>
                  </a:lnTo>
                  <a:lnTo>
                    <a:pt x="1530" y="2716"/>
                  </a:lnTo>
                  <a:lnTo>
                    <a:pt x="1548" y="2767"/>
                  </a:lnTo>
                  <a:lnTo>
                    <a:pt x="1568" y="2817"/>
                  </a:lnTo>
                  <a:lnTo>
                    <a:pt x="1590" y="2865"/>
                  </a:lnTo>
                  <a:lnTo>
                    <a:pt x="1613" y="2912"/>
                  </a:lnTo>
                  <a:lnTo>
                    <a:pt x="1639" y="2958"/>
                  </a:lnTo>
                  <a:lnTo>
                    <a:pt x="1666" y="3001"/>
                  </a:lnTo>
                  <a:lnTo>
                    <a:pt x="1694" y="3043"/>
                  </a:lnTo>
                  <a:lnTo>
                    <a:pt x="1723" y="3082"/>
                  </a:lnTo>
                  <a:lnTo>
                    <a:pt x="1754" y="3121"/>
                  </a:lnTo>
                  <a:lnTo>
                    <a:pt x="1787" y="3157"/>
                  </a:lnTo>
                  <a:lnTo>
                    <a:pt x="1820" y="3191"/>
                  </a:lnTo>
                  <a:lnTo>
                    <a:pt x="1855" y="3223"/>
                  </a:lnTo>
                  <a:lnTo>
                    <a:pt x="1891" y="3252"/>
                  </a:lnTo>
                  <a:lnTo>
                    <a:pt x="1928" y="3280"/>
                  </a:lnTo>
                  <a:lnTo>
                    <a:pt x="1966" y="3305"/>
                  </a:lnTo>
                  <a:lnTo>
                    <a:pt x="2006" y="3328"/>
                  </a:lnTo>
                  <a:lnTo>
                    <a:pt x="2046" y="3348"/>
                  </a:lnTo>
                  <a:lnTo>
                    <a:pt x="2087" y="3366"/>
                  </a:lnTo>
                  <a:lnTo>
                    <a:pt x="2129" y="3380"/>
                  </a:lnTo>
                  <a:lnTo>
                    <a:pt x="2171" y="3392"/>
                  </a:lnTo>
                  <a:lnTo>
                    <a:pt x="2215" y="3402"/>
                  </a:lnTo>
                  <a:lnTo>
                    <a:pt x="2259" y="3409"/>
                  </a:lnTo>
                  <a:lnTo>
                    <a:pt x="2303" y="3412"/>
                  </a:lnTo>
                  <a:lnTo>
                    <a:pt x="2349" y="3413"/>
                  </a:lnTo>
                  <a:lnTo>
                    <a:pt x="2393" y="3411"/>
                  </a:lnTo>
                  <a:lnTo>
                    <a:pt x="2437" y="3406"/>
                  </a:lnTo>
                  <a:lnTo>
                    <a:pt x="2481" y="3398"/>
                  </a:lnTo>
                  <a:lnTo>
                    <a:pt x="2524" y="3386"/>
                  </a:lnTo>
                  <a:lnTo>
                    <a:pt x="2566" y="3373"/>
                  </a:lnTo>
                  <a:lnTo>
                    <a:pt x="2607" y="3356"/>
                  </a:lnTo>
                  <a:lnTo>
                    <a:pt x="2647" y="3337"/>
                  </a:lnTo>
                  <a:lnTo>
                    <a:pt x="2687" y="3315"/>
                  </a:lnTo>
                  <a:lnTo>
                    <a:pt x="2726" y="3292"/>
                  </a:lnTo>
                  <a:lnTo>
                    <a:pt x="2763" y="3265"/>
                  </a:lnTo>
                  <a:lnTo>
                    <a:pt x="2799" y="3236"/>
                  </a:lnTo>
                  <a:lnTo>
                    <a:pt x="2834" y="3205"/>
                  </a:lnTo>
                  <a:lnTo>
                    <a:pt x="2868" y="3172"/>
                  </a:lnTo>
                  <a:lnTo>
                    <a:pt x="2901" y="3137"/>
                  </a:lnTo>
                  <a:lnTo>
                    <a:pt x="2932" y="3100"/>
                  </a:lnTo>
                  <a:lnTo>
                    <a:pt x="2961" y="3061"/>
                  </a:lnTo>
                  <a:lnTo>
                    <a:pt x="2989" y="3020"/>
                  </a:lnTo>
                  <a:lnTo>
                    <a:pt x="3016" y="2977"/>
                  </a:lnTo>
                  <a:lnTo>
                    <a:pt x="3042" y="2932"/>
                  </a:lnTo>
                  <a:lnTo>
                    <a:pt x="3065" y="2887"/>
                  </a:lnTo>
                  <a:lnTo>
                    <a:pt x="3087" y="2838"/>
                  </a:lnTo>
                  <a:lnTo>
                    <a:pt x="3108" y="2790"/>
                  </a:lnTo>
                  <a:lnTo>
                    <a:pt x="3126" y="2739"/>
                  </a:lnTo>
                  <a:lnTo>
                    <a:pt x="3143" y="2687"/>
                  </a:lnTo>
                  <a:lnTo>
                    <a:pt x="3157" y="2633"/>
                  </a:lnTo>
                  <a:lnTo>
                    <a:pt x="3170" y="2580"/>
                  </a:lnTo>
                  <a:lnTo>
                    <a:pt x="3181" y="2524"/>
                  </a:lnTo>
                  <a:lnTo>
                    <a:pt x="3190" y="2467"/>
                  </a:lnTo>
                  <a:lnTo>
                    <a:pt x="3196" y="2410"/>
                  </a:lnTo>
                  <a:lnTo>
                    <a:pt x="3201" y="2351"/>
                  </a:lnTo>
                  <a:lnTo>
                    <a:pt x="3204" y="2292"/>
                  </a:lnTo>
                  <a:lnTo>
                    <a:pt x="3204" y="2233"/>
                  </a:lnTo>
                  <a:lnTo>
                    <a:pt x="3201" y="2172"/>
                  </a:lnTo>
                  <a:lnTo>
                    <a:pt x="3197" y="2113"/>
                  </a:lnTo>
                  <a:lnTo>
                    <a:pt x="3190" y="2054"/>
                  </a:lnTo>
                  <a:lnTo>
                    <a:pt x="3182" y="1998"/>
                  </a:lnTo>
                  <a:lnTo>
                    <a:pt x="3171" y="1941"/>
                  </a:lnTo>
                  <a:lnTo>
                    <a:pt x="3158" y="1886"/>
                  </a:lnTo>
                  <a:lnTo>
                    <a:pt x="3144" y="1833"/>
                  </a:lnTo>
                  <a:lnTo>
                    <a:pt x="3127" y="1779"/>
                  </a:lnTo>
                  <a:lnTo>
                    <a:pt x="3109" y="1729"/>
                  </a:lnTo>
                  <a:lnTo>
                    <a:pt x="3088" y="1678"/>
                  </a:lnTo>
                  <a:lnTo>
                    <a:pt x="3067" y="1630"/>
                  </a:lnTo>
                  <a:lnTo>
                    <a:pt x="3043" y="1584"/>
                  </a:lnTo>
                  <a:lnTo>
                    <a:pt x="3018" y="1538"/>
                  </a:lnTo>
                  <a:lnTo>
                    <a:pt x="2991" y="1494"/>
                  </a:lnTo>
                  <a:lnTo>
                    <a:pt x="2962" y="1453"/>
                  </a:lnTo>
                  <a:lnTo>
                    <a:pt x="2933" y="1413"/>
                  </a:lnTo>
                  <a:lnTo>
                    <a:pt x="2902" y="1375"/>
                  </a:lnTo>
                  <a:lnTo>
                    <a:pt x="2870" y="1338"/>
                  </a:lnTo>
                  <a:lnTo>
                    <a:pt x="2836" y="1304"/>
                  </a:lnTo>
                  <a:lnTo>
                    <a:pt x="2801" y="1273"/>
                  </a:lnTo>
                  <a:lnTo>
                    <a:pt x="2765" y="1243"/>
                  </a:lnTo>
                  <a:lnTo>
                    <a:pt x="2728" y="1216"/>
                  </a:lnTo>
                  <a:lnTo>
                    <a:pt x="2690" y="1191"/>
                  </a:lnTo>
                  <a:lnTo>
                    <a:pt x="2650" y="1168"/>
                  </a:lnTo>
                  <a:lnTo>
                    <a:pt x="2610" y="1148"/>
                  </a:lnTo>
                  <a:lnTo>
                    <a:pt x="2569" y="1130"/>
                  </a:lnTo>
                  <a:lnTo>
                    <a:pt x="2528" y="1115"/>
                  </a:lnTo>
                  <a:lnTo>
                    <a:pt x="2486" y="1103"/>
                  </a:lnTo>
                  <a:lnTo>
                    <a:pt x="2441" y="1093"/>
                  </a:lnTo>
                  <a:lnTo>
                    <a:pt x="2398" y="1087"/>
                  </a:lnTo>
                  <a:lnTo>
                    <a:pt x="2354" y="1083"/>
                  </a:lnTo>
                  <a:lnTo>
                    <a:pt x="2308" y="1083"/>
                  </a:lnTo>
                  <a:lnTo>
                    <a:pt x="2263" y="1085"/>
                  </a:lnTo>
                  <a:lnTo>
                    <a:pt x="2219" y="1090"/>
                  </a:lnTo>
                  <a:lnTo>
                    <a:pt x="2176" y="1098"/>
                  </a:lnTo>
                  <a:lnTo>
                    <a:pt x="2132" y="1110"/>
                  </a:lnTo>
                  <a:lnTo>
                    <a:pt x="2090" y="1123"/>
                  </a:lnTo>
                  <a:lnTo>
                    <a:pt x="2049" y="1140"/>
                  </a:lnTo>
                  <a:lnTo>
                    <a:pt x="2009" y="1159"/>
                  </a:lnTo>
                  <a:lnTo>
                    <a:pt x="1970" y="1180"/>
                  </a:lnTo>
                  <a:lnTo>
                    <a:pt x="1930" y="1205"/>
                  </a:lnTo>
                  <a:lnTo>
                    <a:pt x="1893" y="1230"/>
                  </a:lnTo>
                  <a:lnTo>
                    <a:pt x="1857" y="1259"/>
                  </a:lnTo>
                  <a:lnTo>
                    <a:pt x="1822" y="1290"/>
                  </a:lnTo>
                  <a:lnTo>
                    <a:pt x="1788" y="1323"/>
                  </a:lnTo>
                  <a:lnTo>
                    <a:pt x="1756" y="1359"/>
                  </a:lnTo>
                  <a:lnTo>
                    <a:pt x="1724" y="1396"/>
                  </a:lnTo>
                  <a:lnTo>
                    <a:pt x="1696" y="1435"/>
                  </a:lnTo>
                  <a:lnTo>
                    <a:pt x="1667" y="1475"/>
                  </a:lnTo>
                  <a:lnTo>
                    <a:pt x="1640" y="1519"/>
                  </a:lnTo>
                  <a:lnTo>
                    <a:pt x="1615" y="1563"/>
                  </a:lnTo>
                  <a:lnTo>
                    <a:pt x="1592" y="1609"/>
                  </a:lnTo>
                  <a:lnTo>
                    <a:pt x="1569" y="1657"/>
                  </a:lnTo>
                  <a:lnTo>
                    <a:pt x="1549" y="1706"/>
                  </a:lnTo>
                  <a:lnTo>
                    <a:pt x="1531" y="1757"/>
                  </a:lnTo>
                  <a:lnTo>
                    <a:pt x="1514" y="1808"/>
                  </a:lnTo>
                  <a:lnTo>
                    <a:pt x="1499" y="1862"/>
                  </a:lnTo>
                  <a:lnTo>
                    <a:pt x="1487" y="1916"/>
                  </a:lnTo>
                  <a:lnTo>
                    <a:pt x="1475" y="1972"/>
                  </a:lnTo>
                  <a:lnTo>
                    <a:pt x="1467" y="2029"/>
                  </a:lnTo>
                  <a:lnTo>
                    <a:pt x="1460" y="2085"/>
                  </a:lnTo>
                  <a:lnTo>
                    <a:pt x="1456" y="2144"/>
                  </a:lnTo>
                  <a:lnTo>
                    <a:pt x="1454" y="2204"/>
                  </a:lnTo>
                  <a:lnTo>
                    <a:pt x="1453" y="2263"/>
                  </a:lnTo>
                  <a:close/>
                  <a:moveTo>
                    <a:pt x="4980" y="1485"/>
                  </a:moveTo>
                  <a:lnTo>
                    <a:pt x="4982" y="1490"/>
                  </a:lnTo>
                  <a:lnTo>
                    <a:pt x="4977" y="1476"/>
                  </a:lnTo>
                  <a:lnTo>
                    <a:pt x="4969" y="1458"/>
                  </a:lnTo>
                  <a:lnTo>
                    <a:pt x="4965" y="1449"/>
                  </a:lnTo>
                  <a:lnTo>
                    <a:pt x="4980" y="1485"/>
                  </a:lnTo>
                  <a:close/>
                  <a:moveTo>
                    <a:pt x="5271" y="4150"/>
                  </a:moveTo>
                  <a:lnTo>
                    <a:pt x="5287" y="4122"/>
                  </a:lnTo>
                  <a:lnTo>
                    <a:pt x="5306" y="4087"/>
                  </a:lnTo>
                  <a:lnTo>
                    <a:pt x="5326" y="4048"/>
                  </a:lnTo>
                  <a:lnTo>
                    <a:pt x="5350" y="4002"/>
                  </a:lnTo>
                  <a:lnTo>
                    <a:pt x="5271" y="4150"/>
                  </a:lnTo>
                  <a:close/>
                  <a:moveTo>
                    <a:pt x="5296" y="1263"/>
                  </a:moveTo>
                  <a:lnTo>
                    <a:pt x="5300" y="1275"/>
                  </a:lnTo>
                  <a:lnTo>
                    <a:pt x="5305" y="1285"/>
                  </a:lnTo>
                  <a:lnTo>
                    <a:pt x="5309" y="1296"/>
                  </a:lnTo>
                  <a:lnTo>
                    <a:pt x="5314" y="1309"/>
                  </a:lnTo>
                  <a:lnTo>
                    <a:pt x="5457" y="1659"/>
                  </a:lnTo>
                  <a:lnTo>
                    <a:pt x="5296" y="1263"/>
                  </a:lnTo>
                  <a:close/>
                  <a:moveTo>
                    <a:pt x="3510" y="3031"/>
                  </a:moveTo>
                  <a:lnTo>
                    <a:pt x="3560" y="3074"/>
                  </a:lnTo>
                  <a:lnTo>
                    <a:pt x="3608" y="3115"/>
                  </a:lnTo>
                  <a:lnTo>
                    <a:pt x="3657" y="3152"/>
                  </a:lnTo>
                  <a:lnTo>
                    <a:pt x="3705" y="3189"/>
                  </a:lnTo>
                  <a:lnTo>
                    <a:pt x="3729" y="3205"/>
                  </a:lnTo>
                  <a:lnTo>
                    <a:pt x="3753" y="3220"/>
                  </a:lnTo>
                  <a:lnTo>
                    <a:pt x="3777" y="3236"/>
                  </a:lnTo>
                  <a:lnTo>
                    <a:pt x="3801" y="3250"/>
                  </a:lnTo>
                  <a:lnTo>
                    <a:pt x="3825" y="3265"/>
                  </a:lnTo>
                  <a:lnTo>
                    <a:pt x="3849" y="3277"/>
                  </a:lnTo>
                  <a:lnTo>
                    <a:pt x="3873" y="3289"/>
                  </a:lnTo>
                  <a:lnTo>
                    <a:pt x="3898" y="3302"/>
                  </a:lnTo>
                  <a:lnTo>
                    <a:pt x="3922" y="3313"/>
                  </a:lnTo>
                  <a:lnTo>
                    <a:pt x="3946" y="3323"/>
                  </a:lnTo>
                  <a:lnTo>
                    <a:pt x="3971" y="3333"/>
                  </a:lnTo>
                  <a:lnTo>
                    <a:pt x="3997" y="3342"/>
                  </a:lnTo>
                  <a:lnTo>
                    <a:pt x="4021" y="3350"/>
                  </a:lnTo>
                  <a:lnTo>
                    <a:pt x="4047" y="3357"/>
                  </a:lnTo>
                  <a:lnTo>
                    <a:pt x="4072" y="3364"/>
                  </a:lnTo>
                  <a:lnTo>
                    <a:pt x="4098" y="3370"/>
                  </a:lnTo>
                  <a:lnTo>
                    <a:pt x="4124" y="3376"/>
                  </a:lnTo>
                  <a:lnTo>
                    <a:pt x="4150" y="3380"/>
                  </a:lnTo>
                  <a:lnTo>
                    <a:pt x="4177" y="3384"/>
                  </a:lnTo>
                  <a:lnTo>
                    <a:pt x="4204" y="3387"/>
                  </a:lnTo>
                  <a:lnTo>
                    <a:pt x="4230" y="3390"/>
                  </a:lnTo>
                  <a:lnTo>
                    <a:pt x="4258" y="3391"/>
                  </a:lnTo>
                  <a:lnTo>
                    <a:pt x="4286" y="3392"/>
                  </a:lnTo>
                  <a:lnTo>
                    <a:pt x="4314" y="3394"/>
                  </a:lnTo>
                  <a:lnTo>
                    <a:pt x="4343" y="3394"/>
                  </a:lnTo>
                  <a:lnTo>
                    <a:pt x="4372" y="3391"/>
                  </a:lnTo>
                  <a:lnTo>
                    <a:pt x="4400" y="3389"/>
                  </a:lnTo>
                  <a:lnTo>
                    <a:pt x="4428" y="3387"/>
                  </a:lnTo>
                  <a:lnTo>
                    <a:pt x="4456" y="3383"/>
                  </a:lnTo>
                  <a:lnTo>
                    <a:pt x="4484" y="3378"/>
                  </a:lnTo>
                  <a:lnTo>
                    <a:pt x="4511" y="3373"/>
                  </a:lnTo>
                  <a:lnTo>
                    <a:pt x="4537" y="3367"/>
                  </a:lnTo>
                  <a:lnTo>
                    <a:pt x="4563" y="3359"/>
                  </a:lnTo>
                  <a:lnTo>
                    <a:pt x="4588" y="3350"/>
                  </a:lnTo>
                  <a:lnTo>
                    <a:pt x="4613" y="3342"/>
                  </a:lnTo>
                  <a:lnTo>
                    <a:pt x="4636" y="3332"/>
                  </a:lnTo>
                  <a:lnTo>
                    <a:pt x="4659" y="3320"/>
                  </a:lnTo>
                  <a:lnTo>
                    <a:pt x="4682" y="3309"/>
                  </a:lnTo>
                  <a:lnTo>
                    <a:pt x="4703" y="3297"/>
                  </a:lnTo>
                  <a:lnTo>
                    <a:pt x="4724" y="3283"/>
                  </a:lnTo>
                  <a:lnTo>
                    <a:pt x="4743" y="3269"/>
                  </a:lnTo>
                  <a:lnTo>
                    <a:pt x="4763" y="3253"/>
                  </a:lnTo>
                  <a:lnTo>
                    <a:pt x="4780" y="3238"/>
                  </a:lnTo>
                  <a:lnTo>
                    <a:pt x="4797" y="3220"/>
                  </a:lnTo>
                  <a:lnTo>
                    <a:pt x="4812" y="3203"/>
                  </a:lnTo>
                  <a:lnTo>
                    <a:pt x="4827" y="3184"/>
                  </a:lnTo>
                  <a:lnTo>
                    <a:pt x="4840" y="3165"/>
                  </a:lnTo>
                  <a:lnTo>
                    <a:pt x="4853" y="3144"/>
                  </a:lnTo>
                  <a:lnTo>
                    <a:pt x="4864" y="3124"/>
                  </a:lnTo>
                  <a:lnTo>
                    <a:pt x="4873" y="3101"/>
                  </a:lnTo>
                  <a:lnTo>
                    <a:pt x="4881" y="3078"/>
                  </a:lnTo>
                  <a:lnTo>
                    <a:pt x="4889" y="3055"/>
                  </a:lnTo>
                  <a:lnTo>
                    <a:pt x="4894" y="3031"/>
                  </a:lnTo>
                  <a:lnTo>
                    <a:pt x="4898" y="3005"/>
                  </a:lnTo>
                  <a:lnTo>
                    <a:pt x="4900" y="2979"/>
                  </a:lnTo>
                  <a:lnTo>
                    <a:pt x="4901" y="2952"/>
                  </a:lnTo>
                  <a:lnTo>
                    <a:pt x="4900" y="2929"/>
                  </a:lnTo>
                  <a:lnTo>
                    <a:pt x="4898" y="2907"/>
                  </a:lnTo>
                  <a:lnTo>
                    <a:pt x="4895" y="2886"/>
                  </a:lnTo>
                  <a:lnTo>
                    <a:pt x="4891" y="2865"/>
                  </a:lnTo>
                  <a:lnTo>
                    <a:pt x="4886" y="2844"/>
                  </a:lnTo>
                  <a:lnTo>
                    <a:pt x="4878" y="2825"/>
                  </a:lnTo>
                  <a:lnTo>
                    <a:pt x="4870" y="2805"/>
                  </a:lnTo>
                  <a:lnTo>
                    <a:pt x="4861" y="2786"/>
                  </a:lnTo>
                  <a:lnTo>
                    <a:pt x="4850" y="2767"/>
                  </a:lnTo>
                  <a:lnTo>
                    <a:pt x="4839" y="2750"/>
                  </a:lnTo>
                  <a:lnTo>
                    <a:pt x="4826" y="2731"/>
                  </a:lnTo>
                  <a:lnTo>
                    <a:pt x="4812" y="2714"/>
                  </a:lnTo>
                  <a:lnTo>
                    <a:pt x="4797" y="2697"/>
                  </a:lnTo>
                  <a:lnTo>
                    <a:pt x="4780" y="2680"/>
                  </a:lnTo>
                  <a:lnTo>
                    <a:pt x="4763" y="2663"/>
                  </a:lnTo>
                  <a:lnTo>
                    <a:pt x="4744" y="2647"/>
                  </a:lnTo>
                  <a:lnTo>
                    <a:pt x="4725" y="2631"/>
                  </a:lnTo>
                  <a:lnTo>
                    <a:pt x="4704" y="2615"/>
                  </a:lnTo>
                  <a:lnTo>
                    <a:pt x="4682" y="2599"/>
                  </a:lnTo>
                  <a:lnTo>
                    <a:pt x="4659" y="2584"/>
                  </a:lnTo>
                  <a:lnTo>
                    <a:pt x="4634" y="2568"/>
                  </a:lnTo>
                  <a:lnTo>
                    <a:pt x="4609" y="2553"/>
                  </a:lnTo>
                  <a:lnTo>
                    <a:pt x="4583" y="2538"/>
                  </a:lnTo>
                  <a:lnTo>
                    <a:pt x="4556" y="2523"/>
                  </a:lnTo>
                  <a:lnTo>
                    <a:pt x="4497" y="2493"/>
                  </a:lnTo>
                  <a:lnTo>
                    <a:pt x="4435" y="2463"/>
                  </a:lnTo>
                  <a:lnTo>
                    <a:pt x="4368" y="2433"/>
                  </a:lnTo>
                  <a:lnTo>
                    <a:pt x="4298" y="2403"/>
                  </a:lnTo>
                  <a:lnTo>
                    <a:pt x="4180" y="2351"/>
                  </a:lnTo>
                  <a:lnTo>
                    <a:pt x="4070" y="2302"/>
                  </a:lnTo>
                  <a:lnTo>
                    <a:pt x="4017" y="2278"/>
                  </a:lnTo>
                  <a:lnTo>
                    <a:pt x="3968" y="2253"/>
                  </a:lnTo>
                  <a:lnTo>
                    <a:pt x="3919" y="2228"/>
                  </a:lnTo>
                  <a:lnTo>
                    <a:pt x="3874" y="2204"/>
                  </a:lnTo>
                  <a:lnTo>
                    <a:pt x="3852" y="2190"/>
                  </a:lnTo>
                  <a:lnTo>
                    <a:pt x="3832" y="2177"/>
                  </a:lnTo>
                  <a:lnTo>
                    <a:pt x="3811" y="2164"/>
                  </a:lnTo>
                  <a:lnTo>
                    <a:pt x="3791" y="2150"/>
                  </a:lnTo>
                  <a:lnTo>
                    <a:pt x="3771" y="2137"/>
                  </a:lnTo>
                  <a:lnTo>
                    <a:pt x="3753" y="2122"/>
                  </a:lnTo>
                  <a:lnTo>
                    <a:pt x="3735" y="2108"/>
                  </a:lnTo>
                  <a:lnTo>
                    <a:pt x="3717" y="2092"/>
                  </a:lnTo>
                  <a:lnTo>
                    <a:pt x="3700" y="2078"/>
                  </a:lnTo>
                  <a:lnTo>
                    <a:pt x="3683" y="2062"/>
                  </a:lnTo>
                  <a:lnTo>
                    <a:pt x="3668" y="2045"/>
                  </a:lnTo>
                  <a:lnTo>
                    <a:pt x="3654" y="2029"/>
                  </a:lnTo>
                  <a:lnTo>
                    <a:pt x="3639" y="2012"/>
                  </a:lnTo>
                  <a:lnTo>
                    <a:pt x="3626" y="1994"/>
                  </a:lnTo>
                  <a:lnTo>
                    <a:pt x="3612" y="1976"/>
                  </a:lnTo>
                  <a:lnTo>
                    <a:pt x="3600" y="1957"/>
                  </a:lnTo>
                  <a:lnTo>
                    <a:pt x="3605" y="1991"/>
                  </a:lnTo>
                  <a:lnTo>
                    <a:pt x="3610" y="2025"/>
                  </a:lnTo>
                  <a:lnTo>
                    <a:pt x="3614" y="2059"/>
                  </a:lnTo>
                  <a:lnTo>
                    <a:pt x="3618" y="2092"/>
                  </a:lnTo>
                  <a:lnTo>
                    <a:pt x="3621" y="2126"/>
                  </a:lnTo>
                  <a:lnTo>
                    <a:pt x="3623" y="2162"/>
                  </a:lnTo>
                  <a:lnTo>
                    <a:pt x="3624" y="2197"/>
                  </a:lnTo>
                  <a:lnTo>
                    <a:pt x="3624" y="2232"/>
                  </a:lnTo>
                  <a:lnTo>
                    <a:pt x="3623" y="2306"/>
                  </a:lnTo>
                  <a:lnTo>
                    <a:pt x="3618" y="2378"/>
                  </a:lnTo>
                  <a:lnTo>
                    <a:pt x="3609" y="2450"/>
                  </a:lnTo>
                  <a:lnTo>
                    <a:pt x="3598" y="2520"/>
                  </a:lnTo>
                  <a:lnTo>
                    <a:pt x="3584" y="2590"/>
                  </a:lnTo>
                  <a:lnTo>
                    <a:pt x="3566" y="2657"/>
                  </a:lnTo>
                  <a:lnTo>
                    <a:pt x="3547" y="2724"/>
                  </a:lnTo>
                  <a:lnTo>
                    <a:pt x="3523" y="2789"/>
                  </a:lnTo>
                  <a:lnTo>
                    <a:pt x="3498" y="2853"/>
                  </a:lnTo>
                  <a:lnTo>
                    <a:pt x="3469" y="2913"/>
                  </a:lnTo>
                  <a:lnTo>
                    <a:pt x="3438" y="2974"/>
                  </a:lnTo>
                  <a:lnTo>
                    <a:pt x="3405" y="3032"/>
                  </a:lnTo>
                  <a:lnTo>
                    <a:pt x="3369" y="3088"/>
                  </a:lnTo>
                  <a:lnTo>
                    <a:pt x="3331" y="3142"/>
                  </a:lnTo>
                  <a:lnTo>
                    <a:pt x="3291" y="3194"/>
                  </a:lnTo>
                  <a:lnTo>
                    <a:pt x="3249" y="3244"/>
                  </a:lnTo>
                  <a:lnTo>
                    <a:pt x="3205" y="3292"/>
                  </a:lnTo>
                  <a:lnTo>
                    <a:pt x="3158" y="3336"/>
                  </a:lnTo>
                  <a:lnTo>
                    <a:pt x="3110" y="3378"/>
                  </a:lnTo>
                  <a:lnTo>
                    <a:pt x="3059" y="3418"/>
                  </a:lnTo>
                  <a:lnTo>
                    <a:pt x="3007" y="3455"/>
                  </a:lnTo>
                  <a:lnTo>
                    <a:pt x="2953" y="3490"/>
                  </a:lnTo>
                  <a:lnTo>
                    <a:pt x="2899" y="3521"/>
                  </a:lnTo>
                  <a:lnTo>
                    <a:pt x="2842" y="3550"/>
                  </a:lnTo>
                  <a:lnTo>
                    <a:pt x="2783" y="3576"/>
                  </a:lnTo>
                  <a:lnTo>
                    <a:pt x="2724" y="3599"/>
                  </a:lnTo>
                  <a:lnTo>
                    <a:pt x="2663" y="3618"/>
                  </a:lnTo>
                  <a:lnTo>
                    <a:pt x="2601" y="3634"/>
                  </a:lnTo>
                  <a:lnTo>
                    <a:pt x="2538" y="3646"/>
                  </a:lnTo>
                  <a:lnTo>
                    <a:pt x="2474" y="3655"/>
                  </a:lnTo>
                  <a:lnTo>
                    <a:pt x="2409" y="3661"/>
                  </a:lnTo>
                  <a:lnTo>
                    <a:pt x="2343" y="3662"/>
                  </a:lnTo>
                  <a:lnTo>
                    <a:pt x="2278" y="3661"/>
                  </a:lnTo>
                  <a:lnTo>
                    <a:pt x="2212" y="3655"/>
                  </a:lnTo>
                  <a:lnTo>
                    <a:pt x="2148" y="3646"/>
                  </a:lnTo>
                  <a:lnTo>
                    <a:pt x="2085" y="3634"/>
                  </a:lnTo>
                  <a:lnTo>
                    <a:pt x="2023" y="3618"/>
                  </a:lnTo>
                  <a:lnTo>
                    <a:pt x="1962" y="3599"/>
                  </a:lnTo>
                  <a:lnTo>
                    <a:pt x="1903" y="3576"/>
                  </a:lnTo>
                  <a:lnTo>
                    <a:pt x="1845" y="3550"/>
                  </a:lnTo>
                  <a:lnTo>
                    <a:pt x="1788" y="3521"/>
                  </a:lnTo>
                  <a:lnTo>
                    <a:pt x="1733" y="3490"/>
                  </a:lnTo>
                  <a:lnTo>
                    <a:pt x="1679" y="3455"/>
                  </a:lnTo>
                  <a:lnTo>
                    <a:pt x="1627" y="3418"/>
                  </a:lnTo>
                  <a:lnTo>
                    <a:pt x="1577" y="3378"/>
                  </a:lnTo>
                  <a:lnTo>
                    <a:pt x="1529" y="3336"/>
                  </a:lnTo>
                  <a:lnTo>
                    <a:pt x="1482" y="3292"/>
                  </a:lnTo>
                  <a:lnTo>
                    <a:pt x="1437" y="3244"/>
                  </a:lnTo>
                  <a:lnTo>
                    <a:pt x="1395" y="3194"/>
                  </a:lnTo>
                  <a:lnTo>
                    <a:pt x="1355" y="3142"/>
                  </a:lnTo>
                  <a:lnTo>
                    <a:pt x="1317" y="3088"/>
                  </a:lnTo>
                  <a:lnTo>
                    <a:pt x="1282" y="3032"/>
                  </a:lnTo>
                  <a:lnTo>
                    <a:pt x="1248" y="2974"/>
                  </a:lnTo>
                  <a:lnTo>
                    <a:pt x="1217" y="2913"/>
                  </a:lnTo>
                  <a:lnTo>
                    <a:pt x="1189" y="2853"/>
                  </a:lnTo>
                  <a:lnTo>
                    <a:pt x="1163" y="2789"/>
                  </a:lnTo>
                  <a:lnTo>
                    <a:pt x="1140" y="2724"/>
                  </a:lnTo>
                  <a:lnTo>
                    <a:pt x="1120" y="2657"/>
                  </a:lnTo>
                  <a:lnTo>
                    <a:pt x="1102" y="2590"/>
                  </a:lnTo>
                  <a:lnTo>
                    <a:pt x="1089" y="2520"/>
                  </a:lnTo>
                  <a:lnTo>
                    <a:pt x="1078" y="2450"/>
                  </a:lnTo>
                  <a:lnTo>
                    <a:pt x="1069" y="2378"/>
                  </a:lnTo>
                  <a:lnTo>
                    <a:pt x="1064" y="2306"/>
                  </a:lnTo>
                  <a:lnTo>
                    <a:pt x="1062" y="2232"/>
                  </a:lnTo>
                  <a:lnTo>
                    <a:pt x="1063" y="2187"/>
                  </a:lnTo>
                  <a:lnTo>
                    <a:pt x="1065" y="2143"/>
                  </a:lnTo>
                  <a:lnTo>
                    <a:pt x="1068" y="2100"/>
                  </a:lnTo>
                  <a:lnTo>
                    <a:pt x="1072" y="2056"/>
                  </a:lnTo>
                  <a:lnTo>
                    <a:pt x="1078" y="2013"/>
                  </a:lnTo>
                  <a:lnTo>
                    <a:pt x="1084" y="1970"/>
                  </a:lnTo>
                  <a:lnTo>
                    <a:pt x="1091" y="1928"/>
                  </a:lnTo>
                  <a:lnTo>
                    <a:pt x="1100" y="1886"/>
                  </a:lnTo>
                  <a:lnTo>
                    <a:pt x="1110" y="1845"/>
                  </a:lnTo>
                  <a:lnTo>
                    <a:pt x="1121" y="1804"/>
                  </a:lnTo>
                  <a:lnTo>
                    <a:pt x="1132" y="1764"/>
                  </a:lnTo>
                  <a:lnTo>
                    <a:pt x="1146" y="1725"/>
                  </a:lnTo>
                  <a:lnTo>
                    <a:pt x="1159" y="1686"/>
                  </a:lnTo>
                  <a:lnTo>
                    <a:pt x="1174" y="1646"/>
                  </a:lnTo>
                  <a:lnTo>
                    <a:pt x="1190" y="1608"/>
                  </a:lnTo>
                  <a:lnTo>
                    <a:pt x="1206" y="1571"/>
                  </a:lnTo>
                  <a:lnTo>
                    <a:pt x="1224" y="1535"/>
                  </a:lnTo>
                  <a:lnTo>
                    <a:pt x="1243" y="1498"/>
                  </a:lnTo>
                  <a:lnTo>
                    <a:pt x="1263" y="1463"/>
                  </a:lnTo>
                  <a:lnTo>
                    <a:pt x="1283" y="1428"/>
                  </a:lnTo>
                  <a:lnTo>
                    <a:pt x="1304" y="1394"/>
                  </a:lnTo>
                  <a:lnTo>
                    <a:pt x="1327" y="1361"/>
                  </a:lnTo>
                  <a:lnTo>
                    <a:pt x="1350" y="1329"/>
                  </a:lnTo>
                  <a:lnTo>
                    <a:pt x="1373" y="1297"/>
                  </a:lnTo>
                  <a:lnTo>
                    <a:pt x="1398" y="1266"/>
                  </a:lnTo>
                  <a:lnTo>
                    <a:pt x="1424" y="1235"/>
                  </a:lnTo>
                  <a:lnTo>
                    <a:pt x="1449" y="1207"/>
                  </a:lnTo>
                  <a:lnTo>
                    <a:pt x="1476" y="1178"/>
                  </a:lnTo>
                  <a:lnTo>
                    <a:pt x="1504" y="1151"/>
                  </a:lnTo>
                  <a:lnTo>
                    <a:pt x="1532" y="1124"/>
                  </a:lnTo>
                  <a:lnTo>
                    <a:pt x="1562" y="1098"/>
                  </a:lnTo>
                  <a:lnTo>
                    <a:pt x="1592" y="1074"/>
                  </a:lnTo>
                  <a:lnTo>
                    <a:pt x="724" y="1074"/>
                  </a:lnTo>
                  <a:lnTo>
                    <a:pt x="724" y="3124"/>
                  </a:lnTo>
                  <a:lnTo>
                    <a:pt x="724" y="3132"/>
                  </a:lnTo>
                  <a:lnTo>
                    <a:pt x="724" y="3553"/>
                  </a:lnTo>
                  <a:lnTo>
                    <a:pt x="339" y="3553"/>
                  </a:lnTo>
                  <a:lnTo>
                    <a:pt x="339" y="3145"/>
                  </a:lnTo>
                  <a:lnTo>
                    <a:pt x="340" y="3135"/>
                  </a:lnTo>
                  <a:lnTo>
                    <a:pt x="340" y="3124"/>
                  </a:lnTo>
                  <a:lnTo>
                    <a:pt x="340" y="1074"/>
                  </a:lnTo>
                  <a:lnTo>
                    <a:pt x="0" y="1074"/>
                  </a:lnTo>
                  <a:lnTo>
                    <a:pt x="0" y="815"/>
                  </a:lnTo>
                  <a:lnTo>
                    <a:pt x="344" y="815"/>
                  </a:lnTo>
                  <a:lnTo>
                    <a:pt x="349" y="767"/>
                  </a:lnTo>
                  <a:lnTo>
                    <a:pt x="357" y="720"/>
                  </a:lnTo>
                  <a:lnTo>
                    <a:pt x="365" y="675"/>
                  </a:lnTo>
                  <a:lnTo>
                    <a:pt x="374" y="631"/>
                  </a:lnTo>
                  <a:lnTo>
                    <a:pt x="385" y="588"/>
                  </a:lnTo>
                  <a:lnTo>
                    <a:pt x="398" y="546"/>
                  </a:lnTo>
                  <a:lnTo>
                    <a:pt x="412" y="506"/>
                  </a:lnTo>
                  <a:lnTo>
                    <a:pt x="428" y="468"/>
                  </a:lnTo>
                  <a:lnTo>
                    <a:pt x="445" y="431"/>
                  </a:lnTo>
                  <a:lnTo>
                    <a:pt x="463" y="395"/>
                  </a:lnTo>
                  <a:lnTo>
                    <a:pt x="483" y="361"/>
                  </a:lnTo>
                  <a:lnTo>
                    <a:pt x="504" y="328"/>
                  </a:lnTo>
                  <a:lnTo>
                    <a:pt x="527" y="297"/>
                  </a:lnTo>
                  <a:lnTo>
                    <a:pt x="550" y="267"/>
                  </a:lnTo>
                  <a:lnTo>
                    <a:pt x="575" y="239"/>
                  </a:lnTo>
                  <a:lnTo>
                    <a:pt x="601" y="213"/>
                  </a:lnTo>
                  <a:lnTo>
                    <a:pt x="627" y="187"/>
                  </a:lnTo>
                  <a:lnTo>
                    <a:pt x="656" y="163"/>
                  </a:lnTo>
                  <a:lnTo>
                    <a:pt x="686" y="141"/>
                  </a:lnTo>
                  <a:lnTo>
                    <a:pt x="716" y="121"/>
                  </a:lnTo>
                  <a:lnTo>
                    <a:pt x="748" y="101"/>
                  </a:lnTo>
                  <a:lnTo>
                    <a:pt x="781" y="84"/>
                  </a:lnTo>
                  <a:lnTo>
                    <a:pt x="814" y="68"/>
                  </a:lnTo>
                  <a:lnTo>
                    <a:pt x="849" y="54"/>
                  </a:lnTo>
                  <a:lnTo>
                    <a:pt x="885" y="42"/>
                  </a:lnTo>
                  <a:lnTo>
                    <a:pt x="921" y="30"/>
                  </a:lnTo>
                  <a:lnTo>
                    <a:pt x="958" y="21"/>
                  </a:lnTo>
                  <a:lnTo>
                    <a:pt x="997" y="14"/>
                  </a:lnTo>
                  <a:lnTo>
                    <a:pt x="1036" y="8"/>
                  </a:lnTo>
                  <a:lnTo>
                    <a:pt x="1076" y="3"/>
                  </a:lnTo>
                  <a:lnTo>
                    <a:pt x="1117" y="1"/>
                  </a:lnTo>
                  <a:lnTo>
                    <a:pt x="1158" y="0"/>
                  </a:lnTo>
                  <a:lnTo>
                    <a:pt x="1211" y="0"/>
                  </a:lnTo>
                  <a:lnTo>
                    <a:pt x="1261" y="1"/>
                  </a:lnTo>
                  <a:lnTo>
                    <a:pt x="1308" y="3"/>
                  </a:lnTo>
                  <a:lnTo>
                    <a:pt x="1353" y="5"/>
                  </a:lnTo>
                  <a:lnTo>
                    <a:pt x="1394" y="9"/>
                  </a:lnTo>
                  <a:lnTo>
                    <a:pt x="1433" y="12"/>
                  </a:lnTo>
                  <a:lnTo>
                    <a:pt x="1469" y="16"/>
                  </a:lnTo>
                  <a:lnTo>
                    <a:pt x="1503" y="20"/>
                  </a:lnTo>
                  <a:lnTo>
                    <a:pt x="1535" y="25"/>
                  </a:lnTo>
                  <a:lnTo>
                    <a:pt x="1564" y="31"/>
                  </a:lnTo>
                  <a:lnTo>
                    <a:pt x="1592" y="37"/>
                  </a:lnTo>
                  <a:lnTo>
                    <a:pt x="1616" y="44"/>
                  </a:lnTo>
                  <a:lnTo>
                    <a:pt x="1640" y="50"/>
                  </a:lnTo>
                  <a:lnTo>
                    <a:pt x="1662" y="57"/>
                  </a:lnTo>
                  <a:lnTo>
                    <a:pt x="1681" y="65"/>
                  </a:lnTo>
                  <a:lnTo>
                    <a:pt x="1699" y="72"/>
                  </a:lnTo>
                  <a:lnTo>
                    <a:pt x="1699" y="426"/>
                  </a:lnTo>
                  <a:lnTo>
                    <a:pt x="1699" y="443"/>
                  </a:lnTo>
                  <a:lnTo>
                    <a:pt x="1698" y="457"/>
                  </a:lnTo>
                  <a:lnTo>
                    <a:pt x="1698" y="465"/>
                  </a:lnTo>
                  <a:lnTo>
                    <a:pt x="1698" y="468"/>
                  </a:lnTo>
                  <a:lnTo>
                    <a:pt x="1689" y="467"/>
                  </a:lnTo>
                  <a:lnTo>
                    <a:pt x="1684" y="467"/>
                  </a:lnTo>
                  <a:lnTo>
                    <a:pt x="1657" y="443"/>
                  </a:lnTo>
                  <a:lnTo>
                    <a:pt x="1632" y="421"/>
                  </a:lnTo>
                  <a:lnTo>
                    <a:pt x="1605" y="399"/>
                  </a:lnTo>
                  <a:lnTo>
                    <a:pt x="1577" y="378"/>
                  </a:lnTo>
                  <a:lnTo>
                    <a:pt x="1548" y="359"/>
                  </a:lnTo>
                  <a:lnTo>
                    <a:pt x="1518" y="340"/>
                  </a:lnTo>
                  <a:lnTo>
                    <a:pt x="1503" y="331"/>
                  </a:lnTo>
                  <a:lnTo>
                    <a:pt x="1487" y="323"/>
                  </a:lnTo>
                  <a:lnTo>
                    <a:pt x="1470" y="315"/>
                  </a:lnTo>
                  <a:lnTo>
                    <a:pt x="1454" y="307"/>
                  </a:lnTo>
                  <a:lnTo>
                    <a:pt x="1436" y="300"/>
                  </a:lnTo>
                  <a:lnTo>
                    <a:pt x="1417" y="293"/>
                  </a:lnTo>
                  <a:lnTo>
                    <a:pt x="1399" y="287"/>
                  </a:lnTo>
                  <a:lnTo>
                    <a:pt x="1379" y="281"/>
                  </a:lnTo>
                  <a:lnTo>
                    <a:pt x="1360" y="274"/>
                  </a:lnTo>
                  <a:lnTo>
                    <a:pt x="1339" y="269"/>
                  </a:lnTo>
                  <a:lnTo>
                    <a:pt x="1318" y="265"/>
                  </a:lnTo>
                  <a:lnTo>
                    <a:pt x="1295" y="260"/>
                  </a:lnTo>
                  <a:lnTo>
                    <a:pt x="1272" y="257"/>
                  </a:lnTo>
                  <a:lnTo>
                    <a:pt x="1249" y="253"/>
                  </a:lnTo>
                  <a:lnTo>
                    <a:pt x="1224" y="251"/>
                  </a:lnTo>
                  <a:lnTo>
                    <a:pt x="1198" y="248"/>
                  </a:lnTo>
                  <a:lnTo>
                    <a:pt x="1171" y="246"/>
                  </a:lnTo>
                  <a:lnTo>
                    <a:pt x="1144" y="244"/>
                  </a:lnTo>
                  <a:lnTo>
                    <a:pt x="1116" y="243"/>
                  </a:lnTo>
                  <a:lnTo>
                    <a:pt x="1086" y="243"/>
                  </a:lnTo>
                  <a:lnTo>
                    <a:pt x="1062" y="244"/>
                  </a:lnTo>
                  <a:lnTo>
                    <a:pt x="1038" y="246"/>
                  </a:lnTo>
                  <a:lnTo>
                    <a:pt x="1016" y="249"/>
                  </a:lnTo>
                  <a:lnTo>
                    <a:pt x="994" y="253"/>
                  </a:lnTo>
                  <a:lnTo>
                    <a:pt x="973" y="259"/>
                  </a:lnTo>
                  <a:lnTo>
                    <a:pt x="952" y="265"/>
                  </a:lnTo>
                  <a:lnTo>
                    <a:pt x="932" y="273"/>
                  </a:lnTo>
                  <a:lnTo>
                    <a:pt x="913" y="282"/>
                  </a:lnTo>
                  <a:lnTo>
                    <a:pt x="894" y="292"/>
                  </a:lnTo>
                  <a:lnTo>
                    <a:pt x="876" y="303"/>
                  </a:lnTo>
                  <a:lnTo>
                    <a:pt x="858" y="316"/>
                  </a:lnTo>
                  <a:lnTo>
                    <a:pt x="842" y="328"/>
                  </a:lnTo>
                  <a:lnTo>
                    <a:pt x="826" y="343"/>
                  </a:lnTo>
                  <a:lnTo>
                    <a:pt x="812" y="359"/>
                  </a:lnTo>
                  <a:lnTo>
                    <a:pt x="797" y="375"/>
                  </a:lnTo>
                  <a:lnTo>
                    <a:pt x="785" y="393"/>
                  </a:lnTo>
                  <a:lnTo>
                    <a:pt x="773" y="411"/>
                  </a:lnTo>
                  <a:lnTo>
                    <a:pt x="761" y="432"/>
                  </a:lnTo>
                  <a:lnTo>
                    <a:pt x="751" y="453"/>
                  </a:lnTo>
                  <a:lnTo>
                    <a:pt x="743" y="474"/>
                  </a:lnTo>
                  <a:lnTo>
                    <a:pt x="735" y="497"/>
                  </a:lnTo>
                  <a:lnTo>
                    <a:pt x="727" y="522"/>
                  </a:lnTo>
                  <a:lnTo>
                    <a:pt x="721" y="546"/>
                  </a:lnTo>
                  <a:lnTo>
                    <a:pt x="716" y="572"/>
                  </a:lnTo>
                  <a:lnTo>
                    <a:pt x="713" y="599"/>
                  </a:lnTo>
                  <a:lnTo>
                    <a:pt x="710" y="628"/>
                  </a:lnTo>
                  <a:lnTo>
                    <a:pt x="709" y="657"/>
                  </a:lnTo>
                  <a:lnTo>
                    <a:pt x="708" y="686"/>
                  </a:lnTo>
                  <a:lnTo>
                    <a:pt x="709" y="717"/>
                  </a:lnTo>
                  <a:lnTo>
                    <a:pt x="712" y="748"/>
                  </a:lnTo>
                  <a:lnTo>
                    <a:pt x="715" y="781"/>
                  </a:lnTo>
                  <a:lnTo>
                    <a:pt x="720" y="815"/>
                  </a:lnTo>
                  <a:lnTo>
                    <a:pt x="2161" y="815"/>
                  </a:lnTo>
                  <a:lnTo>
                    <a:pt x="2183" y="812"/>
                  </a:lnTo>
                  <a:lnTo>
                    <a:pt x="2205" y="809"/>
                  </a:lnTo>
                  <a:lnTo>
                    <a:pt x="2228" y="806"/>
                  </a:lnTo>
                  <a:lnTo>
                    <a:pt x="2251" y="805"/>
                  </a:lnTo>
                  <a:lnTo>
                    <a:pt x="2274" y="803"/>
                  </a:lnTo>
                  <a:lnTo>
                    <a:pt x="2297" y="802"/>
                  </a:lnTo>
                  <a:lnTo>
                    <a:pt x="2320" y="801"/>
                  </a:lnTo>
                  <a:lnTo>
                    <a:pt x="2343" y="801"/>
                  </a:lnTo>
                  <a:lnTo>
                    <a:pt x="2391" y="802"/>
                  </a:lnTo>
                  <a:lnTo>
                    <a:pt x="2438" y="805"/>
                  </a:lnTo>
                  <a:lnTo>
                    <a:pt x="2486" y="809"/>
                  </a:lnTo>
                  <a:lnTo>
                    <a:pt x="2532" y="816"/>
                  </a:lnTo>
                  <a:lnTo>
                    <a:pt x="2577" y="824"/>
                  </a:lnTo>
                  <a:lnTo>
                    <a:pt x="2624" y="835"/>
                  </a:lnTo>
                  <a:lnTo>
                    <a:pt x="2668" y="847"/>
                  </a:lnTo>
                  <a:lnTo>
                    <a:pt x="2712" y="862"/>
                  </a:lnTo>
                  <a:lnTo>
                    <a:pt x="2755" y="877"/>
                  </a:lnTo>
                  <a:lnTo>
                    <a:pt x="2799" y="893"/>
                  </a:lnTo>
                  <a:lnTo>
                    <a:pt x="2840" y="913"/>
                  </a:lnTo>
                  <a:lnTo>
                    <a:pt x="2882" y="934"/>
                  </a:lnTo>
                  <a:lnTo>
                    <a:pt x="2922" y="955"/>
                  </a:lnTo>
                  <a:lnTo>
                    <a:pt x="2962" y="979"/>
                  </a:lnTo>
                  <a:lnTo>
                    <a:pt x="3001" y="1004"/>
                  </a:lnTo>
                  <a:lnTo>
                    <a:pt x="3039" y="1030"/>
                  </a:lnTo>
                  <a:lnTo>
                    <a:pt x="3076" y="1058"/>
                  </a:lnTo>
                  <a:lnTo>
                    <a:pt x="3112" y="1087"/>
                  </a:lnTo>
                  <a:lnTo>
                    <a:pt x="3148" y="1118"/>
                  </a:lnTo>
                  <a:lnTo>
                    <a:pt x="3182" y="1150"/>
                  </a:lnTo>
                  <a:lnTo>
                    <a:pt x="3215" y="1184"/>
                  </a:lnTo>
                  <a:lnTo>
                    <a:pt x="3247" y="1218"/>
                  </a:lnTo>
                  <a:lnTo>
                    <a:pt x="3278" y="1254"/>
                  </a:lnTo>
                  <a:lnTo>
                    <a:pt x="3308" y="1291"/>
                  </a:lnTo>
                  <a:lnTo>
                    <a:pt x="3336" y="1329"/>
                  </a:lnTo>
                  <a:lnTo>
                    <a:pt x="3364" y="1368"/>
                  </a:lnTo>
                  <a:lnTo>
                    <a:pt x="3391" y="1409"/>
                  </a:lnTo>
                  <a:lnTo>
                    <a:pt x="3416" y="1450"/>
                  </a:lnTo>
                  <a:lnTo>
                    <a:pt x="3439" y="1492"/>
                  </a:lnTo>
                  <a:lnTo>
                    <a:pt x="3462" y="1535"/>
                  </a:lnTo>
                  <a:lnTo>
                    <a:pt x="3484" y="1580"/>
                  </a:lnTo>
                  <a:lnTo>
                    <a:pt x="3503" y="1625"/>
                  </a:lnTo>
                  <a:lnTo>
                    <a:pt x="3502" y="1604"/>
                  </a:lnTo>
                  <a:lnTo>
                    <a:pt x="3501" y="1584"/>
                  </a:lnTo>
                  <a:lnTo>
                    <a:pt x="3501" y="1562"/>
                  </a:lnTo>
                  <a:lnTo>
                    <a:pt x="3500" y="1540"/>
                  </a:lnTo>
                  <a:lnTo>
                    <a:pt x="3502" y="1493"/>
                  </a:lnTo>
                  <a:lnTo>
                    <a:pt x="3506" y="1449"/>
                  </a:lnTo>
                  <a:lnTo>
                    <a:pt x="3514" y="1405"/>
                  </a:lnTo>
                  <a:lnTo>
                    <a:pt x="3523" y="1363"/>
                  </a:lnTo>
                  <a:lnTo>
                    <a:pt x="3535" y="1323"/>
                  </a:lnTo>
                  <a:lnTo>
                    <a:pt x="3550" y="1285"/>
                  </a:lnTo>
                  <a:lnTo>
                    <a:pt x="3566" y="1248"/>
                  </a:lnTo>
                  <a:lnTo>
                    <a:pt x="3586" y="1213"/>
                  </a:lnTo>
                  <a:lnTo>
                    <a:pt x="3607" y="1179"/>
                  </a:lnTo>
                  <a:lnTo>
                    <a:pt x="3630" y="1147"/>
                  </a:lnTo>
                  <a:lnTo>
                    <a:pt x="3656" y="1117"/>
                  </a:lnTo>
                  <a:lnTo>
                    <a:pt x="3683" y="1088"/>
                  </a:lnTo>
                  <a:lnTo>
                    <a:pt x="3712" y="1060"/>
                  </a:lnTo>
                  <a:lnTo>
                    <a:pt x="3743" y="1035"/>
                  </a:lnTo>
                  <a:lnTo>
                    <a:pt x="3776" y="1011"/>
                  </a:lnTo>
                  <a:lnTo>
                    <a:pt x="3810" y="988"/>
                  </a:lnTo>
                  <a:lnTo>
                    <a:pt x="3846" y="967"/>
                  </a:lnTo>
                  <a:lnTo>
                    <a:pt x="3883" y="947"/>
                  </a:lnTo>
                  <a:lnTo>
                    <a:pt x="3922" y="928"/>
                  </a:lnTo>
                  <a:lnTo>
                    <a:pt x="3962" y="911"/>
                  </a:lnTo>
                  <a:lnTo>
                    <a:pt x="4003" y="897"/>
                  </a:lnTo>
                  <a:lnTo>
                    <a:pt x="4045" y="882"/>
                  </a:lnTo>
                  <a:lnTo>
                    <a:pt x="4087" y="870"/>
                  </a:lnTo>
                  <a:lnTo>
                    <a:pt x="4132" y="858"/>
                  </a:lnTo>
                  <a:lnTo>
                    <a:pt x="4176" y="848"/>
                  </a:lnTo>
                  <a:lnTo>
                    <a:pt x="4221" y="840"/>
                  </a:lnTo>
                  <a:lnTo>
                    <a:pt x="4268" y="833"/>
                  </a:lnTo>
                  <a:lnTo>
                    <a:pt x="4314" y="826"/>
                  </a:lnTo>
                  <a:lnTo>
                    <a:pt x="4361" y="822"/>
                  </a:lnTo>
                  <a:lnTo>
                    <a:pt x="4409" y="819"/>
                  </a:lnTo>
                  <a:lnTo>
                    <a:pt x="4456" y="817"/>
                  </a:lnTo>
                  <a:lnTo>
                    <a:pt x="4503" y="817"/>
                  </a:lnTo>
                  <a:lnTo>
                    <a:pt x="4518" y="817"/>
                  </a:lnTo>
                  <a:lnTo>
                    <a:pt x="4532" y="817"/>
                  </a:lnTo>
                  <a:lnTo>
                    <a:pt x="4547" y="817"/>
                  </a:lnTo>
                  <a:lnTo>
                    <a:pt x="4561" y="817"/>
                  </a:lnTo>
                  <a:lnTo>
                    <a:pt x="4596" y="817"/>
                  </a:lnTo>
                  <a:lnTo>
                    <a:pt x="4632" y="819"/>
                  </a:lnTo>
                  <a:lnTo>
                    <a:pt x="4669" y="821"/>
                  </a:lnTo>
                  <a:lnTo>
                    <a:pt x="4707" y="825"/>
                  </a:lnTo>
                  <a:lnTo>
                    <a:pt x="4746" y="831"/>
                  </a:lnTo>
                  <a:lnTo>
                    <a:pt x="4787" y="836"/>
                  </a:lnTo>
                  <a:lnTo>
                    <a:pt x="4827" y="842"/>
                  </a:lnTo>
                  <a:lnTo>
                    <a:pt x="4866" y="849"/>
                  </a:lnTo>
                  <a:lnTo>
                    <a:pt x="4945" y="865"/>
                  </a:lnTo>
                  <a:lnTo>
                    <a:pt x="5020" y="881"/>
                  </a:lnTo>
                  <a:lnTo>
                    <a:pt x="5090" y="899"/>
                  </a:lnTo>
                  <a:lnTo>
                    <a:pt x="5153" y="914"/>
                  </a:lnTo>
                  <a:lnTo>
                    <a:pt x="5296" y="1263"/>
                  </a:lnTo>
                  <a:lnTo>
                    <a:pt x="5457" y="1659"/>
                  </a:lnTo>
                  <a:lnTo>
                    <a:pt x="5891" y="2717"/>
                  </a:lnTo>
                  <a:lnTo>
                    <a:pt x="5941" y="2886"/>
                  </a:lnTo>
                  <a:lnTo>
                    <a:pt x="5998" y="2717"/>
                  </a:lnTo>
                  <a:lnTo>
                    <a:pt x="6547" y="1360"/>
                  </a:lnTo>
                  <a:lnTo>
                    <a:pt x="6557" y="1325"/>
                  </a:lnTo>
                  <a:lnTo>
                    <a:pt x="6569" y="1292"/>
                  </a:lnTo>
                  <a:lnTo>
                    <a:pt x="6583" y="1260"/>
                  </a:lnTo>
                  <a:lnTo>
                    <a:pt x="6598" y="1229"/>
                  </a:lnTo>
                  <a:lnTo>
                    <a:pt x="6615" y="1199"/>
                  </a:lnTo>
                  <a:lnTo>
                    <a:pt x="6633" y="1172"/>
                  </a:lnTo>
                  <a:lnTo>
                    <a:pt x="6653" y="1145"/>
                  </a:lnTo>
                  <a:lnTo>
                    <a:pt x="6675" y="1118"/>
                  </a:lnTo>
                  <a:lnTo>
                    <a:pt x="6697" y="1093"/>
                  </a:lnTo>
                  <a:lnTo>
                    <a:pt x="6721" y="1070"/>
                  </a:lnTo>
                  <a:lnTo>
                    <a:pt x="6747" y="1048"/>
                  </a:lnTo>
                  <a:lnTo>
                    <a:pt x="6772" y="1026"/>
                  </a:lnTo>
                  <a:lnTo>
                    <a:pt x="6800" y="1006"/>
                  </a:lnTo>
                  <a:lnTo>
                    <a:pt x="6829" y="987"/>
                  </a:lnTo>
                  <a:lnTo>
                    <a:pt x="6859" y="969"/>
                  </a:lnTo>
                  <a:lnTo>
                    <a:pt x="6891" y="952"/>
                  </a:lnTo>
                  <a:lnTo>
                    <a:pt x="6923" y="937"/>
                  </a:lnTo>
                  <a:lnTo>
                    <a:pt x="6956" y="921"/>
                  </a:lnTo>
                  <a:lnTo>
                    <a:pt x="6989" y="908"/>
                  </a:lnTo>
                  <a:lnTo>
                    <a:pt x="7024" y="896"/>
                  </a:lnTo>
                  <a:lnTo>
                    <a:pt x="7060" y="884"/>
                  </a:lnTo>
                  <a:lnTo>
                    <a:pt x="7096" y="874"/>
                  </a:lnTo>
                  <a:lnTo>
                    <a:pt x="7133" y="865"/>
                  </a:lnTo>
                  <a:lnTo>
                    <a:pt x="7170" y="855"/>
                  </a:lnTo>
                  <a:lnTo>
                    <a:pt x="7208" y="848"/>
                  </a:lnTo>
                  <a:lnTo>
                    <a:pt x="7247" y="842"/>
                  </a:lnTo>
                  <a:lnTo>
                    <a:pt x="7286" y="837"/>
                  </a:lnTo>
                  <a:lnTo>
                    <a:pt x="7327" y="833"/>
                  </a:lnTo>
                  <a:lnTo>
                    <a:pt x="7367" y="830"/>
                  </a:lnTo>
                  <a:lnTo>
                    <a:pt x="7408" y="826"/>
                  </a:lnTo>
                  <a:lnTo>
                    <a:pt x="7449" y="825"/>
                  </a:lnTo>
                  <a:lnTo>
                    <a:pt x="7490" y="825"/>
                  </a:lnTo>
                  <a:lnTo>
                    <a:pt x="7531" y="825"/>
                  </a:lnTo>
                  <a:lnTo>
                    <a:pt x="7570" y="826"/>
                  </a:lnTo>
                  <a:lnTo>
                    <a:pt x="7609" y="828"/>
                  </a:lnTo>
                  <a:lnTo>
                    <a:pt x="7646" y="830"/>
                  </a:lnTo>
                  <a:lnTo>
                    <a:pt x="7682" y="833"/>
                  </a:lnTo>
                  <a:lnTo>
                    <a:pt x="7718" y="837"/>
                  </a:lnTo>
                  <a:lnTo>
                    <a:pt x="7753" y="841"/>
                  </a:lnTo>
                  <a:lnTo>
                    <a:pt x="7788" y="846"/>
                  </a:lnTo>
                  <a:lnTo>
                    <a:pt x="7823" y="852"/>
                  </a:lnTo>
                  <a:lnTo>
                    <a:pt x="7857" y="859"/>
                  </a:lnTo>
                  <a:lnTo>
                    <a:pt x="7891" y="867"/>
                  </a:lnTo>
                  <a:lnTo>
                    <a:pt x="7926" y="875"/>
                  </a:lnTo>
                  <a:lnTo>
                    <a:pt x="7960" y="885"/>
                  </a:lnTo>
                  <a:lnTo>
                    <a:pt x="7995" y="896"/>
                  </a:lnTo>
                  <a:lnTo>
                    <a:pt x="8031" y="907"/>
                  </a:lnTo>
                  <a:lnTo>
                    <a:pt x="8067" y="919"/>
                  </a:lnTo>
                  <a:lnTo>
                    <a:pt x="8067" y="1329"/>
                  </a:lnTo>
                  <a:lnTo>
                    <a:pt x="8023" y="1297"/>
                  </a:lnTo>
                  <a:lnTo>
                    <a:pt x="7980" y="1267"/>
                  </a:lnTo>
                  <a:lnTo>
                    <a:pt x="7938" y="1240"/>
                  </a:lnTo>
                  <a:lnTo>
                    <a:pt x="7897" y="1213"/>
                  </a:lnTo>
                  <a:lnTo>
                    <a:pt x="7857" y="1188"/>
                  </a:lnTo>
                  <a:lnTo>
                    <a:pt x="7817" y="1165"/>
                  </a:lnTo>
                  <a:lnTo>
                    <a:pt x="7778" y="1145"/>
                  </a:lnTo>
                  <a:lnTo>
                    <a:pt x="7738" y="1126"/>
                  </a:lnTo>
                  <a:lnTo>
                    <a:pt x="7717" y="1118"/>
                  </a:lnTo>
                  <a:lnTo>
                    <a:pt x="7697" y="1110"/>
                  </a:lnTo>
                  <a:lnTo>
                    <a:pt x="7677" y="1103"/>
                  </a:lnTo>
                  <a:lnTo>
                    <a:pt x="7656" y="1095"/>
                  </a:lnTo>
                  <a:lnTo>
                    <a:pt x="7636" y="1089"/>
                  </a:lnTo>
                  <a:lnTo>
                    <a:pt x="7614" y="1083"/>
                  </a:lnTo>
                  <a:lnTo>
                    <a:pt x="7593" y="1078"/>
                  </a:lnTo>
                  <a:lnTo>
                    <a:pt x="7572" y="1073"/>
                  </a:lnTo>
                  <a:lnTo>
                    <a:pt x="7549" y="1069"/>
                  </a:lnTo>
                  <a:lnTo>
                    <a:pt x="7527" y="1064"/>
                  </a:lnTo>
                  <a:lnTo>
                    <a:pt x="7505" y="1061"/>
                  </a:lnTo>
                  <a:lnTo>
                    <a:pt x="7481" y="1059"/>
                  </a:lnTo>
                  <a:lnTo>
                    <a:pt x="7457" y="1057"/>
                  </a:lnTo>
                  <a:lnTo>
                    <a:pt x="7434" y="1055"/>
                  </a:lnTo>
                  <a:lnTo>
                    <a:pt x="7409" y="1054"/>
                  </a:lnTo>
                  <a:lnTo>
                    <a:pt x="7383" y="1054"/>
                  </a:lnTo>
                  <a:lnTo>
                    <a:pt x="7361" y="1054"/>
                  </a:lnTo>
                  <a:lnTo>
                    <a:pt x="7338" y="1055"/>
                  </a:lnTo>
                  <a:lnTo>
                    <a:pt x="7315" y="1057"/>
                  </a:lnTo>
                  <a:lnTo>
                    <a:pt x="7293" y="1059"/>
                  </a:lnTo>
                  <a:lnTo>
                    <a:pt x="7269" y="1062"/>
                  </a:lnTo>
                  <a:lnTo>
                    <a:pt x="7246" y="1067"/>
                  </a:lnTo>
                  <a:lnTo>
                    <a:pt x="7224" y="1071"/>
                  </a:lnTo>
                  <a:lnTo>
                    <a:pt x="7201" y="1076"/>
                  </a:lnTo>
                  <a:lnTo>
                    <a:pt x="7178" y="1082"/>
                  </a:lnTo>
                  <a:lnTo>
                    <a:pt x="7156" y="1089"/>
                  </a:lnTo>
                  <a:lnTo>
                    <a:pt x="7134" y="1097"/>
                  </a:lnTo>
                  <a:lnTo>
                    <a:pt x="7112" y="1106"/>
                  </a:lnTo>
                  <a:lnTo>
                    <a:pt x="7091" y="1116"/>
                  </a:lnTo>
                  <a:lnTo>
                    <a:pt x="7070" y="1126"/>
                  </a:lnTo>
                  <a:lnTo>
                    <a:pt x="7051" y="1139"/>
                  </a:lnTo>
                  <a:lnTo>
                    <a:pt x="7031" y="1151"/>
                  </a:lnTo>
                  <a:lnTo>
                    <a:pt x="7012" y="1164"/>
                  </a:lnTo>
                  <a:lnTo>
                    <a:pt x="6994" y="1180"/>
                  </a:lnTo>
                  <a:lnTo>
                    <a:pt x="6977" y="1195"/>
                  </a:lnTo>
                  <a:lnTo>
                    <a:pt x="6961" y="1213"/>
                  </a:lnTo>
                  <a:lnTo>
                    <a:pt x="6946" y="1230"/>
                  </a:lnTo>
                  <a:lnTo>
                    <a:pt x="6931" y="1250"/>
                  </a:lnTo>
                  <a:lnTo>
                    <a:pt x="6918" y="1270"/>
                  </a:lnTo>
                  <a:lnTo>
                    <a:pt x="6906" y="1292"/>
                  </a:lnTo>
                  <a:lnTo>
                    <a:pt x="6895" y="1315"/>
                  </a:lnTo>
                  <a:lnTo>
                    <a:pt x="6886" y="1338"/>
                  </a:lnTo>
                  <a:lnTo>
                    <a:pt x="6878" y="1364"/>
                  </a:lnTo>
                  <a:lnTo>
                    <a:pt x="6870" y="1391"/>
                  </a:lnTo>
                  <a:lnTo>
                    <a:pt x="6864" y="1419"/>
                  </a:lnTo>
                  <a:lnTo>
                    <a:pt x="6861" y="1449"/>
                  </a:lnTo>
                  <a:lnTo>
                    <a:pt x="6858" y="1480"/>
                  </a:lnTo>
                  <a:lnTo>
                    <a:pt x="6857" y="1512"/>
                  </a:lnTo>
                  <a:lnTo>
                    <a:pt x="6857" y="1536"/>
                  </a:lnTo>
                  <a:lnTo>
                    <a:pt x="6858" y="1559"/>
                  </a:lnTo>
                  <a:lnTo>
                    <a:pt x="6860" y="1581"/>
                  </a:lnTo>
                  <a:lnTo>
                    <a:pt x="6863" y="1601"/>
                  </a:lnTo>
                  <a:lnTo>
                    <a:pt x="6867" y="1622"/>
                  </a:lnTo>
                  <a:lnTo>
                    <a:pt x="6872" y="1640"/>
                  </a:lnTo>
                  <a:lnTo>
                    <a:pt x="6880" y="1659"/>
                  </a:lnTo>
                  <a:lnTo>
                    <a:pt x="6887" y="1675"/>
                  </a:lnTo>
                  <a:lnTo>
                    <a:pt x="6895" y="1693"/>
                  </a:lnTo>
                  <a:lnTo>
                    <a:pt x="6905" y="1708"/>
                  </a:lnTo>
                  <a:lnTo>
                    <a:pt x="6917" y="1724"/>
                  </a:lnTo>
                  <a:lnTo>
                    <a:pt x="6928" y="1739"/>
                  </a:lnTo>
                  <a:lnTo>
                    <a:pt x="6942" y="1754"/>
                  </a:lnTo>
                  <a:lnTo>
                    <a:pt x="6957" y="1768"/>
                  </a:lnTo>
                  <a:lnTo>
                    <a:pt x="6973" y="1782"/>
                  </a:lnTo>
                  <a:lnTo>
                    <a:pt x="6991" y="1796"/>
                  </a:lnTo>
                  <a:lnTo>
                    <a:pt x="7009" y="1810"/>
                  </a:lnTo>
                  <a:lnTo>
                    <a:pt x="7030" y="1824"/>
                  </a:lnTo>
                  <a:lnTo>
                    <a:pt x="7052" y="1838"/>
                  </a:lnTo>
                  <a:lnTo>
                    <a:pt x="7075" y="1851"/>
                  </a:lnTo>
                  <a:lnTo>
                    <a:pt x="7126" y="1880"/>
                  </a:lnTo>
                  <a:lnTo>
                    <a:pt x="7183" y="1910"/>
                  </a:lnTo>
                  <a:lnTo>
                    <a:pt x="7316" y="1976"/>
                  </a:lnTo>
                  <a:lnTo>
                    <a:pt x="7477" y="2055"/>
                  </a:lnTo>
                  <a:lnTo>
                    <a:pt x="7548" y="2086"/>
                  </a:lnTo>
                  <a:lnTo>
                    <a:pt x="7618" y="2118"/>
                  </a:lnTo>
                  <a:lnTo>
                    <a:pt x="7653" y="2135"/>
                  </a:lnTo>
                  <a:lnTo>
                    <a:pt x="7687" y="2152"/>
                  </a:lnTo>
                  <a:lnTo>
                    <a:pt x="7720" y="2169"/>
                  </a:lnTo>
                  <a:lnTo>
                    <a:pt x="7753" y="2186"/>
                  </a:lnTo>
                  <a:lnTo>
                    <a:pt x="7786" y="2205"/>
                  </a:lnTo>
                  <a:lnTo>
                    <a:pt x="7817" y="2223"/>
                  </a:lnTo>
                  <a:lnTo>
                    <a:pt x="7848" y="2242"/>
                  </a:lnTo>
                  <a:lnTo>
                    <a:pt x="7878" y="2261"/>
                  </a:lnTo>
                  <a:lnTo>
                    <a:pt x="7906" y="2281"/>
                  </a:lnTo>
                  <a:lnTo>
                    <a:pt x="7935" y="2302"/>
                  </a:lnTo>
                  <a:lnTo>
                    <a:pt x="7962" y="2323"/>
                  </a:lnTo>
                  <a:lnTo>
                    <a:pt x="7989" y="2345"/>
                  </a:lnTo>
                  <a:lnTo>
                    <a:pt x="8014" y="2369"/>
                  </a:lnTo>
                  <a:lnTo>
                    <a:pt x="8037" y="2392"/>
                  </a:lnTo>
                  <a:lnTo>
                    <a:pt x="8060" y="2416"/>
                  </a:lnTo>
                  <a:lnTo>
                    <a:pt x="8081" y="2442"/>
                  </a:lnTo>
                  <a:lnTo>
                    <a:pt x="8101" y="2467"/>
                  </a:lnTo>
                  <a:lnTo>
                    <a:pt x="8120" y="2495"/>
                  </a:lnTo>
                  <a:lnTo>
                    <a:pt x="8136" y="2523"/>
                  </a:lnTo>
                  <a:lnTo>
                    <a:pt x="8153" y="2553"/>
                  </a:lnTo>
                  <a:lnTo>
                    <a:pt x="8166" y="2583"/>
                  </a:lnTo>
                  <a:lnTo>
                    <a:pt x="8178" y="2615"/>
                  </a:lnTo>
                  <a:lnTo>
                    <a:pt x="8189" y="2647"/>
                  </a:lnTo>
                  <a:lnTo>
                    <a:pt x="8198" y="2681"/>
                  </a:lnTo>
                  <a:lnTo>
                    <a:pt x="8205" y="2716"/>
                  </a:lnTo>
                  <a:lnTo>
                    <a:pt x="8210" y="2753"/>
                  </a:lnTo>
                  <a:lnTo>
                    <a:pt x="8213" y="2790"/>
                  </a:lnTo>
                  <a:lnTo>
                    <a:pt x="8214" y="2829"/>
                  </a:lnTo>
                  <a:lnTo>
                    <a:pt x="8212" y="2894"/>
                  </a:lnTo>
                  <a:lnTo>
                    <a:pt x="8206" y="2956"/>
                  </a:lnTo>
                  <a:lnTo>
                    <a:pt x="8197" y="3013"/>
                  </a:lnTo>
                  <a:lnTo>
                    <a:pt x="8184" y="3068"/>
                  </a:lnTo>
                  <a:lnTo>
                    <a:pt x="8167" y="3121"/>
                  </a:lnTo>
                  <a:lnTo>
                    <a:pt x="8148" y="3169"/>
                  </a:lnTo>
                  <a:lnTo>
                    <a:pt x="8125" y="3214"/>
                  </a:lnTo>
                  <a:lnTo>
                    <a:pt x="8100" y="3258"/>
                  </a:lnTo>
                  <a:lnTo>
                    <a:pt x="8072" y="3298"/>
                  </a:lnTo>
                  <a:lnTo>
                    <a:pt x="8042" y="3336"/>
                  </a:lnTo>
                  <a:lnTo>
                    <a:pt x="8009" y="3371"/>
                  </a:lnTo>
                  <a:lnTo>
                    <a:pt x="7976" y="3403"/>
                  </a:lnTo>
                  <a:lnTo>
                    <a:pt x="7939" y="3434"/>
                  </a:lnTo>
                  <a:lnTo>
                    <a:pt x="7902" y="3462"/>
                  </a:lnTo>
                  <a:lnTo>
                    <a:pt x="7863" y="3486"/>
                  </a:lnTo>
                  <a:lnTo>
                    <a:pt x="7823" y="3510"/>
                  </a:lnTo>
                  <a:lnTo>
                    <a:pt x="7782" y="3532"/>
                  </a:lnTo>
                  <a:lnTo>
                    <a:pt x="7740" y="3551"/>
                  </a:lnTo>
                  <a:lnTo>
                    <a:pt x="7697" y="3569"/>
                  </a:lnTo>
                  <a:lnTo>
                    <a:pt x="7654" y="3584"/>
                  </a:lnTo>
                  <a:lnTo>
                    <a:pt x="7612" y="3597"/>
                  </a:lnTo>
                  <a:lnTo>
                    <a:pt x="7569" y="3610"/>
                  </a:lnTo>
                  <a:lnTo>
                    <a:pt x="7525" y="3621"/>
                  </a:lnTo>
                  <a:lnTo>
                    <a:pt x="7482" y="3630"/>
                  </a:lnTo>
                  <a:lnTo>
                    <a:pt x="7440" y="3638"/>
                  </a:lnTo>
                  <a:lnTo>
                    <a:pt x="7399" y="3645"/>
                  </a:lnTo>
                  <a:lnTo>
                    <a:pt x="7359" y="3650"/>
                  </a:lnTo>
                  <a:lnTo>
                    <a:pt x="7319" y="3654"/>
                  </a:lnTo>
                  <a:lnTo>
                    <a:pt x="7281" y="3657"/>
                  </a:lnTo>
                  <a:lnTo>
                    <a:pt x="7245" y="3659"/>
                  </a:lnTo>
                  <a:lnTo>
                    <a:pt x="7210" y="3660"/>
                  </a:lnTo>
                  <a:lnTo>
                    <a:pt x="7177" y="3661"/>
                  </a:lnTo>
                  <a:lnTo>
                    <a:pt x="7121" y="3660"/>
                  </a:lnTo>
                  <a:lnTo>
                    <a:pt x="7065" y="3657"/>
                  </a:lnTo>
                  <a:lnTo>
                    <a:pt x="7010" y="3653"/>
                  </a:lnTo>
                  <a:lnTo>
                    <a:pt x="6956" y="3647"/>
                  </a:lnTo>
                  <a:lnTo>
                    <a:pt x="6903" y="3640"/>
                  </a:lnTo>
                  <a:lnTo>
                    <a:pt x="6852" y="3630"/>
                  </a:lnTo>
                  <a:lnTo>
                    <a:pt x="6802" y="3620"/>
                  </a:lnTo>
                  <a:lnTo>
                    <a:pt x="6754" y="3608"/>
                  </a:lnTo>
                  <a:lnTo>
                    <a:pt x="6708" y="3593"/>
                  </a:lnTo>
                  <a:lnTo>
                    <a:pt x="6662" y="3578"/>
                  </a:lnTo>
                  <a:lnTo>
                    <a:pt x="6641" y="3571"/>
                  </a:lnTo>
                  <a:lnTo>
                    <a:pt x="6620" y="3561"/>
                  </a:lnTo>
                  <a:lnTo>
                    <a:pt x="6599" y="3553"/>
                  </a:lnTo>
                  <a:lnTo>
                    <a:pt x="6579" y="3544"/>
                  </a:lnTo>
                  <a:lnTo>
                    <a:pt x="6559" y="3534"/>
                  </a:lnTo>
                  <a:lnTo>
                    <a:pt x="6541" y="3524"/>
                  </a:lnTo>
                  <a:lnTo>
                    <a:pt x="6523" y="3514"/>
                  </a:lnTo>
                  <a:lnTo>
                    <a:pt x="6505" y="3504"/>
                  </a:lnTo>
                  <a:lnTo>
                    <a:pt x="6488" y="3492"/>
                  </a:lnTo>
                  <a:lnTo>
                    <a:pt x="6472" y="3481"/>
                  </a:lnTo>
                  <a:lnTo>
                    <a:pt x="6456" y="3470"/>
                  </a:lnTo>
                  <a:lnTo>
                    <a:pt x="6442" y="3457"/>
                  </a:lnTo>
                  <a:lnTo>
                    <a:pt x="6442" y="2990"/>
                  </a:lnTo>
                  <a:lnTo>
                    <a:pt x="6467" y="3010"/>
                  </a:lnTo>
                  <a:lnTo>
                    <a:pt x="6518" y="3058"/>
                  </a:lnTo>
                  <a:lnTo>
                    <a:pt x="6569" y="3101"/>
                  </a:lnTo>
                  <a:lnTo>
                    <a:pt x="6594" y="3123"/>
                  </a:lnTo>
                  <a:lnTo>
                    <a:pt x="6619" y="3142"/>
                  </a:lnTo>
                  <a:lnTo>
                    <a:pt x="6644" y="3162"/>
                  </a:lnTo>
                  <a:lnTo>
                    <a:pt x="6668" y="3180"/>
                  </a:lnTo>
                  <a:lnTo>
                    <a:pt x="6694" y="3198"/>
                  </a:lnTo>
                  <a:lnTo>
                    <a:pt x="6719" y="3215"/>
                  </a:lnTo>
                  <a:lnTo>
                    <a:pt x="6744" y="3232"/>
                  </a:lnTo>
                  <a:lnTo>
                    <a:pt x="6768" y="3247"/>
                  </a:lnTo>
                  <a:lnTo>
                    <a:pt x="6794" y="3263"/>
                  </a:lnTo>
                  <a:lnTo>
                    <a:pt x="6819" y="3276"/>
                  </a:lnTo>
                  <a:lnTo>
                    <a:pt x="6844" y="3289"/>
                  </a:lnTo>
                  <a:lnTo>
                    <a:pt x="6869" y="3303"/>
                  </a:lnTo>
                  <a:lnTo>
                    <a:pt x="6894" y="3314"/>
                  </a:lnTo>
                  <a:lnTo>
                    <a:pt x="6920" y="3326"/>
                  </a:lnTo>
                  <a:lnTo>
                    <a:pt x="6946" y="3336"/>
                  </a:lnTo>
                  <a:lnTo>
                    <a:pt x="6971" y="3346"/>
                  </a:lnTo>
                  <a:lnTo>
                    <a:pt x="6997" y="3354"/>
                  </a:lnTo>
                  <a:lnTo>
                    <a:pt x="7024" y="3363"/>
                  </a:lnTo>
                  <a:lnTo>
                    <a:pt x="7050" y="3370"/>
                  </a:lnTo>
                  <a:lnTo>
                    <a:pt x="7076" y="3376"/>
                  </a:lnTo>
                  <a:lnTo>
                    <a:pt x="7103" y="3382"/>
                  </a:lnTo>
                  <a:lnTo>
                    <a:pt x="7131" y="3387"/>
                  </a:lnTo>
                  <a:lnTo>
                    <a:pt x="7158" y="3391"/>
                  </a:lnTo>
                  <a:lnTo>
                    <a:pt x="7187" y="3396"/>
                  </a:lnTo>
                  <a:lnTo>
                    <a:pt x="7214" y="3398"/>
                  </a:lnTo>
                  <a:lnTo>
                    <a:pt x="7243" y="3400"/>
                  </a:lnTo>
                  <a:lnTo>
                    <a:pt x="7272" y="3401"/>
                  </a:lnTo>
                  <a:lnTo>
                    <a:pt x="7301" y="3402"/>
                  </a:lnTo>
                  <a:lnTo>
                    <a:pt x="7330" y="3401"/>
                  </a:lnTo>
                  <a:lnTo>
                    <a:pt x="7359" y="3400"/>
                  </a:lnTo>
                  <a:lnTo>
                    <a:pt x="7387" y="3398"/>
                  </a:lnTo>
                  <a:lnTo>
                    <a:pt x="7415" y="3396"/>
                  </a:lnTo>
                  <a:lnTo>
                    <a:pt x="7443" y="3391"/>
                  </a:lnTo>
                  <a:lnTo>
                    <a:pt x="7470" y="3386"/>
                  </a:lnTo>
                  <a:lnTo>
                    <a:pt x="7498" y="3381"/>
                  </a:lnTo>
                  <a:lnTo>
                    <a:pt x="7523" y="3375"/>
                  </a:lnTo>
                  <a:lnTo>
                    <a:pt x="7549" y="3367"/>
                  </a:lnTo>
                  <a:lnTo>
                    <a:pt x="7575" y="3359"/>
                  </a:lnTo>
                  <a:lnTo>
                    <a:pt x="7599" y="3350"/>
                  </a:lnTo>
                  <a:lnTo>
                    <a:pt x="7623" y="3340"/>
                  </a:lnTo>
                  <a:lnTo>
                    <a:pt x="7646" y="3329"/>
                  </a:lnTo>
                  <a:lnTo>
                    <a:pt x="7669" y="3317"/>
                  </a:lnTo>
                  <a:lnTo>
                    <a:pt x="7690" y="3305"/>
                  </a:lnTo>
                  <a:lnTo>
                    <a:pt x="7711" y="3292"/>
                  </a:lnTo>
                  <a:lnTo>
                    <a:pt x="7730" y="3277"/>
                  </a:lnTo>
                  <a:lnTo>
                    <a:pt x="7749" y="3262"/>
                  </a:lnTo>
                  <a:lnTo>
                    <a:pt x="7766" y="3245"/>
                  </a:lnTo>
                  <a:lnTo>
                    <a:pt x="7784" y="3229"/>
                  </a:lnTo>
                  <a:lnTo>
                    <a:pt x="7799" y="3211"/>
                  </a:lnTo>
                  <a:lnTo>
                    <a:pt x="7814" y="3193"/>
                  </a:lnTo>
                  <a:lnTo>
                    <a:pt x="7827" y="3173"/>
                  </a:lnTo>
                  <a:lnTo>
                    <a:pt x="7840" y="3152"/>
                  </a:lnTo>
                  <a:lnTo>
                    <a:pt x="7850" y="3132"/>
                  </a:lnTo>
                  <a:lnTo>
                    <a:pt x="7859" y="3109"/>
                  </a:lnTo>
                  <a:lnTo>
                    <a:pt x="7867" y="3087"/>
                  </a:lnTo>
                  <a:lnTo>
                    <a:pt x="7875" y="3063"/>
                  </a:lnTo>
                  <a:lnTo>
                    <a:pt x="7880" y="3038"/>
                  </a:lnTo>
                  <a:lnTo>
                    <a:pt x="7884" y="3013"/>
                  </a:lnTo>
                  <a:lnTo>
                    <a:pt x="7886" y="2987"/>
                  </a:lnTo>
                  <a:lnTo>
                    <a:pt x="7887" y="2960"/>
                  </a:lnTo>
                  <a:lnTo>
                    <a:pt x="7887" y="2937"/>
                  </a:lnTo>
                  <a:lnTo>
                    <a:pt x="7885" y="2916"/>
                  </a:lnTo>
                  <a:lnTo>
                    <a:pt x="7882" y="2894"/>
                  </a:lnTo>
                  <a:lnTo>
                    <a:pt x="7877" y="2873"/>
                  </a:lnTo>
                  <a:lnTo>
                    <a:pt x="7871" y="2853"/>
                  </a:lnTo>
                  <a:lnTo>
                    <a:pt x="7864" y="2833"/>
                  </a:lnTo>
                  <a:lnTo>
                    <a:pt x="7857" y="2814"/>
                  </a:lnTo>
                  <a:lnTo>
                    <a:pt x="7848" y="2794"/>
                  </a:lnTo>
                  <a:lnTo>
                    <a:pt x="7836" y="2775"/>
                  </a:lnTo>
                  <a:lnTo>
                    <a:pt x="7825" y="2758"/>
                  </a:lnTo>
                  <a:lnTo>
                    <a:pt x="7813" y="2739"/>
                  </a:lnTo>
                  <a:lnTo>
                    <a:pt x="7798" y="2722"/>
                  </a:lnTo>
                  <a:lnTo>
                    <a:pt x="7783" y="2705"/>
                  </a:lnTo>
                  <a:lnTo>
                    <a:pt x="7767" y="2688"/>
                  </a:lnTo>
                  <a:lnTo>
                    <a:pt x="7750" y="2671"/>
                  </a:lnTo>
                  <a:lnTo>
                    <a:pt x="7730" y="2655"/>
                  </a:lnTo>
                  <a:lnTo>
                    <a:pt x="7711" y="2639"/>
                  </a:lnTo>
                  <a:lnTo>
                    <a:pt x="7690" y="2623"/>
                  </a:lnTo>
                  <a:lnTo>
                    <a:pt x="7669" y="2608"/>
                  </a:lnTo>
                  <a:lnTo>
                    <a:pt x="7645" y="2592"/>
                  </a:lnTo>
                  <a:lnTo>
                    <a:pt x="7621" y="2577"/>
                  </a:lnTo>
                  <a:lnTo>
                    <a:pt x="7595" y="2561"/>
                  </a:lnTo>
                  <a:lnTo>
                    <a:pt x="7570" y="2546"/>
                  </a:lnTo>
                  <a:lnTo>
                    <a:pt x="7542" y="2531"/>
                  </a:lnTo>
                  <a:lnTo>
                    <a:pt x="7484" y="2501"/>
                  </a:lnTo>
                  <a:lnTo>
                    <a:pt x="7421" y="2472"/>
                  </a:lnTo>
                  <a:lnTo>
                    <a:pt x="7355" y="2441"/>
                  </a:lnTo>
                  <a:lnTo>
                    <a:pt x="7285" y="2411"/>
                  </a:lnTo>
                  <a:lnTo>
                    <a:pt x="7217" y="2381"/>
                  </a:lnTo>
                  <a:lnTo>
                    <a:pt x="7153" y="2353"/>
                  </a:lnTo>
                  <a:lnTo>
                    <a:pt x="7091" y="2325"/>
                  </a:lnTo>
                  <a:lnTo>
                    <a:pt x="7032" y="2297"/>
                  </a:lnTo>
                  <a:lnTo>
                    <a:pt x="6976" y="2270"/>
                  </a:lnTo>
                  <a:lnTo>
                    <a:pt x="6924" y="2243"/>
                  </a:lnTo>
                  <a:lnTo>
                    <a:pt x="6899" y="2228"/>
                  </a:lnTo>
                  <a:lnTo>
                    <a:pt x="6874" y="2214"/>
                  </a:lnTo>
                  <a:lnTo>
                    <a:pt x="6852" y="2200"/>
                  </a:lnTo>
                  <a:lnTo>
                    <a:pt x="6828" y="2185"/>
                  </a:lnTo>
                  <a:lnTo>
                    <a:pt x="6806" y="2170"/>
                  </a:lnTo>
                  <a:lnTo>
                    <a:pt x="6786" y="2154"/>
                  </a:lnTo>
                  <a:lnTo>
                    <a:pt x="6765" y="2139"/>
                  </a:lnTo>
                  <a:lnTo>
                    <a:pt x="6746" y="2122"/>
                  </a:lnTo>
                  <a:lnTo>
                    <a:pt x="6727" y="2106"/>
                  </a:lnTo>
                  <a:lnTo>
                    <a:pt x="6709" y="2088"/>
                  </a:lnTo>
                  <a:lnTo>
                    <a:pt x="6692" y="2071"/>
                  </a:lnTo>
                  <a:lnTo>
                    <a:pt x="6676" y="2052"/>
                  </a:lnTo>
                  <a:lnTo>
                    <a:pt x="6660" y="2034"/>
                  </a:lnTo>
                  <a:lnTo>
                    <a:pt x="6646" y="2014"/>
                  </a:lnTo>
                  <a:lnTo>
                    <a:pt x="6631" y="1994"/>
                  </a:lnTo>
                  <a:lnTo>
                    <a:pt x="6618" y="1973"/>
                  </a:lnTo>
                  <a:lnTo>
                    <a:pt x="6607" y="1951"/>
                  </a:lnTo>
                  <a:lnTo>
                    <a:pt x="6595" y="1929"/>
                  </a:lnTo>
                  <a:lnTo>
                    <a:pt x="6584" y="1905"/>
                  </a:lnTo>
                  <a:lnTo>
                    <a:pt x="6575" y="1880"/>
                  </a:lnTo>
                  <a:lnTo>
                    <a:pt x="6540" y="1965"/>
                  </a:lnTo>
                  <a:lnTo>
                    <a:pt x="6494" y="2076"/>
                  </a:lnTo>
                  <a:lnTo>
                    <a:pt x="6439" y="2210"/>
                  </a:lnTo>
                  <a:lnTo>
                    <a:pt x="6376" y="2364"/>
                  </a:lnTo>
                  <a:lnTo>
                    <a:pt x="6306" y="2534"/>
                  </a:lnTo>
                  <a:lnTo>
                    <a:pt x="6231" y="2717"/>
                  </a:lnTo>
                  <a:lnTo>
                    <a:pt x="6152" y="2906"/>
                  </a:lnTo>
                  <a:lnTo>
                    <a:pt x="6072" y="3099"/>
                  </a:lnTo>
                  <a:lnTo>
                    <a:pt x="5992" y="3293"/>
                  </a:lnTo>
                  <a:lnTo>
                    <a:pt x="5913" y="3482"/>
                  </a:lnTo>
                  <a:lnTo>
                    <a:pt x="5837" y="3663"/>
                  </a:lnTo>
                  <a:lnTo>
                    <a:pt x="5766" y="3833"/>
                  </a:lnTo>
                  <a:lnTo>
                    <a:pt x="5701" y="3988"/>
                  </a:lnTo>
                  <a:lnTo>
                    <a:pt x="5644" y="4122"/>
                  </a:lnTo>
                  <a:lnTo>
                    <a:pt x="5596" y="4233"/>
                  </a:lnTo>
                  <a:lnTo>
                    <a:pt x="5559" y="4317"/>
                  </a:lnTo>
                  <a:lnTo>
                    <a:pt x="5182" y="4317"/>
                  </a:lnTo>
                  <a:lnTo>
                    <a:pt x="5271" y="4150"/>
                  </a:lnTo>
                  <a:lnTo>
                    <a:pt x="5350" y="4002"/>
                  </a:lnTo>
                  <a:lnTo>
                    <a:pt x="5353" y="3997"/>
                  </a:lnTo>
                  <a:lnTo>
                    <a:pt x="5371" y="3961"/>
                  </a:lnTo>
                  <a:lnTo>
                    <a:pt x="5390" y="3923"/>
                  </a:lnTo>
                  <a:lnTo>
                    <a:pt x="5410" y="3883"/>
                  </a:lnTo>
                  <a:lnTo>
                    <a:pt x="5430" y="3840"/>
                  </a:lnTo>
                  <a:lnTo>
                    <a:pt x="5452" y="3795"/>
                  </a:lnTo>
                  <a:lnTo>
                    <a:pt x="5475" y="3750"/>
                  </a:lnTo>
                  <a:lnTo>
                    <a:pt x="5496" y="3703"/>
                  </a:lnTo>
                  <a:lnTo>
                    <a:pt x="5520" y="3653"/>
                  </a:lnTo>
                  <a:lnTo>
                    <a:pt x="5543" y="3604"/>
                  </a:lnTo>
                  <a:lnTo>
                    <a:pt x="5566" y="3553"/>
                  </a:lnTo>
                  <a:lnTo>
                    <a:pt x="5590" y="3502"/>
                  </a:lnTo>
                  <a:lnTo>
                    <a:pt x="5614" y="3449"/>
                  </a:lnTo>
                  <a:lnTo>
                    <a:pt x="5637" y="3397"/>
                  </a:lnTo>
                  <a:lnTo>
                    <a:pt x="5661" y="3344"/>
                  </a:lnTo>
                  <a:lnTo>
                    <a:pt x="5684" y="3292"/>
                  </a:lnTo>
                  <a:lnTo>
                    <a:pt x="5707" y="3239"/>
                  </a:lnTo>
                  <a:lnTo>
                    <a:pt x="4980" y="1485"/>
                  </a:lnTo>
                  <a:lnTo>
                    <a:pt x="4975" y="1474"/>
                  </a:lnTo>
                  <a:lnTo>
                    <a:pt x="4967" y="1456"/>
                  </a:lnTo>
                  <a:lnTo>
                    <a:pt x="4956" y="1429"/>
                  </a:lnTo>
                  <a:lnTo>
                    <a:pt x="4939" y="1393"/>
                  </a:lnTo>
                  <a:lnTo>
                    <a:pt x="4918" y="1346"/>
                  </a:lnTo>
                  <a:lnTo>
                    <a:pt x="4897" y="1300"/>
                  </a:lnTo>
                  <a:lnTo>
                    <a:pt x="4884" y="1278"/>
                  </a:lnTo>
                  <a:lnTo>
                    <a:pt x="4872" y="1256"/>
                  </a:lnTo>
                  <a:lnTo>
                    <a:pt x="4859" y="1235"/>
                  </a:lnTo>
                  <a:lnTo>
                    <a:pt x="4845" y="1215"/>
                  </a:lnTo>
                  <a:lnTo>
                    <a:pt x="4830" y="1196"/>
                  </a:lnTo>
                  <a:lnTo>
                    <a:pt x="4812" y="1178"/>
                  </a:lnTo>
                  <a:lnTo>
                    <a:pt x="4795" y="1160"/>
                  </a:lnTo>
                  <a:lnTo>
                    <a:pt x="4774" y="1144"/>
                  </a:lnTo>
                  <a:lnTo>
                    <a:pt x="4753" y="1128"/>
                  </a:lnTo>
                  <a:lnTo>
                    <a:pt x="4729" y="1114"/>
                  </a:lnTo>
                  <a:lnTo>
                    <a:pt x="4717" y="1108"/>
                  </a:lnTo>
                  <a:lnTo>
                    <a:pt x="4703" y="1101"/>
                  </a:lnTo>
                  <a:lnTo>
                    <a:pt x="4689" y="1094"/>
                  </a:lnTo>
                  <a:lnTo>
                    <a:pt x="4674" y="1089"/>
                  </a:lnTo>
                  <a:lnTo>
                    <a:pt x="4642" y="1079"/>
                  </a:lnTo>
                  <a:lnTo>
                    <a:pt x="4610" y="1071"/>
                  </a:lnTo>
                  <a:lnTo>
                    <a:pt x="4578" y="1063"/>
                  </a:lnTo>
                  <a:lnTo>
                    <a:pt x="4544" y="1057"/>
                  </a:lnTo>
                  <a:lnTo>
                    <a:pt x="4509" y="1052"/>
                  </a:lnTo>
                  <a:lnTo>
                    <a:pt x="4472" y="1049"/>
                  </a:lnTo>
                  <a:lnTo>
                    <a:pt x="4435" y="1047"/>
                  </a:lnTo>
                  <a:lnTo>
                    <a:pt x="4397" y="1046"/>
                  </a:lnTo>
                  <a:lnTo>
                    <a:pt x="4375" y="1046"/>
                  </a:lnTo>
                  <a:lnTo>
                    <a:pt x="4352" y="1047"/>
                  </a:lnTo>
                  <a:lnTo>
                    <a:pt x="4328" y="1049"/>
                  </a:lnTo>
                  <a:lnTo>
                    <a:pt x="4305" y="1051"/>
                  </a:lnTo>
                  <a:lnTo>
                    <a:pt x="4282" y="1054"/>
                  </a:lnTo>
                  <a:lnTo>
                    <a:pt x="4258" y="1058"/>
                  </a:lnTo>
                  <a:lnTo>
                    <a:pt x="4235" y="1062"/>
                  </a:lnTo>
                  <a:lnTo>
                    <a:pt x="4211" y="1068"/>
                  </a:lnTo>
                  <a:lnTo>
                    <a:pt x="4188" y="1074"/>
                  </a:lnTo>
                  <a:lnTo>
                    <a:pt x="4165" y="1081"/>
                  </a:lnTo>
                  <a:lnTo>
                    <a:pt x="4142" y="1089"/>
                  </a:lnTo>
                  <a:lnTo>
                    <a:pt x="4119" y="1098"/>
                  </a:lnTo>
                  <a:lnTo>
                    <a:pt x="4098" y="1108"/>
                  </a:lnTo>
                  <a:lnTo>
                    <a:pt x="4076" y="1118"/>
                  </a:lnTo>
                  <a:lnTo>
                    <a:pt x="4055" y="1130"/>
                  </a:lnTo>
                  <a:lnTo>
                    <a:pt x="4035" y="1143"/>
                  </a:lnTo>
                  <a:lnTo>
                    <a:pt x="4015" y="1156"/>
                  </a:lnTo>
                  <a:lnTo>
                    <a:pt x="3997" y="1172"/>
                  </a:lnTo>
                  <a:lnTo>
                    <a:pt x="3979" y="1187"/>
                  </a:lnTo>
                  <a:lnTo>
                    <a:pt x="3962" y="1205"/>
                  </a:lnTo>
                  <a:lnTo>
                    <a:pt x="3945" y="1222"/>
                  </a:lnTo>
                  <a:lnTo>
                    <a:pt x="3931" y="1242"/>
                  </a:lnTo>
                  <a:lnTo>
                    <a:pt x="3916" y="1262"/>
                  </a:lnTo>
                  <a:lnTo>
                    <a:pt x="3904" y="1284"/>
                  </a:lnTo>
                  <a:lnTo>
                    <a:pt x="3893" y="1307"/>
                  </a:lnTo>
                  <a:lnTo>
                    <a:pt x="3882" y="1330"/>
                  </a:lnTo>
                  <a:lnTo>
                    <a:pt x="3873" y="1356"/>
                  </a:lnTo>
                  <a:lnTo>
                    <a:pt x="3866" y="1383"/>
                  </a:lnTo>
                  <a:lnTo>
                    <a:pt x="3860" y="1411"/>
                  </a:lnTo>
                  <a:lnTo>
                    <a:pt x="3856" y="1440"/>
                  </a:lnTo>
                  <a:lnTo>
                    <a:pt x="3853" y="1471"/>
                  </a:lnTo>
                  <a:lnTo>
                    <a:pt x="3852" y="1503"/>
                  </a:lnTo>
                  <a:lnTo>
                    <a:pt x="3852" y="1528"/>
                  </a:lnTo>
                  <a:lnTo>
                    <a:pt x="3853" y="1551"/>
                  </a:lnTo>
                  <a:lnTo>
                    <a:pt x="3856" y="1572"/>
                  </a:lnTo>
                  <a:lnTo>
                    <a:pt x="3860" y="1594"/>
                  </a:lnTo>
                  <a:lnTo>
                    <a:pt x="3864" y="1613"/>
                  </a:lnTo>
                  <a:lnTo>
                    <a:pt x="3870" y="1632"/>
                  </a:lnTo>
                  <a:lnTo>
                    <a:pt x="3876" y="1651"/>
                  </a:lnTo>
                  <a:lnTo>
                    <a:pt x="3884" y="1668"/>
                  </a:lnTo>
                  <a:lnTo>
                    <a:pt x="3894" y="1685"/>
                  </a:lnTo>
                  <a:lnTo>
                    <a:pt x="3905" y="1700"/>
                  </a:lnTo>
                  <a:lnTo>
                    <a:pt x="3916" y="1715"/>
                  </a:lnTo>
                  <a:lnTo>
                    <a:pt x="3930" y="1731"/>
                  </a:lnTo>
                  <a:lnTo>
                    <a:pt x="3944" y="1745"/>
                  </a:lnTo>
                  <a:lnTo>
                    <a:pt x="3960" y="1760"/>
                  </a:lnTo>
                  <a:lnTo>
                    <a:pt x="3977" y="1774"/>
                  </a:lnTo>
                  <a:lnTo>
                    <a:pt x="3996" y="1788"/>
                  </a:lnTo>
                  <a:lnTo>
                    <a:pt x="4015" y="1802"/>
                  </a:lnTo>
                  <a:lnTo>
                    <a:pt x="4036" y="1815"/>
                  </a:lnTo>
                  <a:lnTo>
                    <a:pt x="4058" y="1830"/>
                  </a:lnTo>
                  <a:lnTo>
                    <a:pt x="4083" y="1843"/>
                  </a:lnTo>
                  <a:lnTo>
                    <a:pt x="4136" y="1872"/>
                  </a:lnTo>
                  <a:lnTo>
                    <a:pt x="4193" y="1902"/>
                  </a:lnTo>
                  <a:lnTo>
                    <a:pt x="4329" y="1968"/>
                  </a:lnTo>
                  <a:lnTo>
                    <a:pt x="4490" y="2047"/>
                  </a:lnTo>
                  <a:lnTo>
                    <a:pt x="4562" y="2078"/>
                  </a:lnTo>
                  <a:lnTo>
                    <a:pt x="4632" y="2111"/>
                  </a:lnTo>
                  <a:lnTo>
                    <a:pt x="4666" y="2128"/>
                  </a:lnTo>
                  <a:lnTo>
                    <a:pt x="4700" y="2144"/>
                  </a:lnTo>
                  <a:lnTo>
                    <a:pt x="4734" y="2160"/>
                  </a:lnTo>
                  <a:lnTo>
                    <a:pt x="4767" y="2178"/>
                  </a:lnTo>
                  <a:lnTo>
                    <a:pt x="4799" y="2197"/>
                  </a:lnTo>
                  <a:lnTo>
                    <a:pt x="4831" y="2215"/>
                  </a:lnTo>
                  <a:lnTo>
                    <a:pt x="4862" y="2234"/>
                  </a:lnTo>
                  <a:lnTo>
                    <a:pt x="4892" y="2253"/>
                  </a:lnTo>
                  <a:lnTo>
                    <a:pt x="4921" y="2273"/>
                  </a:lnTo>
                  <a:lnTo>
                    <a:pt x="4948" y="2293"/>
                  </a:lnTo>
                  <a:lnTo>
                    <a:pt x="4976" y="2315"/>
                  </a:lnTo>
                  <a:lnTo>
                    <a:pt x="5002" y="2338"/>
                  </a:lnTo>
                  <a:lnTo>
                    <a:pt x="5027" y="2360"/>
                  </a:lnTo>
                  <a:lnTo>
                    <a:pt x="5050" y="2384"/>
                  </a:lnTo>
                  <a:lnTo>
                    <a:pt x="5073" y="2408"/>
                  </a:lnTo>
                  <a:lnTo>
                    <a:pt x="5095" y="2433"/>
                  </a:lnTo>
                  <a:lnTo>
                    <a:pt x="5114" y="2460"/>
                  </a:lnTo>
                  <a:lnTo>
                    <a:pt x="5133" y="2487"/>
                  </a:lnTo>
                  <a:lnTo>
                    <a:pt x="5150" y="2515"/>
                  </a:lnTo>
                  <a:lnTo>
                    <a:pt x="5166" y="2545"/>
                  </a:lnTo>
                  <a:lnTo>
                    <a:pt x="5180" y="2575"/>
                  </a:lnTo>
                  <a:lnTo>
                    <a:pt x="5191" y="2607"/>
                  </a:lnTo>
                  <a:lnTo>
                    <a:pt x="5203" y="2639"/>
                  </a:lnTo>
                  <a:lnTo>
                    <a:pt x="5211" y="2672"/>
                  </a:lnTo>
                  <a:lnTo>
                    <a:pt x="5218" y="2709"/>
                  </a:lnTo>
                  <a:lnTo>
                    <a:pt x="5223" y="2745"/>
                  </a:lnTo>
                  <a:lnTo>
                    <a:pt x="5226" y="2782"/>
                  </a:lnTo>
                  <a:lnTo>
                    <a:pt x="5228" y="2821"/>
                  </a:lnTo>
                  <a:lnTo>
                    <a:pt x="5226" y="2886"/>
                  </a:lnTo>
                  <a:lnTo>
                    <a:pt x="5220" y="2947"/>
                  </a:lnTo>
                  <a:lnTo>
                    <a:pt x="5211" y="3005"/>
                  </a:lnTo>
                  <a:lnTo>
                    <a:pt x="5198" y="3060"/>
                  </a:lnTo>
                  <a:lnTo>
                    <a:pt x="5181" y="3112"/>
                  </a:lnTo>
                  <a:lnTo>
                    <a:pt x="5162" y="3161"/>
                  </a:lnTo>
                  <a:lnTo>
                    <a:pt x="5139" y="3206"/>
                  </a:lnTo>
                  <a:lnTo>
                    <a:pt x="5114" y="3249"/>
                  </a:lnTo>
                  <a:lnTo>
                    <a:pt x="5086" y="3289"/>
                  </a:lnTo>
                  <a:lnTo>
                    <a:pt x="5055" y="3328"/>
                  </a:lnTo>
                  <a:lnTo>
                    <a:pt x="5024" y="3363"/>
                  </a:lnTo>
                  <a:lnTo>
                    <a:pt x="4990" y="3395"/>
                  </a:lnTo>
                  <a:lnTo>
                    <a:pt x="4953" y="3425"/>
                  </a:lnTo>
                  <a:lnTo>
                    <a:pt x="4915" y="3453"/>
                  </a:lnTo>
                  <a:lnTo>
                    <a:pt x="4877" y="3479"/>
                  </a:lnTo>
                  <a:lnTo>
                    <a:pt x="4837" y="3502"/>
                  </a:lnTo>
                  <a:lnTo>
                    <a:pt x="4796" y="3523"/>
                  </a:lnTo>
                  <a:lnTo>
                    <a:pt x="4754" y="3543"/>
                  </a:lnTo>
                  <a:lnTo>
                    <a:pt x="4711" y="3560"/>
                  </a:lnTo>
                  <a:lnTo>
                    <a:pt x="4668" y="3576"/>
                  </a:lnTo>
                  <a:lnTo>
                    <a:pt x="4625" y="3589"/>
                  </a:lnTo>
                  <a:lnTo>
                    <a:pt x="4582" y="3602"/>
                  </a:lnTo>
                  <a:lnTo>
                    <a:pt x="4538" y="3613"/>
                  </a:lnTo>
                  <a:lnTo>
                    <a:pt x="4496" y="3622"/>
                  </a:lnTo>
                  <a:lnTo>
                    <a:pt x="4454" y="3629"/>
                  </a:lnTo>
                  <a:lnTo>
                    <a:pt x="4413" y="3637"/>
                  </a:lnTo>
                  <a:lnTo>
                    <a:pt x="4373" y="3642"/>
                  </a:lnTo>
                  <a:lnTo>
                    <a:pt x="4332" y="3646"/>
                  </a:lnTo>
                  <a:lnTo>
                    <a:pt x="4295" y="3649"/>
                  </a:lnTo>
                  <a:lnTo>
                    <a:pt x="4258" y="3651"/>
                  </a:lnTo>
                  <a:lnTo>
                    <a:pt x="4223" y="3652"/>
                  </a:lnTo>
                  <a:lnTo>
                    <a:pt x="4191" y="3652"/>
                  </a:lnTo>
                  <a:lnTo>
                    <a:pt x="4141" y="3652"/>
                  </a:lnTo>
                  <a:lnTo>
                    <a:pt x="4090" y="3650"/>
                  </a:lnTo>
                  <a:lnTo>
                    <a:pt x="4042" y="3646"/>
                  </a:lnTo>
                  <a:lnTo>
                    <a:pt x="3994" y="3642"/>
                  </a:lnTo>
                  <a:lnTo>
                    <a:pt x="3946" y="3636"/>
                  </a:lnTo>
                  <a:lnTo>
                    <a:pt x="3900" y="3628"/>
                  </a:lnTo>
                  <a:lnTo>
                    <a:pt x="3854" y="3620"/>
                  </a:lnTo>
                  <a:lnTo>
                    <a:pt x="3810" y="3610"/>
                  </a:lnTo>
                  <a:lnTo>
                    <a:pt x="3767" y="3600"/>
                  </a:lnTo>
                  <a:lnTo>
                    <a:pt x="3726" y="3587"/>
                  </a:lnTo>
                  <a:lnTo>
                    <a:pt x="3686" y="3574"/>
                  </a:lnTo>
                  <a:lnTo>
                    <a:pt x="3646" y="3559"/>
                  </a:lnTo>
                  <a:lnTo>
                    <a:pt x="3610" y="3543"/>
                  </a:lnTo>
                  <a:lnTo>
                    <a:pt x="3575" y="3526"/>
                  </a:lnTo>
                  <a:lnTo>
                    <a:pt x="3542" y="3509"/>
                  </a:lnTo>
                  <a:lnTo>
                    <a:pt x="3510" y="3490"/>
                  </a:lnTo>
                  <a:lnTo>
                    <a:pt x="3510" y="3031"/>
                  </a:lnTo>
                  <a:close/>
                </a:path>
              </a:pathLst>
            </a:custGeom>
            <a:solidFill>
              <a:schemeClr val="bg1"/>
            </a:solidFill>
            <a:ln w="9525">
              <a:noFill/>
              <a:round/>
              <a:headEnd/>
              <a:tailEnd/>
            </a:ln>
          </p:spPr>
          <p:txBody>
            <a:bodyPr/>
            <a:lstStyle/>
            <a:p>
              <a:pPr>
                <a:defRPr/>
              </a:pPr>
              <a:endParaRPr lang="en-US"/>
            </a:p>
          </p:txBody>
        </p:sp>
        <p:sp>
          <p:nvSpPr>
            <p:cNvPr id="21" name="Freeform 20"/>
            <p:cNvSpPr>
              <a:spLocks/>
            </p:cNvSpPr>
            <p:nvPr/>
          </p:nvSpPr>
          <p:spPr bwMode="auto">
            <a:xfrm>
              <a:off x="2549" y="1630"/>
              <a:ext cx="247" cy="341"/>
            </a:xfrm>
            <a:custGeom>
              <a:avLst/>
              <a:gdLst/>
              <a:ahLst/>
              <a:cxnLst>
                <a:cxn ang="0">
                  <a:pos x="379" y="366"/>
                </a:cxn>
                <a:cxn ang="0">
                  <a:pos x="391" y="348"/>
                </a:cxn>
                <a:cxn ang="0">
                  <a:pos x="431" y="303"/>
                </a:cxn>
                <a:cxn ang="0">
                  <a:pos x="529" y="211"/>
                </a:cxn>
                <a:cxn ang="0">
                  <a:pos x="586" y="168"/>
                </a:cxn>
                <a:cxn ang="0">
                  <a:pos x="649" y="129"/>
                </a:cxn>
                <a:cxn ang="0">
                  <a:pos x="719" y="93"/>
                </a:cxn>
                <a:cxn ang="0">
                  <a:pos x="798" y="61"/>
                </a:cxn>
                <a:cxn ang="0">
                  <a:pos x="887" y="36"/>
                </a:cxn>
                <a:cxn ang="0">
                  <a:pos x="987" y="16"/>
                </a:cxn>
                <a:cxn ang="0">
                  <a:pos x="1098" y="4"/>
                </a:cxn>
                <a:cxn ang="0">
                  <a:pos x="1224" y="0"/>
                </a:cxn>
                <a:cxn ang="0">
                  <a:pos x="1345" y="9"/>
                </a:cxn>
                <a:cxn ang="0">
                  <a:pos x="1459" y="36"/>
                </a:cxn>
                <a:cxn ang="0">
                  <a:pos x="1562" y="78"/>
                </a:cxn>
                <a:cxn ang="0">
                  <a:pos x="1655" y="133"/>
                </a:cxn>
                <a:cxn ang="0">
                  <a:pos x="1738" y="197"/>
                </a:cxn>
                <a:cxn ang="0">
                  <a:pos x="1809" y="269"/>
                </a:cxn>
                <a:cxn ang="0">
                  <a:pos x="1868" y="344"/>
                </a:cxn>
                <a:cxn ang="0">
                  <a:pos x="1915" y="422"/>
                </a:cxn>
                <a:cxn ang="0">
                  <a:pos x="1949" y="499"/>
                </a:cxn>
                <a:cxn ang="0">
                  <a:pos x="1968" y="574"/>
                </a:cxn>
                <a:cxn ang="0">
                  <a:pos x="1975" y="2318"/>
                </a:cxn>
                <a:cxn ang="0">
                  <a:pos x="1590" y="2747"/>
                </a:cxn>
                <a:cxn ang="0">
                  <a:pos x="1589" y="768"/>
                </a:cxn>
                <a:cxn ang="0">
                  <a:pos x="1578" y="688"/>
                </a:cxn>
                <a:cxn ang="0">
                  <a:pos x="1554" y="614"/>
                </a:cxn>
                <a:cxn ang="0">
                  <a:pos x="1519" y="545"/>
                </a:cxn>
                <a:cxn ang="0">
                  <a:pos x="1473" y="482"/>
                </a:cxn>
                <a:cxn ang="0">
                  <a:pos x="1418" y="426"/>
                </a:cxn>
                <a:cxn ang="0">
                  <a:pos x="1354" y="379"/>
                </a:cxn>
                <a:cxn ang="0">
                  <a:pos x="1283" y="341"/>
                </a:cxn>
                <a:cxn ang="0">
                  <a:pos x="1206" y="311"/>
                </a:cxn>
                <a:cxn ang="0">
                  <a:pos x="1123" y="291"/>
                </a:cxn>
                <a:cxn ang="0">
                  <a:pos x="1035" y="282"/>
                </a:cxn>
                <a:cxn ang="0">
                  <a:pos x="955" y="284"/>
                </a:cxn>
                <a:cxn ang="0">
                  <a:pos x="877" y="298"/>
                </a:cxn>
                <a:cxn ang="0">
                  <a:pos x="797" y="322"/>
                </a:cxn>
                <a:cxn ang="0">
                  <a:pos x="720" y="356"/>
                </a:cxn>
                <a:cxn ang="0">
                  <a:pos x="646" y="400"/>
                </a:cxn>
                <a:cxn ang="0">
                  <a:pos x="577" y="449"/>
                </a:cxn>
                <a:cxn ang="0">
                  <a:pos x="515" y="505"/>
                </a:cxn>
                <a:cxn ang="0">
                  <a:pos x="464" y="565"/>
                </a:cxn>
                <a:cxn ang="0">
                  <a:pos x="422" y="630"/>
                </a:cxn>
                <a:cxn ang="0">
                  <a:pos x="396" y="696"/>
                </a:cxn>
                <a:cxn ang="0">
                  <a:pos x="384" y="765"/>
                </a:cxn>
                <a:cxn ang="0">
                  <a:pos x="384" y="2747"/>
                </a:cxn>
                <a:cxn ang="0">
                  <a:pos x="0" y="392"/>
                </a:cxn>
                <a:cxn ang="0">
                  <a:pos x="278" y="35"/>
                </a:cxn>
              </a:cxnLst>
              <a:rect l="0" t="0" r="r" b="b"/>
              <a:pathLst>
                <a:path w="1975" h="2747">
                  <a:moveTo>
                    <a:pt x="374" y="35"/>
                  </a:moveTo>
                  <a:lnTo>
                    <a:pt x="379" y="345"/>
                  </a:lnTo>
                  <a:lnTo>
                    <a:pt x="379" y="366"/>
                  </a:lnTo>
                  <a:lnTo>
                    <a:pt x="383" y="366"/>
                  </a:lnTo>
                  <a:lnTo>
                    <a:pt x="386" y="356"/>
                  </a:lnTo>
                  <a:lnTo>
                    <a:pt x="391" y="348"/>
                  </a:lnTo>
                  <a:lnTo>
                    <a:pt x="396" y="341"/>
                  </a:lnTo>
                  <a:lnTo>
                    <a:pt x="401" y="334"/>
                  </a:lnTo>
                  <a:lnTo>
                    <a:pt x="431" y="303"/>
                  </a:lnTo>
                  <a:lnTo>
                    <a:pt x="461" y="272"/>
                  </a:lnTo>
                  <a:lnTo>
                    <a:pt x="494" y="241"/>
                  </a:lnTo>
                  <a:lnTo>
                    <a:pt x="529" y="211"/>
                  </a:lnTo>
                  <a:lnTo>
                    <a:pt x="548" y="197"/>
                  </a:lnTo>
                  <a:lnTo>
                    <a:pt x="567" y="182"/>
                  </a:lnTo>
                  <a:lnTo>
                    <a:pt x="586" y="168"/>
                  </a:lnTo>
                  <a:lnTo>
                    <a:pt x="606" y="154"/>
                  </a:lnTo>
                  <a:lnTo>
                    <a:pt x="627" y="141"/>
                  </a:lnTo>
                  <a:lnTo>
                    <a:pt x="649" y="129"/>
                  </a:lnTo>
                  <a:lnTo>
                    <a:pt x="672" y="116"/>
                  </a:lnTo>
                  <a:lnTo>
                    <a:pt x="695" y="104"/>
                  </a:lnTo>
                  <a:lnTo>
                    <a:pt x="719" y="93"/>
                  </a:lnTo>
                  <a:lnTo>
                    <a:pt x="745" y="81"/>
                  </a:lnTo>
                  <a:lnTo>
                    <a:pt x="770" y="71"/>
                  </a:lnTo>
                  <a:lnTo>
                    <a:pt x="798" y="61"/>
                  </a:lnTo>
                  <a:lnTo>
                    <a:pt x="826" y="52"/>
                  </a:lnTo>
                  <a:lnTo>
                    <a:pt x="856" y="43"/>
                  </a:lnTo>
                  <a:lnTo>
                    <a:pt x="887" y="36"/>
                  </a:lnTo>
                  <a:lnTo>
                    <a:pt x="919" y="28"/>
                  </a:lnTo>
                  <a:lnTo>
                    <a:pt x="952" y="22"/>
                  </a:lnTo>
                  <a:lnTo>
                    <a:pt x="987" y="16"/>
                  </a:lnTo>
                  <a:lnTo>
                    <a:pt x="1023" y="11"/>
                  </a:lnTo>
                  <a:lnTo>
                    <a:pt x="1060" y="7"/>
                  </a:lnTo>
                  <a:lnTo>
                    <a:pt x="1098" y="4"/>
                  </a:lnTo>
                  <a:lnTo>
                    <a:pt x="1138" y="1"/>
                  </a:lnTo>
                  <a:lnTo>
                    <a:pt x="1180" y="0"/>
                  </a:lnTo>
                  <a:lnTo>
                    <a:pt x="1224" y="0"/>
                  </a:lnTo>
                  <a:lnTo>
                    <a:pt x="1265" y="1"/>
                  </a:lnTo>
                  <a:lnTo>
                    <a:pt x="1305" y="4"/>
                  </a:lnTo>
                  <a:lnTo>
                    <a:pt x="1345" y="9"/>
                  </a:lnTo>
                  <a:lnTo>
                    <a:pt x="1384" y="16"/>
                  </a:lnTo>
                  <a:lnTo>
                    <a:pt x="1421" y="26"/>
                  </a:lnTo>
                  <a:lnTo>
                    <a:pt x="1459" y="36"/>
                  </a:lnTo>
                  <a:lnTo>
                    <a:pt x="1494" y="48"/>
                  </a:lnTo>
                  <a:lnTo>
                    <a:pt x="1529" y="63"/>
                  </a:lnTo>
                  <a:lnTo>
                    <a:pt x="1562" y="78"/>
                  </a:lnTo>
                  <a:lnTo>
                    <a:pt x="1593" y="96"/>
                  </a:lnTo>
                  <a:lnTo>
                    <a:pt x="1625" y="113"/>
                  </a:lnTo>
                  <a:lnTo>
                    <a:pt x="1655" y="133"/>
                  </a:lnTo>
                  <a:lnTo>
                    <a:pt x="1684" y="153"/>
                  </a:lnTo>
                  <a:lnTo>
                    <a:pt x="1711" y="175"/>
                  </a:lnTo>
                  <a:lnTo>
                    <a:pt x="1738" y="197"/>
                  </a:lnTo>
                  <a:lnTo>
                    <a:pt x="1762" y="220"/>
                  </a:lnTo>
                  <a:lnTo>
                    <a:pt x="1786" y="244"/>
                  </a:lnTo>
                  <a:lnTo>
                    <a:pt x="1809" y="269"/>
                  </a:lnTo>
                  <a:lnTo>
                    <a:pt x="1829" y="293"/>
                  </a:lnTo>
                  <a:lnTo>
                    <a:pt x="1850" y="318"/>
                  </a:lnTo>
                  <a:lnTo>
                    <a:pt x="1868" y="344"/>
                  </a:lnTo>
                  <a:lnTo>
                    <a:pt x="1885" y="370"/>
                  </a:lnTo>
                  <a:lnTo>
                    <a:pt x="1900" y="396"/>
                  </a:lnTo>
                  <a:lnTo>
                    <a:pt x="1915" y="422"/>
                  </a:lnTo>
                  <a:lnTo>
                    <a:pt x="1927" y="448"/>
                  </a:lnTo>
                  <a:lnTo>
                    <a:pt x="1938" y="474"/>
                  </a:lnTo>
                  <a:lnTo>
                    <a:pt x="1949" y="499"/>
                  </a:lnTo>
                  <a:lnTo>
                    <a:pt x="1957" y="525"/>
                  </a:lnTo>
                  <a:lnTo>
                    <a:pt x="1963" y="550"/>
                  </a:lnTo>
                  <a:lnTo>
                    <a:pt x="1968" y="574"/>
                  </a:lnTo>
                  <a:lnTo>
                    <a:pt x="1972" y="597"/>
                  </a:lnTo>
                  <a:lnTo>
                    <a:pt x="1975" y="620"/>
                  </a:lnTo>
                  <a:lnTo>
                    <a:pt x="1975" y="2318"/>
                  </a:lnTo>
                  <a:lnTo>
                    <a:pt x="1975" y="2326"/>
                  </a:lnTo>
                  <a:lnTo>
                    <a:pt x="1975" y="2747"/>
                  </a:lnTo>
                  <a:lnTo>
                    <a:pt x="1590" y="2747"/>
                  </a:lnTo>
                  <a:lnTo>
                    <a:pt x="1590" y="2241"/>
                  </a:lnTo>
                  <a:lnTo>
                    <a:pt x="1589" y="796"/>
                  </a:lnTo>
                  <a:lnTo>
                    <a:pt x="1589" y="768"/>
                  </a:lnTo>
                  <a:lnTo>
                    <a:pt x="1587" y="742"/>
                  </a:lnTo>
                  <a:lnTo>
                    <a:pt x="1583" y="715"/>
                  </a:lnTo>
                  <a:lnTo>
                    <a:pt x="1578" y="688"/>
                  </a:lnTo>
                  <a:lnTo>
                    <a:pt x="1571" y="663"/>
                  </a:lnTo>
                  <a:lnTo>
                    <a:pt x="1564" y="638"/>
                  </a:lnTo>
                  <a:lnTo>
                    <a:pt x="1554" y="614"/>
                  </a:lnTo>
                  <a:lnTo>
                    <a:pt x="1544" y="590"/>
                  </a:lnTo>
                  <a:lnTo>
                    <a:pt x="1532" y="566"/>
                  </a:lnTo>
                  <a:lnTo>
                    <a:pt x="1519" y="545"/>
                  </a:lnTo>
                  <a:lnTo>
                    <a:pt x="1505" y="523"/>
                  </a:lnTo>
                  <a:lnTo>
                    <a:pt x="1489" y="502"/>
                  </a:lnTo>
                  <a:lnTo>
                    <a:pt x="1473" y="482"/>
                  </a:lnTo>
                  <a:lnTo>
                    <a:pt x="1456" y="462"/>
                  </a:lnTo>
                  <a:lnTo>
                    <a:pt x="1438" y="444"/>
                  </a:lnTo>
                  <a:lnTo>
                    <a:pt x="1418" y="426"/>
                  </a:lnTo>
                  <a:lnTo>
                    <a:pt x="1398" y="410"/>
                  </a:lnTo>
                  <a:lnTo>
                    <a:pt x="1377" y="394"/>
                  </a:lnTo>
                  <a:lnTo>
                    <a:pt x="1354" y="379"/>
                  </a:lnTo>
                  <a:lnTo>
                    <a:pt x="1332" y="366"/>
                  </a:lnTo>
                  <a:lnTo>
                    <a:pt x="1308" y="352"/>
                  </a:lnTo>
                  <a:lnTo>
                    <a:pt x="1283" y="341"/>
                  </a:lnTo>
                  <a:lnTo>
                    <a:pt x="1259" y="330"/>
                  </a:lnTo>
                  <a:lnTo>
                    <a:pt x="1233" y="319"/>
                  </a:lnTo>
                  <a:lnTo>
                    <a:pt x="1206" y="311"/>
                  </a:lnTo>
                  <a:lnTo>
                    <a:pt x="1179" y="303"/>
                  </a:lnTo>
                  <a:lnTo>
                    <a:pt x="1152" y="297"/>
                  </a:lnTo>
                  <a:lnTo>
                    <a:pt x="1123" y="291"/>
                  </a:lnTo>
                  <a:lnTo>
                    <a:pt x="1094" y="286"/>
                  </a:lnTo>
                  <a:lnTo>
                    <a:pt x="1065" y="283"/>
                  </a:lnTo>
                  <a:lnTo>
                    <a:pt x="1035" y="282"/>
                  </a:lnTo>
                  <a:lnTo>
                    <a:pt x="1005" y="281"/>
                  </a:lnTo>
                  <a:lnTo>
                    <a:pt x="981" y="282"/>
                  </a:lnTo>
                  <a:lnTo>
                    <a:pt x="955" y="284"/>
                  </a:lnTo>
                  <a:lnTo>
                    <a:pt x="929" y="287"/>
                  </a:lnTo>
                  <a:lnTo>
                    <a:pt x="902" y="291"/>
                  </a:lnTo>
                  <a:lnTo>
                    <a:pt x="877" y="298"/>
                  </a:lnTo>
                  <a:lnTo>
                    <a:pt x="850" y="305"/>
                  </a:lnTo>
                  <a:lnTo>
                    <a:pt x="824" y="313"/>
                  </a:lnTo>
                  <a:lnTo>
                    <a:pt x="797" y="322"/>
                  </a:lnTo>
                  <a:lnTo>
                    <a:pt x="771" y="333"/>
                  </a:lnTo>
                  <a:lnTo>
                    <a:pt x="746" y="344"/>
                  </a:lnTo>
                  <a:lnTo>
                    <a:pt x="720" y="356"/>
                  </a:lnTo>
                  <a:lnTo>
                    <a:pt x="694" y="370"/>
                  </a:lnTo>
                  <a:lnTo>
                    <a:pt x="670" y="384"/>
                  </a:lnTo>
                  <a:lnTo>
                    <a:pt x="646" y="400"/>
                  </a:lnTo>
                  <a:lnTo>
                    <a:pt x="622" y="415"/>
                  </a:lnTo>
                  <a:lnTo>
                    <a:pt x="599" y="432"/>
                  </a:lnTo>
                  <a:lnTo>
                    <a:pt x="577" y="449"/>
                  </a:lnTo>
                  <a:lnTo>
                    <a:pt x="555" y="467"/>
                  </a:lnTo>
                  <a:lnTo>
                    <a:pt x="535" y="486"/>
                  </a:lnTo>
                  <a:lnTo>
                    <a:pt x="515" y="505"/>
                  </a:lnTo>
                  <a:lnTo>
                    <a:pt x="496" y="524"/>
                  </a:lnTo>
                  <a:lnTo>
                    <a:pt x="480" y="545"/>
                  </a:lnTo>
                  <a:lnTo>
                    <a:pt x="464" y="565"/>
                  </a:lnTo>
                  <a:lnTo>
                    <a:pt x="448" y="587"/>
                  </a:lnTo>
                  <a:lnTo>
                    <a:pt x="435" y="608"/>
                  </a:lnTo>
                  <a:lnTo>
                    <a:pt x="422" y="630"/>
                  </a:lnTo>
                  <a:lnTo>
                    <a:pt x="412" y="652"/>
                  </a:lnTo>
                  <a:lnTo>
                    <a:pt x="403" y="675"/>
                  </a:lnTo>
                  <a:lnTo>
                    <a:pt x="396" y="696"/>
                  </a:lnTo>
                  <a:lnTo>
                    <a:pt x="390" y="719"/>
                  </a:lnTo>
                  <a:lnTo>
                    <a:pt x="386" y="742"/>
                  </a:lnTo>
                  <a:lnTo>
                    <a:pt x="384" y="765"/>
                  </a:lnTo>
                  <a:lnTo>
                    <a:pt x="384" y="2318"/>
                  </a:lnTo>
                  <a:lnTo>
                    <a:pt x="384" y="2329"/>
                  </a:lnTo>
                  <a:lnTo>
                    <a:pt x="384" y="2747"/>
                  </a:lnTo>
                  <a:lnTo>
                    <a:pt x="0" y="2747"/>
                  </a:lnTo>
                  <a:lnTo>
                    <a:pt x="0" y="2318"/>
                  </a:lnTo>
                  <a:lnTo>
                    <a:pt x="0" y="392"/>
                  </a:lnTo>
                  <a:lnTo>
                    <a:pt x="0" y="35"/>
                  </a:lnTo>
                  <a:lnTo>
                    <a:pt x="69" y="35"/>
                  </a:lnTo>
                  <a:lnTo>
                    <a:pt x="278" y="35"/>
                  </a:lnTo>
                  <a:lnTo>
                    <a:pt x="374" y="35"/>
                  </a:lnTo>
                  <a:close/>
                </a:path>
              </a:pathLst>
            </a:custGeom>
            <a:solidFill>
              <a:schemeClr val="bg1"/>
            </a:solidFill>
            <a:ln w="9525">
              <a:noFill/>
              <a:round/>
              <a:headEnd/>
              <a:tailEnd/>
            </a:ln>
          </p:spPr>
          <p:txBody>
            <a:bodyPr/>
            <a:lstStyle/>
            <a:p>
              <a:pPr>
                <a:defRPr/>
              </a:pPr>
              <a:endParaRPr lang="en-US"/>
            </a:p>
          </p:txBody>
        </p:sp>
      </p:grpSp>
      <p:sp>
        <p:nvSpPr>
          <p:cNvPr id="22" name="Text Box 21"/>
          <p:cNvSpPr txBox="1">
            <a:spLocks noChangeArrowheads="1"/>
          </p:cNvSpPr>
          <p:nvPr userDrawn="1"/>
        </p:nvSpPr>
        <p:spPr bwMode="auto">
          <a:xfrm>
            <a:off x="211138" y="76200"/>
            <a:ext cx="6353175" cy="519113"/>
          </a:xfrm>
          <a:prstGeom prst="rect">
            <a:avLst/>
          </a:prstGeom>
          <a:noFill/>
          <a:ln w="9525">
            <a:noFill/>
            <a:miter lim="800000"/>
            <a:headEnd/>
            <a:tailEnd/>
          </a:ln>
          <a:effectLst/>
        </p:spPr>
        <p:txBody>
          <a:bodyPr>
            <a:spAutoFit/>
          </a:bodyPr>
          <a:lstStyle/>
          <a:p>
            <a:pPr algn="l" eaLnBrk="1" hangingPunct="1">
              <a:spcBef>
                <a:spcPct val="0"/>
              </a:spcBef>
              <a:buClrTx/>
              <a:buSzTx/>
              <a:buFontTx/>
              <a:buNone/>
              <a:defRPr/>
            </a:pPr>
            <a:r>
              <a:rPr lang="en-US" sz="1600">
                <a:solidFill>
                  <a:srgbClr val="FF9900"/>
                </a:solidFill>
              </a:rPr>
              <a:t>Education and Research</a:t>
            </a:r>
            <a:r>
              <a:rPr lang="en-US" sz="1600">
                <a:solidFill>
                  <a:srgbClr val="66CCFF"/>
                </a:solidFill>
              </a:rPr>
              <a:t> </a:t>
            </a:r>
          </a:p>
          <a:p>
            <a:pPr algn="l" eaLnBrk="1" hangingPunct="1">
              <a:spcBef>
                <a:spcPct val="0"/>
              </a:spcBef>
              <a:buClrTx/>
              <a:buSzTx/>
              <a:buFontTx/>
              <a:buNone/>
              <a:defRPr/>
            </a:pPr>
            <a:r>
              <a:rPr lang="en-US" b="0" i="1">
                <a:solidFill>
                  <a:srgbClr val="FFFF66"/>
                </a:solidFill>
              </a:rPr>
              <a:t>We enable you to leverage knowledge anytime, anywhere!</a:t>
            </a:r>
          </a:p>
        </p:txBody>
      </p:sp>
      <p:sp>
        <p:nvSpPr>
          <p:cNvPr id="23" name="Text Box 22"/>
          <p:cNvSpPr txBox="1">
            <a:spLocks noChangeArrowheads="1"/>
          </p:cNvSpPr>
          <p:nvPr userDrawn="1"/>
        </p:nvSpPr>
        <p:spPr bwMode="auto">
          <a:xfrm>
            <a:off x="433388" y="2413000"/>
            <a:ext cx="4841875" cy="366713"/>
          </a:xfrm>
          <a:prstGeom prst="rect">
            <a:avLst/>
          </a:prstGeom>
          <a:noFill/>
          <a:ln w="9525">
            <a:noFill/>
            <a:miter lim="800000"/>
            <a:headEnd/>
            <a:tailEnd/>
          </a:ln>
          <a:effectLst/>
        </p:spPr>
        <p:txBody>
          <a:bodyPr>
            <a:spAutoFit/>
          </a:bodyPr>
          <a:lstStyle/>
          <a:p>
            <a:pPr algn="l" eaLnBrk="1" hangingPunct="1">
              <a:buClrTx/>
              <a:buSzTx/>
              <a:buFontTx/>
              <a:buNone/>
              <a:defRPr/>
            </a:pPr>
            <a:endParaRPr lang="en-US" sz="1800" b="0" i="1"/>
          </a:p>
        </p:txBody>
      </p:sp>
      <p:sp>
        <p:nvSpPr>
          <p:cNvPr id="24" name="Rectangle 23"/>
          <p:cNvSpPr>
            <a:spLocks noChangeArrowheads="1"/>
          </p:cNvSpPr>
          <p:nvPr userDrawn="1"/>
        </p:nvSpPr>
        <p:spPr bwMode="auto">
          <a:xfrm>
            <a:off x="4953000" y="6567488"/>
            <a:ext cx="1066800" cy="260350"/>
          </a:xfrm>
          <a:prstGeom prst="rect">
            <a:avLst/>
          </a:prstGeom>
          <a:noFill/>
          <a:ln w="12700" algn="ctr">
            <a:noFill/>
            <a:miter lim="800000"/>
            <a:headEnd/>
            <a:tailEnd/>
          </a:ln>
          <a:effectLst/>
        </p:spPr>
        <p:txBody>
          <a:bodyPr lIns="92075" tIns="46038" rIns="92075" bIns="46038">
            <a:spAutoFit/>
          </a:bodyPr>
          <a:lstStyle>
            <a:defPPr>
              <a:defRPr lang="en-US"/>
            </a:defPPr>
            <a:lvl1pPr algn="l" rtl="0" fontAlgn="base">
              <a:spcBef>
                <a:spcPct val="0"/>
              </a:spcBef>
              <a:spcAft>
                <a:spcPct val="0"/>
              </a:spcAft>
              <a:defRPr sz="1200" b="1" kern="1200">
                <a:solidFill>
                  <a:schemeClr val="tx1"/>
                </a:solidFill>
                <a:latin typeface="Arial" charset="0"/>
                <a:ea typeface="+mn-ea"/>
                <a:cs typeface="+mn-cs"/>
              </a:defRPr>
            </a:lvl1pPr>
            <a:lvl2pPr marL="457200" algn="l" rtl="0" fontAlgn="base">
              <a:spcBef>
                <a:spcPct val="0"/>
              </a:spcBef>
              <a:spcAft>
                <a:spcPct val="0"/>
              </a:spcAft>
              <a:defRPr sz="1200" b="1" kern="1200">
                <a:solidFill>
                  <a:schemeClr val="tx1"/>
                </a:solidFill>
                <a:latin typeface="Arial" charset="0"/>
                <a:ea typeface="+mn-ea"/>
                <a:cs typeface="+mn-cs"/>
              </a:defRPr>
            </a:lvl2pPr>
            <a:lvl3pPr marL="914400" algn="l" rtl="0" fontAlgn="base">
              <a:spcBef>
                <a:spcPct val="0"/>
              </a:spcBef>
              <a:spcAft>
                <a:spcPct val="0"/>
              </a:spcAft>
              <a:defRPr sz="1200" b="1" kern="1200">
                <a:solidFill>
                  <a:schemeClr val="tx1"/>
                </a:solidFill>
                <a:latin typeface="Arial" charset="0"/>
                <a:ea typeface="+mn-ea"/>
                <a:cs typeface="+mn-cs"/>
              </a:defRPr>
            </a:lvl3pPr>
            <a:lvl4pPr marL="1371600" algn="l" rtl="0" fontAlgn="base">
              <a:spcBef>
                <a:spcPct val="0"/>
              </a:spcBef>
              <a:spcAft>
                <a:spcPct val="0"/>
              </a:spcAft>
              <a:defRPr sz="1200" b="1" kern="1200">
                <a:solidFill>
                  <a:schemeClr val="tx1"/>
                </a:solidFill>
                <a:latin typeface="Arial" charset="0"/>
                <a:ea typeface="+mn-ea"/>
                <a:cs typeface="+mn-cs"/>
              </a:defRPr>
            </a:lvl4pPr>
            <a:lvl5pPr marL="1828800" algn="l" rtl="0" fontAlgn="base">
              <a:spcBef>
                <a:spcPct val="0"/>
              </a:spcBef>
              <a:spcAft>
                <a:spcPct val="0"/>
              </a:spcAft>
              <a:defRPr sz="1200" b="1" kern="1200">
                <a:solidFill>
                  <a:schemeClr val="tx1"/>
                </a:solidFill>
                <a:latin typeface="Arial" charset="0"/>
                <a:ea typeface="+mn-ea"/>
                <a:cs typeface="+mn-cs"/>
              </a:defRPr>
            </a:lvl5pPr>
            <a:lvl6pPr marL="2286000" algn="l" defTabSz="914400" rtl="0" eaLnBrk="1" latinLnBrk="0" hangingPunct="1">
              <a:defRPr sz="1200" b="1" kern="1200">
                <a:solidFill>
                  <a:schemeClr val="tx1"/>
                </a:solidFill>
                <a:latin typeface="Arial" charset="0"/>
                <a:ea typeface="+mn-ea"/>
                <a:cs typeface="+mn-cs"/>
              </a:defRPr>
            </a:lvl6pPr>
            <a:lvl7pPr marL="2743200" algn="l" defTabSz="914400" rtl="0" eaLnBrk="1" latinLnBrk="0" hangingPunct="1">
              <a:defRPr sz="1200" b="1" kern="1200">
                <a:solidFill>
                  <a:schemeClr val="tx1"/>
                </a:solidFill>
                <a:latin typeface="Arial" charset="0"/>
                <a:ea typeface="+mn-ea"/>
                <a:cs typeface="+mn-cs"/>
              </a:defRPr>
            </a:lvl7pPr>
            <a:lvl8pPr marL="3200400" algn="l" defTabSz="914400" rtl="0" eaLnBrk="1" latinLnBrk="0" hangingPunct="1">
              <a:defRPr sz="1200" b="1" kern="1200">
                <a:solidFill>
                  <a:schemeClr val="tx1"/>
                </a:solidFill>
                <a:latin typeface="Arial" charset="0"/>
                <a:ea typeface="+mn-ea"/>
                <a:cs typeface="+mn-cs"/>
              </a:defRPr>
            </a:lvl8pPr>
            <a:lvl9pPr marL="3657600" algn="l" defTabSz="914400" rtl="0" eaLnBrk="1" latinLnBrk="0" hangingPunct="1">
              <a:defRPr sz="1200" b="1" kern="1200">
                <a:solidFill>
                  <a:schemeClr val="tx1"/>
                </a:solidFill>
                <a:latin typeface="Arial" charset="0"/>
                <a:ea typeface="+mn-ea"/>
                <a:cs typeface="+mn-cs"/>
              </a:defRPr>
            </a:lvl9pPr>
          </a:lstStyle>
          <a:p>
            <a:pPr marL="173038" indent="-173038">
              <a:spcBef>
                <a:spcPct val="50000"/>
              </a:spcBef>
              <a:defRPr/>
            </a:pPr>
            <a:r>
              <a:rPr lang="en-US" sz="1100" b="0" dirty="0" smtClean="0">
                <a:solidFill>
                  <a:schemeClr val="bg1"/>
                </a:solidFill>
                <a:latin typeface="Arial" pitchFamily="34" charset="0"/>
              </a:rPr>
              <a:t>Confidential</a:t>
            </a:r>
            <a:endParaRPr lang="en-US" sz="1100" b="0" dirty="0">
              <a:solidFill>
                <a:schemeClr val="bg1"/>
              </a:solidFill>
              <a:latin typeface="Arial" pitchFamily="34" charset="0"/>
            </a:endParaRPr>
          </a:p>
        </p:txBody>
      </p:sp>
      <p:sp>
        <p:nvSpPr>
          <p:cNvPr id="167939" name="Rectangle 3"/>
          <p:cNvSpPr>
            <a:spLocks noGrp="1" noChangeArrowheads="1"/>
          </p:cNvSpPr>
          <p:nvPr>
            <p:ph type="ctrTitle"/>
          </p:nvPr>
        </p:nvSpPr>
        <p:spPr>
          <a:xfrm>
            <a:off x="439738" y="733425"/>
            <a:ext cx="7772400" cy="1470025"/>
          </a:xfrm>
        </p:spPr>
        <p:txBody>
          <a:bodyPr/>
          <a:lstStyle>
            <a:lvl1pPr>
              <a:defRPr/>
            </a:lvl1pPr>
          </a:lstStyle>
          <a:p>
            <a:r>
              <a:rPr lang="en-US"/>
              <a:t>Click to edit Master title style</a:t>
            </a:r>
          </a:p>
        </p:txBody>
      </p:sp>
      <p:sp>
        <p:nvSpPr>
          <p:cNvPr id="167959" name="Rectangle 23"/>
          <p:cNvSpPr>
            <a:spLocks noGrp="1" noChangeArrowheads="1"/>
          </p:cNvSpPr>
          <p:nvPr>
            <p:ph type="subTitle" idx="1"/>
          </p:nvPr>
        </p:nvSpPr>
        <p:spPr>
          <a:xfrm>
            <a:off x="422275" y="2298700"/>
            <a:ext cx="6400800" cy="571500"/>
          </a:xfrm>
          <a:effectLst>
            <a:outerShdw dist="35921" dir="2700000" algn="ctr" rotWithShape="0">
              <a:schemeClr val="tx1"/>
            </a:outerShdw>
          </a:effectLst>
        </p:spPr>
        <p:txBody>
          <a:bodyPr/>
          <a:lstStyle>
            <a:lvl1pPr marL="0" indent="0">
              <a:buFont typeface="Wingdings" pitchFamily="2" charset="2"/>
              <a:buNone/>
              <a:defRPr sz="1800" b="1">
                <a:solidFill>
                  <a:srgbClr val="FFCC66"/>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BBF801BE-B2B6-4D4D-BA54-00FFF7FE6D9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24600" y="-82550"/>
            <a:ext cx="2057400" cy="6151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82550"/>
            <a:ext cx="6019800" cy="6151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090E741A-771E-4DEE-9CB7-538C8D18292B}"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4800" y="12700"/>
            <a:ext cx="7456488" cy="97313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04800" y="1282700"/>
            <a:ext cx="8229600" cy="4881563"/>
          </a:xfrm>
        </p:spPr>
        <p:txBody>
          <a:bodyPr/>
          <a:lstStyle/>
          <a:p>
            <a:pPr lvl="0"/>
            <a:endParaRPr lang="en-US" noProof="0" smtClean="0"/>
          </a:p>
        </p:txBody>
      </p:sp>
      <p:sp>
        <p:nvSpPr>
          <p:cNvPr id="4" name="Rectangle 7"/>
          <p:cNvSpPr>
            <a:spLocks noGrp="1" noChangeArrowheads="1"/>
          </p:cNvSpPr>
          <p:nvPr>
            <p:ph type="sldNum" sz="quarter" idx="10"/>
          </p:nvPr>
        </p:nvSpPr>
        <p:spPr>
          <a:ln/>
        </p:spPr>
        <p:txBody>
          <a:bodyPr/>
          <a:lstStyle>
            <a:lvl1pPr>
              <a:defRPr/>
            </a:lvl1pPr>
          </a:lstStyle>
          <a:p>
            <a:pPr>
              <a:defRPr/>
            </a:pPr>
            <a:fld id="{239AFFDC-619A-4684-9ECB-F9979F06EF1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24494"/>
            <a:ext cx="7456488" cy="973138"/>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B3D99924-0E34-463B-B655-70AFEF3A01B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pPr>
              <a:defRPr/>
            </a:pPr>
            <a:fld id="{4374FE5D-AC9A-477B-8BBF-B95117D4419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187450"/>
            <a:ext cx="4038600"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43400" y="1187450"/>
            <a:ext cx="4038600"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sldNum" sz="quarter" idx="10"/>
          </p:nvPr>
        </p:nvSpPr>
        <p:spPr>
          <a:ln/>
        </p:spPr>
        <p:txBody>
          <a:bodyPr/>
          <a:lstStyle>
            <a:lvl1pPr>
              <a:defRPr/>
            </a:lvl1pPr>
          </a:lstStyle>
          <a:p>
            <a:pPr>
              <a:defRPr/>
            </a:pPr>
            <a:fld id="{916A37F2-447E-49E4-A556-DB1BD6EF458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sldNum" sz="quarter" idx="10"/>
          </p:nvPr>
        </p:nvSpPr>
        <p:spPr>
          <a:ln/>
        </p:spPr>
        <p:txBody>
          <a:bodyPr/>
          <a:lstStyle>
            <a:lvl1pPr>
              <a:defRPr/>
            </a:lvl1pPr>
          </a:lstStyle>
          <a:p>
            <a:pPr>
              <a:defRPr/>
            </a:pPr>
            <a:fld id="{2F339C2F-857E-4D77-AE08-7DCF38D4415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sldNum" sz="quarter" idx="10"/>
          </p:nvPr>
        </p:nvSpPr>
        <p:spPr>
          <a:ln/>
        </p:spPr>
        <p:txBody>
          <a:bodyPr/>
          <a:lstStyle>
            <a:lvl1pPr>
              <a:defRPr/>
            </a:lvl1pPr>
          </a:lstStyle>
          <a:p>
            <a:pPr>
              <a:defRPr/>
            </a:pPr>
            <a:fld id="{84563518-91E1-4069-B55D-8FB7566AC0A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fld id="{5C0BDA5A-5D74-400E-BEF0-9FAD13D5CA9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defRPr/>
            </a:pPr>
            <a:fld id="{45C8620B-D0D3-419D-B150-0431F1CC0D6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defRPr/>
            </a:pPr>
            <a:fld id="{00B2CE72-ACE0-4997-BA5E-244F2B74164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E&amp;R-Template-inside_header2"/>
          <p:cNvPicPr>
            <a:picLocks noChangeAspect="1" noChangeArrowheads="1"/>
          </p:cNvPicPr>
          <p:nvPr userDrawn="1"/>
        </p:nvPicPr>
        <p:blipFill>
          <a:blip r:embed="rId14" cstate="print"/>
          <a:srcRect l="3703"/>
          <a:stretch>
            <a:fillRect/>
          </a:stretch>
        </p:blipFill>
        <p:spPr bwMode="auto">
          <a:xfrm>
            <a:off x="-6350" y="6350"/>
            <a:ext cx="9144000" cy="1000125"/>
          </a:xfrm>
          <a:prstGeom prst="rect">
            <a:avLst/>
          </a:prstGeom>
          <a:noFill/>
          <a:ln w="9525">
            <a:noFill/>
            <a:miter lim="800000"/>
            <a:headEnd/>
            <a:tailEnd/>
          </a:ln>
        </p:spPr>
      </p:pic>
      <p:sp>
        <p:nvSpPr>
          <p:cNvPr id="166915" name="Rectangle 3"/>
          <p:cNvSpPr>
            <a:spLocks noChangeArrowheads="1"/>
          </p:cNvSpPr>
          <p:nvPr userDrawn="1"/>
        </p:nvSpPr>
        <p:spPr bwMode="auto">
          <a:xfrm>
            <a:off x="7197725" y="-196850"/>
            <a:ext cx="1689100" cy="1219200"/>
          </a:xfrm>
          <a:prstGeom prst="rect">
            <a:avLst/>
          </a:prstGeom>
          <a:gradFill rotWithShape="1">
            <a:gsLst>
              <a:gs pos="0">
                <a:srgbClr val="FFFFCC"/>
              </a:gs>
              <a:gs pos="100000">
                <a:srgbClr val="FFFFCC">
                  <a:gamma/>
                  <a:shade val="46275"/>
                  <a:invGamma/>
                  <a:alpha val="0"/>
                </a:srgbClr>
              </a:gs>
            </a:gsLst>
            <a:path path="shape">
              <a:fillToRect l="50000" t="50000" r="50000" b="50000"/>
            </a:path>
          </a:gradFill>
          <a:ln w="9525">
            <a:noFill/>
            <a:miter lim="800000"/>
            <a:headEnd/>
            <a:tailEnd/>
          </a:ln>
          <a:effectLst/>
        </p:spPr>
        <p:txBody>
          <a:bodyPr wrap="none" anchor="ctr"/>
          <a:lstStyle/>
          <a:p>
            <a:pPr>
              <a:defRPr/>
            </a:pPr>
            <a:endParaRPr lang="en-US"/>
          </a:p>
        </p:txBody>
      </p:sp>
      <p:pic>
        <p:nvPicPr>
          <p:cNvPr id="1028" name="Picture 4" descr="E&amp;R-Template-inside_footer2"/>
          <p:cNvPicPr>
            <a:picLocks noChangeAspect="1" noChangeArrowheads="1"/>
          </p:cNvPicPr>
          <p:nvPr userDrawn="1"/>
        </p:nvPicPr>
        <p:blipFill>
          <a:blip r:embed="rId15" cstate="print"/>
          <a:srcRect l="3703"/>
          <a:stretch>
            <a:fillRect/>
          </a:stretch>
        </p:blipFill>
        <p:spPr bwMode="auto">
          <a:xfrm>
            <a:off x="-6350" y="5949950"/>
            <a:ext cx="9144000" cy="914400"/>
          </a:xfrm>
          <a:prstGeom prst="rect">
            <a:avLst/>
          </a:prstGeom>
          <a:noFill/>
          <a:ln w="9525">
            <a:noFill/>
            <a:miter lim="800000"/>
            <a:headEnd/>
            <a:tailEnd/>
          </a:ln>
        </p:spPr>
      </p:pic>
      <p:sp>
        <p:nvSpPr>
          <p:cNvPr id="166917" name="Rectangle 5"/>
          <p:cNvSpPr>
            <a:spLocks noGrp="1" noChangeArrowheads="1"/>
          </p:cNvSpPr>
          <p:nvPr>
            <p:ph type="title"/>
          </p:nvPr>
        </p:nvSpPr>
        <p:spPr bwMode="auto">
          <a:xfrm>
            <a:off x="152400" y="-82550"/>
            <a:ext cx="7456488" cy="973138"/>
          </a:xfrm>
          <a:prstGeom prst="rect">
            <a:avLst/>
          </a:prstGeom>
          <a:noFill/>
          <a:ln w="9525">
            <a:noFill/>
            <a:miter lim="800000"/>
            <a:headEnd/>
            <a:tailEnd/>
          </a:ln>
          <a:effectLst>
            <a:outerShdw dist="35921" dir="27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6"/>
          <p:cNvSpPr>
            <a:spLocks noGrp="1" noChangeArrowheads="1"/>
          </p:cNvSpPr>
          <p:nvPr>
            <p:ph type="body" idx="1"/>
          </p:nvPr>
        </p:nvSpPr>
        <p:spPr bwMode="auto">
          <a:xfrm>
            <a:off x="152400" y="1187450"/>
            <a:ext cx="8229600" cy="4881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6919" name="Rectangle 7"/>
          <p:cNvSpPr>
            <a:spLocks noGrp="1" noChangeArrowheads="1"/>
          </p:cNvSpPr>
          <p:nvPr>
            <p:ph type="sldNum" sz="quarter" idx="4"/>
          </p:nvPr>
        </p:nvSpPr>
        <p:spPr bwMode="auto">
          <a:xfrm>
            <a:off x="4114800" y="6381750"/>
            <a:ext cx="773113" cy="476250"/>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t" anchorCtr="0" compatLnSpc="1">
            <a:prstTxWarp prst="textNoShape">
              <a:avLst/>
            </a:prstTxWarp>
          </a:bodyPr>
          <a:lstStyle>
            <a:lvl1pPr eaLnBrk="1" hangingPunct="1">
              <a:spcBef>
                <a:spcPct val="0"/>
              </a:spcBef>
              <a:buClrTx/>
              <a:buSzTx/>
              <a:buFontTx/>
              <a:buNone/>
              <a:defRPr>
                <a:solidFill>
                  <a:schemeClr val="bg1"/>
                </a:solidFill>
                <a:latin typeface="Arial" charset="0"/>
              </a:defRPr>
            </a:lvl1pPr>
          </a:lstStyle>
          <a:p>
            <a:pPr>
              <a:defRPr/>
            </a:pPr>
            <a:fld id="{E10FF7E6-7F6E-48F0-83D7-ABF153B35DBF}" type="slidenum">
              <a:rPr lang="en-US"/>
              <a:pPr>
                <a:defRPr/>
              </a:pPr>
              <a:t>‹#›</a:t>
            </a:fld>
            <a:endParaRPr lang="en-US"/>
          </a:p>
        </p:txBody>
      </p:sp>
      <p:grpSp>
        <p:nvGrpSpPr>
          <p:cNvPr id="1032" name="Group 8"/>
          <p:cNvGrpSpPr>
            <a:grpSpLocks/>
          </p:cNvGrpSpPr>
          <p:nvPr userDrawn="1"/>
        </p:nvGrpSpPr>
        <p:grpSpPr bwMode="auto">
          <a:xfrm>
            <a:off x="4316413" y="6357938"/>
            <a:ext cx="327025" cy="381000"/>
            <a:chOff x="4181" y="4125"/>
            <a:chExt cx="183" cy="192"/>
          </a:xfrm>
        </p:grpSpPr>
        <p:sp>
          <p:nvSpPr>
            <p:cNvPr id="166921" name="Freeform 9"/>
            <p:cNvSpPr>
              <a:spLocks/>
            </p:cNvSpPr>
            <p:nvPr userDrawn="1"/>
          </p:nvSpPr>
          <p:spPr bwMode="auto">
            <a:xfrm>
              <a:off x="4181" y="4125"/>
              <a:ext cx="183" cy="192"/>
            </a:xfrm>
            <a:custGeom>
              <a:avLst/>
              <a:gdLst/>
              <a:ahLst/>
              <a:cxnLst>
                <a:cxn ang="0">
                  <a:pos x="364" y="424"/>
                </a:cxn>
                <a:cxn ang="0">
                  <a:pos x="364" y="0"/>
                </a:cxn>
                <a:cxn ang="0">
                  <a:pos x="0" y="0"/>
                </a:cxn>
                <a:cxn ang="0">
                  <a:pos x="0" y="578"/>
                </a:cxn>
                <a:cxn ang="0">
                  <a:pos x="232" y="578"/>
                </a:cxn>
                <a:cxn ang="0">
                  <a:pos x="364" y="424"/>
                </a:cxn>
              </a:cxnLst>
              <a:rect l="0" t="0" r="r" b="b"/>
              <a:pathLst>
                <a:path w="364" h="578">
                  <a:moveTo>
                    <a:pt x="364" y="424"/>
                  </a:moveTo>
                  <a:lnTo>
                    <a:pt x="364" y="0"/>
                  </a:lnTo>
                  <a:lnTo>
                    <a:pt x="0" y="0"/>
                  </a:lnTo>
                  <a:lnTo>
                    <a:pt x="0" y="578"/>
                  </a:lnTo>
                  <a:lnTo>
                    <a:pt x="232" y="578"/>
                  </a:lnTo>
                  <a:lnTo>
                    <a:pt x="364" y="424"/>
                  </a:lnTo>
                  <a:close/>
                </a:path>
              </a:pathLst>
            </a:custGeom>
            <a:noFill/>
            <a:ln w="1588">
              <a:solidFill>
                <a:schemeClr val="bg1"/>
              </a:solidFill>
              <a:prstDash val="solid"/>
              <a:round/>
              <a:headEnd/>
              <a:tailEnd/>
            </a:ln>
          </p:spPr>
          <p:txBody>
            <a:bodyPr/>
            <a:lstStyle/>
            <a:p>
              <a:pPr>
                <a:defRPr/>
              </a:pPr>
              <a:endParaRPr lang="en-US"/>
            </a:p>
          </p:txBody>
        </p:sp>
        <p:sp>
          <p:nvSpPr>
            <p:cNvPr id="166922" name="Freeform 10"/>
            <p:cNvSpPr>
              <a:spLocks/>
            </p:cNvSpPr>
            <p:nvPr userDrawn="1"/>
          </p:nvSpPr>
          <p:spPr bwMode="auto">
            <a:xfrm>
              <a:off x="4297" y="4266"/>
              <a:ext cx="52" cy="42"/>
            </a:xfrm>
            <a:custGeom>
              <a:avLst/>
              <a:gdLst/>
              <a:ahLst/>
              <a:cxnLst>
                <a:cxn ang="0">
                  <a:pos x="0" y="127"/>
                </a:cxn>
                <a:cxn ang="0">
                  <a:pos x="0" y="0"/>
                </a:cxn>
                <a:cxn ang="0">
                  <a:pos x="109" y="0"/>
                </a:cxn>
                <a:cxn ang="0">
                  <a:pos x="0" y="127"/>
                </a:cxn>
              </a:cxnLst>
              <a:rect l="0" t="0" r="r" b="b"/>
              <a:pathLst>
                <a:path w="109" h="127">
                  <a:moveTo>
                    <a:pt x="0" y="127"/>
                  </a:moveTo>
                  <a:lnTo>
                    <a:pt x="0" y="0"/>
                  </a:lnTo>
                  <a:lnTo>
                    <a:pt x="109" y="0"/>
                  </a:lnTo>
                  <a:lnTo>
                    <a:pt x="0" y="127"/>
                  </a:lnTo>
                  <a:close/>
                </a:path>
              </a:pathLst>
            </a:custGeom>
            <a:solidFill>
              <a:schemeClr val="bg1"/>
            </a:solidFill>
            <a:ln w="9525">
              <a:solidFill>
                <a:schemeClr val="bg1"/>
              </a:solidFill>
              <a:round/>
              <a:headEnd/>
              <a:tailEnd/>
            </a:ln>
          </p:spPr>
          <p:txBody>
            <a:bodyPr/>
            <a:lstStyle/>
            <a:p>
              <a:pPr>
                <a:defRPr/>
              </a:pPr>
              <a:endParaRPr lang="en-US"/>
            </a:p>
          </p:txBody>
        </p:sp>
        <p:sp>
          <p:nvSpPr>
            <p:cNvPr id="166923" name="Freeform 11"/>
            <p:cNvSpPr>
              <a:spLocks/>
            </p:cNvSpPr>
            <p:nvPr userDrawn="1"/>
          </p:nvSpPr>
          <p:spPr bwMode="auto">
            <a:xfrm>
              <a:off x="4297" y="4266"/>
              <a:ext cx="52" cy="42"/>
            </a:xfrm>
            <a:custGeom>
              <a:avLst/>
              <a:gdLst/>
              <a:ahLst/>
              <a:cxnLst>
                <a:cxn ang="0">
                  <a:pos x="0" y="127"/>
                </a:cxn>
                <a:cxn ang="0">
                  <a:pos x="0" y="0"/>
                </a:cxn>
                <a:cxn ang="0">
                  <a:pos x="109" y="0"/>
                </a:cxn>
                <a:cxn ang="0">
                  <a:pos x="0" y="127"/>
                </a:cxn>
              </a:cxnLst>
              <a:rect l="0" t="0" r="r" b="b"/>
              <a:pathLst>
                <a:path w="109" h="127">
                  <a:moveTo>
                    <a:pt x="0" y="127"/>
                  </a:moveTo>
                  <a:lnTo>
                    <a:pt x="0" y="0"/>
                  </a:lnTo>
                  <a:lnTo>
                    <a:pt x="109" y="0"/>
                  </a:lnTo>
                  <a:lnTo>
                    <a:pt x="0" y="127"/>
                  </a:lnTo>
                  <a:close/>
                </a:path>
              </a:pathLst>
            </a:custGeom>
            <a:solidFill>
              <a:schemeClr val="bg1"/>
            </a:solidFill>
            <a:ln w="1588">
              <a:solidFill>
                <a:schemeClr val="bg1"/>
              </a:solidFill>
              <a:prstDash val="solid"/>
              <a:round/>
              <a:headEnd/>
              <a:tailEnd/>
            </a:ln>
          </p:spPr>
          <p:txBody>
            <a:bodyPr/>
            <a:lstStyle/>
            <a:p>
              <a:pPr>
                <a:defRPr/>
              </a:pPr>
              <a:endParaRPr lang="en-US"/>
            </a:p>
          </p:txBody>
        </p:sp>
      </p:grpSp>
      <p:sp>
        <p:nvSpPr>
          <p:cNvPr id="11" name="Rectangle 6"/>
          <p:cNvSpPr>
            <a:spLocks noChangeArrowheads="1"/>
          </p:cNvSpPr>
          <p:nvPr userDrawn="1"/>
        </p:nvSpPr>
        <p:spPr bwMode="auto">
          <a:xfrm>
            <a:off x="1033463" y="6445250"/>
            <a:ext cx="3157537" cy="260350"/>
          </a:xfrm>
          <a:prstGeom prst="rect">
            <a:avLst/>
          </a:prstGeom>
          <a:noFill/>
          <a:ln w="12700" algn="ctr">
            <a:noFill/>
            <a:miter lim="800000"/>
            <a:headEnd/>
            <a:tailEnd/>
          </a:ln>
          <a:effectLst/>
        </p:spPr>
        <p:txBody>
          <a:bodyPr lIns="92075" tIns="46038" rIns="92075" bIns="46038">
            <a:spAutoFit/>
          </a:bodyPr>
          <a:lstStyle/>
          <a:p>
            <a:pPr marL="173038" indent="-173038" algn="l">
              <a:buClrTx/>
              <a:buSzTx/>
              <a:buFontTx/>
              <a:buNone/>
              <a:defRPr/>
            </a:pPr>
            <a:r>
              <a:rPr lang="en-US" sz="1100" b="0" dirty="0">
                <a:solidFill>
                  <a:schemeClr val="bg1"/>
                </a:solidFill>
              </a:rPr>
              <a:t>Copyright © </a:t>
            </a:r>
            <a:r>
              <a:rPr lang="en-US" sz="1100" b="0" dirty="0" smtClean="0">
                <a:solidFill>
                  <a:schemeClr val="bg1"/>
                </a:solidFill>
              </a:rPr>
              <a:t>2010, </a:t>
            </a:r>
            <a:r>
              <a:rPr lang="en-US" sz="1100" b="0" dirty="0">
                <a:solidFill>
                  <a:schemeClr val="bg1"/>
                </a:solidFill>
              </a:rPr>
              <a:t>Infosys Technologies Ltd.</a:t>
            </a:r>
          </a:p>
        </p:txBody>
      </p:sp>
      <p:grpSp>
        <p:nvGrpSpPr>
          <p:cNvPr id="1034" name="Group 13"/>
          <p:cNvGrpSpPr>
            <a:grpSpLocks/>
          </p:cNvGrpSpPr>
          <p:nvPr userDrawn="1"/>
        </p:nvGrpSpPr>
        <p:grpSpPr bwMode="auto">
          <a:xfrm>
            <a:off x="200025" y="6472238"/>
            <a:ext cx="773113" cy="309562"/>
            <a:chOff x="2444" y="1518"/>
            <a:chExt cx="1488" cy="550"/>
          </a:xfrm>
        </p:grpSpPr>
        <p:sp>
          <p:nvSpPr>
            <p:cNvPr id="166926" name="Freeform 14"/>
            <p:cNvSpPr>
              <a:spLocks noEditPoints="1"/>
            </p:cNvSpPr>
            <p:nvPr/>
          </p:nvSpPr>
          <p:spPr bwMode="auto">
            <a:xfrm>
              <a:off x="3843" y="1518"/>
              <a:ext cx="89" cy="90"/>
            </a:xfrm>
            <a:custGeom>
              <a:avLst/>
              <a:gdLst/>
              <a:ahLst/>
              <a:cxnLst>
                <a:cxn ang="0">
                  <a:pos x="450" y="709"/>
                </a:cxn>
                <a:cxn ang="0">
                  <a:pos x="547" y="669"/>
                </a:cxn>
                <a:cxn ang="0">
                  <a:pos x="626" y="603"/>
                </a:cxn>
                <a:cxn ang="0">
                  <a:pos x="685" y="516"/>
                </a:cxn>
                <a:cxn ang="0">
                  <a:pos x="716" y="415"/>
                </a:cxn>
                <a:cxn ang="0">
                  <a:pos x="716" y="306"/>
                </a:cxn>
                <a:cxn ang="0">
                  <a:pos x="685" y="205"/>
                </a:cxn>
                <a:cxn ang="0">
                  <a:pos x="626" y="118"/>
                </a:cxn>
                <a:cxn ang="0">
                  <a:pos x="547" y="53"/>
                </a:cxn>
                <a:cxn ang="0">
                  <a:pos x="450" y="11"/>
                </a:cxn>
                <a:cxn ang="0">
                  <a:pos x="342" y="0"/>
                </a:cxn>
                <a:cxn ang="0">
                  <a:pos x="237" y="22"/>
                </a:cxn>
                <a:cxn ang="0">
                  <a:pos x="145" y="72"/>
                </a:cxn>
                <a:cxn ang="0">
                  <a:pos x="72" y="145"/>
                </a:cxn>
                <a:cxn ang="0">
                  <a:pos x="23" y="237"/>
                </a:cxn>
                <a:cxn ang="0">
                  <a:pos x="1" y="342"/>
                </a:cxn>
                <a:cxn ang="0">
                  <a:pos x="12" y="450"/>
                </a:cxn>
                <a:cxn ang="0">
                  <a:pos x="53" y="547"/>
                </a:cxn>
                <a:cxn ang="0">
                  <a:pos x="119" y="626"/>
                </a:cxn>
                <a:cxn ang="0">
                  <a:pos x="205" y="685"/>
                </a:cxn>
                <a:cxn ang="0">
                  <a:pos x="306" y="716"/>
                </a:cxn>
                <a:cxn ang="0">
                  <a:pos x="56" y="329"/>
                </a:cxn>
                <a:cxn ang="0">
                  <a:pos x="78" y="241"/>
                </a:cxn>
                <a:cxn ang="0">
                  <a:pos x="125" y="166"/>
                </a:cxn>
                <a:cxn ang="0">
                  <a:pos x="190" y="106"/>
                </a:cxn>
                <a:cxn ang="0">
                  <a:pos x="270" y="68"/>
                </a:cxn>
                <a:cxn ang="0">
                  <a:pos x="361" y="54"/>
                </a:cxn>
                <a:cxn ang="0">
                  <a:pos x="451" y="68"/>
                </a:cxn>
                <a:cxn ang="0">
                  <a:pos x="532" y="106"/>
                </a:cxn>
                <a:cxn ang="0">
                  <a:pos x="597" y="166"/>
                </a:cxn>
                <a:cxn ang="0">
                  <a:pos x="643" y="241"/>
                </a:cxn>
                <a:cxn ang="0">
                  <a:pos x="666" y="329"/>
                </a:cxn>
                <a:cxn ang="0">
                  <a:pos x="660" y="421"/>
                </a:cxn>
                <a:cxn ang="0">
                  <a:pos x="630" y="506"/>
                </a:cxn>
                <a:cxn ang="0">
                  <a:pos x="577" y="577"/>
                </a:cxn>
                <a:cxn ang="0">
                  <a:pos x="506" y="629"/>
                </a:cxn>
                <a:cxn ang="0">
                  <a:pos x="422" y="660"/>
                </a:cxn>
                <a:cxn ang="0">
                  <a:pos x="330" y="665"/>
                </a:cxn>
                <a:cxn ang="0">
                  <a:pos x="241" y="643"/>
                </a:cxn>
                <a:cxn ang="0">
                  <a:pos x="166" y="596"/>
                </a:cxn>
                <a:cxn ang="0">
                  <a:pos x="107" y="532"/>
                </a:cxn>
                <a:cxn ang="0">
                  <a:pos x="68" y="451"/>
                </a:cxn>
                <a:cxn ang="0">
                  <a:pos x="55" y="361"/>
                </a:cxn>
                <a:cxn ang="0">
                  <a:pos x="511" y="541"/>
                </a:cxn>
                <a:cxn ang="0">
                  <a:pos x="487" y="345"/>
                </a:cxn>
                <a:cxn ang="0">
                  <a:pos x="506" y="296"/>
                </a:cxn>
                <a:cxn ang="0">
                  <a:pos x="484" y="206"/>
                </a:cxn>
                <a:cxn ang="0">
                  <a:pos x="419" y="167"/>
                </a:cxn>
                <a:cxn ang="0">
                  <a:pos x="225" y="161"/>
                </a:cxn>
                <a:cxn ang="0">
                  <a:pos x="403" y="232"/>
                </a:cxn>
                <a:cxn ang="0">
                  <a:pos x="428" y="250"/>
                </a:cxn>
                <a:cxn ang="0">
                  <a:pos x="434" y="283"/>
                </a:cxn>
                <a:cxn ang="0">
                  <a:pos x="421" y="311"/>
                </a:cxn>
                <a:cxn ang="0">
                  <a:pos x="294" y="327"/>
                </a:cxn>
              </a:cxnLst>
              <a:rect l="0" t="0" r="r" b="b"/>
              <a:pathLst>
                <a:path w="721" h="720">
                  <a:moveTo>
                    <a:pt x="361" y="720"/>
                  </a:moveTo>
                  <a:lnTo>
                    <a:pt x="379" y="720"/>
                  </a:lnTo>
                  <a:lnTo>
                    <a:pt x="397" y="718"/>
                  </a:lnTo>
                  <a:lnTo>
                    <a:pt x="415" y="716"/>
                  </a:lnTo>
                  <a:lnTo>
                    <a:pt x="433" y="713"/>
                  </a:lnTo>
                  <a:lnTo>
                    <a:pt x="450" y="709"/>
                  </a:lnTo>
                  <a:lnTo>
                    <a:pt x="467" y="704"/>
                  </a:lnTo>
                  <a:lnTo>
                    <a:pt x="484" y="698"/>
                  </a:lnTo>
                  <a:lnTo>
                    <a:pt x="501" y="692"/>
                  </a:lnTo>
                  <a:lnTo>
                    <a:pt x="516" y="685"/>
                  </a:lnTo>
                  <a:lnTo>
                    <a:pt x="532" y="677"/>
                  </a:lnTo>
                  <a:lnTo>
                    <a:pt x="547" y="669"/>
                  </a:lnTo>
                  <a:lnTo>
                    <a:pt x="562" y="658"/>
                  </a:lnTo>
                  <a:lnTo>
                    <a:pt x="576" y="649"/>
                  </a:lnTo>
                  <a:lnTo>
                    <a:pt x="589" y="638"/>
                  </a:lnTo>
                  <a:lnTo>
                    <a:pt x="603" y="626"/>
                  </a:lnTo>
                  <a:lnTo>
                    <a:pt x="615" y="615"/>
                  </a:lnTo>
                  <a:lnTo>
                    <a:pt x="626" y="603"/>
                  </a:lnTo>
                  <a:lnTo>
                    <a:pt x="638" y="589"/>
                  </a:lnTo>
                  <a:lnTo>
                    <a:pt x="649" y="576"/>
                  </a:lnTo>
                  <a:lnTo>
                    <a:pt x="659" y="561"/>
                  </a:lnTo>
                  <a:lnTo>
                    <a:pt x="669" y="547"/>
                  </a:lnTo>
                  <a:lnTo>
                    <a:pt x="677" y="532"/>
                  </a:lnTo>
                  <a:lnTo>
                    <a:pt x="685" y="516"/>
                  </a:lnTo>
                  <a:lnTo>
                    <a:pt x="692" y="501"/>
                  </a:lnTo>
                  <a:lnTo>
                    <a:pt x="699" y="484"/>
                  </a:lnTo>
                  <a:lnTo>
                    <a:pt x="705" y="468"/>
                  </a:lnTo>
                  <a:lnTo>
                    <a:pt x="709" y="450"/>
                  </a:lnTo>
                  <a:lnTo>
                    <a:pt x="713" y="433"/>
                  </a:lnTo>
                  <a:lnTo>
                    <a:pt x="716" y="415"/>
                  </a:lnTo>
                  <a:lnTo>
                    <a:pt x="719" y="397"/>
                  </a:lnTo>
                  <a:lnTo>
                    <a:pt x="720" y="379"/>
                  </a:lnTo>
                  <a:lnTo>
                    <a:pt x="721" y="361"/>
                  </a:lnTo>
                  <a:lnTo>
                    <a:pt x="720" y="342"/>
                  </a:lnTo>
                  <a:lnTo>
                    <a:pt x="719" y="323"/>
                  </a:lnTo>
                  <a:lnTo>
                    <a:pt x="716" y="306"/>
                  </a:lnTo>
                  <a:lnTo>
                    <a:pt x="713" y="288"/>
                  </a:lnTo>
                  <a:lnTo>
                    <a:pt x="709" y="271"/>
                  </a:lnTo>
                  <a:lnTo>
                    <a:pt x="705" y="253"/>
                  </a:lnTo>
                  <a:lnTo>
                    <a:pt x="699" y="237"/>
                  </a:lnTo>
                  <a:lnTo>
                    <a:pt x="692" y="220"/>
                  </a:lnTo>
                  <a:lnTo>
                    <a:pt x="685" y="205"/>
                  </a:lnTo>
                  <a:lnTo>
                    <a:pt x="677" y="189"/>
                  </a:lnTo>
                  <a:lnTo>
                    <a:pt x="669" y="174"/>
                  </a:lnTo>
                  <a:lnTo>
                    <a:pt x="659" y="160"/>
                  </a:lnTo>
                  <a:lnTo>
                    <a:pt x="649" y="145"/>
                  </a:lnTo>
                  <a:lnTo>
                    <a:pt x="638" y="132"/>
                  </a:lnTo>
                  <a:lnTo>
                    <a:pt x="626" y="118"/>
                  </a:lnTo>
                  <a:lnTo>
                    <a:pt x="615" y="106"/>
                  </a:lnTo>
                  <a:lnTo>
                    <a:pt x="603" y="94"/>
                  </a:lnTo>
                  <a:lnTo>
                    <a:pt x="589" y="82"/>
                  </a:lnTo>
                  <a:lnTo>
                    <a:pt x="576" y="72"/>
                  </a:lnTo>
                  <a:lnTo>
                    <a:pt x="562" y="62"/>
                  </a:lnTo>
                  <a:lnTo>
                    <a:pt x="547" y="53"/>
                  </a:lnTo>
                  <a:lnTo>
                    <a:pt x="532" y="43"/>
                  </a:lnTo>
                  <a:lnTo>
                    <a:pt x="516" y="36"/>
                  </a:lnTo>
                  <a:lnTo>
                    <a:pt x="501" y="29"/>
                  </a:lnTo>
                  <a:lnTo>
                    <a:pt x="484" y="22"/>
                  </a:lnTo>
                  <a:lnTo>
                    <a:pt x="467" y="16"/>
                  </a:lnTo>
                  <a:lnTo>
                    <a:pt x="450" y="11"/>
                  </a:lnTo>
                  <a:lnTo>
                    <a:pt x="433" y="7"/>
                  </a:lnTo>
                  <a:lnTo>
                    <a:pt x="415" y="4"/>
                  </a:lnTo>
                  <a:lnTo>
                    <a:pt x="397" y="2"/>
                  </a:lnTo>
                  <a:lnTo>
                    <a:pt x="379" y="0"/>
                  </a:lnTo>
                  <a:lnTo>
                    <a:pt x="361" y="0"/>
                  </a:lnTo>
                  <a:lnTo>
                    <a:pt x="342" y="0"/>
                  </a:lnTo>
                  <a:lnTo>
                    <a:pt x="324" y="2"/>
                  </a:lnTo>
                  <a:lnTo>
                    <a:pt x="306" y="4"/>
                  </a:lnTo>
                  <a:lnTo>
                    <a:pt x="289" y="7"/>
                  </a:lnTo>
                  <a:lnTo>
                    <a:pt x="271" y="11"/>
                  </a:lnTo>
                  <a:lnTo>
                    <a:pt x="254" y="16"/>
                  </a:lnTo>
                  <a:lnTo>
                    <a:pt x="237" y="22"/>
                  </a:lnTo>
                  <a:lnTo>
                    <a:pt x="221" y="29"/>
                  </a:lnTo>
                  <a:lnTo>
                    <a:pt x="205" y="36"/>
                  </a:lnTo>
                  <a:lnTo>
                    <a:pt x="190" y="43"/>
                  </a:lnTo>
                  <a:lnTo>
                    <a:pt x="174" y="53"/>
                  </a:lnTo>
                  <a:lnTo>
                    <a:pt x="160" y="62"/>
                  </a:lnTo>
                  <a:lnTo>
                    <a:pt x="145" y="72"/>
                  </a:lnTo>
                  <a:lnTo>
                    <a:pt x="132" y="82"/>
                  </a:lnTo>
                  <a:lnTo>
                    <a:pt x="119" y="94"/>
                  </a:lnTo>
                  <a:lnTo>
                    <a:pt x="106" y="106"/>
                  </a:lnTo>
                  <a:lnTo>
                    <a:pt x="95" y="118"/>
                  </a:lnTo>
                  <a:lnTo>
                    <a:pt x="84" y="132"/>
                  </a:lnTo>
                  <a:lnTo>
                    <a:pt x="72" y="145"/>
                  </a:lnTo>
                  <a:lnTo>
                    <a:pt x="62" y="160"/>
                  </a:lnTo>
                  <a:lnTo>
                    <a:pt x="53" y="174"/>
                  </a:lnTo>
                  <a:lnTo>
                    <a:pt x="44" y="189"/>
                  </a:lnTo>
                  <a:lnTo>
                    <a:pt x="36" y="205"/>
                  </a:lnTo>
                  <a:lnTo>
                    <a:pt x="29" y="220"/>
                  </a:lnTo>
                  <a:lnTo>
                    <a:pt x="23" y="237"/>
                  </a:lnTo>
                  <a:lnTo>
                    <a:pt x="17" y="253"/>
                  </a:lnTo>
                  <a:lnTo>
                    <a:pt x="12" y="271"/>
                  </a:lnTo>
                  <a:lnTo>
                    <a:pt x="8" y="288"/>
                  </a:lnTo>
                  <a:lnTo>
                    <a:pt x="4" y="306"/>
                  </a:lnTo>
                  <a:lnTo>
                    <a:pt x="2" y="323"/>
                  </a:lnTo>
                  <a:lnTo>
                    <a:pt x="1" y="342"/>
                  </a:lnTo>
                  <a:lnTo>
                    <a:pt x="0" y="361"/>
                  </a:lnTo>
                  <a:lnTo>
                    <a:pt x="1" y="379"/>
                  </a:lnTo>
                  <a:lnTo>
                    <a:pt x="2" y="397"/>
                  </a:lnTo>
                  <a:lnTo>
                    <a:pt x="4" y="415"/>
                  </a:lnTo>
                  <a:lnTo>
                    <a:pt x="8" y="433"/>
                  </a:lnTo>
                  <a:lnTo>
                    <a:pt x="12" y="450"/>
                  </a:lnTo>
                  <a:lnTo>
                    <a:pt x="17" y="468"/>
                  </a:lnTo>
                  <a:lnTo>
                    <a:pt x="23" y="484"/>
                  </a:lnTo>
                  <a:lnTo>
                    <a:pt x="29" y="501"/>
                  </a:lnTo>
                  <a:lnTo>
                    <a:pt x="36" y="516"/>
                  </a:lnTo>
                  <a:lnTo>
                    <a:pt x="44" y="532"/>
                  </a:lnTo>
                  <a:lnTo>
                    <a:pt x="53" y="547"/>
                  </a:lnTo>
                  <a:lnTo>
                    <a:pt x="62" y="561"/>
                  </a:lnTo>
                  <a:lnTo>
                    <a:pt x="72" y="576"/>
                  </a:lnTo>
                  <a:lnTo>
                    <a:pt x="84" y="589"/>
                  </a:lnTo>
                  <a:lnTo>
                    <a:pt x="95" y="603"/>
                  </a:lnTo>
                  <a:lnTo>
                    <a:pt x="106" y="615"/>
                  </a:lnTo>
                  <a:lnTo>
                    <a:pt x="119" y="626"/>
                  </a:lnTo>
                  <a:lnTo>
                    <a:pt x="132" y="638"/>
                  </a:lnTo>
                  <a:lnTo>
                    <a:pt x="145" y="649"/>
                  </a:lnTo>
                  <a:lnTo>
                    <a:pt x="160" y="658"/>
                  </a:lnTo>
                  <a:lnTo>
                    <a:pt x="174" y="669"/>
                  </a:lnTo>
                  <a:lnTo>
                    <a:pt x="190" y="677"/>
                  </a:lnTo>
                  <a:lnTo>
                    <a:pt x="205" y="685"/>
                  </a:lnTo>
                  <a:lnTo>
                    <a:pt x="221" y="692"/>
                  </a:lnTo>
                  <a:lnTo>
                    <a:pt x="237" y="698"/>
                  </a:lnTo>
                  <a:lnTo>
                    <a:pt x="254" y="704"/>
                  </a:lnTo>
                  <a:lnTo>
                    <a:pt x="271" y="709"/>
                  </a:lnTo>
                  <a:lnTo>
                    <a:pt x="289" y="713"/>
                  </a:lnTo>
                  <a:lnTo>
                    <a:pt x="306" y="716"/>
                  </a:lnTo>
                  <a:lnTo>
                    <a:pt x="324" y="718"/>
                  </a:lnTo>
                  <a:lnTo>
                    <a:pt x="342" y="720"/>
                  </a:lnTo>
                  <a:lnTo>
                    <a:pt x="361" y="720"/>
                  </a:lnTo>
                  <a:close/>
                  <a:moveTo>
                    <a:pt x="55" y="361"/>
                  </a:moveTo>
                  <a:lnTo>
                    <a:pt x="55" y="344"/>
                  </a:lnTo>
                  <a:lnTo>
                    <a:pt x="56" y="329"/>
                  </a:lnTo>
                  <a:lnTo>
                    <a:pt x="58" y="314"/>
                  </a:lnTo>
                  <a:lnTo>
                    <a:pt x="61" y="299"/>
                  </a:lnTo>
                  <a:lnTo>
                    <a:pt x="64" y="284"/>
                  </a:lnTo>
                  <a:lnTo>
                    <a:pt x="68" y="269"/>
                  </a:lnTo>
                  <a:lnTo>
                    <a:pt x="73" y="255"/>
                  </a:lnTo>
                  <a:lnTo>
                    <a:pt x="78" y="241"/>
                  </a:lnTo>
                  <a:lnTo>
                    <a:pt x="85" y="228"/>
                  </a:lnTo>
                  <a:lnTo>
                    <a:pt x="92" y="214"/>
                  </a:lnTo>
                  <a:lnTo>
                    <a:pt x="99" y="202"/>
                  </a:lnTo>
                  <a:lnTo>
                    <a:pt x="107" y="190"/>
                  </a:lnTo>
                  <a:lnTo>
                    <a:pt x="116" y="177"/>
                  </a:lnTo>
                  <a:lnTo>
                    <a:pt x="125" y="166"/>
                  </a:lnTo>
                  <a:lnTo>
                    <a:pt x="134" y="155"/>
                  </a:lnTo>
                  <a:lnTo>
                    <a:pt x="144" y="144"/>
                  </a:lnTo>
                  <a:lnTo>
                    <a:pt x="155" y="134"/>
                  </a:lnTo>
                  <a:lnTo>
                    <a:pt x="166" y="124"/>
                  </a:lnTo>
                  <a:lnTo>
                    <a:pt x="177" y="114"/>
                  </a:lnTo>
                  <a:lnTo>
                    <a:pt x="190" y="106"/>
                  </a:lnTo>
                  <a:lnTo>
                    <a:pt x="202" y="98"/>
                  </a:lnTo>
                  <a:lnTo>
                    <a:pt x="214" y="91"/>
                  </a:lnTo>
                  <a:lnTo>
                    <a:pt x="228" y="84"/>
                  </a:lnTo>
                  <a:lnTo>
                    <a:pt x="241" y="78"/>
                  </a:lnTo>
                  <a:lnTo>
                    <a:pt x="256" y="72"/>
                  </a:lnTo>
                  <a:lnTo>
                    <a:pt x="270" y="68"/>
                  </a:lnTo>
                  <a:lnTo>
                    <a:pt x="284" y="64"/>
                  </a:lnTo>
                  <a:lnTo>
                    <a:pt x="299" y="60"/>
                  </a:lnTo>
                  <a:lnTo>
                    <a:pt x="314" y="58"/>
                  </a:lnTo>
                  <a:lnTo>
                    <a:pt x="330" y="56"/>
                  </a:lnTo>
                  <a:lnTo>
                    <a:pt x="345" y="55"/>
                  </a:lnTo>
                  <a:lnTo>
                    <a:pt x="361" y="54"/>
                  </a:lnTo>
                  <a:lnTo>
                    <a:pt x="376" y="55"/>
                  </a:lnTo>
                  <a:lnTo>
                    <a:pt x="392" y="56"/>
                  </a:lnTo>
                  <a:lnTo>
                    <a:pt x="407" y="58"/>
                  </a:lnTo>
                  <a:lnTo>
                    <a:pt x="422" y="60"/>
                  </a:lnTo>
                  <a:lnTo>
                    <a:pt x="437" y="64"/>
                  </a:lnTo>
                  <a:lnTo>
                    <a:pt x="451" y="68"/>
                  </a:lnTo>
                  <a:lnTo>
                    <a:pt x="466" y="72"/>
                  </a:lnTo>
                  <a:lnTo>
                    <a:pt x="479" y="78"/>
                  </a:lnTo>
                  <a:lnTo>
                    <a:pt x="494" y="84"/>
                  </a:lnTo>
                  <a:lnTo>
                    <a:pt x="506" y="91"/>
                  </a:lnTo>
                  <a:lnTo>
                    <a:pt x="519" y="98"/>
                  </a:lnTo>
                  <a:lnTo>
                    <a:pt x="532" y="106"/>
                  </a:lnTo>
                  <a:lnTo>
                    <a:pt x="544" y="114"/>
                  </a:lnTo>
                  <a:lnTo>
                    <a:pt x="555" y="124"/>
                  </a:lnTo>
                  <a:lnTo>
                    <a:pt x="567" y="134"/>
                  </a:lnTo>
                  <a:lnTo>
                    <a:pt x="577" y="144"/>
                  </a:lnTo>
                  <a:lnTo>
                    <a:pt x="587" y="155"/>
                  </a:lnTo>
                  <a:lnTo>
                    <a:pt x="597" y="166"/>
                  </a:lnTo>
                  <a:lnTo>
                    <a:pt x="606" y="177"/>
                  </a:lnTo>
                  <a:lnTo>
                    <a:pt x="614" y="190"/>
                  </a:lnTo>
                  <a:lnTo>
                    <a:pt x="622" y="202"/>
                  </a:lnTo>
                  <a:lnTo>
                    <a:pt x="630" y="214"/>
                  </a:lnTo>
                  <a:lnTo>
                    <a:pt x="637" y="228"/>
                  </a:lnTo>
                  <a:lnTo>
                    <a:pt x="643" y="241"/>
                  </a:lnTo>
                  <a:lnTo>
                    <a:pt x="648" y="255"/>
                  </a:lnTo>
                  <a:lnTo>
                    <a:pt x="653" y="269"/>
                  </a:lnTo>
                  <a:lnTo>
                    <a:pt x="657" y="284"/>
                  </a:lnTo>
                  <a:lnTo>
                    <a:pt x="660" y="299"/>
                  </a:lnTo>
                  <a:lnTo>
                    <a:pt x="664" y="314"/>
                  </a:lnTo>
                  <a:lnTo>
                    <a:pt x="666" y="329"/>
                  </a:lnTo>
                  <a:lnTo>
                    <a:pt x="667" y="344"/>
                  </a:lnTo>
                  <a:lnTo>
                    <a:pt x="667" y="361"/>
                  </a:lnTo>
                  <a:lnTo>
                    <a:pt x="667" y="376"/>
                  </a:lnTo>
                  <a:lnTo>
                    <a:pt x="666" y="391"/>
                  </a:lnTo>
                  <a:lnTo>
                    <a:pt x="664" y="407"/>
                  </a:lnTo>
                  <a:lnTo>
                    <a:pt x="660" y="421"/>
                  </a:lnTo>
                  <a:lnTo>
                    <a:pt x="657" y="437"/>
                  </a:lnTo>
                  <a:lnTo>
                    <a:pt x="653" y="451"/>
                  </a:lnTo>
                  <a:lnTo>
                    <a:pt x="648" y="466"/>
                  </a:lnTo>
                  <a:lnTo>
                    <a:pt x="643" y="479"/>
                  </a:lnTo>
                  <a:lnTo>
                    <a:pt x="637" y="492"/>
                  </a:lnTo>
                  <a:lnTo>
                    <a:pt x="630" y="506"/>
                  </a:lnTo>
                  <a:lnTo>
                    <a:pt x="622" y="519"/>
                  </a:lnTo>
                  <a:lnTo>
                    <a:pt x="614" y="532"/>
                  </a:lnTo>
                  <a:lnTo>
                    <a:pt x="606" y="543"/>
                  </a:lnTo>
                  <a:lnTo>
                    <a:pt x="597" y="555"/>
                  </a:lnTo>
                  <a:lnTo>
                    <a:pt x="587" y="566"/>
                  </a:lnTo>
                  <a:lnTo>
                    <a:pt x="577" y="577"/>
                  </a:lnTo>
                  <a:lnTo>
                    <a:pt x="567" y="587"/>
                  </a:lnTo>
                  <a:lnTo>
                    <a:pt x="555" y="596"/>
                  </a:lnTo>
                  <a:lnTo>
                    <a:pt x="544" y="606"/>
                  </a:lnTo>
                  <a:lnTo>
                    <a:pt x="532" y="614"/>
                  </a:lnTo>
                  <a:lnTo>
                    <a:pt x="519" y="622"/>
                  </a:lnTo>
                  <a:lnTo>
                    <a:pt x="506" y="629"/>
                  </a:lnTo>
                  <a:lnTo>
                    <a:pt x="494" y="637"/>
                  </a:lnTo>
                  <a:lnTo>
                    <a:pt x="479" y="643"/>
                  </a:lnTo>
                  <a:lnTo>
                    <a:pt x="466" y="648"/>
                  </a:lnTo>
                  <a:lnTo>
                    <a:pt x="451" y="653"/>
                  </a:lnTo>
                  <a:lnTo>
                    <a:pt x="437" y="657"/>
                  </a:lnTo>
                  <a:lnTo>
                    <a:pt x="422" y="660"/>
                  </a:lnTo>
                  <a:lnTo>
                    <a:pt x="407" y="663"/>
                  </a:lnTo>
                  <a:lnTo>
                    <a:pt x="392" y="665"/>
                  </a:lnTo>
                  <a:lnTo>
                    <a:pt x="376" y="666"/>
                  </a:lnTo>
                  <a:lnTo>
                    <a:pt x="361" y="666"/>
                  </a:lnTo>
                  <a:lnTo>
                    <a:pt x="345" y="666"/>
                  </a:lnTo>
                  <a:lnTo>
                    <a:pt x="330" y="665"/>
                  </a:lnTo>
                  <a:lnTo>
                    <a:pt x="314" y="663"/>
                  </a:lnTo>
                  <a:lnTo>
                    <a:pt x="299" y="660"/>
                  </a:lnTo>
                  <a:lnTo>
                    <a:pt x="284" y="657"/>
                  </a:lnTo>
                  <a:lnTo>
                    <a:pt x="270" y="653"/>
                  </a:lnTo>
                  <a:lnTo>
                    <a:pt x="256" y="648"/>
                  </a:lnTo>
                  <a:lnTo>
                    <a:pt x="241" y="643"/>
                  </a:lnTo>
                  <a:lnTo>
                    <a:pt x="228" y="637"/>
                  </a:lnTo>
                  <a:lnTo>
                    <a:pt x="214" y="629"/>
                  </a:lnTo>
                  <a:lnTo>
                    <a:pt x="202" y="622"/>
                  </a:lnTo>
                  <a:lnTo>
                    <a:pt x="190" y="614"/>
                  </a:lnTo>
                  <a:lnTo>
                    <a:pt x="177" y="606"/>
                  </a:lnTo>
                  <a:lnTo>
                    <a:pt x="166" y="596"/>
                  </a:lnTo>
                  <a:lnTo>
                    <a:pt x="155" y="587"/>
                  </a:lnTo>
                  <a:lnTo>
                    <a:pt x="144" y="577"/>
                  </a:lnTo>
                  <a:lnTo>
                    <a:pt x="134" y="566"/>
                  </a:lnTo>
                  <a:lnTo>
                    <a:pt x="125" y="555"/>
                  </a:lnTo>
                  <a:lnTo>
                    <a:pt x="116" y="543"/>
                  </a:lnTo>
                  <a:lnTo>
                    <a:pt x="107" y="532"/>
                  </a:lnTo>
                  <a:lnTo>
                    <a:pt x="99" y="519"/>
                  </a:lnTo>
                  <a:lnTo>
                    <a:pt x="92" y="506"/>
                  </a:lnTo>
                  <a:lnTo>
                    <a:pt x="85" y="492"/>
                  </a:lnTo>
                  <a:lnTo>
                    <a:pt x="78" y="479"/>
                  </a:lnTo>
                  <a:lnTo>
                    <a:pt x="73" y="466"/>
                  </a:lnTo>
                  <a:lnTo>
                    <a:pt x="68" y="451"/>
                  </a:lnTo>
                  <a:lnTo>
                    <a:pt x="64" y="437"/>
                  </a:lnTo>
                  <a:lnTo>
                    <a:pt x="61" y="421"/>
                  </a:lnTo>
                  <a:lnTo>
                    <a:pt x="58" y="407"/>
                  </a:lnTo>
                  <a:lnTo>
                    <a:pt x="56" y="391"/>
                  </a:lnTo>
                  <a:lnTo>
                    <a:pt x="55" y="376"/>
                  </a:lnTo>
                  <a:lnTo>
                    <a:pt x="55" y="361"/>
                  </a:lnTo>
                  <a:close/>
                  <a:moveTo>
                    <a:pt x="225" y="541"/>
                  </a:moveTo>
                  <a:lnTo>
                    <a:pt x="294" y="541"/>
                  </a:lnTo>
                  <a:lnTo>
                    <a:pt x="294" y="387"/>
                  </a:lnTo>
                  <a:lnTo>
                    <a:pt x="374" y="387"/>
                  </a:lnTo>
                  <a:lnTo>
                    <a:pt x="434" y="541"/>
                  </a:lnTo>
                  <a:lnTo>
                    <a:pt x="511" y="541"/>
                  </a:lnTo>
                  <a:lnTo>
                    <a:pt x="440" y="377"/>
                  </a:lnTo>
                  <a:lnTo>
                    <a:pt x="450" y="372"/>
                  </a:lnTo>
                  <a:lnTo>
                    <a:pt x="461" y="367"/>
                  </a:lnTo>
                  <a:lnTo>
                    <a:pt x="472" y="360"/>
                  </a:lnTo>
                  <a:lnTo>
                    <a:pt x="482" y="351"/>
                  </a:lnTo>
                  <a:lnTo>
                    <a:pt x="487" y="345"/>
                  </a:lnTo>
                  <a:lnTo>
                    <a:pt x="492" y="340"/>
                  </a:lnTo>
                  <a:lnTo>
                    <a:pt x="496" y="333"/>
                  </a:lnTo>
                  <a:lnTo>
                    <a:pt x="500" y="324"/>
                  </a:lnTo>
                  <a:lnTo>
                    <a:pt x="502" y="316"/>
                  </a:lnTo>
                  <a:lnTo>
                    <a:pt x="504" y="306"/>
                  </a:lnTo>
                  <a:lnTo>
                    <a:pt x="506" y="296"/>
                  </a:lnTo>
                  <a:lnTo>
                    <a:pt x="506" y="283"/>
                  </a:lnTo>
                  <a:lnTo>
                    <a:pt x="505" y="264"/>
                  </a:lnTo>
                  <a:lnTo>
                    <a:pt x="503" y="246"/>
                  </a:lnTo>
                  <a:lnTo>
                    <a:pt x="498" y="232"/>
                  </a:lnTo>
                  <a:lnTo>
                    <a:pt x="493" y="217"/>
                  </a:lnTo>
                  <a:lnTo>
                    <a:pt x="484" y="206"/>
                  </a:lnTo>
                  <a:lnTo>
                    <a:pt x="476" y="197"/>
                  </a:lnTo>
                  <a:lnTo>
                    <a:pt x="467" y="187"/>
                  </a:lnTo>
                  <a:lnTo>
                    <a:pt x="455" y="181"/>
                  </a:lnTo>
                  <a:lnTo>
                    <a:pt x="444" y="175"/>
                  </a:lnTo>
                  <a:lnTo>
                    <a:pt x="432" y="171"/>
                  </a:lnTo>
                  <a:lnTo>
                    <a:pt x="419" y="167"/>
                  </a:lnTo>
                  <a:lnTo>
                    <a:pt x="406" y="165"/>
                  </a:lnTo>
                  <a:lnTo>
                    <a:pt x="393" y="163"/>
                  </a:lnTo>
                  <a:lnTo>
                    <a:pt x="379" y="162"/>
                  </a:lnTo>
                  <a:lnTo>
                    <a:pt x="365" y="162"/>
                  </a:lnTo>
                  <a:lnTo>
                    <a:pt x="351" y="161"/>
                  </a:lnTo>
                  <a:lnTo>
                    <a:pt x="225" y="161"/>
                  </a:lnTo>
                  <a:lnTo>
                    <a:pt x="225" y="541"/>
                  </a:lnTo>
                  <a:close/>
                  <a:moveTo>
                    <a:pt x="294" y="227"/>
                  </a:moveTo>
                  <a:lnTo>
                    <a:pt x="370" y="227"/>
                  </a:lnTo>
                  <a:lnTo>
                    <a:pt x="384" y="228"/>
                  </a:lnTo>
                  <a:lnTo>
                    <a:pt x="398" y="230"/>
                  </a:lnTo>
                  <a:lnTo>
                    <a:pt x="403" y="232"/>
                  </a:lnTo>
                  <a:lnTo>
                    <a:pt x="408" y="234"/>
                  </a:lnTo>
                  <a:lnTo>
                    <a:pt x="413" y="237"/>
                  </a:lnTo>
                  <a:lnTo>
                    <a:pt x="417" y="239"/>
                  </a:lnTo>
                  <a:lnTo>
                    <a:pt x="421" y="243"/>
                  </a:lnTo>
                  <a:lnTo>
                    <a:pt x="425" y="246"/>
                  </a:lnTo>
                  <a:lnTo>
                    <a:pt x="428" y="250"/>
                  </a:lnTo>
                  <a:lnTo>
                    <a:pt x="430" y="255"/>
                  </a:lnTo>
                  <a:lnTo>
                    <a:pt x="432" y="261"/>
                  </a:lnTo>
                  <a:lnTo>
                    <a:pt x="433" y="266"/>
                  </a:lnTo>
                  <a:lnTo>
                    <a:pt x="434" y="271"/>
                  </a:lnTo>
                  <a:lnTo>
                    <a:pt x="434" y="277"/>
                  </a:lnTo>
                  <a:lnTo>
                    <a:pt x="434" y="283"/>
                  </a:lnTo>
                  <a:lnTo>
                    <a:pt x="433" y="289"/>
                  </a:lnTo>
                  <a:lnTo>
                    <a:pt x="432" y="295"/>
                  </a:lnTo>
                  <a:lnTo>
                    <a:pt x="430" y="299"/>
                  </a:lnTo>
                  <a:lnTo>
                    <a:pt x="428" y="304"/>
                  </a:lnTo>
                  <a:lnTo>
                    <a:pt x="425" y="308"/>
                  </a:lnTo>
                  <a:lnTo>
                    <a:pt x="421" y="311"/>
                  </a:lnTo>
                  <a:lnTo>
                    <a:pt x="417" y="314"/>
                  </a:lnTo>
                  <a:lnTo>
                    <a:pt x="409" y="319"/>
                  </a:lnTo>
                  <a:lnTo>
                    <a:pt x="399" y="323"/>
                  </a:lnTo>
                  <a:lnTo>
                    <a:pt x="387" y="326"/>
                  </a:lnTo>
                  <a:lnTo>
                    <a:pt x="376" y="327"/>
                  </a:lnTo>
                  <a:lnTo>
                    <a:pt x="294" y="327"/>
                  </a:lnTo>
                  <a:lnTo>
                    <a:pt x="294" y="227"/>
                  </a:lnTo>
                  <a:close/>
                </a:path>
              </a:pathLst>
            </a:custGeom>
            <a:solidFill>
              <a:schemeClr val="bg1"/>
            </a:solidFill>
            <a:ln w="9525">
              <a:noFill/>
              <a:round/>
              <a:headEnd/>
              <a:tailEnd/>
            </a:ln>
          </p:spPr>
          <p:txBody>
            <a:bodyPr/>
            <a:lstStyle/>
            <a:p>
              <a:pPr>
                <a:defRPr/>
              </a:pPr>
              <a:endParaRPr lang="en-US"/>
            </a:p>
          </p:txBody>
        </p:sp>
        <p:sp>
          <p:nvSpPr>
            <p:cNvPr id="166927" name="Freeform 15"/>
            <p:cNvSpPr>
              <a:spLocks/>
            </p:cNvSpPr>
            <p:nvPr/>
          </p:nvSpPr>
          <p:spPr bwMode="auto">
            <a:xfrm>
              <a:off x="2444" y="1529"/>
              <a:ext cx="52" cy="443"/>
            </a:xfrm>
            <a:custGeom>
              <a:avLst/>
              <a:gdLst/>
              <a:ahLst/>
              <a:cxnLst>
                <a:cxn ang="0">
                  <a:pos x="0" y="429"/>
                </a:cxn>
                <a:cxn ang="0">
                  <a:pos x="0" y="424"/>
                </a:cxn>
                <a:cxn ang="0">
                  <a:pos x="0" y="0"/>
                </a:cxn>
                <a:cxn ang="0">
                  <a:pos x="426" y="0"/>
                </a:cxn>
                <a:cxn ang="0">
                  <a:pos x="426" y="425"/>
                </a:cxn>
                <a:cxn ang="0">
                  <a:pos x="426" y="429"/>
                </a:cxn>
                <a:cxn ang="0">
                  <a:pos x="426" y="3112"/>
                </a:cxn>
                <a:cxn ang="0">
                  <a:pos x="426" y="3121"/>
                </a:cxn>
                <a:cxn ang="0">
                  <a:pos x="426" y="3541"/>
                </a:cxn>
                <a:cxn ang="0">
                  <a:pos x="0" y="3541"/>
                </a:cxn>
                <a:cxn ang="0">
                  <a:pos x="0" y="3117"/>
                </a:cxn>
                <a:cxn ang="0">
                  <a:pos x="0" y="3112"/>
                </a:cxn>
                <a:cxn ang="0">
                  <a:pos x="0" y="429"/>
                </a:cxn>
              </a:cxnLst>
              <a:rect l="0" t="0" r="r" b="b"/>
              <a:pathLst>
                <a:path w="426" h="3541">
                  <a:moveTo>
                    <a:pt x="0" y="429"/>
                  </a:moveTo>
                  <a:lnTo>
                    <a:pt x="0" y="424"/>
                  </a:lnTo>
                  <a:lnTo>
                    <a:pt x="0" y="0"/>
                  </a:lnTo>
                  <a:lnTo>
                    <a:pt x="426" y="0"/>
                  </a:lnTo>
                  <a:lnTo>
                    <a:pt x="426" y="425"/>
                  </a:lnTo>
                  <a:lnTo>
                    <a:pt x="426" y="429"/>
                  </a:lnTo>
                  <a:lnTo>
                    <a:pt x="426" y="3112"/>
                  </a:lnTo>
                  <a:lnTo>
                    <a:pt x="426" y="3121"/>
                  </a:lnTo>
                  <a:lnTo>
                    <a:pt x="426" y="3541"/>
                  </a:lnTo>
                  <a:lnTo>
                    <a:pt x="0" y="3541"/>
                  </a:lnTo>
                  <a:lnTo>
                    <a:pt x="0" y="3117"/>
                  </a:lnTo>
                  <a:lnTo>
                    <a:pt x="0" y="3112"/>
                  </a:lnTo>
                  <a:lnTo>
                    <a:pt x="0" y="429"/>
                  </a:lnTo>
                  <a:close/>
                </a:path>
              </a:pathLst>
            </a:custGeom>
            <a:solidFill>
              <a:schemeClr val="bg1"/>
            </a:solidFill>
            <a:ln w="9525">
              <a:noFill/>
              <a:round/>
              <a:headEnd/>
              <a:tailEnd/>
            </a:ln>
          </p:spPr>
          <p:txBody>
            <a:bodyPr/>
            <a:lstStyle/>
            <a:p>
              <a:pPr>
                <a:defRPr/>
              </a:pPr>
              <a:endParaRPr lang="en-US"/>
            </a:p>
          </p:txBody>
        </p:sp>
        <p:sp>
          <p:nvSpPr>
            <p:cNvPr id="166928" name="Freeform 16"/>
            <p:cNvSpPr>
              <a:spLocks noEditPoints="1"/>
            </p:cNvSpPr>
            <p:nvPr/>
          </p:nvSpPr>
          <p:spPr bwMode="auto">
            <a:xfrm>
              <a:off x="2805" y="1529"/>
              <a:ext cx="1027" cy="539"/>
            </a:xfrm>
            <a:custGeom>
              <a:avLst/>
              <a:gdLst/>
              <a:ahLst/>
              <a:cxnLst>
                <a:cxn ang="0">
                  <a:pos x="1754" y="3121"/>
                </a:cxn>
                <a:cxn ang="0">
                  <a:pos x="2481" y="3398"/>
                </a:cxn>
                <a:cxn ang="0">
                  <a:pos x="3087" y="2838"/>
                </a:cxn>
                <a:cxn ang="0">
                  <a:pos x="3144" y="1833"/>
                </a:cxn>
                <a:cxn ang="0">
                  <a:pos x="2610" y="1148"/>
                </a:cxn>
                <a:cxn ang="0">
                  <a:pos x="1857" y="1259"/>
                </a:cxn>
                <a:cxn ang="0">
                  <a:pos x="1460" y="2085"/>
                </a:cxn>
                <a:cxn ang="0">
                  <a:pos x="5305" y="1285"/>
                </a:cxn>
                <a:cxn ang="0">
                  <a:pos x="3922" y="3313"/>
                </a:cxn>
                <a:cxn ang="0">
                  <a:pos x="4400" y="3389"/>
                </a:cxn>
                <a:cxn ang="0">
                  <a:pos x="4812" y="3203"/>
                </a:cxn>
                <a:cxn ang="0">
                  <a:pos x="4870" y="2805"/>
                </a:cxn>
                <a:cxn ang="0">
                  <a:pos x="4497" y="2493"/>
                </a:cxn>
                <a:cxn ang="0">
                  <a:pos x="3700" y="2078"/>
                </a:cxn>
                <a:cxn ang="0">
                  <a:pos x="3609" y="2450"/>
                </a:cxn>
                <a:cxn ang="0">
                  <a:pos x="3007" y="3455"/>
                </a:cxn>
                <a:cxn ang="0">
                  <a:pos x="1903" y="3576"/>
                </a:cxn>
                <a:cxn ang="0">
                  <a:pos x="1140" y="2724"/>
                </a:cxn>
                <a:cxn ang="0">
                  <a:pos x="1132" y="1764"/>
                </a:cxn>
                <a:cxn ang="0">
                  <a:pos x="1504" y="1151"/>
                </a:cxn>
                <a:cxn ang="0">
                  <a:pos x="365" y="675"/>
                </a:cxn>
                <a:cxn ang="0">
                  <a:pos x="748" y="101"/>
                </a:cxn>
                <a:cxn ang="0">
                  <a:pos x="1469" y="16"/>
                </a:cxn>
                <a:cxn ang="0">
                  <a:pos x="1632" y="421"/>
                </a:cxn>
                <a:cxn ang="0">
                  <a:pos x="1249" y="253"/>
                </a:cxn>
                <a:cxn ang="0">
                  <a:pos x="842" y="328"/>
                </a:cxn>
                <a:cxn ang="0">
                  <a:pos x="712" y="748"/>
                </a:cxn>
                <a:cxn ang="0">
                  <a:pos x="2668" y="847"/>
                </a:cxn>
                <a:cxn ang="0">
                  <a:pos x="3336" y="1329"/>
                </a:cxn>
                <a:cxn ang="0">
                  <a:pos x="3566" y="1248"/>
                </a:cxn>
                <a:cxn ang="0">
                  <a:pos x="4176" y="848"/>
                </a:cxn>
                <a:cxn ang="0">
                  <a:pos x="4827" y="842"/>
                </a:cxn>
                <a:cxn ang="0">
                  <a:pos x="6653" y="1145"/>
                </a:cxn>
                <a:cxn ang="0">
                  <a:pos x="7208" y="848"/>
                </a:cxn>
                <a:cxn ang="0">
                  <a:pos x="7891" y="867"/>
                </a:cxn>
                <a:cxn ang="0">
                  <a:pos x="7656" y="1095"/>
                </a:cxn>
                <a:cxn ang="0">
                  <a:pos x="7246" y="1067"/>
                </a:cxn>
                <a:cxn ang="0">
                  <a:pos x="6906" y="1292"/>
                </a:cxn>
                <a:cxn ang="0">
                  <a:pos x="6905" y="1708"/>
                </a:cxn>
                <a:cxn ang="0">
                  <a:pos x="7687" y="2152"/>
                </a:cxn>
                <a:cxn ang="0">
                  <a:pos x="8153" y="2553"/>
                </a:cxn>
                <a:cxn ang="0">
                  <a:pos x="8042" y="3336"/>
                </a:cxn>
                <a:cxn ang="0">
                  <a:pos x="7319" y="3654"/>
                </a:cxn>
                <a:cxn ang="0">
                  <a:pos x="6579" y="3544"/>
                </a:cxn>
                <a:cxn ang="0">
                  <a:pos x="6719" y="3215"/>
                </a:cxn>
                <a:cxn ang="0">
                  <a:pos x="7187" y="3396"/>
                </a:cxn>
                <a:cxn ang="0">
                  <a:pos x="7669" y="3317"/>
                </a:cxn>
                <a:cxn ang="0">
                  <a:pos x="7887" y="2960"/>
                </a:cxn>
                <a:cxn ang="0">
                  <a:pos x="7690" y="2623"/>
                </a:cxn>
                <a:cxn ang="0">
                  <a:pos x="6874" y="2214"/>
                </a:cxn>
                <a:cxn ang="0">
                  <a:pos x="6575" y="1880"/>
                </a:cxn>
                <a:cxn ang="0">
                  <a:pos x="5271" y="4150"/>
                </a:cxn>
                <a:cxn ang="0">
                  <a:pos x="5707" y="3239"/>
                </a:cxn>
                <a:cxn ang="0">
                  <a:pos x="4717" y="1108"/>
                </a:cxn>
                <a:cxn ang="0">
                  <a:pos x="4235" y="1062"/>
                </a:cxn>
                <a:cxn ang="0">
                  <a:pos x="3893" y="1307"/>
                </a:cxn>
                <a:cxn ang="0">
                  <a:pos x="3916" y="1715"/>
                </a:cxn>
                <a:cxn ang="0">
                  <a:pos x="4734" y="2160"/>
                </a:cxn>
                <a:cxn ang="0">
                  <a:pos x="5180" y="2575"/>
                </a:cxn>
                <a:cxn ang="0">
                  <a:pos x="5024" y="3363"/>
                </a:cxn>
                <a:cxn ang="0">
                  <a:pos x="4295" y="3649"/>
                </a:cxn>
                <a:cxn ang="0">
                  <a:pos x="3542" y="3509"/>
                </a:cxn>
              </a:cxnLst>
              <a:rect l="0" t="0" r="r" b="b"/>
              <a:pathLst>
                <a:path w="8214" h="4317">
                  <a:moveTo>
                    <a:pt x="1453" y="2263"/>
                  </a:moveTo>
                  <a:lnTo>
                    <a:pt x="1456" y="2323"/>
                  </a:lnTo>
                  <a:lnTo>
                    <a:pt x="1460" y="2383"/>
                  </a:lnTo>
                  <a:lnTo>
                    <a:pt x="1466" y="2441"/>
                  </a:lnTo>
                  <a:lnTo>
                    <a:pt x="1475" y="2498"/>
                  </a:lnTo>
                  <a:lnTo>
                    <a:pt x="1485" y="2554"/>
                  </a:lnTo>
                  <a:lnTo>
                    <a:pt x="1498" y="2610"/>
                  </a:lnTo>
                  <a:lnTo>
                    <a:pt x="1513" y="2663"/>
                  </a:lnTo>
                  <a:lnTo>
                    <a:pt x="1530" y="2716"/>
                  </a:lnTo>
                  <a:lnTo>
                    <a:pt x="1548" y="2767"/>
                  </a:lnTo>
                  <a:lnTo>
                    <a:pt x="1568" y="2817"/>
                  </a:lnTo>
                  <a:lnTo>
                    <a:pt x="1590" y="2865"/>
                  </a:lnTo>
                  <a:lnTo>
                    <a:pt x="1613" y="2912"/>
                  </a:lnTo>
                  <a:lnTo>
                    <a:pt x="1639" y="2958"/>
                  </a:lnTo>
                  <a:lnTo>
                    <a:pt x="1666" y="3001"/>
                  </a:lnTo>
                  <a:lnTo>
                    <a:pt x="1694" y="3043"/>
                  </a:lnTo>
                  <a:lnTo>
                    <a:pt x="1723" y="3082"/>
                  </a:lnTo>
                  <a:lnTo>
                    <a:pt x="1754" y="3121"/>
                  </a:lnTo>
                  <a:lnTo>
                    <a:pt x="1787" y="3157"/>
                  </a:lnTo>
                  <a:lnTo>
                    <a:pt x="1820" y="3191"/>
                  </a:lnTo>
                  <a:lnTo>
                    <a:pt x="1855" y="3223"/>
                  </a:lnTo>
                  <a:lnTo>
                    <a:pt x="1891" y="3252"/>
                  </a:lnTo>
                  <a:lnTo>
                    <a:pt x="1928" y="3280"/>
                  </a:lnTo>
                  <a:lnTo>
                    <a:pt x="1966" y="3305"/>
                  </a:lnTo>
                  <a:lnTo>
                    <a:pt x="2006" y="3328"/>
                  </a:lnTo>
                  <a:lnTo>
                    <a:pt x="2046" y="3348"/>
                  </a:lnTo>
                  <a:lnTo>
                    <a:pt x="2087" y="3366"/>
                  </a:lnTo>
                  <a:lnTo>
                    <a:pt x="2129" y="3380"/>
                  </a:lnTo>
                  <a:lnTo>
                    <a:pt x="2171" y="3392"/>
                  </a:lnTo>
                  <a:lnTo>
                    <a:pt x="2215" y="3402"/>
                  </a:lnTo>
                  <a:lnTo>
                    <a:pt x="2259" y="3409"/>
                  </a:lnTo>
                  <a:lnTo>
                    <a:pt x="2303" y="3412"/>
                  </a:lnTo>
                  <a:lnTo>
                    <a:pt x="2349" y="3413"/>
                  </a:lnTo>
                  <a:lnTo>
                    <a:pt x="2393" y="3411"/>
                  </a:lnTo>
                  <a:lnTo>
                    <a:pt x="2437" y="3406"/>
                  </a:lnTo>
                  <a:lnTo>
                    <a:pt x="2481" y="3398"/>
                  </a:lnTo>
                  <a:lnTo>
                    <a:pt x="2524" y="3386"/>
                  </a:lnTo>
                  <a:lnTo>
                    <a:pt x="2566" y="3373"/>
                  </a:lnTo>
                  <a:lnTo>
                    <a:pt x="2607" y="3356"/>
                  </a:lnTo>
                  <a:lnTo>
                    <a:pt x="2647" y="3337"/>
                  </a:lnTo>
                  <a:lnTo>
                    <a:pt x="2687" y="3315"/>
                  </a:lnTo>
                  <a:lnTo>
                    <a:pt x="2726" y="3292"/>
                  </a:lnTo>
                  <a:lnTo>
                    <a:pt x="2763" y="3265"/>
                  </a:lnTo>
                  <a:lnTo>
                    <a:pt x="2799" y="3236"/>
                  </a:lnTo>
                  <a:lnTo>
                    <a:pt x="2834" y="3205"/>
                  </a:lnTo>
                  <a:lnTo>
                    <a:pt x="2868" y="3172"/>
                  </a:lnTo>
                  <a:lnTo>
                    <a:pt x="2901" y="3137"/>
                  </a:lnTo>
                  <a:lnTo>
                    <a:pt x="2932" y="3100"/>
                  </a:lnTo>
                  <a:lnTo>
                    <a:pt x="2961" y="3061"/>
                  </a:lnTo>
                  <a:lnTo>
                    <a:pt x="2989" y="3020"/>
                  </a:lnTo>
                  <a:lnTo>
                    <a:pt x="3016" y="2977"/>
                  </a:lnTo>
                  <a:lnTo>
                    <a:pt x="3042" y="2932"/>
                  </a:lnTo>
                  <a:lnTo>
                    <a:pt x="3065" y="2887"/>
                  </a:lnTo>
                  <a:lnTo>
                    <a:pt x="3087" y="2838"/>
                  </a:lnTo>
                  <a:lnTo>
                    <a:pt x="3108" y="2790"/>
                  </a:lnTo>
                  <a:lnTo>
                    <a:pt x="3126" y="2739"/>
                  </a:lnTo>
                  <a:lnTo>
                    <a:pt x="3143" y="2687"/>
                  </a:lnTo>
                  <a:lnTo>
                    <a:pt x="3157" y="2633"/>
                  </a:lnTo>
                  <a:lnTo>
                    <a:pt x="3170" y="2580"/>
                  </a:lnTo>
                  <a:lnTo>
                    <a:pt x="3181" y="2524"/>
                  </a:lnTo>
                  <a:lnTo>
                    <a:pt x="3190" y="2467"/>
                  </a:lnTo>
                  <a:lnTo>
                    <a:pt x="3196" y="2410"/>
                  </a:lnTo>
                  <a:lnTo>
                    <a:pt x="3201" y="2351"/>
                  </a:lnTo>
                  <a:lnTo>
                    <a:pt x="3204" y="2292"/>
                  </a:lnTo>
                  <a:lnTo>
                    <a:pt x="3204" y="2233"/>
                  </a:lnTo>
                  <a:lnTo>
                    <a:pt x="3201" y="2172"/>
                  </a:lnTo>
                  <a:lnTo>
                    <a:pt x="3197" y="2113"/>
                  </a:lnTo>
                  <a:lnTo>
                    <a:pt x="3190" y="2054"/>
                  </a:lnTo>
                  <a:lnTo>
                    <a:pt x="3182" y="1998"/>
                  </a:lnTo>
                  <a:lnTo>
                    <a:pt x="3171" y="1941"/>
                  </a:lnTo>
                  <a:lnTo>
                    <a:pt x="3158" y="1886"/>
                  </a:lnTo>
                  <a:lnTo>
                    <a:pt x="3144" y="1833"/>
                  </a:lnTo>
                  <a:lnTo>
                    <a:pt x="3127" y="1779"/>
                  </a:lnTo>
                  <a:lnTo>
                    <a:pt x="3109" y="1729"/>
                  </a:lnTo>
                  <a:lnTo>
                    <a:pt x="3088" y="1678"/>
                  </a:lnTo>
                  <a:lnTo>
                    <a:pt x="3067" y="1630"/>
                  </a:lnTo>
                  <a:lnTo>
                    <a:pt x="3043" y="1584"/>
                  </a:lnTo>
                  <a:lnTo>
                    <a:pt x="3018" y="1538"/>
                  </a:lnTo>
                  <a:lnTo>
                    <a:pt x="2991" y="1494"/>
                  </a:lnTo>
                  <a:lnTo>
                    <a:pt x="2962" y="1453"/>
                  </a:lnTo>
                  <a:lnTo>
                    <a:pt x="2933" y="1413"/>
                  </a:lnTo>
                  <a:lnTo>
                    <a:pt x="2902" y="1375"/>
                  </a:lnTo>
                  <a:lnTo>
                    <a:pt x="2870" y="1338"/>
                  </a:lnTo>
                  <a:lnTo>
                    <a:pt x="2836" y="1304"/>
                  </a:lnTo>
                  <a:lnTo>
                    <a:pt x="2801" y="1273"/>
                  </a:lnTo>
                  <a:lnTo>
                    <a:pt x="2765" y="1243"/>
                  </a:lnTo>
                  <a:lnTo>
                    <a:pt x="2728" y="1216"/>
                  </a:lnTo>
                  <a:lnTo>
                    <a:pt x="2690" y="1191"/>
                  </a:lnTo>
                  <a:lnTo>
                    <a:pt x="2650" y="1168"/>
                  </a:lnTo>
                  <a:lnTo>
                    <a:pt x="2610" y="1148"/>
                  </a:lnTo>
                  <a:lnTo>
                    <a:pt x="2569" y="1130"/>
                  </a:lnTo>
                  <a:lnTo>
                    <a:pt x="2528" y="1115"/>
                  </a:lnTo>
                  <a:lnTo>
                    <a:pt x="2486" y="1103"/>
                  </a:lnTo>
                  <a:lnTo>
                    <a:pt x="2441" y="1093"/>
                  </a:lnTo>
                  <a:lnTo>
                    <a:pt x="2398" y="1087"/>
                  </a:lnTo>
                  <a:lnTo>
                    <a:pt x="2354" y="1083"/>
                  </a:lnTo>
                  <a:lnTo>
                    <a:pt x="2308" y="1083"/>
                  </a:lnTo>
                  <a:lnTo>
                    <a:pt x="2263" y="1085"/>
                  </a:lnTo>
                  <a:lnTo>
                    <a:pt x="2219" y="1090"/>
                  </a:lnTo>
                  <a:lnTo>
                    <a:pt x="2176" y="1098"/>
                  </a:lnTo>
                  <a:lnTo>
                    <a:pt x="2132" y="1110"/>
                  </a:lnTo>
                  <a:lnTo>
                    <a:pt x="2090" y="1123"/>
                  </a:lnTo>
                  <a:lnTo>
                    <a:pt x="2049" y="1140"/>
                  </a:lnTo>
                  <a:lnTo>
                    <a:pt x="2009" y="1159"/>
                  </a:lnTo>
                  <a:lnTo>
                    <a:pt x="1970" y="1180"/>
                  </a:lnTo>
                  <a:lnTo>
                    <a:pt x="1930" y="1205"/>
                  </a:lnTo>
                  <a:lnTo>
                    <a:pt x="1893" y="1230"/>
                  </a:lnTo>
                  <a:lnTo>
                    <a:pt x="1857" y="1259"/>
                  </a:lnTo>
                  <a:lnTo>
                    <a:pt x="1822" y="1290"/>
                  </a:lnTo>
                  <a:lnTo>
                    <a:pt x="1788" y="1323"/>
                  </a:lnTo>
                  <a:lnTo>
                    <a:pt x="1756" y="1359"/>
                  </a:lnTo>
                  <a:lnTo>
                    <a:pt x="1724" y="1396"/>
                  </a:lnTo>
                  <a:lnTo>
                    <a:pt x="1696" y="1435"/>
                  </a:lnTo>
                  <a:lnTo>
                    <a:pt x="1667" y="1475"/>
                  </a:lnTo>
                  <a:lnTo>
                    <a:pt x="1640" y="1519"/>
                  </a:lnTo>
                  <a:lnTo>
                    <a:pt x="1615" y="1563"/>
                  </a:lnTo>
                  <a:lnTo>
                    <a:pt x="1592" y="1609"/>
                  </a:lnTo>
                  <a:lnTo>
                    <a:pt x="1569" y="1657"/>
                  </a:lnTo>
                  <a:lnTo>
                    <a:pt x="1549" y="1706"/>
                  </a:lnTo>
                  <a:lnTo>
                    <a:pt x="1531" y="1757"/>
                  </a:lnTo>
                  <a:lnTo>
                    <a:pt x="1514" y="1808"/>
                  </a:lnTo>
                  <a:lnTo>
                    <a:pt x="1499" y="1862"/>
                  </a:lnTo>
                  <a:lnTo>
                    <a:pt x="1487" y="1916"/>
                  </a:lnTo>
                  <a:lnTo>
                    <a:pt x="1475" y="1972"/>
                  </a:lnTo>
                  <a:lnTo>
                    <a:pt x="1467" y="2029"/>
                  </a:lnTo>
                  <a:lnTo>
                    <a:pt x="1460" y="2085"/>
                  </a:lnTo>
                  <a:lnTo>
                    <a:pt x="1456" y="2144"/>
                  </a:lnTo>
                  <a:lnTo>
                    <a:pt x="1454" y="2204"/>
                  </a:lnTo>
                  <a:lnTo>
                    <a:pt x="1453" y="2263"/>
                  </a:lnTo>
                  <a:close/>
                  <a:moveTo>
                    <a:pt x="4980" y="1485"/>
                  </a:moveTo>
                  <a:lnTo>
                    <a:pt x="4982" y="1490"/>
                  </a:lnTo>
                  <a:lnTo>
                    <a:pt x="4977" y="1476"/>
                  </a:lnTo>
                  <a:lnTo>
                    <a:pt x="4969" y="1458"/>
                  </a:lnTo>
                  <a:lnTo>
                    <a:pt x="4965" y="1449"/>
                  </a:lnTo>
                  <a:lnTo>
                    <a:pt x="4980" y="1485"/>
                  </a:lnTo>
                  <a:close/>
                  <a:moveTo>
                    <a:pt x="5271" y="4150"/>
                  </a:moveTo>
                  <a:lnTo>
                    <a:pt x="5287" y="4122"/>
                  </a:lnTo>
                  <a:lnTo>
                    <a:pt x="5306" y="4087"/>
                  </a:lnTo>
                  <a:lnTo>
                    <a:pt x="5326" y="4048"/>
                  </a:lnTo>
                  <a:lnTo>
                    <a:pt x="5350" y="4002"/>
                  </a:lnTo>
                  <a:lnTo>
                    <a:pt x="5271" y="4150"/>
                  </a:lnTo>
                  <a:close/>
                  <a:moveTo>
                    <a:pt x="5296" y="1263"/>
                  </a:moveTo>
                  <a:lnTo>
                    <a:pt x="5300" y="1275"/>
                  </a:lnTo>
                  <a:lnTo>
                    <a:pt x="5305" y="1285"/>
                  </a:lnTo>
                  <a:lnTo>
                    <a:pt x="5309" y="1296"/>
                  </a:lnTo>
                  <a:lnTo>
                    <a:pt x="5314" y="1309"/>
                  </a:lnTo>
                  <a:lnTo>
                    <a:pt x="5457" y="1659"/>
                  </a:lnTo>
                  <a:lnTo>
                    <a:pt x="5296" y="1263"/>
                  </a:lnTo>
                  <a:close/>
                  <a:moveTo>
                    <a:pt x="3510" y="3031"/>
                  </a:moveTo>
                  <a:lnTo>
                    <a:pt x="3560" y="3074"/>
                  </a:lnTo>
                  <a:lnTo>
                    <a:pt x="3608" y="3115"/>
                  </a:lnTo>
                  <a:lnTo>
                    <a:pt x="3657" y="3152"/>
                  </a:lnTo>
                  <a:lnTo>
                    <a:pt x="3705" y="3189"/>
                  </a:lnTo>
                  <a:lnTo>
                    <a:pt x="3729" y="3205"/>
                  </a:lnTo>
                  <a:lnTo>
                    <a:pt x="3753" y="3220"/>
                  </a:lnTo>
                  <a:lnTo>
                    <a:pt x="3777" y="3236"/>
                  </a:lnTo>
                  <a:lnTo>
                    <a:pt x="3801" y="3250"/>
                  </a:lnTo>
                  <a:lnTo>
                    <a:pt x="3825" y="3265"/>
                  </a:lnTo>
                  <a:lnTo>
                    <a:pt x="3849" y="3277"/>
                  </a:lnTo>
                  <a:lnTo>
                    <a:pt x="3873" y="3289"/>
                  </a:lnTo>
                  <a:lnTo>
                    <a:pt x="3898" y="3302"/>
                  </a:lnTo>
                  <a:lnTo>
                    <a:pt x="3922" y="3313"/>
                  </a:lnTo>
                  <a:lnTo>
                    <a:pt x="3946" y="3323"/>
                  </a:lnTo>
                  <a:lnTo>
                    <a:pt x="3971" y="3333"/>
                  </a:lnTo>
                  <a:lnTo>
                    <a:pt x="3997" y="3342"/>
                  </a:lnTo>
                  <a:lnTo>
                    <a:pt x="4021" y="3350"/>
                  </a:lnTo>
                  <a:lnTo>
                    <a:pt x="4047" y="3357"/>
                  </a:lnTo>
                  <a:lnTo>
                    <a:pt x="4072" y="3364"/>
                  </a:lnTo>
                  <a:lnTo>
                    <a:pt x="4098" y="3370"/>
                  </a:lnTo>
                  <a:lnTo>
                    <a:pt x="4124" y="3376"/>
                  </a:lnTo>
                  <a:lnTo>
                    <a:pt x="4150" y="3380"/>
                  </a:lnTo>
                  <a:lnTo>
                    <a:pt x="4177" y="3384"/>
                  </a:lnTo>
                  <a:lnTo>
                    <a:pt x="4204" y="3387"/>
                  </a:lnTo>
                  <a:lnTo>
                    <a:pt x="4230" y="3390"/>
                  </a:lnTo>
                  <a:lnTo>
                    <a:pt x="4258" y="3391"/>
                  </a:lnTo>
                  <a:lnTo>
                    <a:pt x="4286" y="3392"/>
                  </a:lnTo>
                  <a:lnTo>
                    <a:pt x="4314" y="3394"/>
                  </a:lnTo>
                  <a:lnTo>
                    <a:pt x="4343" y="3394"/>
                  </a:lnTo>
                  <a:lnTo>
                    <a:pt x="4372" y="3391"/>
                  </a:lnTo>
                  <a:lnTo>
                    <a:pt x="4400" y="3389"/>
                  </a:lnTo>
                  <a:lnTo>
                    <a:pt x="4428" y="3387"/>
                  </a:lnTo>
                  <a:lnTo>
                    <a:pt x="4456" y="3383"/>
                  </a:lnTo>
                  <a:lnTo>
                    <a:pt x="4484" y="3378"/>
                  </a:lnTo>
                  <a:lnTo>
                    <a:pt x="4511" y="3373"/>
                  </a:lnTo>
                  <a:lnTo>
                    <a:pt x="4537" y="3367"/>
                  </a:lnTo>
                  <a:lnTo>
                    <a:pt x="4563" y="3359"/>
                  </a:lnTo>
                  <a:lnTo>
                    <a:pt x="4588" y="3350"/>
                  </a:lnTo>
                  <a:lnTo>
                    <a:pt x="4613" y="3342"/>
                  </a:lnTo>
                  <a:lnTo>
                    <a:pt x="4636" y="3332"/>
                  </a:lnTo>
                  <a:lnTo>
                    <a:pt x="4659" y="3320"/>
                  </a:lnTo>
                  <a:lnTo>
                    <a:pt x="4682" y="3309"/>
                  </a:lnTo>
                  <a:lnTo>
                    <a:pt x="4703" y="3297"/>
                  </a:lnTo>
                  <a:lnTo>
                    <a:pt x="4724" y="3283"/>
                  </a:lnTo>
                  <a:lnTo>
                    <a:pt x="4743" y="3269"/>
                  </a:lnTo>
                  <a:lnTo>
                    <a:pt x="4763" y="3253"/>
                  </a:lnTo>
                  <a:lnTo>
                    <a:pt x="4780" y="3238"/>
                  </a:lnTo>
                  <a:lnTo>
                    <a:pt x="4797" y="3220"/>
                  </a:lnTo>
                  <a:lnTo>
                    <a:pt x="4812" y="3203"/>
                  </a:lnTo>
                  <a:lnTo>
                    <a:pt x="4827" y="3184"/>
                  </a:lnTo>
                  <a:lnTo>
                    <a:pt x="4840" y="3165"/>
                  </a:lnTo>
                  <a:lnTo>
                    <a:pt x="4853" y="3144"/>
                  </a:lnTo>
                  <a:lnTo>
                    <a:pt x="4864" y="3124"/>
                  </a:lnTo>
                  <a:lnTo>
                    <a:pt x="4873" y="3101"/>
                  </a:lnTo>
                  <a:lnTo>
                    <a:pt x="4881" y="3078"/>
                  </a:lnTo>
                  <a:lnTo>
                    <a:pt x="4889" y="3055"/>
                  </a:lnTo>
                  <a:lnTo>
                    <a:pt x="4894" y="3031"/>
                  </a:lnTo>
                  <a:lnTo>
                    <a:pt x="4898" y="3005"/>
                  </a:lnTo>
                  <a:lnTo>
                    <a:pt x="4900" y="2979"/>
                  </a:lnTo>
                  <a:lnTo>
                    <a:pt x="4901" y="2952"/>
                  </a:lnTo>
                  <a:lnTo>
                    <a:pt x="4900" y="2929"/>
                  </a:lnTo>
                  <a:lnTo>
                    <a:pt x="4898" y="2907"/>
                  </a:lnTo>
                  <a:lnTo>
                    <a:pt x="4895" y="2886"/>
                  </a:lnTo>
                  <a:lnTo>
                    <a:pt x="4891" y="2865"/>
                  </a:lnTo>
                  <a:lnTo>
                    <a:pt x="4886" y="2844"/>
                  </a:lnTo>
                  <a:lnTo>
                    <a:pt x="4878" y="2825"/>
                  </a:lnTo>
                  <a:lnTo>
                    <a:pt x="4870" y="2805"/>
                  </a:lnTo>
                  <a:lnTo>
                    <a:pt x="4861" y="2786"/>
                  </a:lnTo>
                  <a:lnTo>
                    <a:pt x="4850" y="2767"/>
                  </a:lnTo>
                  <a:lnTo>
                    <a:pt x="4839" y="2750"/>
                  </a:lnTo>
                  <a:lnTo>
                    <a:pt x="4826" y="2731"/>
                  </a:lnTo>
                  <a:lnTo>
                    <a:pt x="4812" y="2714"/>
                  </a:lnTo>
                  <a:lnTo>
                    <a:pt x="4797" y="2697"/>
                  </a:lnTo>
                  <a:lnTo>
                    <a:pt x="4780" y="2680"/>
                  </a:lnTo>
                  <a:lnTo>
                    <a:pt x="4763" y="2663"/>
                  </a:lnTo>
                  <a:lnTo>
                    <a:pt x="4744" y="2647"/>
                  </a:lnTo>
                  <a:lnTo>
                    <a:pt x="4725" y="2631"/>
                  </a:lnTo>
                  <a:lnTo>
                    <a:pt x="4704" y="2615"/>
                  </a:lnTo>
                  <a:lnTo>
                    <a:pt x="4682" y="2599"/>
                  </a:lnTo>
                  <a:lnTo>
                    <a:pt x="4659" y="2584"/>
                  </a:lnTo>
                  <a:lnTo>
                    <a:pt x="4634" y="2568"/>
                  </a:lnTo>
                  <a:lnTo>
                    <a:pt x="4609" y="2553"/>
                  </a:lnTo>
                  <a:lnTo>
                    <a:pt x="4583" y="2538"/>
                  </a:lnTo>
                  <a:lnTo>
                    <a:pt x="4556" y="2523"/>
                  </a:lnTo>
                  <a:lnTo>
                    <a:pt x="4497" y="2493"/>
                  </a:lnTo>
                  <a:lnTo>
                    <a:pt x="4435" y="2463"/>
                  </a:lnTo>
                  <a:lnTo>
                    <a:pt x="4368" y="2433"/>
                  </a:lnTo>
                  <a:lnTo>
                    <a:pt x="4298" y="2403"/>
                  </a:lnTo>
                  <a:lnTo>
                    <a:pt x="4180" y="2351"/>
                  </a:lnTo>
                  <a:lnTo>
                    <a:pt x="4070" y="2302"/>
                  </a:lnTo>
                  <a:lnTo>
                    <a:pt x="4017" y="2278"/>
                  </a:lnTo>
                  <a:lnTo>
                    <a:pt x="3968" y="2253"/>
                  </a:lnTo>
                  <a:lnTo>
                    <a:pt x="3919" y="2228"/>
                  </a:lnTo>
                  <a:lnTo>
                    <a:pt x="3874" y="2204"/>
                  </a:lnTo>
                  <a:lnTo>
                    <a:pt x="3852" y="2190"/>
                  </a:lnTo>
                  <a:lnTo>
                    <a:pt x="3832" y="2177"/>
                  </a:lnTo>
                  <a:lnTo>
                    <a:pt x="3811" y="2164"/>
                  </a:lnTo>
                  <a:lnTo>
                    <a:pt x="3791" y="2150"/>
                  </a:lnTo>
                  <a:lnTo>
                    <a:pt x="3771" y="2137"/>
                  </a:lnTo>
                  <a:lnTo>
                    <a:pt x="3753" y="2122"/>
                  </a:lnTo>
                  <a:lnTo>
                    <a:pt x="3735" y="2108"/>
                  </a:lnTo>
                  <a:lnTo>
                    <a:pt x="3717" y="2092"/>
                  </a:lnTo>
                  <a:lnTo>
                    <a:pt x="3700" y="2078"/>
                  </a:lnTo>
                  <a:lnTo>
                    <a:pt x="3683" y="2062"/>
                  </a:lnTo>
                  <a:lnTo>
                    <a:pt x="3668" y="2045"/>
                  </a:lnTo>
                  <a:lnTo>
                    <a:pt x="3654" y="2029"/>
                  </a:lnTo>
                  <a:lnTo>
                    <a:pt x="3639" y="2012"/>
                  </a:lnTo>
                  <a:lnTo>
                    <a:pt x="3626" y="1994"/>
                  </a:lnTo>
                  <a:lnTo>
                    <a:pt x="3612" y="1976"/>
                  </a:lnTo>
                  <a:lnTo>
                    <a:pt x="3600" y="1957"/>
                  </a:lnTo>
                  <a:lnTo>
                    <a:pt x="3605" y="1991"/>
                  </a:lnTo>
                  <a:lnTo>
                    <a:pt x="3610" y="2025"/>
                  </a:lnTo>
                  <a:lnTo>
                    <a:pt x="3614" y="2059"/>
                  </a:lnTo>
                  <a:lnTo>
                    <a:pt x="3618" y="2092"/>
                  </a:lnTo>
                  <a:lnTo>
                    <a:pt x="3621" y="2126"/>
                  </a:lnTo>
                  <a:lnTo>
                    <a:pt x="3623" y="2162"/>
                  </a:lnTo>
                  <a:lnTo>
                    <a:pt x="3624" y="2197"/>
                  </a:lnTo>
                  <a:lnTo>
                    <a:pt x="3624" y="2232"/>
                  </a:lnTo>
                  <a:lnTo>
                    <a:pt x="3623" y="2306"/>
                  </a:lnTo>
                  <a:lnTo>
                    <a:pt x="3618" y="2378"/>
                  </a:lnTo>
                  <a:lnTo>
                    <a:pt x="3609" y="2450"/>
                  </a:lnTo>
                  <a:lnTo>
                    <a:pt x="3598" y="2520"/>
                  </a:lnTo>
                  <a:lnTo>
                    <a:pt x="3584" y="2590"/>
                  </a:lnTo>
                  <a:lnTo>
                    <a:pt x="3566" y="2657"/>
                  </a:lnTo>
                  <a:lnTo>
                    <a:pt x="3547" y="2724"/>
                  </a:lnTo>
                  <a:lnTo>
                    <a:pt x="3523" y="2789"/>
                  </a:lnTo>
                  <a:lnTo>
                    <a:pt x="3498" y="2853"/>
                  </a:lnTo>
                  <a:lnTo>
                    <a:pt x="3469" y="2913"/>
                  </a:lnTo>
                  <a:lnTo>
                    <a:pt x="3438" y="2974"/>
                  </a:lnTo>
                  <a:lnTo>
                    <a:pt x="3405" y="3032"/>
                  </a:lnTo>
                  <a:lnTo>
                    <a:pt x="3369" y="3088"/>
                  </a:lnTo>
                  <a:lnTo>
                    <a:pt x="3331" y="3142"/>
                  </a:lnTo>
                  <a:lnTo>
                    <a:pt x="3291" y="3194"/>
                  </a:lnTo>
                  <a:lnTo>
                    <a:pt x="3249" y="3244"/>
                  </a:lnTo>
                  <a:lnTo>
                    <a:pt x="3205" y="3292"/>
                  </a:lnTo>
                  <a:lnTo>
                    <a:pt x="3158" y="3336"/>
                  </a:lnTo>
                  <a:lnTo>
                    <a:pt x="3110" y="3378"/>
                  </a:lnTo>
                  <a:lnTo>
                    <a:pt x="3059" y="3418"/>
                  </a:lnTo>
                  <a:lnTo>
                    <a:pt x="3007" y="3455"/>
                  </a:lnTo>
                  <a:lnTo>
                    <a:pt x="2953" y="3490"/>
                  </a:lnTo>
                  <a:lnTo>
                    <a:pt x="2899" y="3521"/>
                  </a:lnTo>
                  <a:lnTo>
                    <a:pt x="2842" y="3550"/>
                  </a:lnTo>
                  <a:lnTo>
                    <a:pt x="2783" y="3576"/>
                  </a:lnTo>
                  <a:lnTo>
                    <a:pt x="2724" y="3599"/>
                  </a:lnTo>
                  <a:lnTo>
                    <a:pt x="2663" y="3618"/>
                  </a:lnTo>
                  <a:lnTo>
                    <a:pt x="2601" y="3634"/>
                  </a:lnTo>
                  <a:lnTo>
                    <a:pt x="2538" y="3646"/>
                  </a:lnTo>
                  <a:lnTo>
                    <a:pt x="2474" y="3655"/>
                  </a:lnTo>
                  <a:lnTo>
                    <a:pt x="2409" y="3661"/>
                  </a:lnTo>
                  <a:lnTo>
                    <a:pt x="2343" y="3662"/>
                  </a:lnTo>
                  <a:lnTo>
                    <a:pt x="2278" y="3661"/>
                  </a:lnTo>
                  <a:lnTo>
                    <a:pt x="2212" y="3655"/>
                  </a:lnTo>
                  <a:lnTo>
                    <a:pt x="2148" y="3646"/>
                  </a:lnTo>
                  <a:lnTo>
                    <a:pt x="2085" y="3634"/>
                  </a:lnTo>
                  <a:lnTo>
                    <a:pt x="2023" y="3618"/>
                  </a:lnTo>
                  <a:lnTo>
                    <a:pt x="1962" y="3599"/>
                  </a:lnTo>
                  <a:lnTo>
                    <a:pt x="1903" y="3576"/>
                  </a:lnTo>
                  <a:lnTo>
                    <a:pt x="1845" y="3550"/>
                  </a:lnTo>
                  <a:lnTo>
                    <a:pt x="1788" y="3521"/>
                  </a:lnTo>
                  <a:lnTo>
                    <a:pt x="1733" y="3490"/>
                  </a:lnTo>
                  <a:lnTo>
                    <a:pt x="1679" y="3455"/>
                  </a:lnTo>
                  <a:lnTo>
                    <a:pt x="1627" y="3418"/>
                  </a:lnTo>
                  <a:lnTo>
                    <a:pt x="1577" y="3378"/>
                  </a:lnTo>
                  <a:lnTo>
                    <a:pt x="1529" y="3336"/>
                  </a:lnTo>
                  <a:lnTo>
                    <a:pt x="1482" y="3292"/>
                  </a:lnTo>
                  <a:lnTo>
                    <a:pt x="1437" y="3244"/>
                  </a:lnTo>
                  <a:lnTo>
                    <a:pt x="1395" y="3194"/>
                  </a:lnTo>
                  <a:lnTo>
                    <a:pt x="1355" y="3142"/>
                  </a:lnTo>
                  <a:lnTo>
                    <a:pt x="1317" y="3088"/>
                  </a:lnTo>
                  <a:lnTo>
                    <a:pt x="1282" y="3032"/>
                  </a:lnTo>
                  <a:lnTo>
                    <a:pt x="1248" y="2974"/>
                  </a:lnTo>
                  <a:lnTo>
                    <a:pt x="1217" y="2913"/>
                  </a:lnTo>
                  <a:lnTo>
                    <a:pt x="1189" y="2853"/>
                  </a:lnTo>
                  <a:lnTo>
                    <a:pt x="1163" y="2789"/>
                  </a:lnTo>
                  <a:lnTo>
                    <a:pt x="1140" y="2724"/>
                  </a:lnTo>
                  <a:lnTo>
                    <a:pt x="1120" y="2657"/>
                  </a:lnTo>
                  <a:lnTo>
                    <a:pt x="1102" y="2590"/>
                  </a:lnTo>
                  <a:lnTo>
                    <a:pt x="1089" y="2520"/>
                  </a:lnTo>
                  <a:lnTo>
                    <a:pt x="1078" y="2450"/>
                  </a:lnTo>
                  <a:lnTo>
                    <a:pt x="1069" y="2378"/>
                  </a:lnTo>
                  <a:lnTo>
                    <a:pt x="1064" y="2306"/>
                  </a:lnTo>
                  <a:lnTo>
                    <a:pt x="1062" y="2232"/>
                  </a:lnTo>
                  <a:lnTo>
                    <a:pt x="1063" y="2187"/>
                  </a:lnTo>
                  <a:lnTo>
                    <a:pt x="1065" y="2143"/>
                  </a:lnTo>
                  <a:lnTo>
                    <a:pt x="1068" y="2100"/>
                  </a:lnTo>
                  <a:lnTo>
                    <a:pt x="1072" y="2056"/>
                  </a:lnTo>
                  <a:lnTo>
                    <a:pt x="1078" y="2013"/>
                  </a:lnTo>
                  <a:lnTo>
                    <a:pt x="1084" y="1970"/>
                  </a:lnTo>
                  <a:lnTo>
                    <a:pt x="1091" y="1928"/>
                  </a:lnTo>
                  <a:lnTo>
                    <a:pt x="1100" y="1886"/>
                  </a:lnTo>
                  <a:lnTo>
                    <a:pt x="1110" y="1845"/>
                  </a:lnTo>
                  <a:lnTo>
                    <a:pt x="1121" y="1804"/>
                  </a:lnTo>
                  <a:lnTo>
                    <a:pt x="1132" y="1764"/>
                  </a:lnTo>
                  <a:lnTo>
                    <a:pt x="1146" y="1725"/>
                  </a:lnTo>
                  <a:lnTo>
                    <a:pt x="1159" y="1686"/>
                  </a:lnTo>
                  <a:lnTo>
                    <a:pt x="1174" y="1646"/>
                  </a:lnTo>
                  <a:lnTo>
                    <a:pt x="1190" y="1608"/>
                  </a:lnTo>
                  <a:lnTo>
                    <a:pt x="1206" y="1571"/>
                  </a:lnTo>
                  <a:lnTo>
                    <a:pt x="1224" y="1535"/>
                  </a:lnTo>
                  <a:lnTo>
                    <a:pt x="1243" y="1498"/>
                  </a:lnTo>
                  <a:lnTo>
                    <a:pt x="1263" y="1463"/>
                  </a:lnTo>
                  <a:lnTo>
                    <a:pt x="1283" y="1428"/>
                  </a:lnTo>
                  <a:lnTo>
                    <a:pt x="1304" y="1394"/>
                  </a:lnTo>
                  <a:lnTo>
                    <a:pt x="1327" y="1361"/>
                  </a:lnTo>
                  <a:lnTo>
                    <a:pt x="1350" y="1329"/>
                  </a:lnTo>
                  <a:lnTo>
                    <a:pt x="1373" y="1297"/>
                  </a:lnTo>
                  <a:lnTo>
                    <a:pt x="1398" y="1266"/>
                  </a:lnTo>
                  <a:lnTo>
                    <a:pt x="1424" y="1235"/>
                  </a:lnTo>
                  <a:lnTo>
                    <a:pt x="1449" y="1207"/>
                  </a:lnTo>
                  <a:lnTo>
                    <a:pt x="1476" y="1178"/>
                  </a:lnTo>
                  <a:lnTo>
                    <a:pt x="1504" y="1151"/>
                  </a:lnTo>
                  <a:lnTo>
                    <a:pt x="1532" y="1124"/>
                  </a:lnTo>
                  <a:lnTo>
                    <a:pt x="1562" y="1098"/>
                  </a:lnTo>
                  <a:lnTo>
                    <a:pt x="1592" y="1074"/>
                  </a:lnTo>
                  <a:lnTo>
                    <a:pt x="724" y="1074"/>
                  </a:lnTo>
                  <a:lnTo>
                    <a:pt x="724" y="3124"/>
                  </a:lnTo>
                  <a:lnTo>
                    <a:pt x="724" y="3132"/>
                  </a:lnTo>
                  <a:lnTo>
                    <a:pt x="724" y="3553"/>
                  </a:lnTo>
                  <a:lnTo>
                    <a:pt x="339" y="3553"/>
                  </a:lnTo>
                  <a:lnTo>
                    <a:pt x="339" y="3145"/>
                  </a:lnTo>
                  <a:lnTo>
                    <a:pt x="340" y="3135"/>
                  </a:lnTo>
                  <a:lnTo>
                    <a:pt x="340" y="3124"/>
                  </a:lnTo>
                  <a:lnTo>
                    <a:pt x="340" y="1074"/>
                  </a:lnTo>
                  <a:lnTo>
                    <a:pt x="0" y="1074"/>
                  </a:lnTo>
                  <a:lnTo>
                    <a:pt x="0" y="815"/>
                  </a:lnTo>
                  <a:lnTo>
                    <a:pt x="344" y="815"/>
                  </a:lnTo>
                  <a:lnTo>
                    <a:pt x="349" y="767"/>
                  </a:lnTo>
                  <a:lnTo>
                    <a:pt x="357" y="720"/>
                  </a:lnTo>
                  <a:lnTo>
                    <a:pt x="365" y="675"/>
                  </a:lnTo>
                  <a:lnTo>
                    <a:pt x="374" y="631"/>
                  </a:lnTo>
                  <a:lnTo>
                    <a:pt x="385" y="588"/>
                  </a:lnTo>
                  <a:lnTo>
                    <a:pt x="398" y="546"/>
                  </a:lnTo>
                  <a:lnTo>
                    <a:pt x="412" y="506"/>
                  </a:lnTo>
                  <a:lnTo>
                    <a:pt x="428" y="468"/>
                  </a:lnTo>
                  <a:lnTo>
                    <a:pt x="445" y="431"/>
                  </a:lnTo>
                  <a:lnTo>
                    <a:pt x="463" y="395"/>
                  </a:lnTo>
                  <a:lnTo>
                    <a:pt x="483" y="361"/>
                  </a:lnTo>
                  <a:lnTo>
                    <a:pt x="504" y="328"/>
                  </a:lnTo>
                  <a:lnTo>
                    <a:pt x="527" y="297"/>
                  </a:lnTo>
                  <a:lnTo>
                    <a:pt x="550" y="267"/>
                  </a:lnTo>
                  <a:lnTo>
                    <a:pt x="575" y="239"/>
                  </a:lnTo>
                  <a:lnTo>
                    <a:pt x="601" y="213"/>
                  </a:lnTo>
                  <a:lnTo>
                    <a:pt x="627" y="187"/>
                  </a:lnTo>
                  <a:lnTo>
                    <a:pt x="656" y="163"/>
                  </a:lnTo>
                  <a:lnTo>
                    <a:pt x="686" y="141"/>
                  </a:lnTo>
                  <a:lnTo>
                    <a:pt x="716" y="121"/>
                  </a:lnTo>
                  <a:lnTo>
                    <a:pt x="748" y="101"/>
                  </a:lnTo>
                  <a:lnTo>
                    <a:pt x="781" y="84"/>
                  </a:lnTo>
                  <a:lnTo>
                    <a:pt x="814" y="68"/>
                  </a:lnTo>
                  <a:lnTo>
                    <a:pt x="849" y="54"/>
                  </a:lnTo>
                  <a:lnTo>
                    <a:pt x="885" y="42"/>
                  </a:lnTo>
                  <a:lnTo>
                    <a:pt x="921" y="30"/>
                  </a:lnTo>
                  <a:lnTo>
                    <a:pt x="958" y="21"/>
                  </a:lnTo>
                  <a:lnTo>
                    <a:pt x="997" y="14"/>
                  </a:lnTo>
                  <a:lnTo>
                    <a:pt x="1036" y="8"/>
                  </a:lnTo>
                  <a:lnTo>
                    <a:pt x="1076" y="3"/>
                  </a:lnTo>
                  <a:lnTo>
                    <a:pt x="1117" y="1"/>
                  </a:lnTo>
                  <a:lnTo>
                    <a:pt x="1158" y="0"/>
                  </a:lnTo>
                  <a:lnTo>
                    <a:pt x="1211" y="0"/>
                  </a:lnTo>
                  <a:lnTo>
                    <a:pt x="1261" y="1"/>
                  </a:lnTo>
                  <a:lnTo>
                    <a:pt x="1308" y="3"/>
                  </a:lnTo>
                  <a:lnTo>
                    <a:pt x="1353" y="5"/>
                  </a:lnTo>
                  <a:lnTo>
                    <a:pt x="1394" y="9"/>
                  </a:lnTo>
                  <a:lnTo>
                    <a:pt x="1433" y="12"/>
                  </a:lnTo>
                  <a:lnTo>
                    <a:pt x="1469" y="16"/>
                  </a:lnTo>
                  <a:lnTo>
                    <a:pt x="1503" y="20"/>
                  </a:lnTo>
                  <a:lnTo>
                    <a:pt x="1535" y="25"/>
                  </a:lnTo>
                  <a:lnTo>
                    <a:pt x="1564" y="31"/>
                  </a:lnTo>
                  <a:lnTo>
                    <a:pt x="1592" y="37"/>
                  </a:lnTo>
                  <a:lnTo>
                    <a:pt x="1616" y="44"/>
                  </a:lnTo>
                  <a:lnTo>
                    <a:pt x="1640" y="50"/>
                  </a:lnTo>
                  <a:lnTo>
                    <a:pt x="1662" y="57"/>
                  </a:lnTo>
                  <a:lnTo>
                    <a:pt x="1681" y="65"/>
                  </a:lnTo>
                  <a:lnTo>
                    <a:pt x="1699" y="72"/>
                  </a:lnTo>
                  <a:lnTo>
                    <a:pt x="1699" y="426"/>
                  </a:lnTo>
                  <a:lnTo>
                    <a:pt x="1699" y="443"/>
                  </a:lnTo>
                  <a:lnTo>
                    <a:pt x="1698" y="457"/>
                  </a:lnTo>
                  <a:lnTo>
                    <a:pt x="1698" y="465"/>
                  </a:lnTo>
                  <a:lnTo>
                    <a:pt x="1698" y="468"/>
                  </a:lnTo>
                  <a:lnTo>
                    <a:pt x="1689" y="467"/>
                  </a:lnTo>
                  <a:lnTo>
                    <a:pt x="1684" y="467"/>
                  </a:lnTo>
                  <a:lnTo>
                    <a:pt x="1657" y="443"/>
                  </a:lnTo>
                  <a:lnTo>
                    <a:pt x="1632" y="421"/>
                  </a:lnTo>
                  <a:lnTo>
                    <a:pt x="1605" y="399"/>
                  </a:lnTo>
                  <a:lnTo>
                    <a:pt x="1577" y="378"/>
                  </a:lnTo>
                  <a:lnTo>
                    <a:pt x="1548" y="359"/>
                  </a:lnTo>
                  <a:lnTo>
                    <a:pt x="1518" y="340"/>
                  </a:lnTo>
                  <a:lnTo>
                    <a:pt x="1503" y="331"/>
                  </a:lnTo>
                  <a:lnTo>
                    <a:pt x="1487" y="323"/>
                  </a:lnTo>
                  <a:lnTo>
                    <a:pt x="1470" y="315"/>
                  </a:lnTo>
                  <a:lnTo>
                    <a:pt x="1454" y="307"/>
                  </a:lnTo>
                  <a:lnTo>
                    <a:pt x="1436" y="300"/>
                  </a:lnTo>
                  <a:lnTo>
                    <a:pt x="1417" y="293"/>
                  </a:lnTo>
                  <a:lnTo>
                    <a:pt x="1399" y="287"/>
                  </a:lnTo>
                  <a:lnTo>
                    <a:pt x="1379" y="281"/>
                  </a:lnTo>
                  <a:lnTo>
                    <a:pt x="1360" y="274"/>
                  </a:lnTo>
                  <a:lnTo>
                    <a:pt x="1339" y="269"/>
                  </a:lnTo>
                  <a:lnTo>
                    <a:pt x="1318" y="265"/>
                  </a:lnTo>
                  <a:lnTo>
                    <a:pt x="1295" y="260"/>
                  </a:lnTo>
                  <a:lnTo>
                    <a:pt x="1272" y="257"/>
                  </a:lnTo>
                  <a:lnTo>
                    <a:pt x="1249" y="253"/>
                  </a:lnTo>
                  <a:lnTo>
                    <a:pt x="1224" y="251"/>
                  </a:lnTo>
                  <a:lnTo>
                    <a:pt x="1198" y="248"/>
                  </a:lnTo>
                  <a:lnTo>
                    <a:pt x="1171" y="246"/>
                  </a:lnTo>
                  <a:lnTo>
                    <a:pt x="1144" y="244"/>
                  </a:lnTo>
                  <a:lnTo>
                    <a:pt x="1116" y="243"/>
                  </a:lnTo>
                  <a:lnTo>
                    <a:pt x="1086" y="243"/>
                  </a:lnTo>
                  <a:lnTo>
                    <a:pt x="1062" y="244"/>
                  </a:lnTo>
                  <a:lnTo>
                    <a:pt x="1038" y="246"/>
                  </a:lnTo>
                  <a:lnTo>
                    <a:pt x="1016" y="249"/>
                  </a:lnTo>
                  <a:lnTo>
                    <a:pt x="994" y="253"/>
                  </a:lnTo>
                  <a:lnTo>
                    <a:pt x="973" y="259"/>
                  </a:lnTo>
                  <a:lnTo>
                    <a:pt x="952" y="265"/>
                  </a:lnTo>
                  <a:lnTo>
                    <a:pt x="932" y="273"/>
                  </a:lnTo>
                  <a:lnTo>
                    <a:pt x="913" y="282"/>
                  </a:lnTo>
                  <a:lnTo>
                    <a:pt x="894" y="292"/>
                  </a:lnTo>
                  <a:lnTo>
                    <a:pt x="876" y="303"/>
                  </a:lnTo>
                  <a:lnTo>
                    <a:pt x="858" y="316"/>
                  </a:lnTo>
                  <a:lnTo>
                    <a:pt x="842" y="328"/>
                  </a:lnTo>
                  <a:lnTo>
                    <a:pt x="826" y="343"/>
                  </a:lnTo>
                  <a:lnTo>
                    <a:pt x="812" y="359"/>
                  </a:lnTo>
                  <a:lnTo>
                    <a:pt x="797" y="375"/>
                  </a:lnTo>
                  <a:lnTo>
                    <a:pt x="785" y="393"/>
                  </a:lnTo>
                  <a:lnTo>
                    <a:pt x="773" y="411"/>
                  </a:lnTo>
                  <a:lnTo>
                    <a:pt x="761" y="432"/>
                  </a:lnTo>
                  <a:lnTo>
                    <a:pt x="751" y="453"/>
                  </a:lnTo>
                  <a:lnTo>
                    <a:pt x="743" y="474"/>
                  </a:lnTo>
                  <a:lnTo>
                    <a:pt x="735" y="497"/>
                  </a:lnTo>
                  <a:lnTo>
                    <a:pt x="727" y="522"/>
                  </a:lnTo>
                  <a:lnTo>
                    <a:pt x="721" y="546"/>
                  </a:lnTo>
                  <a:lnTo>
                    <a:pt x="716" y="572"/>
                  </a:lnTo>
                  <a:lnTo>
                    <a:pt x="713" y="599"/>
                  </a:lnTo>
                  <a:lnTo>
                    <a:pt x="710" y="628"/>
                  </a:lnTo>
                  <a:lnTo>
                    <a:pt x="709" y="657"/>
                  </a:lnTo>
                  <a:lnTo>
                    <a:pt x="708" y="686"/>
                  </a:lnTo>
                  <a:lnTo>
                    <a:pt x="709" y="717"/>
                  </a:lnTo>
                  <a:lnTo>
                    <a:pt x="712" y="748"/>
                  </a:lnTo>
                  <a:lnTo>
                    <a:pt x="715" y="781"/>
                  </a:lnTo>
                  <a:lnTo>
                    <a:pt x="720" y="815"/>
                  </a:lnTo>
                  <a:lnTo>
                    <a:pt x="2161" y="815"/>
                  </a:lnTo>
                  <a:lnTo>
                    <a:pt x="2183" y="812"/>
                  </a:lnTo>
                  <a:lnTo>
                    <a:pt x="2205" y="809"/>
                  </a:lnTo>
                  <a:lnTo>
                    <a:pt x="2228" y="806"/>
                  </a:lnTo>
                  <a:lnTo>
                    <a:pt x="2251" y="805"/>
                  </a:lnTo>
                  <a:lnTo>
                    <a:pt x="2274" y="803"/>
                  </a:lnTo>
                  <a:lnTo>
                    <a:pt x="2297" y="802"/>
                  </a:lnTo>
                  <a:lnTo>
                    <a:pt x="2320" y="801"/>
                  </a:lnTo>
                  <a:lnTo>
                    <a:pt x="2343" y="801"/>
                  </a:lnTo>
                  <a:lnTo>
                    <a:pt x="2391" y="802"/>
                  </a:lnTo>
                  <a:lnTo>
                    <a:pt x="2438" y="805"/>
                  </a:lnTo>
                  <a:lnTo>
                    <a:pt x="2486" y="809"/>
                  </a:lnTo>
                  <a:lnTo>
                    <a:pt x="2532" y="816"/>
                  </a:lnTo>
                  <a:lnTo>
                    <a:pt x="2577" y="824"/>
                  </a:lnTo>
                  <a:lnTo>
                    <a:pt x="2624" y="835"/>
                  </a:lnTo>
                  <a:lnTo>
                    <a:pt x="2668" y="847"/>
                  </a:lnTo>
                  <a:lnTo>
                    <a:pt x="2712" y="862"/>
                  </a:lnTo>
                  <a:lnTo>
                    <a:pt x="2755" y="877"/>
                  </a:lnTo>
                  <a:lnTo>
                    <a:pt x="2799" y="893"/>
                  </a:lnTo>
                  <a:lnTo>
                    <a:pt x="2840" y="913"/>
                  </a:lnTo>
                  <a:lnTo>
                    <a:pt x="2882" y="934"/>
                  </a:lnTo>
                  <a:lnTo>
                    <a:pt x="2922" y="955"/>
                  </a:lnTo>
                  <a:lnTo>
                    <a:pt x="2962" y="979"/>
                  </a:lnTo>
                  <a:lnTo>
                    <a:pt x="3001" y="1004"/>
                  </a:lnTo>
                  <a:lnTo>
                    <a:pt x="3039" y="1030"/>
                  </a:lnTo>
                  <a:lnTo>
                    <a:pt x="3076" y="1058"/>
                  </a:lnTo>
                  <a:lnTo>
                    <a:pt x="3112" y="1087"/>
                  </a:lnTo>
                  <a:lnTo>
                    <a:pt x="3148" y="1118"/>
                  </a:lnTo>
                  <a:lnTo>
                    <a:pt x="3182" y="1150"/>
                  </a:lnTo>
                  <a:lnTo>
                    <a:pt x="3215" y="1184"/>
                  </a:lnTo>
                  <a:lnTo>
                    <a:pt x="3247" y="1218"/>
                  </a:lnTo>
                  <a:lnTo>
                    <a:pt x="3278" y="1254"/>
                  </a:lnTo>
                  <a:lnTo>
                    <a:pt x="3308" y="1291"/>
                  </a:lnTo>
                  <a:lnTo>
                    <a:pt x="3336" y="1329"/>
                  </a:lnTo>
                  <a:lnTo>
                    <a:pt x="3364" y="1368"/>
                  </a:lnTo>
                  <a:lnTo>
                    <a:pt x="3391" y="1409"/>
                  </a:lnTo>
                  <a:lnTo>
                    <a:pt x="3416" y="1450"/>
                  </a:lnTo>
                  <a:lnTo>
                    <a:pt x="3439" y="1492"/>
                  </a:lnTo>
                  <a:lnTo>
                    <a:pt x="3462" y="1535"/>
                  </a:lnTo>
                  <a:lnTo>
                    <a:pt x="3484" y="1580"/>
                  </a:lnTo>
                  <a:lnTo>
                    <a:pt x="3503" y="1625"/>
                  </a:lnTo>
                  <a:lnTo>
                    <a:pt x="3502" y="1604"/>
                  </a:lnTo>
                  <a:lnTo>
                    <a:pt x="3501" y="1584"/>
                  </a:lnTo>
                  <a:lnTo>
                    <a:pt x="3501" y="1562"/>
                  </a:lnTo>
                  <a:lnTo>
                    <a:pt x="3500" y="1540"/>
                  </a:lnTo>
                  <a:lnTo>
                    <a:pt x="3502" y="1493"/>
                  </a:lnTo>
                  <a:lnTo>
                    <a:pt x="3506" y="1449"/>
                  </a:lnTo>
                  <a:lnTo>
                    <a:pt x="3514" y="1405"/>
                  </a:lnTo>
                  <a:lnTo>
                    <a:pt x="3523" y="1363"/>
                  </a:lnTo>
                  <a:lnTo>
                    <a:pt x="3535" y="1323"/>
                  </a:lnTo>
                  <a:lnTo>
                    <a:pt x="3550" y="1285"/>
                  </a:lnTo>
                  <a:lnTo>
                    <a:pt x="3566" y="1248"/>
                  </a:lnTo>
                  <a:lnTo>
                    <a:pt x="3586" y="1213"/>
                  </a:lnTo>
                  <a:lnTo>
                    <a:pt x="3607" y="1179"/>
                  </a:lnTo>
                  <a:lnTo>
                    <a:pt x="3630" y="1147"/>
                  </a:lnTo>
                  <a:lnTo>
                    <a:pt x="3656" y="1117"/>
                  </a:lnTo>
                  <a:lnTo>
                    <a:pt x="3683" y="1088"/>
                  </a:lnTo>
                  <a:lnTo>
                    <a:pt x="3712" y="1060"/>
                  </a:lnTo>
                  <a:lnTo>
                    <a:pt x="3743" y="1035"/>
                  </a:lnTo>
                  <a:lnTo>
                    <a:pt x="3776" y="1011"/>
                  </a:lnTo>
                  <a:lnTo>
                    <a:pt x="3810" y="988"/>
                  </a:lnTo>
                  <a:lnTo>
                    <a:pt x="3846" y="967"/>
                  </a:lnTo>
                  <a:lnTo>
                    <a:pt x="3883" y="947"/>
                  </a:lnTo>
                  <a:lnTo>
                    <a:pt x="3922" y="928"/>
                  </a:lnTo>
                  <a:lnTo>
                    <a:pt x="3962" y="911"/>
                  </a:lnTo>
                  <a:lnTo>
                    <a:pt x="4003" y="897"/>
                  </a:lnTo>
                  <a:lnTo>
                    <a:pt x="4045" y="882"/>
                  </a:lnTo>
                  <a:lnTo>
                    <a:pt x="4087" y="870"/>
                  </a:lnTo>
                  <a:lnTo>
                    <a:pt x="4132" y="858"/>
                  </a:lnTo>
                  <a:lnTo>
                    <a:pt x="4176" y="848"/>
                  </a:lnTo>
                  <a:lnTo>
                    <a:pt x="4221" y="840"/>
                  </a:lnTo>
                  <a:lnTo>
                    <a:pt x="4268" y="833"/>
                  </a:lnTo>
                  <a:lnTo>
                    <a:pt x="4314" y="826"/>
                  </a:lnTo>
                  <a:lnTo>
                    <a:pt x="4361" y="822"/>
                  </a:lnTo>
                  <a:lnTo>
                    <a:pt x="4409" y="819"/>
                  </a:lnTo>
                  <a:lnTo>
                    <a:pt x="4456" y="817"/>
                  </a:lnTo>
                  <a:lnTo>
                    <a:pt x="4503" y="817"/>
                  </a:lnTo>
                  <a:lnTo>
                    <a:pt x="4518" y="817"/>
                  </a:lnTo>
                  <a:lnTo>
                    <a:pt x="4532" y="817"/>
                  </a:lnTo>
                  <a:lnTo>
                    <a:pt x="4547" y="817"/>
                  </a:lnTo>
                  <a:lnTo>
                    <a:pt x="4561" y="817"/>
                  </a:lnTo>
                  <a:lnTo>
                    <a:pt x="4596" y="817"/>
                  </a:lnTo>
                  <a:lnTo>
                    <a:pt x="4632" y="819"/>
                  </a:lnTo>
                  <a:lnTo>
                    <a:pt x="4669" y="821"/>
                  </a:lnTo>
                  <a:lnTo>
                    <a:pt x="4707" y="825"/>
                  </a:lnTo>
                  <a:lnTo>
                    <a:pt x="4746" y="831"/>
                  </a:lnTo>
                  <a:lnTo>
                    <a:pt x="4787" y="836"/>
                  </a:lnTo>
                  <a:lnTo>
                    <a:pt x="4827" y="842"/>
                  </a:lnTo>
                  <a:lnTo>
                    <a:pt x="4866" y="849"/>
                  </a:lnTo>
                  <a:lnTo>
                    <a:pt x="4945" y="865"/>
                  </a:lnTo>
                  <a:lnTo>
                    <a:pt x="5020" y="881"/>
                  </a:lnTo>
                  <a:lnTo>
                    <a:pt x="5090" y="899"/>
                  </a:lnTo>
                  <a:lnTo>
                    <a:pt x="5153" y="914"/>
                  </a:lnTo>
                  <a:lnTo>
                    <a:pt x="5296" y="1263"/>
                  </a:lnTo>
                  <a:lnTo>
                    <a:pt x="5457" y="1659"/>
                  </a:lnTo>
                  <a:lnTo>
                    <a:pt x="5891" y="2717"/>
                  </a:lnTo>
                  <a:lnTo>
                    <a:pt x="5941" y="2886"/>
                  </a:lnTo>
                  <a:lnTo>
                    <a:pt x="5998" y="2717"/>
                  </a:lnTo>
                  <a:lnTo>
                    <a:pt x="6547" y="1360"/>
                  </a:lnTo>
                  <a:lnTo>
                    <a:pt x="6557" y="1325"/>
                  </a:lnTo>
                  <a:lnTo>
                    <a:pt x="6569" y="1292"/>
                  </a:lnTo>
                  <a:lnTo>
                    <a:pt x="6583" y="1260"/>
                  </a:lnTo>
                  <a:lnTo>
                    <a:pt x="6598" y="1229"/>
                  </a:lnTo>
                  <a:lnTo>
                    <a:pt x="6615" y="1199"/>
                  </a:lnTo>
                  <a:lnTo>
                    <a:pt x="6633" y="1172"/>
                  </a:lnTo>
                  <a:lnTo>
                    <a:pt x="6653" y="1145"/>
                  </a:lnTo>
                  <a:lnTo>
                    <a:pt x="6675" y="1118"/>
                  </a:lnTo>
                  <a:lnTo>
                    <a:pt x="6697" y="1093"/>
                  </a:lnTo>
                  <a:lnTo>
                    <a:pt x="6721" y="1070"/>
                  </a:lnTo>
                  <a:lnTo>
                    <a:pt x="6747" y="1048"/>
                  </a:lnTo>
                  <a:lnTo>
                    <a:pt x="6772" y="1026"/>
                  </a:lnTo>
                  <a:lnTo>
                    <a:pt x="6800" y="1006"/>
                  </a:lnTo>
                  <a:lnTo>
                    <a:pt x="6829" y="987"/>
                  </a:lnTo>
                  <a:lnTo>
                    <a:pt x="6859" y="969"/>
                  </a:lnTo>
                  <a:lnTo>
                    <a:pt x="6891" y="952"/>
                  </a:lnTo>
                  <a:lnTo>
                    <a:pt x="6923" y="937"/>
                  </a:lnTo>
                  <a:lnTo>
                    <a:pt x="6956" y="921"/>
                  </a:lnTo>
                  <a:lnTo>
                    <a:pt x="6989" y="908"/>
                  </a:lnTo>
                  <a:lnTo>
                    <a:pt x="7024" y="896"/>
                  </a:lnTo>
                  <a:lnTo>
                    <a:pt x="7060" y="884"/>
                  </a:lnTo>
                  <a:lnTo>
                    <a:pt x="7096" y="874"/>
                  </a:lnTo>
                  <a:lnTo>
                    <a:pt x="7133" y="865"/>
                  </a:lnTo>
                  <a:lnTo>
                    <a:pt x="7170" y="855"/>
                  </a:lnTo>
                  <a:lnTo>
                    <a:pt x="7208" y="848"/>
                  </a:lnTo>
                  <a:lnTo>
                    <a:pt x="7247" y="842"/>
                  </a:lnTo>
                  <a:lnTo>
                    <a:pt x="7286" y="837"/>
                  </a:lnTo>
                  <a:lnTo>
                    <a:pt x="7327" y="833"/>
                  </a:lnTo>
                  <a:lnTo>
                    <a:pt x="7367" y="830"/>
                  </a:lnTo>
                  <a:lnTo>
                    <a:pt x="7408" y="826"/>
                  </a:lnTo>
                  <a:lnTo>
                    <a:pt x="7449" y="825"/>
                  </a:lnTo>
                  <a:lnTo>
                    <a:pt x="7490" y="825"/>
                  </a:lnTo>
                  <a:lnTo>
                    <a:pt x="7531" y="825"/>
                  </a:lnTo>
                  <a:lnTo>
                    <a:pt x="7570" y="826"/>
                  </a:lnTo>
                  <a:lnTo>
                    <a:pt x="7609" y="828"/>
                  </a:lnTo>
                  <a:lnTo>
                    <a:pt x="7646" y="830"/>
                  </a:lnTo>
                  <a:lnTo>
                    <a:pt x="7682" y="833"/>
                  </a:lnTo>
                  <a:lnTo>
                    <a:pt x="7718" y="837"/>
                  </a:lnTo>
                  <a:lnTo>
                    <a:pt x="7753" y="841"/>
                  </a:lnTo>
                  <a:lnTo>
                    <a:pt x="7788" y="846"/>
                  </a:lnTo>
                  <a:lnTo>
                    <a:pt x="7823" y="852"/>
                  </a:lnTo>
                  <a:lnTo>
                    <a:pt x="7857" y="859"/>
                  </a:lnTo>
                  <a:lnTo>
                    <a:pt x="7891" y="867"/>
                  </a:lnTo>
                  <a:lnTo>
                    <a:pt x="7926" y="875"/>
                  </a:lnTo>
                  <a:lnTo>
                    <a:pt x="7960" y="885"/>
                  </a:lnTo>
                  <a:lnTo>
                    <a:pt x="7995" y="896"/>
                  </a:lnTo>
                  <a:lnTo>
                    <a:pt x="8031" y="907"/>
                  </a:lnTo>
                  <a:lnTo>
                    <a:pt x="8067" y="919"/>
                  </a:lnTo>
                  <a:lnTo>
                    <a:pt x="8067" y="1329"/>
                  </a:lnTo>
                  <a:lnTo>
                    <a:pt x="8023" y="1297"/>
                  </a:lnTo>
                  <a:lnTo>
                    <a:pt x="7980" y="1267"/>
                  </a:lnTo>
                  <a:lnTo>
                    <a:pt x="7938" y="1240"/>
                  </a:lnTo>
                  <a:lnTo>
                    <a:pt x="7897" y="1213"/>
                  </a:lnTo>
                  <a:lnTo>
                    <a:pt x="7857" y="1188"/>
                  </a:lnTo>
                  <a:lnTo>
                    <a:pt x="7817" y="1165"/>
                  </a:lnTo>
                  <a:lnTo>
                    <a:pt x="7778" y="1145"/>
                  </a:lnTo>
                  <a:lnTo>
                    <a:pt x="7738" y="1126"/>
                  </a:lnTo>
                  <a:lnTo>
                    <a:pt x="7717" y="1118"/>
                  </a:lnTo>
                  <a:lnTo>
                    <a:pt x="7697" y="1110"/>
                  </a:lnTo>
                  <a:lnTo>
                    <a:pt x="7677" y="1103"/>
                  </a:lnTo>
                  <a:lnTo>
                    <a:pt x="7656" y="1095"/>
                  </a:lnTo>
                  <a:lnTo>
                    <a:pt x="7636" y="1089"/>
                  </a:lnTo>
                  <a:lnTo>
                    <a:pt x="7614" y="1083"/>
                  </a:lnTo>
                  <a:lnTo>
                    <a:pt x="7593" y="1078"/>
                  </a:lnTo>
                  <a:lnTo>
                    <a:pt x="7572" y="1073"/>
                  </a:lnTo>
                  <a:lnTo>
                    <a:pt x="7549" y="1069"/>
                  </a:lnTo>
                  <a:lnTo>
                    <a:pt x="7527" y="1064"/>
                  </a:lnTo>
                  <a:lnTo>
                    <a:pt x="7505" y="1061"/>
                  </a:lnTo>
                  <a:lnTo>
                    <a:pt x="7481" y="1059"/>
                  </a:lnTo>
                  <a:lnTo>
                    <a:pt x="7457" y="1057"/>
                  </a:lnTo>
                  <a:lnTo>
                    <a:pt x="7434" y="1055"/>
                  </a:lnTo>
                  <a:lnTo>
                    <a:pt x="7409" y="1054"/>
                  </a:lnTo>
                  <a:lnTo>
                    <a:pt x="7383" y="1054"/>
                  </a:lnTo>
                  <a:lnTo>
                    <a:pt x="7361" y="1054"/>
                  </a:lnTo>
                  <a:lnTo>
                    <a:pt x="7338" y="1055"/>
                  </a:lnTo>
                  <a:lnTo>
                    <a:pt x="7315" y="1057"/>
                  </a:lnTo>
                  <a:lnTo>
                    <a:pt x="7293" y="1059"/>
                  </a:lnTo>
                  <a:lnTo>
                    <a:pt x="7269" y="1062"/>
                  </a:lnTo>
                  <a:lnTo>
                    <a:pt x="7246" y="1067"/>
                  </a:lnTo>
                  <a:lnTo>
                    <a:pt x="7224" y="1071"/>
                  </a:lnTo>
                  <a:lnTo>
                    <a:pt x="7201" y="1076"/>
                  </a:lnTo>
                  <a:lnTo>
                    <a:pt x="7178" y="1082"/>
                  </a:lnTo>
                  <a:lnTo>
                    <a:pt x="7156" y="1089"/>
                  </a:lnTo>
                  <a:lnTo>
                    <a:pt x="7134" y="1097"/>
                  </a:lnTo>
                  <a:lnTo>
                    <a:pt x="7112" y="1106"/>
                  </a:lnTo>
                  <a:lnTo>
                    <a:pt x="7091" y="1116"/>
                  </a:lnTo>
                  <a:lnTo>
                    <a:pt x="7070" y="1126"/>
                  </a:lnTo>
                  <a:lnTo>
                    <a:pt x="7051" y="1139"/>
                  </a:lnTo>
                  <a:lnTo>
                    <a:pt x="7031" y="1151"/>
                  </a:lnTo>
                  <a:lnTo>
                    <a:pt x="7012" y="1164"/>
                  </a:lnTo>
                  <a:lnTo>
                    <a:pt x="6994" y="1180"/>
                  </a:lnTo>
                  <a:lnTo>
                    <a:pt x="6977" y="1195"/>
                  </a:lnTo>
                  <a:lnTo>
                    <a:pt x="6961" y="1213"/>
                  </a:lnTo>
                  <a:lnTo>
                    <a:pt x="6946" y="1230"/>
                  </a:lnTo>
                  <a:lnTo>
                    <a:pt x="6931" y="1250"/>
                  </a:lnTo>
                  <a:lnTo>
                    <a:pt x="6918" y="1270"/>
                  </a:lnTo>
                  <a:lnTo>
                    <a:pt x="6906" y="1292"/>
                  </a:lnTo>
                  <a:lnTo>
                    <a:pt x="6895" y="1315"/>
                  </a:lnTo>
                  <a:lnTo>
                    <a:pt x="6886" y="1338"/>
                  </a:lnTo>
                  <a:lnTo>
                    <a:pt x="6878" y="1364"/>
                  </a:lnTo>
                  <a:lnTo>
                    <a:pt x="6870" y="1391"/>
                  </a:lnTo>
                  <a:lnTo>
                    <a:pt x="6864" y="1419"/>
                  </a:lnTo>
                  <a:lnTo>
                    <a:pt x="6861" y="1449"/>
                  </a:lnTo>
                  <a:lnTo>
                    <a:pt x="6858" y="1480"/>
                  </a:lnTo>
                  <a:lnTo>
                    <a:pt x="6857" y="1512"/>
                  </a:lnTo>
                  <a:lnTo>
                    <a:pt x="6857" y="1536"/>
                  </a:lnTo>
                  <a:lnTo>
                    <a:pt x="6858" y="1559"/>
                  </a:lnTo>
                  <a:lnTo>
                    <a:pt x="6860" y="1581"/>
                  </a:lnTo>
                  <a:lnTo>
                    <a:pt x="6863" y="1601"/>
                  </a:lnTo>
                  <a:lnTo>
                    <a:pt x="6867" y="1622"/>
                  </a:lnTo>
                  <a:lnTo>
                    <a:pt x="6872" y="1640"/>
                  </a:lnTo>
                  <a:lnTo>
                    <a:pt x="6880" y="1659"/>
                  </a:lnTo>
                  <a:lnTo>
                    <a:pt x="6887" y="1675"/>
                  </a:lnTo>
                  <a:lnTo>
                    <a:pt x="6895" y="1693"/>
                  </a:lnTo>
                  <a:lnTo>
                    <a:pt x="6905" y="1708"/>
                  </a:lnTo>
                  <a:lnTo>
                    <a:pt x="6917" y="1724"/>
                  </a:lnTo>
                  <a:lnTo>
                    <a:pt x="6928" y="1739"/>
                  </a:lnTo>
                  <a:lnTo>
                    <a:pt x="6942" y="1754"/>
                  </a:lnTo>
                  <a:lnTo>
                    <a:pt x="6957" y="1768"/>
                  </a:lnTo>
                  <a:lnTo>
                    <a:pt x="6973" y="1782"/>
                  </a:lnTo>
                  <a:lnTo>
                    <a:pt x="6991" y="1796"/>
                  </a:lnTo>
                  <a:lnTo>
                    <a:pt x="7009" y="1810"/>
                  </a:lnTo>
                  <a:lnTo>
                    <a:pt x="7030" y="1824"/>
                  </a:lnTo>
                  <a:lnTo>
                    <a:pt x="7052" y="1838"/>
                  </a:lnTo>
                  <a:lnTo>
                    <a:pt x="7075" y="1851"/>
                  </a:lnTo>
                  <a:lnTo>
                    <a:pt x="7126" y="1880"/>
                  </a:lnTo>
                  <a:lnTo>
                    <a:pt x="7183" y="1910"/>
                  </a:lnTo>
                  <a:lnTo>
                    <a:pt x="7316" y="1976"/>
                  </a:lnTo>
                  <a:lnTo>
                    <a:pt x="7477" y="2055"/>
                  </a:lnTo>
                  <a:lnTo>
                    <a:pt x="7548" y="2086"/>
                  </a:lnTo>
                  <a:lnTo>
                    <a:pt x="7618" y="2118"/>
                  </a:lnTo>
                  <a:lnTo>
                    <a:pt x="7653" y="2135"/>
                  </a:lnTo>
                  <a:lnTo>
                    <a:pt x="7687" y="2152"/>
                  </a:lnTo>
                  <a:lnTo>
                    <a:pt x="7720" y="2169"/>
                  </a:lnTo>
                  <a:lnTo>
                    <a:pt x="7753" y="2186"/>
                  </a:lnTo>
                  <a:lnTo>
                    <a:pt x="7786" y="2205"/>
                  </a:lnTo>
                  <a:lnTo>
                    <a:pt x="7817" y="2223"/>
                  </a:lnTo>
                  <a:lnTo>
                    <a:pt x="7848" y="2242"/>
                  </a:lnTo>
                  <a:lnTo>
                    <a:pt x="7878" y="2261"/>
                  </a:lnTo>
                  <a:lnTo>
                    <a:pt x="7906" y="2281"/>
                  </a:lnTo>
                  <a:lnTo>
                    <a:pt x="7935" y="2302"/>
                  </a:lnTo>
                  <a:lnTo>
                    <a:pt x="7962" y="2323"/>
                  </a:lnTo>
                  <a:lnTo>
                    <a:pt x="7989" y="2345"/>
                  </a:lnTo>
                  <a:lnTo>
                    <a:pt x="8014" y="2369"/>
                  </a:lnTo>
                  <a:lnTo>
                    <a:pt x="8037" y="2392"/>
                  </a:lnTo>
                  <a:lnTo>
                    <a:pt x="8060" y="2416"/>
                  </a:lnTo>
                  <a:lnTo>
                    <a:pt x="8081" y="2442"/>
                  </a:lnTo>
                  <a:lnTo>
                    <a:pt x="8101" y="2467"/>
                  </a:lnTo>
                  <a:lnTo>
                    <a:pt x="8120" y="2495"/>
                  </a:lnTo>
                  <a:lnTo>
                    <a:pt x="8136" y="2523"/>
                  </a:lnTo>
                  <a:lnTo>
                    <a:pt x="8153" y="2553"/>
                  </a:lnTo>
                  <a:lnTo>
                    <a:pt x="8166" y="2583"/>
                  </a:lnTo>
                  <a:lnTo>
                    <a:pt x="8178" y="2615"/>
                  </a:lnTo>
                  <a:lnTo>
                    <a:pt x="8189" y="2647"/>
                  </a:lnTo>
                  <a:lnTo>
                    <a:pt x="8198" y="2681"/>
                  </a:lnTo>
                  <a:lnTo>
                    <a:pt x="8205" y="2716"/>
                  </a:lnTo>
                  <a:lnTo>
                    <a:pt x="8210" y="2753"/>
                  </a:lnTo>
                  <a:lnTo>
                    <a:pt x="8213" y="2790"/>
                  </a:lnTo>
                  <a:lnTo>
                    <a:pt x="8214" y="2829"/>
                  </a:lnTo>
                  <a:lnTo>
                    <a:pt x="8212" y="2894"/>
                  </a:lnTo>
                  <a:lnTo>
                    <a:pt x="8206" y="2956"/>
                  </a:lnTo>
                  <a:lnTo>
                    <a:pt x="8197" y="3013"/>
                  </a:lnTo>
                  <a:lnTo>
                    <a:pt x="8184" y="3068"/>
                  </a:lnTo>
                  <a:lnTo>
                    <a:pt x="8167" y="3121"/>
                  </a:lnTo>
                  <a:lnTo>
                    <a:pt x="8148" y="3169"/>
                  </a:lnTo>
                  <a:lnTo>
                    <a:pt x="8125" y="3214"/>
                  </a:lnTo>
                  <a:lnTo>
                    <a:pt x="8100" y="3258"/>
                  </a:lnTo>
                  <a:lnTo>
                    <a:pt x="8072" y="3298"/>
                  </a:lnTo>
                  <a:lnTo>
                    <a:pt x="8042" y="3336"/>
                  </a:lnTo>
                  <a:lnTo>
                    <a:pt x="8009" y="3371"/>
                  </a:lnTo>
                  <a:lnTo>
                    <a:pt x="7976" y="3403"/>
                  </a:lnTo>
                  <a:lnTo>
                    <a:pt x="7939" y="3434"/>
                  </a:lnTo>
                  <a:lnTo>
                    <a:pt x="7902" y="3462"/>
                  </a:lnTo>
                  <a:lnTo>
                    <a:pt x="7863" y="3486"/>
                  </a:lnTo>
                  <a:lnTo>
                    <a:pt x="7823" y="3510"/>
                  </a:lnTo>
                  <a:lnTo>
                    <a:pt x="7782" y="3532"/>
                  </a:lnTo>
                  <a:lnTo>
                    <a:pt x="7740" y="3551"/>
                  </a:lnTo>
                  <a:lnTo>
                    <a:pt x="7697" y="3569"/>
                  </a:lnTo>
                  <a:lnTo>
                    <a:pt x="7654" y="3584"/>
                  </a:lnTo>
                  <a:lnTo>
                    <a:pt x="7612" y="3597"/>
                  </a:lnTo>
                  <a:lnTo>
                    <a:pt x="7569" y="3610"/>
                  </a:lnTo>
                  <a:lnTo>
                    <a:pt x="7525" y="3621"/>
                  </a:lnTo>
                  <a:lnTo>
                    <a:pt x="7482" y="3630"/>
                  </a:lnTo>
                  <a:lnTo>
                    <a:pt x="7440" y="3638"/>
                  </a:lnTo>
                  <a:lnTo>
                    <a:pt x="7399" y="3645"/>
                  </a:lnTo>
                  <a:lnTo>
                    <a:pt x="7359" y="3650"/>
                  </a:lnTo>
                  <a:lnTo>
                    <a:pt x="7319" y="3654"/>
                  </a:lnTo>
                  <a:lnTo>
                    <a:pt x="7281" y="3657"/>
                  </a:lnTo>
                  <a:lnTo>
                    <a:pt x="7245" y="3659"/>
                  </a:lnTo>
                  <a:lnTo>
                    <a:pt x="7210" y="3660"/>
                  </a:lnTo>
                  <a:lnTo>
                    <a:pt x="7177" y="3661"/>
                  </a:lnTo>
                  <a:lnTo>
                    <a:pt x="7121" y="3660"/>
                  </a:lnTo>
                  <a:lnTo>
                    <a:pt x="7065" y="3657"/>
                  </a:lnTo>
                  <a:lnTo>
                    <a:pt x="7010" y="3653"/>
                  </a:lnTo>
                  <a:lnTo>
                    <a:pt x="6956" y="3647"/>
                  </a:lnTo>
                  <a:lnTo>
                    <a:pt x="6903" y="3640"/>
                  </a:lnTo>
                  <a:lnTo>
                    <a:pt x="6852" y="3630"/>
                  </a:lnTo>
                  <a:lnTo>
                    <a:pt x="6802" y="3620"/>
                  </a:lnTo>
                  <a:lnTo>
                    <a:pt x="6754" y="3608"/>
                  </a:lnTo>
                  <a:lnTo>
                    <a:pt x="6708" y="3593"/>
                  </a:lnTo>
                  <a:lnTo>
                    <a:pt x="6662" y="3578"/>
                  </a:lnTo>
                  <a:lnTo>
                    <a:pt x="6641" y="3571"/>
                  </a:lnTo>
                  <a:lnTo>
                    <a:pt x="6620" y="3561"/>
                  </a:lnTo>
                  <a:lnTo>
                    <a:pt x="6599" y="3553"/>
                  </a:lnTo>
                  <a:lnTo>
                    <a:pt x="6579" y="3544"/>
                  </a:lnTo>
                  <a:lnTo>
                    <a:pt x="6559" y="3534"/>
                  </a:lnTo>
                  <a:lnTo>
                    <a:pt x="6541" y="3524"/>
                  </a:lnTo>
                  <a:lnTo>
                    <a:pt x="6523" y="3514"/>
                  </a:lnTo>
                  <a:lnTo>
                    <a:pt x="6505" y="3504"/>
                  </a:lnTo>
                  <a:lnTo>
                    <a:pt x="6488" y="3492"/>
                  </a:lnTo>
                  <a:lnTo>
                    <a:pt x="6472" y="3481"/>
                  </a:lnTo>
                  <a:lnTo>
                    <a:pt x="6456" y="3470"/>
                  </a:lnTo>
                  <a:lnTo>
                    <a:pt x="6442" y="3457"/>
                  </a:lnTo>
                  <a:lnTo>
                    <a:pt x="6442" y="2990"/>
                  </a:lnTo>
                  <a:lnTo>
                    <a:pt x="6467" y="3010"/>
                  </a:lnTo>
                  <a:lnTo>
                    <a:pt x="6518" y="3058"/>
                  </a:lnTo>
                  <a:lnTo>
                    <a:pt x="6569" y="3101"/>
                  </a:lnTo>
                  <a:lnTo>
                    <a:pt x="6594" y="3123"/>
                  </a:lnTo>
                  <a:lnTo>
                    <a:pt x="6619" y="3142"/>
                  </a:lnTo>
                  <a:lnTo>
                    <a:pt x="6644" y="3162"/>
                  </a:lnTo>
                  <a:lnTo>
                    <a:pt x="6668" y="3180"/>
                  </a:lnTo>
                  <a:lnTo>
                    <a:pt x="6694" y="3198"/>
                  </a:lnTo>
                  <a:lnTo>
                    <a:pt x="6719" y="3215"/>
                  </a:lnTo>
                  <a:lnTo>
                    <a:pt x="6744" y="3232"/>
                  </a:lnTo>
                  <a:lnTo>
                    <a:pt x="6768" y="3247"/>
                  </a:lnTo>
                  <a:lnTo>
                    <a:pt x="6794" y="3263"/>
                  </a:lnTo>
                  <a:lnTo>
                    <a:pt x="6819" y="3276"/>
                  </a:lnTo>
                  <a:lnTo>
                    <a:pt x="6844" y="3289"/>
                  </a:lnTo>
                  <a:lnTo>
                    <a:pt x="6869" y="3303"/>
                  </a:lnTo>
                  <a:lnTo>
                    <a:pt x="6894" y="3314"/>
                  </a:lnTo>
                  <a:lnTo>
                    <a:pt x="6920" y="3326"/>
                  </a:lnTo>
                  <a:lnTo>
                    <a:pt x="6946" y="3336"/>
                  </a:lnTo>
                  <a:lnTo>
                    <a:pt x="6971" y="3346"/>
                  </a:lnTo>
                  <a:lnTo>
                    <a:pt x="6997" y="3354"/>
                  </a:lnTo>
                  <a:lnTo>
                    <a:pt x="7024" y="3363"/>
                  </a:lnTo>
                  <a:lnTo>
                    <a:pt x="7050" y="3370"/>
                  </a:lnTo>
                  <a:lnTo>
                    <a:pt x="7076" y="3376"/>
                  </a:lnTo>
                  <a:lnTo>
                    <a:pt x="7103" y="3382"/>
                  </a:lnTo>
                  <a:lnTo>
                    <a:pt x="7131" y="3387"/>
                  </a:lnTo>
                  <a:lnTo>
                    <a:pt x="7158" y="3391"/>
                  </a:lnTo>
                  <a:lnTo>
                    <a:pt x="7187" y="3396"/>
                  </a:lnTo>
                  <a:lnTo>
                    <a:pt x="7214" y="3398"/>
                  </a:lnTo>
                  <a:lnTo>
                    <a:pt x="7243" y="3400"/>
                  </a:lnTo>
                  <a:lnTo>
                    <a:pt x="7272" y="3401"/>
                  </a:lnTo>
                  <a:lnTo>
                    <a:pt x="7301" y="3402"/>
                  </a:lnTo>
                  <a:lnTo>
                    <a:pt x="7330" y="3401"/>
                  </a:lnTo>
                  <a:lnTo>
                    <a:pt x="7359" y="3400"/>
                  </a:lnTo>
                  <a:lnTo>
                    <a:pt x="7387" y="3398"/>
                  </a:lnTo>
                  <a:lnTo>
                    <a:pt x="7415" y="3396"/>
                  </a:lnTo>
                  <a:lnTo>
                    <a:pt x="7443" y="3391"/>
                  </a:lnTo>
                  <a:lnTo>
                    <a:pt x="7470" y="3386"/>
                  </a:lnTo>
                  <a:lnTo>
                    <a:pt x="7498" y="3381"/>
                  </a:lnTo>
                  <a:lnTo>
                    <a:pt x="7523" y="3375"/>
                  </a:lnTo>
                  <a:lnTo>
                    <a:pt x="7549" y="3367"/>
                  </a:lnTo>
                  <a:lnTo>
                    <a:pt x="7575" y="3359"/>
                  </a:lnTo>
                  <a:lnTo>
                    <a:pt x="7599" y="3350"/>
                  </a:lnTo>
                  <a:lnTo>
                    <a:pt x="7623" y="3340"/>
                  </a:lnTo>
                  <a:lnTo>
                    <a:pt x="7646" y="3329"/>
                  </a:lnTo>
                  <a:lnTo>
                    <a:pt x="7669" y="3317"/>
                  </a:lnTo>
                  <a:lnTo>
                    <a:pt x="7690" y="3305"/>
                  </a:lnTo>
                  <a:lnTo>
                    <a:pt x="7711" y="3292"/>
                  </a:lnTo>
                  <a:lnTo>
                    <a:pt x="7730" y="3277"/>
                  </a:lnTo>
                  <a:lnTo>
                    <a:pt x="7749" y="3262"/>
                  </a:lnTo>
                  <a:lnTo>
                    <a:pt x="7766" y="3245"/>
                  </a:lnTo>
                  <a:lnTo>
                    <a:pt x="7784" y="3229"/>
                  </a:lnTo>
                  <a:lnTo>
                    <a:pt x="7799" y="3211"/>
                  </a:lnTo>
                  <a:lnTo>
                    <a:pt x="7814" y="3193"/>
                  </a:lnTo>
                  <a:lnTo>
                    <a:pt x="7827" y="3173"/>
                  </a:lnTo>
                  <a:lnTo>
                    <a:pt x="7840" y="3152"/>
                  </a:lnTo>
                  <a:lnTo>
                    <a:pt x="7850" y="3132"/>
                  </a:lnTo>
                  <a:lnTo>
                    <a:pt x="7859" y="3109"/>
                  </a:lnTo>
                  <a:lnTo>
                    <a:pt x="7867" y="3087"/>
                  </a:lnTo>
                  <a:lnTo>
                    <a:pt x="7875" y="3063"/>
                  </a:lnTo>
                  <a:lnTo>
                    <a:pt x="7880" y="3038"/>
                  </a:lnTo>
                  <a:lnTo>
                    <a:pt x="7884" y="3013"/>
                  </a:lnTo>
                  <a:lnTo>
                    <a:pt x="7886" y="2987"/>
                  </a:lnTo>
                  <a:lnTo>
                    <a:pt x="7887" y="2960"/>
                  </a:lnTo>
                  <a:lnTo>
                    <a:pt x="7887" y="2937"/>
                  </a:lnTo>
                  <a:lnTo>
                    <a:pt x="7885" y="2916"/>
                  </a:lnTo>
                  <a:lnTo>
                    <a:pt x="7882" y="2894"/>
                  </a:lnTo>
                  <a:lnTo>
                    <a:pt x="7877" y="2873"/>
                  </a:lnTo>
                  <a:lnTo>
                    <a:pt x="7871" y="2853"/>
                  </a:lnTo>
                  <a:lnTo>
                    <a:pt x="7864" y="2833"/>
                  </a:lnTo>
                  <a:lnTo>
                    <a:pt x="7857" y="2814"/>
                  </a:lnTo>
                  <a:lnTo>
                    <a:pt x="7848" y="2794"/>
                  </a:lnTo>
                  <a:lnTo>
                    <a:pt x="7836" y="2775"/>
                  </a:lnTo>
                  <a:lnTo>
                    <a:pt x="7825" y="2758"/>
                  </a:lnTo>
                  <a:lnTo>
                    <a:pt x="7813" y="2739"/>
                  </a:lnTo>
                  <a:lnTo>
                    <a:pt x="7798" y="2722"/>
                  </a:lnTo>
                  <a:lnTo>
                    <a:pt x="7783" y="2705"/>
                  </a:lnTo>
                  <a:lnTo>
                    <a:pt x="7767" y="2688"/>
                  </a:lnTo>
                  <a:lnTo>
                    <a:pt x="7750" y="2671"/>
                  </a:lnTo>
                  <a:lnTo>
                    <a:pt x="7730" y="2655"/>
                  </a:lnTo>
                  <a:lnTo>
                    <a:pt x="7711" y="2639"/>
                  </a:lnTo>
                  <a:lnTo>
                    <a:pt x="7690" y="2623"/>
                  </a:lnTo>
                  <a:lnTo>
                    <a:pt x="7669" y="2608"/>
                  </a:lnTo>
                  <a:lnTo>
                    <a:pt x="7645" y="2592"/>
                  </a:lnTo>
                  <a:lnTo>
                    <a:pt x="7621" y="2577"/>
                  </a:lnTo>
                  <a:lnTo>
                    <a:pt x="7595" y="2561"/>
                  </a:lnTo>
                  <a:lnTo>
                    <a:pt x="7570" y="2546"/>
                  </a:lnTo>
                  <a:lnTo>
                    <a:pt x="7542" y="2531"/>
                  </a:lnTo>
                  <a:lnTo>
                    <a:pt x="7484" y="2501"/>
                  </a:lnTo>
                  <a:lnTo>
                    <a:pt x="7421" y="2472"/>
                  </a:lnTo>
                  <a:lnTo>
                    <a:pt x="7355" y="2441"/>
                  </a:lnTo>
                  <a:lnTo>
                    <a:pt x="7285" y="2411"/>
                  </a:lnTo>
                  <a:lnTo>
                    <a:pt x="7217" y="2381"/>
                  </a:lnTo>
                  <a:lnTo>
                    <a:pt x="7153" y="2353"/>
                  </a:lnTo>
                  <a:lnTo>
                    <a:pt x="7091" y="2325"/>
                  </a:lnTo>
                  <a:lnTo>
                    <a:pt x="7032" y="2297"/>
                  </a:lnTo>
                  <a:lnTo>
                    <a:pt x="6976" y="2270"/>
                  </a:lnTo>
                  <a:lnTo>
                    <a:pt x="6924" y="2243"/>
                  </a:lnTo>
                  <a:lnTo>
                    <a:pt x="6899" y="2228"/>
                  </a:lnTo>
                  <a:lnTo>
                    <a:pt x="6874" y="2214"/>
                  </a:lnTo>
                  <a:lnTo>
                    <a:pt x="6852" y="2200"/>
                  </a:lnTo>
                  <a:lnTo>
                    <a:pt x="6828" y="2185"/>
                  </a:lnTo>
                  <a:lnTo>
                    <a:pt x="6806" y="2170"/>
                  </a:lnTo>
                  <a:lnTo>
                    <a:pt x="6786" y="2154"/>
                  </a:lnTo>
                  <a:lnTo>
                    <a:pt x="6765" y="2139"/>
                  </a:lnTo>
                  <a:lnTo>
                    <a:pt x="6746" y="2122"/>
                  </a:lnTo>
                  <a:lnTo>
                    <a:pt x="6727" y="2106"/>
                  </a:lnTo>
                  <a:lnTo>
                    <a:pt x="6709" y="2088"/>
                  </a:lnTo>
                  <a:lnTo>
                    <a:pt x="6692" y="2071"/>
                  </a:lnTo>
                  <a:lnTo>
                    <a:pt x="6676" y="2052"/>
                  </a:lnTo>
                  <a:lnTo>
                    <a:pt x="6660" y="2034"/>
                  </a:lnTo>
                  <a:lnTo>
                    <a:pt x="6646" y="2014"/>
                  </a:lnTo>
                  <a:lnTo>
                    <a:pt x="6631" y="1994"/>
                  </a:lnTo>
                  <a:lnTo>
                    <a:pt x="6618" y="1973"/>
                  </a:lnTo>
                  <a:lnTo>
                    <a:pt x="6607" y="1951"/>
                  </a:lnTo>
                  <a:lnTo>
                    <a:pt x="6595" y="1929"/>
                  </a:lnTo>
                  <a:lnTo>
                    <a:pt x="6584" y="1905"/>
                  </a:lnTo>
                  <a:lnTo>
                    <a:pt x="6575" y="1880"/>
                  </a:lnTo>
                  <a:lnTo>
                    <a:pt x="6540" y="1965"/>
                  </a:lnTo>
                  <a:lnTo>
                    <a:pt x="6494" y="2076"/>
                  </a:lnTo>
                  <a:lnTo>
                    <a:pt x="6439" y="2210"/>
                  </a:lnTo>
                  <a:lnTo>
                    <a:pt x="6376" y="2364"/>
                  </a:lnTo>
                  <a:lnTo>
                    <a:pt x="6306" y="2534"/>
                  </a:lnTo>
                  <a:lnTo>
                    <a:pt x="6231" y="2717"/>
                  </a:lnTo>
                  <a:lnTo>
                    <a:pt x="6152" y="2906"/>
                  </a:lnTo>
                  <a:lnTo>
                    <a:pt x="6072" y="3099"/>
                  </a:lnTo>
                  <a:lnTo>
                    <a:pt x="5992" y="3293"/>
                  </a:lnTo>
                  <a:lnTo>
                    <a:pt x="5913" y="3482"/>
                  </a:lnTo>
                  <a:lnTo>
                    <a:pt x="5837" y="3663"/>
                  </a:lnTo>
                  <a:lnTo>
                    <a:pt x="5766" y="3833"/>
                  </a:lnTo>
                  <a:lnTo>
                    <a:pt x="5701" y="3988"/>
                  </a:lnTo>
                  <a:lnTo>
                    <a:pt x="5644" y="4122"/>
                  </a:lnTo>
                  <a:lnTo>
                    <a:pt x="5596" y="4233"/>
                  </a:lnTo>
                  <a:lnTo>
                    <a:pt x="5559" y="4317"/>
                  </a:lnTo>
                  <a:lnTo>
                    <a:pt x="5182" y="4317"/>
                  </a:lnTo>
                  <a:lnTo>
                    <a:pt x="5271" y="4150"/>
                  </a:lnTo>
                  <a:lnTo>
                    <a:pt x="5350" y="4002"/>
                  </a:lnTo>
                  <a:lnTo>
                    <a:pt x="5353" y="3997"/>
                  </a:lnTo>
                  <a:lnTo>
                    <a:pt x="5371" y="3961"/>
                  </a:lnTo>
                  <a:lnTo>
                    <a:pt x="5390" y="3923"/>
                  </a:lnTo>
                  <a:lnTo>
                    <a:pt x="5410" y="3883"/>
                  </a:lnTo>
                  <a:lnTo>
                    <a:pt x="5430" y="3840"/>
                  </a:lnTo>
                  <a:lnTo>
                    <a:pt x="5452" y="3795"/>
                  </a:lnTo>
                  <a:lnTo>
                    <a:pt x="5475" y="3750"/>
                  </a:lnTo>
                  <a:lnTo>
                    <a:pt x="5496" y="3703"/>
                  </a:lnTo>
                  <a:lnTo>
                    <a:pt x="5520" y="3653"/>
                  </a:lnTo>
                  <a:lnTo>
                    <a:pt x="5543" y="3604"/>
                  </a:lnTo>
                  <a:lnTo>
                    <a:pt x="5566" y="3553"/>
                  </a:lnTo>
                  <a:lnTo>
                    <a:pt x="5590" y="3502"/>
                  </a:lnTo>
                  <a:lnTo>
                    <a:pt x="5614" y="3449"/>
                  </a:lnTo>
                  <a:lnTo>
                    <a:pt x="5637" y="3397"/>
                  </a:lnTo>
                  <a:lnTo>
                    <a:pt x="5661" y="3344"/>
                  </a:lnTo>
                  <a:lnTo>
                    <a:pt x="5684" y="3292"/>
                  </a:lnTo>
                  <a:lnTo>
                    <a:pt x="5707" y="3239"/>
                  </a:lnTo>
                  <a:lnTo>
                    <a:pt x="4980" y="1485"/>
                  </a:lnTo>
                  <a:lnTo>
                    <a:pt x="4975" y="1474"/>
                  </a:lnTo>
                  <a:lnTo>
                    <a:pt x="4967" y="1456"/>
                  </a:lnTo>
                  <a:lnTo>
                    <a:pt x="4956" y="1429"/>
                  </a:lnTo>
                  <a:lnTo>
                    <a:pt x="4939" y="1393"/>
                  </a:lnTo>
                  <a:lnTo>
                    <a:pt x="4918" y="1346"/>
                  </a:lnTo>
                  <a:lnTo>
                    <a:pt x="4897" y="1300"/>
                  </a:lnTo>
                  <a:lnTo>
                    <a:pt x="4884" y="1278"/>
                  </a:lnTo>
                  <a:lnTo>
                    <a:pt x="4872" y="1256"/>
                  </a:lnTo>
                  <a:lnTo>
                    <a:pt x="4859" y="1235"/>
                  </a:lnTo>
                  <a:lnTo>
                    <a:pt x="4845" y="1215"/>
                  </a:lnTo>
                  <a:lnTo>
                    <a:pt x="4830" y="1196"/>
                  </a:lnTo>
                  <a:lnTo>
                    <a:pt x="4812" y="1178"/>
                  </a:lnTo>
                  <a:lnTo>
                    <a:pt x="4795" y="1160"/>
                  </a:lnTo>
                  <a:lnTo>
                    <a:pt x="4774" y="1144"/>
                  </a:lnTo>
                  <a:lnTo>
                    <a:pt x="4753" y="1128"/>
                  </a:lnTo>
                  <a:lnTo>
                    <a:pt x="4729" y="1114"/>
                  </a:lnTo>
                  <a:lnTo>
                    <a:pt x="4717" y="1108"/>
                  </a:lnTo>
                  <a:lnTo>
                    <a:pt x="4703" y="1101"/>
                  </a:lnTo>
                  <a:lnTo>
                    <a:pt x="4689" y="1094"/>
                  </a:lnTo>
                  <a:lnTo>
                    <a:pt x="4674" y="1089"/>
                  </a:lnTo>
                  <a:lnTo>
                    <a:pt x="4642" y="1079"/>
                  </a:lnTo>
                  <a:lnTo>
                    <a:pt x="4610" y="1071"/>
                  </a:lnTo>
                  <a:lnTo>
                    <a:pt x="4578" y="1063"/>
                  </a:lnTo>
                  <a:lnTo>
                    <a:pt x="4544" y="1057"/>
                  </a:lnTo>
                  <a:lnTo>
                    <a:pt x="4509" y="1052"/>
                  </a:lnTo>
                  <a:lnTo>
                    <a:pt x="4472" y="1049"/>
                  </a:lnTo>
                  <a:lnTo>
                    <a:pt x="4435" y="1047"/>
                  </a:lnTo>
                  <a:lnTo>
                    <a:pt x="4397" y="1046"/>
                  </a:lnTo>
                  <a:lnTo>
                    <a:pt x="4375" y="1046"/>
                  </a:lnTo>
                  <a:lnTo>
                    <a:pt x="4352" y="1047"/>
                  </a:lnTo>
                  <a:lnTo>
                    <a:pt x="4328" y="1049"/>
                  </a:lnTo>
                  <a:lnTo>
                    <a:pt x="4305" y="1051"/>
                  </a:lnTo>
                  <a:lnTo>
                    <a:pt x="4282" y="1054"/>
                  </a:lnTo>
                  <a:lnTo>
                    <a:pt x="4258" y="1058"/>
                  </a:lnTo>
                  <a:lnTo>
                    <a:pt x="4235" y="1062"/>
                  </a:lnTo>
                  <a:lnTo>
                    <a:pt x="4211" y="1068"/>
                  </a:lnTo>
                  <a:lnTo>
                    <a:pt x="4188" y="1074"/>
                  </a:lnTo>
                  <a:lnTo>
                    <a:pt x="4165" y="1081"/>
                  </a:lnTo>
                  <a:lnTo>
                    <a:pt x="4142" y="1089"/>
                  </a:lnTo>
                  <a:lnTo>
                    <a:pt x="4119" y="1098"/>
                  </a:lnTo>
                  <a:lnTo>
                    <a:pt x="4098" y="1108"/>
                  </a:lnTo>
                  <a:lnTo>
                    <a:pt x="4076" y="1118"/>
                  </a:lnTo>
                  <a:lnTo>
                    <a:pt x="4055" y="1130"/>
                  </a:lnTo>
                  <a:lnTo>
                    <a:pt x="4035" y="1143"/>
                  </a:lnTo>
                  <a:lnTo>
                    <a:pt x="4015" y="1156"/>
                  </a:lnTo>
                  <a:lnTo>
                    <a:pt x="3997" y="1172"/>
                  </a:lnTo>
                  <a:lnTo>
                    <a:pt x="3979" y="1187"/>
                  </a:lnTo>
                  <a:lnTo>
                    <a:pt x="3962" y="1205"/>
                  </a:lnTo>
                  <a:lnTo>
                    <a:pt x="3945" y="1222"/>
                  </a:lnTo>
                  <a:lnTo>
                    <a:pt x="3931" y="1242"/>
                  </a:lnTo>
                  <a:lnTo>
                    <a:pt x="3916" y="1262"/>
                  </a:lnTo>
                  <a:lnTo>
                    <a:pt x="3904" y="1284"/>
                  </a:lnTo>
                  <a:lnTo>
                    <a:pt x="3893" y="1307"/>
                  </a:lnTo>
                  <a:lnTo>
                    <a:pt x="3882" y="1330"/>
                  </a:lnTo>
                  <a:lnTo>
                    <a:pt x="3873" y="1356"/>
                  </a:lnTo>
                  <a:lnTo>
                    <a:pt x="3866" y="1383"/>
                  </a:lnTo>
                  <a:lnTo>
                    <a:pt x="3860" y="1411"/>
                  </a:lnTo>
                  <a:lnTo>
                    <a:pt x="3856" y="1440"/>
                  </a:lnTo>
                  <a:lnTo>
                    <a:pt x="3853" y="1471"/>
                  </a:lnTo>
                  <a:lnTo>
                    <a:pt x="3852" y="1503"/>
                  </a:lnTo>
                  <a:lnTo>
                    <a:pt x="3852" y="1528"/>
                  </a:lnTo>
                  <a:lnTo>
                    <a:pt x="3853" y="1551"/>
                  </a:lnTo>
                  <a:lnTo>
                    <a:pt x="3856" y="1572"/>
                  </a:lnTo>
                  <a:lnTo>
                    <a:pt x="3860" y="1594"/>
                  </a:lnTo>
                  <a:lnTo>
                    <a:pt x="3864" y="1613"/>
                  </a:lnTo>
                  <a:lnTo>
                    <a:pt x="3870" y="1632"/>
                  </a:lnTo>
                  <a:lnTo>
                    <a:pt x="3876" y="1651"/>
                  </a:lnTo>
                  <a:lnTo>
                    <a:pt x="3884" y="1668"/>
                  </a:lnTo>
                  <a:lnTo>
                    <a:pt x="3894" y="1685"/>
                  </a:lnTo>
                  <a:lnTo>
                    <a:pt x="3905" y="1700"/>
                  </a:lnTo>
                  <a:lnTo>
                    <a:pt x="3916" y="1715"/>
                  </a:lnTo>
                  <a:lnTo>
                    <a:pt x="3930" y="1731"/>
                  </a:lnTo>
                  <a:lnTo>
                    <a:pt x="3944" y="1745"/>
                  </a:lnTo>
                  <a:lnTo>
                    <a:pt x="3960" y="1760"/>
                  </a:lnTo>
                  <a:lnTo>
                    <a:pt x="3977" y="1774"/>
                  </a:lnTo>
                  <a:lnTo>
                    <a:pt x="3996" y="1788"/>
                  </a:lnTo>
                  <a:lnTo>
                    <a:pt x="4015" y="1802"/>
                  </a:lnTo>
                  <a:lnTo>
                    <a:pt x="4036" y="1815"/>
                  </a:lnTo>
                  <a:lnTo>
                    <a:pt x="4058" y="1830"/>
                  </a:lnTo>
                  <a:lnTo>
                    <a:pt x="4083" y="1843"/>
                  </a:lnTo>
                  <a:lnTo>
                    <a:pt x="4136" y="1872"/>
                  </a:lnTo>
                  <a:lnTo>
                    <a:pt x="4193" y="1902"/>
                  </a:lnTo>
                  <a:lnTo>
                    <a:pt x="4329" y="1968"/>
                  </a:lnTo>
                  <a:lnTo>
                    <a:pt x="4490" y="2047"/>
                  </a:lnTo>
                  <a:lnTo>
                    <a:pt x="4562" y="2078"/>
                  </a:lnTo>
                  <a:lnTo>
                    <a:pt x="4632" y="2111"/>
                  </a:lnTo>
                  <a:lnTo>
                    <a:pt x="4666" y="2128"/>
                  </a:lnTo>
                  <a:lnTo>
                    <a:pt x="4700" y="2144"/>
                  </a:lnTo>
                  <a:lnTo>
                    <a:pt x="4734" y="2160"/>
                  </a:lnTo>
                  <a:lnTo>
                    <a:pt x="4767" y="2178"/>
                  </a:lnTo>
                  <a:lnTo>
                    <a:pt x="4799" y="2197"/>
                  </a:lnTo>
                  <a:lnTo>
                    <a:pt x="4831" y="2215"/>
                  </a:lnTo>
                  <a:lnTo>
                    <a:pt x="4862" y="2234"/>
                  </a:lnTo>
                  <a:lnTo>
                    <a:pt x="4892" y="2253"/>
                  </a:lnTo>
                  <a:lnTo>
                    <a:pt x="4921" y="2273"/>
                  </a:lnTo>
                  <a:lnTo>
                    <a:pt x="4948" y="2293"/>
                  </a:lnTo>
                  <a:lnTo>
                    <a:pt x="4976" y="2315"/>
                  </a:lnTo>
                  <a:lnTo>
                    <a:pt x="5002" y="2338"/>
                  </a:lnTo>
                  <a:lnTo>
                    <a:pt x="5027" y="2360"/>
                  </a:lnTo>
                  <a:lnTo>
                    <a:pt x="5050" y="2384"/>
                  </a:lnTo>
                  <a:lnTo>
                    <a:pt x="5073" y="2408"/>
                  </a:lnTo>
                  <a:lnTo>
                    <a:pt x="5095" y="2433"/>
                  </a:lnTo>
                  <a:lnTo>
                    <a:pt x="5114" y="2460"/>
                  </a:lnTo>
                  <a:lnTo>
                    <a:pt x="5133" y="2487"/>
                  </a:lnTo>
                  <a:lnTo>
                    <a:pt x="5150" y="2515"/>
                  </a:lnTo>
                  <a:lnTo>
                    <a:pt x="5166" y="2545"/>
                  </a:lnTo>
                  <a:lnTo>
                    <a:pt x="5180" y="2575"/>
                  </a:lnTo>
                  <a:lnTo>
                    <a:pt x="5191" y="2607"/>
                  </a:lnTo>
                  <a:lnTo>
                    <a:pt x="5203" y="2639"/>
                  </a:lnTo>
                  <a:lnTo>
                    <a:pt x="5211" y="2672"/>
                  </a:lnTo>
                  <a:lnTo>
                    <a:pt x="5218" y="2709"/>
                  </a:lnTo>
                  <a:lnTo>
                    <a:pt x="5223" y="2745"/>
                  </a:lnTo>
                  <a:lnTo>
                    <a:pt x="5226" y="2782"/>
                  </a:lnTo>
                  <a:lnTo>
                    <a:pt x="5228" y="2821"/>
                  </a:lnTo>
                  <a:lnTo>
                    <a:pt x="5226" y="2886"/>
                  </a:lnTo>
                  <a:lnTo>
                    <a:pt x="5220" y="2947"/>
                  </a:lnTo>
                  <a:lnTo>
                    <a:pt x="5211" y="3005"/>
                  </a:lnTo>
                  <a:lnTo>
                    <a:pt x="5198" y="3060"/>
                  </a:lnTo>
                  <a:lnTo>
                    <a:pt x="5181" y="3112"/>
                  </a:lnTo>
                  <a:lnTo>
                    <a:pt x="5162" y="3161"/>
                  </a:lnTo>
                  <a:lnTo>
                    <a:pt x="5139" y="3206"/>
                  </a:lnTo>
                  <a:lnTo>
                    <a:pt x="5114" y="3249"/>
                  </a:lnTo>
                  <a:lnTo>
                    <a:pt x="5086" y="3289"/>
                  </a:lnTo>
                  <a:lnTo>
                    <a:pt x="5055" y="3328"/>
                  </a:lnTo>
                  <a:lnTo>
                    <a:pt x="5024" y="3363"/>
                  </a:lnTo>
                  <a:lnTo>
                    <a:pt x="4990" y="3395"/>
                  </a:lnTo>
                  <a:lnTo>
                    <a:pt x="4953" y="3425"/>
                  </a:lnTo>
                  <a:lnTo>
                    <a:pt x="4915" y="3453"/>
                  </a:lnTo>
                  <a:lnTo>
                    <a:pt x="4877" y="3479"/>
                  </a:lnTo>
                  <a:lnTo>
                    <a:pt x="4837" y="3502"/>
                  </a:lnTo>
                  <a:lnTo>
                    <a:pt x="4796" y="3523"/>
                  </a:lnTo>
                  <a:lnTo>
                    <a:pt x="4754" y="3543"/>
                  </a:lnTo>
                  <a:lnTo>
                    <a:pt x="4711" y="3560"/>
                  </a:lnTo>
                  <a:lnTo>
                    <a:pt x="4668" y="3576"/>
                  </a:lnTo>
                  <a:lnTo>
                    <a:pt x="4625" y="3589"/>
                  </a:lnTo>
                  <a:lnTo>
                    <a:pt x="4582" y="3602"/>
                  </a:lnTo>
                  <a:lnTo>
                    <a:pt x="4538" y="3613"/>
                  </a:lnTo>
                  <a:lnTo>
                    <a:pt x="4496" y="3622"/>
                  </a:lnTo>
                  <a:lnTo>
                    <a:pt x="4454" y="3629"/>
                  </a:lnTo>
                  <a:lnTo>
                    <a:pt x="4413" y="3637"/>
                  </a:lnTo>
                  <a:lnTo>
                    <a:pt x="4373" y="3642"/>
                  </a:lnTo>
                  <a:lnTo>
                    <a:pt x="4332" y="3646"/>
                  </a:lnTo>
                  <a:lnTo>
                    <a:pt x="4295" y="3649"/>
                  </a:lnTo>
                  <a:lnTo>
                    <a:pt x="4258" y="3651"/>
                  </a:lnTo>
                  <a:lnTo>
                    <a:pt x="4223" y="3652"/>
                  </a:lnTo>
                  <a:lnTo>
                    <a:pt x="4191" y="3652"/>
                  </a:lnTo>
                  <a:lnTo>
                    <a:pt x="4141" y="3652"/>
                  </a:lnTo>
                  <a:lnTo>
                    <a:pt x="4090" y="3650"/>
                  </a:lnTo>
                  <a:lnTo>
                    <a:pt x="4042" y="3646"/>
                  </a:lnTo>
                  <a:lnTo>
                    <a:pt x="3994" y="3642"/>
                  </a:lnTo>
                  <a:lnTo>
                    <a:pt x="3946" y="3636"/>
                  </a:lnTo>
                  <a:lnTo>
                    <a:pt x="3900" y="3628"/>
                  </a:lnTo>
                  <a:lnTo>
                    <a:pt x="3854" y="3620"/>
                  </a:lnTo>
                  <a:lnTo>
                    <a:pt x="3810" y="3610"/>
                  </a:lnTo>
                  <a:lnTo>
                    <a:pt x="3767" y="3600"/>
                  </a:lnTo>
                  <a:lnTo>
                    <a:pt x="3726" y="3587"/>
                  </a:lnTo>
                  <a:lnTo>
                    <a:pt x="3686" y="3574"/>
                  </a:lnTo>
                  <a:lnTo>
                    <a:pt x="3646" y="3559"/>
                  </a:lnTo>
                  <a:lnTo>
                    <a:pt x="3610" y="3543"/>
                  </a:lnTo>
                  <a:lnTo>
                    <a:pt x="3575" y="3526"/>
                  </a:lnTo>
                  <a:lnTo>
                    <a:pt x="3542" y="3509"/>
                  </a:lnTo>
                  <a:lnTo>
                    <a:pt x="3510" y="3490"/>
                  </a:lnTo>
                  <a:lnTo>
                    <a:pt x="3510" y="3031"/>
                  </a:lnTo>
                  <a:close/>
                </a:path>
              </a:pathLst>
            </a:custGeom>
            <a:solidFill>
              <a:schemeClr val="bg1"/>
            </a:solidFill>
            <a:ln w="9525">
              <a:noFill/>
              <a:round/>
              <a:headEnd/>
              <a:tailEnd/>
            </a:ln>
          </p:spPr>
          <p:txBody>
            <a:bodyPr/>
            <a:lstStyle/>
            <a:p>
              <a:pPr>
                <a:defRPr/>
              </a:pPr>
              <a:endParaRPr lang="en-US"/>
            </a:p>
          </p:txBody>
        </p:sp>
        <p:sp>
          <p:nvSpPr>
            <p:cNvPr id="166929" name="Freeform 17"/>
            <p:cNvSpPr>
              <a:spLocks/>
            </p:cNvSpPr>
            <p:nvPr/>
          </p:nvSpPr>
          <p:spPr bwMode="auto">
            <a:xfrm>
              <a:off x="2551" y="1628"/>
              <a:ext cx="244" cy="344"/>
            </a:xfrm>
            <a:custGeom>
              <a:avLst/>
              <a:gdLst/>
              <a:ahLst/>
              <a:cxnLst>
                <a:cxn ang="0">
                  <a:pos x="379" y="366"/>
                </a:cxn>
                <a:cxn ang="0">
                  <a:pos x="391" y="348"/>
                </a:cxn>
                <a:cxn ang="0">
                  <a:pos x="431" y="303"/>
                </a:cxn>
                <a:cxn ang="0">
                  <a:pos x="529" y="211"/>
                </a:cxn>
                <a:cxn ang="0">
                  <a:pos x="586" y="168"/>
                </a:cxn>
                <a:cxn ang="0">
                  <a:pos x="649" y="129"/>
                </a:cxn>
                <a:cxn ang="0">
                  <a:pos x="719" y="93"/>
                </a:cxn>
                <a:cxn ang="0">
                  <a:pos x="798" y="61"/>
                </a:cxn>
                <a:cxn ang="0">
                  <a:pos x="887" y="36"/>
                </a:cxn>
                <a:cxn ang="0">
                  <a:pos x="987" y="16"/>
                </a:cxn>
                <a:cxn ang="0">
                  <a:pos x="1098" y="4"/>
                </a:cxn>
                <a:cxn ang="0">
                  <a:pos x="1224" y="0"/>
                </a:cxn>
                <a:cxn ang="0">
                  <a:pos x="1345" y="9"/>
                </a:cxn>
                <a:cxn ang="0">
                  <a:pos x="1459" y="36"/>
                </a:cxn>
                <a:cxn ang="0">
                  <a:pos x="1562" y="78"/>
                </a:cxn>
                <a:cxn ang="0">
                  <a:pos x="1655" y="133"/>
                </a:cxn>
                <a:cxn ang="0">
                  <a:pos x="1738" y="197"/>
                </a:cxn>
                <a:cxn ang="0">
                  <a:pos x="1809" y="269"/>
                </a:cxn>
                <a:cxn ang="0">
                  <a:pos x="1868" y="344"/>
                </a:cxn>
                <a:cxn ang="0">
                  <a:pos x="1915" y="422"/>
                </a:cxn>
                <a:cxn ang="0">
                  <a:pos x="1949" y="499"/>
                </a:cxn>
                <a:cxn ang="0">
                  <a:pos x="1968" y="574"/>
                </a:cxn>
                <a:cxn ang="0">
                  <a:pos x="1975" y="2318"/>
                </a:cxn>
                <a:cxn ang="0">
                  <a:pos x="1590" y="2747"/>
                </a:cxn>
                <a:cxn ang="0">
                  <a:pos x="1589" y="768"/>
                </a:cxn>
                <a:cxn ang="0">
                  <a:pos x="1578" y="688"/>
                </a:cxn>
                <a:cxn ang="0">
                  <a:pos x="1554" y="614"/>
                </a:cxn>
                <a:cxn ang="0">
                  <a:pos x="1519" y="545"/>
                </a:cxn>
                <a:cxn ang="0">
                  <a:pos x="1473" y="482"/>
                </a:cxn>
                <a:cxn ang="0">
                  <a:pos x="1418" y="426"/>
                </a:cxn>
                <a:cxn ang="0">
                  <a:pos x="1354" y="379"/>
                </a:cxn>
                <a:cxn ang="0">
                  <a:pos x="1283" y="341"/>
                </a:cxn>
                <a:cxn ang="0">
                  <a:pos x="1206" y="311"/>
                </a:cxn>
                <a:cxn ang="0">
                  <a:pos x="1123" y="291"/>
                </a:cxn>
                <a:cxn ang="0">
                  <a:pos x="1035" y="282"/>
                </a:cxn>
                <a:cxn ang="0">
                  <a:pos x="955" y="284"/>
                </a:cxn>
                <a:cxn ang="0">
                  <a:pos x="877" y="298"/>
                </a:cxn>
                <a:cxn ang="0">
                  <a:pos x="797" y="322"/>
                </a:cxn>
                <a:cxn ang="0">
                  <a:pos x="720" y="356"/>
                </a:cxn>
                <a:cxn ang="0">
                  <a:pos x="646" y="400"/>
                </a:cxn>
                <a:cxn ang="0">
                  <a:pos x="577" y="449"/>
                </a:cxn>
                <a:cxn ang="0">
                  <a:pos x="515" y="505"/>
                </a:cxn>
                <a:cxn ang="0">
                  <a:pos x="464" y="565"/>
                </a:cxn>
                <a:cxn ang="0">
                  <a:pos x="422" y="630"/>
                </a:cxn>
                <a:cxn ang="0">
                  <a:pos x="396" y="696"/>
                </a:cxn>
                <a:cxn ang="0">
                  <a:pos x="384" y="765"/>
                </a:cxn>
                <a:cxn ang="0">
                  <a:pos x="384" y="2747"/>
                </a:cxn>
                <a:cxn ang="0">
                  <a:pos x="0" y="392"/>
                </a:cxn>
                <a:cxn ang="0">
                  <a:pos x="278" y="35"/>
                </a:cxn>
              </a:cxnLst>
              <a:rect l="0" t="0" r="r" b="b"/>
              <a:pathLst>
                <a:path w="1975" h="2747">
                  <a:moveTo>
                    <a:pt x="374" y="35"/>
                  </a:moveTo>
                  <a:lnTo>
                    <a:pt x="379" y="345"/>
                  </a:lnTo>
                  <a:lnTo>
                    <a:pt x="379" y="366"/>
                  </a:lnTo>
                  <a:lnTo>
                    <a:pt x="383" y="366"/>
                  </a:lnTo>
                  <a:lnTo>
                    <a:pt x="386" y="356"/>
                  </a:lnTo>
                  <a:lnTo>
                    <a:pt x="391" y="348"/>
                  </a:lnTo>
                  <a:lnTo>
                    <a:pt x="396" y="341"/>
                  </a:lnTo>
                  <a:lnTo>
                    <a:pt x="401" y="334"/>
                  </a:lnTo>
                  <a:lnTo>
                    <a:pt x="431" y="303"/>
                  </a:lnTo>
                  <a:lnTo>
                    <a:pt x="461" y="272"/>
                  </a:lnTo>
                  <a:lnTo>
                    <a:pt x="494" y="241"/>
                  </a:lnTo>
                  <a:lnTo>
                    <a:pt x="529" y="211"/>
                  </a:lnTo>
                  <a:lnTo>
                    <a:pt x="548" y="197"/>
                  </a:lnTo>
                  <a:lnTo>
                    <a:pt x="567" y="182"/>
                  </a:lnTo>
                  <a:lnTo>
                    <a:pt x="586" y="168"/>
                  </a:lnTo>
                  <a:lnTo>
                    <a:pt x="606" y="154"/>
                  </a:lnTo>
                  <a:lnTo>
                    <a:pt x="627" y="141"/>
                  </a:lnTo>
                  <a:lnTo>
                    <a:pt x="649" y="129"/>
                  </a:lnTo>
                  <a:lnTo>
                    <a:pt x="672" y="116"/>
                  </a:lnTo>
                  <a:lnTo>
                    <a:pt x="695" y="104"/>
                  </a:lnTo>
                  <a:lnTo>
                    <a:pt x="719" y="93"/>
                  </a:lnTo>
                  <a:lnTo>
                    <a:pt x="745" y="81"/>
                  </a:lnTo>
                  <a:lnTo>
                    <a:pt x="770" y="71"/>
                  </a:lnTo>
                  <a:lnTo>
                    <a:pt x="798" y="61"/>
                  </a:lnTo>
                  <a:lnTo>
                    <a:pt x="826" y="52"/>
                  </a:lnTo>
                  <a:lnTo>
                    <a:pt x="856" y="43"/>
                  </a:lnTo>
                  <a:lnTo>
                    <a:pt x="887" y="36"/>
                  </a:lnTo>
                  <a:lnTo>
                    <a:pt x="919" y="28"/>
                  </a:lnTo>
                  <a:lnTo>
                    <a:pt x="952" y="22"/>
                  </a:lnTo>
                  <a:lnTo>
                    <a:pt x="987" y="16"/>
                  </a:lnTo>
                  <a:lnTo>
                    <a:pt x="1023" y="11"/>
                  </a:lnTo>
                  <a:lnTo>
                    <a:pt x="1060" y="7"/>
                  </a:lnTo>
                  <a:lnTo>
                    <a:pt x="1098" y="4"/>
                  </a:lnTo>
                  <a:lnTo>
                    <a:pt x="1138" y="1"/>
                  </a:lnTo>
                  <a:lnTo>
                    <a:pt x="1180" y="0"/>
                  </a:lnTo>
                  <a:lnTo>
                    <a:pt x="1224" y="0"/>
                  </a:lnTo>
                  <a:lnTo>
                    <a:pt x="1265" y="1"/>
                  </a:lnTo>
                  <a:lnTo>
                    <a:pt x="1305" y="4"/>
                  </a:lnTo>
                  <a:lnTo>
                    <a:pt x="1345" y="9"/>
                  </a:lnTo>
                  <a:lnTo>
                    <a:pt x="1384" y="16"/>
                  </a:lnTo>
                  <a:lnTo>
                    <a:pt x="1421" y="26"/>
                  </a:lnTo>
                  <a:lnTo>
                    <a:pt x="1459" y="36"/>
                  </a:lnTo>
                  <a:lnTo>
                    <a:pt x="1494" y="48"/>
                  </a:lnTo>
                  <a:lnTo>
                    <a:pt x="1529" y="63"/>
                  </a:lnTo>
                  <a:lnTo>
                    <a:pt x="1562" y="78"/>
                  </a:lnTo>
                  <a:lnTo>
                    <a:pt x="1593" y="96"/>
                  </a:lnTo>
                  <a:lnTo>
                    <a:pt x="1625" y="113"/>
                  </a:lnTo>
                  <a:lnTo>
                    <a:pt x="1655" y="133"/>
                  </a:lnTo>
                  <a:lnTo>
                    <a:pt x="1684" y="153"/>
                  </a:lnTo>
                  <a:lnTo>
                    <a:pt x="1711" y="175"/>
                  </a:lnTo>
                  <a:lnTo>
                    <a:pt x="1738" y="197"/>
                  </a:lnTo>
                  <a:lnTo>
                    <a:pt x="1762" y="220"/>
                  </a:lnTo>
                  <a:lnTo>
                    <a:pt x="1786" y="244"/>
                  </a:lnTo>
                  <a:lnTo>
                    <a:pt x="1809" y="269"/>
                  </a:lnTo>
                  <a:lnTo>
                    <a:pt x="1829" y="293"/>
                  </a:lnTo>
                  <a:lnTo>
                    <a:pt x="1850" y="318"/>
                  </a:lnTo>
                  <a:lnTo>
                    <a:pt x="1868" y="344"/>
                  </a:lnTo>
                  <a:lnTo>
                    <a:pt x="1885" y="370"/>
                  </a:lnTo>
                  <a:lnTo>
                    <a:pt x="1900" y="396"/>
                  </a:lnTo>
                  <a:lnTo>
                    <a:pt x="1915" y="422"/>
                  </a:lnTo>
                  <a:lnTo>
                    <a:pt x="1927" y="448"/>
                  </a:lnTo>
                  <a:lnTo>
                    <a:pt x="1938" y="474"/>
                  </a:lnTo>
                  <a:lnTo>
                    <a:pt x="1949" y="499"/>
                  </a:lnTo>
                  <a:lnTo>
                    <a:pt x="1957" y="525"/>
                  </a:lnTo>
                  <a:lnTo>
                    <a:pt x="1963" y="550"/>
                  </a:lnTo>
                  <a:lnTo>
                    <a:pt x="1968" y="574"/>
                  </a:lnTo>
                  <a:lnTo>
                    <a:pt x="1972" y="597"/>
                  </a:lnTo>
                  <a:lnTo>
                    <a:pt x="1975" y="620"/>
                  </a:lnTo>
                  <a:lnTo>
                    <a:pt x="1975" y="2318"/>
                  </a:lnTo>
                  <a:lnTo>
                    <a:pt x="1975" y="2326"/>
                  </a:lnTo>
                  <a:lnTo>
                    <a:pt x="1975" y="2747"/>
                  </a:lnTo>
                  <a:lnTo>
                    <a:pt x="1590" y="2747"/>
                  </a:lnTo>
                  <a:lnTo>
                    <a:pt x="1590" y="2241"/>
                  </a:lnTo>
                  <a:lnTo>
                    <a:pt x="1589" y="796"/>
                  </a:lnTo>
                  <a:lnTo>
                    <a:pt x="1589" y="768"/>
                  </a:lnTo>
                  <a:lnTo>
                    <a:pt x="1587" y="742"/>
                  </a:lnTo>
                  <a:lnTo>
                    <a:pt x="1583" y="715"/>
                  </a:lnTo>
                  <a:lnTo>
                    <a:pt x="1578" y="688"/>
                  </a:lnTo>
                  <a:lnTo>
                    <a:pt x="1571" y="663"/>
                  </a:lnTo>
                  <a:lnTo>
                    <a:pt x="1564" y="638"/>
                  </a:lnTo>
                  <a:lnTo>
                    <a:pt x="1554" y="614"/>
                  </a:lnTo>
                  <a:lnTo>
                    <a:pt x="1544" y="590"/>
                  </a:lnTo>
                  <a:lnTo>
                    <a:pt x="1532" y="566"/>
                  </a:lnTo>
                  <a:lnTo>
                    <a:pt x="1519" y="545"/>
                  </a:lnTo>
                  <a:lnTo>
                    <a:pt x="1505" y="523"/>
                  </a:lnTo>
                  <a:lnTo>
                    <a:pt x="1489" y="502"/>
                  </a:lnTo>
                  <a:lnTo>
                    <a:pt x="1473" y="482"/>
                  </a:lnTo>
                  <a:lnTo>
                    <a:pt x="1456" y="462"/>
                  </a:lnTo>
                  <a:lnTo>
                    <a:pt x="1438" y="444"/>
                  </a:lnTo>
                  <a:lnTo>
                    <a:pt x="1418" y="426"/>
                  </a:lnTo>
                  <a:lnTo>
                    <a:pt x="1398" y="410"/>
                  </a:lnTo>
                  <a:lnTo>
                    <a:pt x="1377" y="394"/>
                  </a:lnTo>
                  <a:lnTo>
                    <a:pt x="1354" y="379"/>
                  </a:lnTo>
                  <a:lnTo>
                    <a:pt x="1332" y="366"/>
                  </a:lnTo>
                  <a:lnTo>
                    <a:pt x="1308" y="352"/>
                  </a:lnTo>
                  <a:lnTo>
                    <a:pt x="1283" y="341"/>
                  </a:lnTo>
                  <a:lnTo>
                    <a:pt x="1259" y="330"/>
                  </a:lnTo>
                  <a:lnTo>
                    <a:pt x="1233" y="319"/>
                  </a:lnTo>
                  <a:lnTo>
                    <a:pt x="1206" y="311"/>
                  </a:lnTo>
                  <a:lnTo>
                    <a:pt x="1179" y="303"/>
                  </a:lnTo>
                  <a:lnTo>
                    <a:pt x="1152" y="297"/>
                  </a:lnTo>
                  <a:lnTo>
                    <a:pt x="1123" y="291"/>
                  </a:lnTo>
                  <a:lnTo>
                    <a:pt x="1094" y="286"/>
                  </a:lnTo>
                  <a:lnTo>
                    <a:pt x="1065" y="283"/>
                  </a:lnTo>
                  <a:lnTo>
                    <a:pt x="1035" y="282"/>
                  </a:lnTo>
                  <a:lnTo>
                    <a:pt x="1005" y="281"/>
                  </a:lnTo>
                  <a:lnTo>
                    <a:pt x="981" y="282"/>
                  </a:lnTo>
                  <a:lnTo>
                    <a:pt x="955" y="284"/>
                  </a:lnTo>
                  <a:lnTo>
                    <a:pt x="929" y="287"/>
                  </a:lnTo>
                  <a:lnTo>
                    <a:pt x="902" y="291"/>
                  </a:lnTo>
                  <a:lnTo>
                    <a:pt x="877" y="298"/>
                  </a:lnTo>
                  <a:lnTo>
                    <a:pt x="850" y="305"/>
                  </a:lnTo>
                  <a:lnTo>
                    <a:pt x="824" y="313"/>
                  </a:lnTo>
                  <a:lnTo>
                    <a:pt x="797" y="322"/>
                  </a:lnTo>
                  <a:lnTo>
                    <a:pt x="771" y="333"/>
                  </a:lnTo>
                  <a:lnTo>
                    <a:pt x="746" y="344"/>
                  </a:lnTo>
                  <a:lnTo>
                    <a:pt x="720" y="356"/>
                  </a:lnTo>
                  <a:lnTo>
                    <a:pt x="694" y="370"/>
                  </a:lnTo>
                  <a:lnTo>
                    <a:pt x="670" y="384"/>
                  </a:lnTo>
                  <a:lnTo>
                    <a:pt x="646" y="400"/>
                  </a:lnTo>
                  <a:lnTo>
                    <a:pt x="622" y="415"/>
                  </a:lnTo>
                  <a:lnTo>
                    <a:pt x="599" y="432"/>
                  </a:lnTo>
                  <a:lnTo>
                    <a:pt x="577" y="449"/>
                  </a:lnTo>
                  <a:lnTo>
                    <a:pt x="555" y="467"/>
                  </a:lnTo>
                  <a:lnTo>
                    <a:pt x="535" y="486"/>
                  </a:lnTo>
                  <a:lnTo>
                    <a:pt x="515" y="505"/>
                  </a:lnTo>
                  <a:lnTo>
                    <a:pt x="496" y="524"/>
                  </a:lnTo>
                  <a:lnTo>
                    <a:pt x="480" y="545"/>
                  </a:lnTo>
                  <a:lnTo>
                    <a:pt x="464" y="565"/>
                  </a:lnTo>
                  <a:lnTo>
                    <a:pt x="448" y="587"/>
                  </a:lnTo>
                  <a:lnTo>
                    <a:pt x="435" y="608"/>
                  </a:lnTo>
                  <a:lnTo>
                    <a:pt x="422" y="630"/>
                  </a:lnTo>
                  <a:lnTo>
                    <a:pt x="412" y="652"/>
                  </a:lnTo>
                  <a:lnTo>
                    <a:pt x="403" y="675"/>
                  </a:lnTo>
                  <a:lnTo>
                    <a:pt x="396" y="696"/>
                  </a:lnTo>
                  <a:lnTo>
                    <a:pt x="390" y="719"/>
                  </a:lnTo>
                  <a:lnTo>
                    <a:pt x="386" y="742"/>
                  </a:lnTo>
                  <a:lnTo>
                    <a:pt x="384" y="765"/>
                  </a:lnTo>
                  <a:lnTo>
                    <a:pt x="384" y="2318"/>
                  </a:lnTo>
                  <a:lnTo>
                    <a:pt x="384" y="2329"/>
                  </a:lnTo>
                  <a:lnTo>
                    <a:pt x="384" y="2747"/>
                  </a:lnTo>
                  <a:lnTo>
                    <a:pt x="0" y="2747"/>
                  </a:lnTo>
                  <a:lnTo>
                    <a:pt x="0" y="2318"/>
                  </a:lnTo>
                  <a:lnTo>
                    <a:pt x="0" y="392"/>
                  </a:lnTo>
                  <a:lnTo>
                    <a:pt x="0" y="35"/>
                  </a:lnTo>
                  <a:lnTo>
                    <a:pt x="69" y="35"/>
                  </a:lnTo>
                  <a:lnTo>
                    <a:pt x="278" y="35"/>
                  </a:lnTo>
                  <a:lnTo>
                    <a:pt x="374" y="35"/>
                  </a:lnTo>
                  <a:close/>
                </a:path>
              </a:pathLst>
            </a:custGeom>
            <a:solidFill>
              <a:schemeClr val="bg1"/>
            </a:solidFill>
            <a:ln w="9525">
              <a:noFill/>
              <a:round/>
              <a:headEnd/>
              <a:tailEnd/>
            </a:ln>
          </p:spPr>
          <p:txBody>
            <a:bodyPr/>
            <a:lstStyle/>
            <a:p>
              <a:pPr>
                <a:defRPr/>
              </a:pPr>
              <a:endParaRPr lang="en-US"/>
            </a:p>
          </p:txBody>
        </p:sp>
      </p:grpSp>
      <p:pic>
        <p:nvPicPr>
          <p:cNvPr id="1035" name="Picture 18" descr="E&amp;RLOGO [Converted]"/>
          <p:cNvPicPr>
            <a:picLocks noChangeAspect="1" noChangeArrowheads="1"/>
          </p:cNvPicPr>
          <p:nvPr userDrawn="1"/>
        </p:nvPicPr>
        <p:blipFill>
          <a:blip r:embed="rId16" cstate="print"/>
          <a:srcRect/>
          <a:stretch>
            <a:fillRect/>
          </a:stretch>
        </p:blipFill>
        <p:spPr bwMode="auto">
          <a:xfrm>
            <a:off x="7702550" y="-6350"/>
            <a:ext cx="727075" cy="785813"/>
          </a:xfrm>
          <a:prstGeom prst="rect">
            <a:avLst/>
          </a:prstGeom>
          <a:noFill/>
          <a:ln w="9525">
            <a:noFill/>
            <a:miter lim="800000"/>
            <a:headEnd/>
            <a:tailEnd/>
          </a:ln>
        </p:spPr>
      </p:pic>
      <p:sp>
        <p:nvSpPr>
          <p:cNvPr id="19" name="Rectangle 18"/>
          <p:cNvSpPr>
            <a:spLocks noChangeArrowheads="1"/>
          </p:cNvSpPr>
          <p:nvPr userDrawn="1"/>
        </p:nvSpPr>
        <p:spPr bwMode="auto">
          <a:xfrm>
            <a:off x="5181600" y="6492875"/>
            <a:ext cx="1066800" cy="260350"/>
          </a:xfrm>
          <a:prstGeom prst="rect">
            <a:avLst/>
          </a:prstGeom>
          <a:noFill/>
          <a:ln w="12700" algn="ctr">
            <a:noFill/>
            <a:miter lim="800000"/>
            <a:headEnd/>
            <a:tailEnd/>
          </a:ln>
          <a:effectLst/>
        </p:spPr>
        <p:txBody>
          <a:bodyPr lIns="92075" tIns="46038" rIns="92075" bIns="46038">
            <a:spAutoFit/>
          </a:bodyPr>
          <a:lstStyle>
            <a:defPPr>
              <a:defRPr lang="en-US"/>
            </a:defPPr>
            <a:lvl1pPr algn="l" rtl="0" fontAlgn="base">
              <a:spcBef>
                <a:spcPct val="0"/>
              </a:spcBef>
              <a:spcAft>
                <a:spcPct val="0"/>
              </a:spcAft>
              <a:defRPr sz="1200" b="1" kern="1200">
                <a:solidFill>
                  <a:schemeClr val="tx1"/>
                </a:solidFill>
                <a:latin typeface="Arial" charset="0"/>
                <a:ea typeface="+mn-ea"/>
                <a:cs typeface="+mn-cs"/>
              </a:defRPr>
            </a:lvl1pPr>
            <a:lvl2pPr marL="457200" algn="l" rtl="0" fontAlgn="base">
              <a:spcBef>
                <a:spcPct val="0"/>
              </a:spcBef>
              <a:spcAft>
                <a:spcPct val="0"/>
              </a:spcAft>
              <a:defRPr sz="1200" b="1" kern="1200">
                <a:solidFill>
                  <a:schemeClr val="tx1"/>
                </a:solidFill>
                <a:latin typeface="Arial" charset="0"/>
                <a:ea typeface="+mn-ea"/>
                <a:cs typeface="+mn-cs"/>
              </a:defRPr>
            </a:lvl2pPr>
            <a:lvl3pPr marL="914400" algn="l" rtl="0" fontAlgn="base">
              <a:spcBef>
                <a:spcPct val="0"/>
              </a:spcBef>
              <a:spcAft>
                <a:spcPct val="0"/>
              </a:spcAft>
              <a:defRPr sz="1200" b="1" kern="1200">
                <a:solidFill>
                  <a:schemeClr val="tx1"/>
                </a:solidFill>
                <a:latin typeface="Arial" charset="0"/>
                <a:ea typeface="+mn-ea"/>
                <a:cs typeface="+mn-cs"/>
              </a:defRPr>
            </a:lvl3pPr>
            <a:lvl4pPr marL="1371600" algn="l" rtl="0" fontAlgn="base">
              <a:spcBef>
                <a:spcPct val="0"/>
              </a:spcBef>
              <a:spcAft>
                <a:spcPct val="0"/>
              </a:spcAft>
              <a:defRPr sz="1200" b="1" kern="1200">
                <a:solidFill>
                  <a:schemeClr val="tx1"/>
                </a:solidFill>
                <a:latin typeface="Arial" charset="0"/>
                <a:ea typeface="+mn-ea"/>
                <a:cs typeface="+mn-cs"/>
              </a:defRPr>
            </a:lvl4pPr>
            <a:lvl5pPr marL="1828800" algn="l" rtl="0" fontAlgn="base">
              <a:spcBef>
                <a:spcPct val="0"/>
              </a:spcBef>
              <a:spcAft>
                <a:spcPct val="0"/>
              </a:spcAft>
              <a:defRPr sz="1200" b="1" kern="1200">
                <a:solidFill>
                  <a:schemeClr val="tx1"/>
                </a:solidFill>
                <a:latin typeface="Arial" charset="0"/>
                <a:ea typeface="+mn-ea"/>
                <a:cs typeface="+mn-cs"/>
              </a:defRPr>
            </a:lvl5pPr>
            <a:lvl6pPr marL="2286000" algn="l" defTabSz="914400" rtl="0" eaLnBrk="1" latinLnBrk="0" hangingPunct="1">
              <a:defRPr sz="1200" b="1" kern="1200">
                <a:solidFill>
                  <a:schemeClr val="tx1"/>
                </a:solidFill>
                <a:latin typeface="Arial" charset="0"/>
                <a:ea typeface="+mn-ea"/>
                <a:cs typeface="+mn-cs"/>
              </a:defRPr>
            </a:lvl6pPr>
            <a:lvl7pPr marL="2743200" algn="l" defTabSz="914400" rtl="0" eaLnBrk="1" latinLnBrk="0" hangingPunct="1">
              <a:defRPr sz="1200" b="1" kern="1200">
                <a:solidFill>
                  <a:schemeClr val="tx1"/>
                </a:solidFill>
                <a:latin typeface="Arial" charset="0"/>
                <a:ea typeface="+mn-ea"/>
                <a:cs typeface="+mn-cs"/>
              </a:defRPr>
            </a:lvl7pPr>
            <a:lvl8pPr marL="3200400" algn="l" defTabSz="914400" rtl="0" eaLnBrk="1" latinLnBrk="0" hangingPunct="1">
              <a:defRPr sz="1200" b="1" kern="1200">
                <a:solidFill>
                  <a:schemeClr val="tx1"/>
                </a:solidFill>
                <a:latin typeface="Arial" charset="0"/>
                <a:ea typeface="+mn-ea"/>
                <a:cs typeface="+mn-cs"/>
              </a:defRPr>
            </a:lvl8pPr>
            <a:lvl9pPr marL="3657600" algn="l" defTabSz="914400" rtl="0" eaLnBrk="1" latinLnBrk="0" hangingPunct="1">
              <a:defRPr sz="1200" b="1" kern="1200">
                <a:solidFill>
                  <a:schemeClr val="tx1"/>
                </a:solidFill>
                <a:latin typeface="Arial" charset="0"/>
                <a:ea typeface="+mn-ea"/>
                <a:cs typeface="+mn-cs"/>
              </a:defRPr>
            </a:lvl9pPr>
          </a:lstStyle>
          <a:p>
            <a:pPr marL="173038" indent="-173038">
              <a:spcBef>
                <a:spcPct val="50000"/>
              </a:spcBef>
              <a:defRPr/>
            </a:pPr>
            <a:r>
              <a:rPr lang="en-US" sz="1100" b="0" dirty="0" smtClean="0">
                <a:solidFill>
                  <a:schemeClr val="bg1"/>
                </a:solidFill>
                <a:latin typeface="Arial" pitchFamily="34" charset="0"/>
              </a:rPr>
              <a:t>Confidential</a:t>
            </a:r>
            <a:endParaRPr lang="en-US" sz="1100" b="0" dirty="0">
              <a:solidFill>
                <a:schemeClr val="bg1"/>
              </a:solidFill>
              <a:latin typeface="Arial" pitchFamily="34" charset="0"/>
            </a:endParaRPr>
          </a:p>
        </p:txBody>
      </p:sp>
    </p:spTree>
  </p:cSld>
  <p:clrMap bg1="lt1" tx1="dk1" bg2="lt2" tx2="dk2" accent1="accent1" accent2="accent2" accent3="accent3" accent4="accent4" accent5="accent5" accent6="accent6" hlink="hlink" folHlink="folHlink"/>
  <p:sldLayoutIdLst>
    <p:sldLayoutId id="2147485135" r:id="rId1"/>
    <p:sldLayoutId id="2147485124" r:id="rId2"/>
    <p:sldLayoutId id="2147485125" r:id="rId3"/>
    <p:sldLayoutId id="2147485126" r:id="rId4"/>
    <p:sldLayoutId id="2147485127" r:id="rId5"/>
    <p:sldLayoutId id="2147485128" r:id="rId6"/>
    <p:sldLayoutId id="2147485129" r:id="rId7"/>
    <p:sldLayoutId id="2147485130" r:id="rId8"/>
    <p:sldLayoutId id="2147485131" r:id="rId9"/>
    <p:sldLayoutId id="2147485132" r:id="rId10"/>
    <p:sldLayoutId id="2147485133" r:id="rId11"/>
    <p:sldLayoutId id="2147485134" r:id="rId12"/>
  </p:sldLayoutIdLst>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charset="0"/>
        </a:defRPr>
      </a:lvl2pPr>
      <a:lvl3pPr algn="l" rtl="0" eaLnBrk="0" fontAlgn="base" hangingPunct="0">
        <a:spcBef>
          <a:spcPct val="0"/>
        </a:spcBef>
        <a:spcAft>
          <a:spcPct val="0"/>
        </a:spcAft>
        <a:defRPr sz="3200" b="1">
          <a:solidFill>
            <a:schemeClr val="bg1"/>
          </a:solidFill>
          <a:latin typeface="Arial" charset="0"/>
        </a:defRPr>
      </a:lvl3pPr>
      <a:lvl4pPr algn="l" rtl="0" eaLnBrk="0" fontAlgn="base" hangingPunct="0">
        <a:spcBef>
          <a:spcPct val="0"/>
        </a:spcBef>
        <a:spcAft>
          <a:spcPct val="0"/>
        </a:spcAft>
        <a:defRPr sz="3200" b="1">
          <a:solidFill>
            <a:schemeClr val="bg1"/>
          </a:solidFill>
          <a:latin typeface="Arial" charset="0"/>
        </a:defRPr>
      </a:lvl4pPr>
      <a:lvl5pPr algn="l" rtl="0" eaLnBrk="0" fontAlgn="base" hangingPunct="0">
        <a:spcBef>
          <a:spcPct val="0"/>
        </a:spcBef>
        <a:spcAft>
          <a:spcPct val="0"/>
        </a:spcAft>
        <a:defRPr sz="3200" b="1">
          <a:solidFill>
            <a:schemeClr val="bg1"/>
          </a:solidFill>
          <a:latin typeface="Arial" charset="0"/>
        </a:defRPr>
      </a:lvl5pPr>
      <a:lvl6pPr marL="457200" algn="l" rtl="0" fontAlgn="base">
        <a:spcBef>
          <a:spcPct val="0"/>
        </a:spcBef>
        <a:spcAft>
          <a:spcPct val="0"/>
        </a:spcAft>
        <a:defRPr sz="3200" b="1">
          <a:solidFill>
            <a:schemeClr val="bg1"/>
          </a:solidFill>
          <a:latin typeface="Arial" charset="0"/>
        </a:defRPr>
      </a:lvl6pPr>
      <a:lvl7pPr marL="914400" algn="l" rtl="0" fontAlgn="base">
        <a:spcBef>
          <a:spcPct val="0"/>
        </a:spcBef>
        <a:spcAft>
          <a:spcPct val="0"/>
        </a:spcAft>
        <a:defRPr sz="3200" b="1">
          <a:solidFill>
            <a:schemeClr val="bg1"/>
          </a:solidFill>
          <a:latin typeface="Arial" charset="0"/>
        </a:defRPr>
      </a:lvl7pPr>
      <a:lvl8pPr marL="1371600" algn="l" rtl="0" fontAlgn="base">
        <a:spcBef>
          <a:spcPct val="0"/>
        </a:spcBef>
        <a:spcAft>
          <a:spcPct val="0"/>
        </a:spcAft>
        <a:defRPr sz="3200" b="1">
          <a:solidFill>
            <a:schemeClr val="bg1"/>
          </a:solidFill>
          <a:latin typeface="Arial" charset="0"/>
        </a:defRPr>
      </a:lvl8pPr>
      <a:lvl9pPr marL="1828800" algn="l" rtl="0" fontAlgn="base">
        <a:spcBef>
          <a:spcPct val="0"/>
        </a:spcBef>
        <a:spcAft>
          <a:spcPct val="0"/>
        </a:spcAft>
        <a:defRPr sz="3200" b="1">
          <a:solidFill>
            <a:schemeClr val="bg1"/>
          </a:solidFill>
          <a:latin typeface="Arial" charset="0"/>
        </a:defRPr>
      </a:lvl9pPr>
    </p:titleStyle>
    <p:bodyStyle>
      <a:lvl1pPr marL="342900" indent="-342900" algn="l" rtl="0" eaLnBrk="0" fontAlgn="base" hangingPunct="0">
        <a:spcBef>
          <a:spcPct val="20000"/>
        </a:spcBef>
        <a:spcAft>
          <a:spcPct val="0"/>
        </a:spcAft>
        <a:buClr>
          <a:srgbClr val="003366"/>
        </a:buClr>
        <a:buFont typeface="Wingdings" pitchFamily="2" charset="2"/>
        <a:buChar char="Ø"/>
        <a:defRPr sz="2000">
          <a:solidFill>
            <a:schemeClr val="tx1"/>
          </a:solidFill>
          <a:latin typeface="+mn-lt"/>
          <a:ea typeface="+mn-ea"/>
          <a:cs typeface="+mn-cs"/>
        </a:defRPr>
      </a:lvl1pPr>
      <a:lvl2pPr marL="742950" indent="-285750" algn="l" rtl="0" eaLnBrk="0" fontAlgn="base" hangingPunct="0">
        <a:spcBef>
          <a:spcPct val="20000"/>
        </a:spcBef>
        <a:spcAft>
          <a:spcPct val="0"/>
        </a:spcAft>
        <a:buClr>
          <a:srgbClr val="003366"/>
        </a:buClr>
        <a:buFont typeface="Wingdings" pitchFamily="2" charset="2"/>
        <a:buChar char="§"/>
        <a:defRPr sz="2000">
          <a:solidFill>
            <a:schemeClr val="tx1"/>
          </a:solidFill>
          <a:latin typeface="+mn-lt"/>
        </a:defRPr>
      </a:lvl2pPr>
      <a:lvl3pPr marL="1143000" indent="-228600" algn="l" rtl="0" eaLnBrk="0" fontAlgn="base" hangingPunct="0">
        <a:spcBef>
          <a:spcPct val="20000"/>
        </a:spcBef>
        <a:spcAft>
          <a:spcPct val="0"/>
        </a:spcAft>
        <a:buClr>
          <a:srgbClr val="003366"/>
        </a:buClr>
        <a:buFont typeface="Arial" charset="0"/>
        <a:buChar char="–"/>
        <a:defRPr sz="2000">
          <a:solidFill>
            <a:schemeClr val="tx1"/>
          </a:solidFill>
          <a:latin typeface="+mn-lt"/>
        </a:defRPr>
      </a:lvl3pPr>
      <a:lvl4pPr marL="1600200" indent="-228600" algn="l" rtl="0" eaLnBrk="0" fontAlgn="base" hangingPunct="0">
        <a:spcBef>
          <a:spcPct val="20000"/>
        </a:spcBef>
        <a:spcAft>
          <a:spcPct val="0"/>
        </a:spcAft>
        <a:buClr>
          <a:srgbClr val="003366"/>
        </a:buClr>
        <a:buFont typeface="Arial" charset="0"/>
        <a:buChar char="»"/>
        <a:defRPr sz="2000">
          <a:solidFill>
            <a:schemeClr val="tx1"/>
          </a:solidFill>
          <a:latin typeface="+mn-lt"/>
        </a:defRPr>
      </a:lvl4pPr>
      <a:lvl5pPr marL="2057400" indent="-228600" algn="l" rtl="0" eaLnBrk="0" fontAlgn="base" hangingPunct="0">
        <a:spcBef>
          <a:spcPct val="20000"/>
        </a:spcBef>
        <a:spcAft>
          <a:spcPct val="0"/>
        </a:spcAft>
        <a:buClr>
          <a:srgbClr val="003366"/>
        </a:buClr>
        <a:buChar char="•"/>
        <a:defRPr sz="2000">
          <a:solidFill>
            <a:schemeClr val="tx1"/>
          </a:solidFill>
          <a:latin typeface="+mn-lt"/>
        </a:defRPr>
      </a:lvl5pPr>
      <a:lvl6pPr marL="2514600" indent="-228600" algn="l" rtl="0" fontAlgn="base">
        <a:spcBef>
          <a:spcPct val="20000"/>
        </a:spcBef>
        <a:spcAft>
          <a:spcPct val="0"/>
        </a:spcAft>
        <a:buClr>
          <a:srgbClr val="003366"/>
        </a:buClr>
        <a:buChar char="•"/>
        <a:defRPr sz="2000">
          <a:solidFill>
            <a:schemeClr val="tx1"/>
          </a:solidFill>
          <a:latin typeface="+mn-lt"/>
        </a:defRPr>
      </a:lvl6pPr>
      <a:lvl7pPr marL="2971800" indent="-228600" algn="l" rtl="0" fontAlgn="base">
        <a:spcBef>
          <a:spcPct val="20000"/>
        </a:spcBef>
        <a:spcAft>
          <a:spcPct val="0"/>
        </a:spcAft>
        <a:buClr>
          <a:srgbClr val="003366"/>
        </a:buClr>
        <a:buChar char="•"/>
        <a:defRPr sz="2000">
          <a:solidFill>
            <a:schemeClr val="tx1"/>
          </a:solidFill>
          <a:latin typeface="+mn-lt"/>
        </a:defRPr>
      </a:lvl7pPr>
      <a:lvl8pPr marL="3429000" indent="-228600" algn="l" rtl="0" fontAlgn="base">
        <a:spcBef>
          <a:spcPct val="20000"/>
        </a:spcBef>
        <a:spcAft>
          <a:spcPct val="0"/>
        </a:spcAft>
        <a:buClr>
          <a:srgbClr val="003366"/>
        </a:buClr>
        <a:buChar char="•"/>
        <a:defRPr sz="2000">
          <a:solidFill>
            <a:schemeClr val="tx1"/>
          </a:solidFill>
          <a:latin typeface="+mn-lt"/>
        </a:defRPr>
      </a:lvl8pPr>
      <a:lvl9pPr marL="3886200" indent="-228600" algn="l" rtl="0" fontAlgn="base">
        <a:spcBef>
          <a:spcPct val="20000"/>
        </a:spcBef>
        <a:spcAft>
          <a:spcPct val="0"/>
        </a:spcAft>
        <a:buClr>
          <a:srgbClr val="003366"/>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ctrTitle"/>
          </p:nvPr>
        </p:nvSpPr>
        <p:spPr>
          <a:xfrm>
            <a:off x="352425" y="1143000"/>
            <a:ext cx="7772400" cy="476250"/>
          </a:xfrm>
        </p:spPr>
        <p:txBody>
          <a:bodyPr/>
          <a:lstStyle/>
          <a:p>
            <a:pPr eaLnBrk="1" hangingPunct="1">
              <a:defRPr/>
            </a:pPr>
            <a:r>
              <a:rPr lang="en-US" sz="2400" dirty="0" smtClean="0"/>
              <a:t>RDBMS Essentials – Day2</a:t>
            </a:r>
          </a:p>
        </p:txBody>
      </p:sp>
      <p:sp>
        <p:nvSpPr>
          <p:cNvPr id="3075" name="Text Box 4"/>
          <p:cNvSpPr txBox="1">
            <a:spLocks noChangeArrowheads="1"/>
          </p:cNvSpPr>
          <p:nvPr/>
        </p:nvSpPr>
        <p:spPr bwMode="auto">
          <a:xfrm>
            <a:off x="7772400" y="6096000"/>
            <a:ext cx="1066800" cy="274638"/>
          </a:xfrm>
          <a:prstGeom prst="rect">
            <a:avLst/>
          </a:prstGeom>
          <a:noFill/>
          <a:ln w="12700">
            <a:noFill/>
            <a:miter lim="800000"/>
            <a:headEnd/>
            <a:tailEnd/>
          </a:ln>
        </p:spPr>
        <p:txBody>
          <a:bodyPr>
            <a:spAutoFit/>
          </a:bodyPr>
          <a:lstStyle/>
          <a:p>
            <a:pPr algn="r"/>
            <a:r>
              <a:rPr lang="en-US">
                <a:solidFill>
                  <a:schemeClr val="tx2"/>
                </a:solidFill>
              </a:rPr>
              <a:t>Ver. No.:4.0</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5326828-5C1F-4744-ABD9-12B54E257C13}" type="slidenum">
              <a:rPr lang="en-US">
                <a:solidFill>
                  <a:srgbClr val="FFFFFF"/>
                </a:solidFill>
                <a:latin typeface="Arial" pitchFamily="34" charset="0"/>
              </a:rPr>
              <a:pPr>
                <a:defRPr/>
              </a:pPr>
              <a:t>10</a:t>
            </a:fld>
            <a:endParaRPr lang="en-US">
              <a:solidFill>
                <a:srgbClr val="FFFFFF"/>
              </a:solidFill>
              <a:latin typeface="Arial" pitchFamily="34" charset="0"/>
            </a:endParaRPr>
          </a:p>
        </p:txBody>
      </p:sp>
      <p:sp>
        <p:nvSpPr>
          <p:cNvPr id="41986" name="Rectangle 2"/>
          <p:cNvSpPr>
            <a:spLocks noGrp="1" noChangeArrowheads="1"/>
          </p:cNvSpPr>
          <p:nvPr>
            <p:ph type="title"/>
          </p:nvPr>
        </p:nvSpPr>
        <p:spPr>
          <a:xfrm>
            <a:off x="0" y="-76200"/>
            <a:ext cx="7848600" cy="973138"/>
          </a:xfrm>
        </p:spPr>
        <p:txBody>
          <a:bodyPr/>
          <a:lstStyle/>
          <a:p>
            <a:pPr eaLnBrk="1" hangingPunct="1">
              <a:defRPr/>
            </a:pPr>
            <a:r>
              <a:rPr lang="en-US" dirty="0" smtClean="0"/>
              <a:t>Variables &amp; Data types(4 of 7)</a:t>
            </a:r>
          </a:p>
        </p:txBody>
      </p:sp>
      <p:sp>
        <p:nvSpPr>
          <p:cNvPr id="12292" name="Rectangle 3"/>
          <p:cNvSpPr>
            <a:spLocks noGrp="1" noChangeArrowheads="1"/>
          </p:cNvSpPr>
          <p:nvPr>
            <p:ph type="body" idx="1"/>
          </p:nvPr>
        </p:nvSpPr>
        <p:spPr>
          <a:xfrm>
            <a:off x="228600" y="990600"/>
            <a:ext cx="8686800" cy="5334000"/>
          </a:xfrm>
        </p:spPr>
        <p:txBody>
          <a:bodyPr/>
          <a:lstStyle/>
          <a:p>
            <a:pPr algn="just" eaLnBrk="1" hangingPunct="1">
              <a:buClr>
                <a:schemeClr val="tx1"/>
              </a:buClr>
              <a:buFont typeface="Arial" charset="0"/>
              <a:buChar char="•"/>
            </a:pPr>
            <a:r>
              <a:rPr lang="en-US" smtClean="0"/>
              <a:t>Examples on Character/String </a:t>
            </a:r>
          </a:p>
          <a:p>
            <a:pPr lvl="1" algn="just" eaLnBrk="1" hangingPunct="1">
              <a:buClr>
                <a:schemeClr val="tx1"/>
              </a:buClr>
              <a:buFont typeface="Wingdings" pitchFamily="2" charset="2"/>
              <a:buNone/>
            </a:pPr>
            <a:endParaRPr lang="en-US" smtClean="0"/>
          </a:p>
          <a:p>
            <a:pPr algn="just" eaLnBrk="1" hangingPunct="1">
              <a:buClr>
                <a:schemeClr val="tx1"/>
              </a:buClr>
              <a:buFont typeface="Arial" charset="0"/>
              <a:buChar char="•"/>
            </a:pPr>
            <a:endParaRPr lang="en-US" smtClean="0"/>
          </a:p>
          <a:p>
            <a:pPr algn="just" eaLnBrk="1" hangingPunct="1">
              <a:buClr>
                <a:schemeClr val="tx1"/>
              </a:buClr>
              <a:buFont typeface="Arial" charset="0"/>
              <a:buChar char="•"/>
            </a:pPr>
            <a:endParaRPr lang="en-US" smtClean="0"/>
          </a:p>
          <a:p>
            <a:pPr algn="just" eaLnBrk="1" hangingPunct="1">
              <a:buClr>
                <a:schemeClr val="tx1"/>
              </a:buClr>
              <a:buFont typeface="Arial" charset="0"/>
              <a:buChar char="•"/>
            </a:pPr>
            <a:endParaRPr lang="en-US" smtClean="0"/>
          </a:p>
          <a:p>
            <a:pPr algn="just" eaLnBrk="1" hangingPunct="1">
              <a:buClr>
                <a:schemeClr val="tx1"/>
              </a:buClr>
              <a:buFont typeface="Arial" charset="0"/>
              <a:buChar char="•"/>
            </a:pPr>
            <a:endParaRPr lang="en-US" smtClean="0"/>
          </a:p>
          <a:p>
            <a:pPr algn="just" eaLnBrk="1" hangingPunct="1">
              <a:buClr>
                <a:schemeClr val="tx1"/>
              </a:buClr>
              <a:buFont typeface="Arial" charset="0"/>
              <a:buChar char="•"/>
            </a:pPr>
            <a:endParaRPr lang="en-US" smtClean="0"/>
          </a:p>
          <a:p>
            <a:pPr algn="just" eaLnBrk="1" hangingPunct="1">
              <a:buClr>
                <a:schemeClr val="tx1"/>
              </a:buClr>
              <a:buFont typeface="Arial" charset="0"/>
              <a:buChar char="•"/>
            </a:pPr>
            <a:endParaRPr lang="en-US" smtClean="0"/>
          </a:p>
          <a:p>
            <a:pPr algn="just" eaLnBrk="1" hangingPunct="1">
              <a:buClr>
                <a:schemeClr val="tx1"/>
              </a:buClr>
              <a:buFont typeface="Arial" charset="0"/>
              <a:buChar char="•"/>
            </a:pPr>
            <a:endParaRPr lang="en-US" smtClean="0"/>
          </a:p>
        </p:txBody>
      </p:sp>
      <p:sp>
        <p:nvSpPr>
          <p:cNvPr id="5" name="AutoShape 10"/>
          <p:cNvSpPr>
            <a:spLocks noChangeArrowheads="1"/>
          </p:cNvSpPr>
          <p:nvPr/>
        </p:nvSpPr>
        <p:spPr bwMode="auto">
          <a:xfrm>
            <a:off x="228600" y="1600200"/>
            <a:ext cx="8458200" cy="24384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algn="l">
              <a:spcBef>
                <a:spcPts val="600"/>
              </a:spcBef>
              <a:defRPr/>
            </a:pPr>
            <a:r>
              <a:rPr lang="en-US" dirty="0">
                <a:solidFill>
                  <a:srgbClr val="000000"/>
                </a:solidFill>
                <a:latin typeface="Lucida Console" pitchFamily="49" charset="0"/>
              </a:rPr>
              <a:t>SQL&gt; DECLARE</a:t>
            </a:r>
          </a:p>
          <a:p>
            <a:pPr algn="l">
              <a:spcBef>
                <a:spcPts val="600"/>
              </a:spcBef>
              <a:defRPr/>
            </a:pPr>
            <a:r>
              <a:rPr lang="en-US" dirty="0">
                <a:solidFill>
                  <a:srgbClr val="000000"/>
                </a:solidFill>
                <a:latin typeface="Lucida Console" pitchFamily="49" charset="0"/>
              </a:rPr>
              <a:t>  2  v_productcategory VARCHAR2(20) :='</a:t>
            </a:r>
            <a:r>
              <a:rPr lang="en-US" dirty="0" err="1">
                <a:solidFill>
                  <a:srgbClr val="000000"/>
                </a:solidFill>
                <a:latin typeface="Lucida Console" pitchFamily="49" charset="0"/>
              </a:rPr>
              <a:t>Mobilephone</a:t>
            </a:r>
            <a:r>
              <a:rPr lang="en-US" dirty="0">
                <a:solidFill>
                  <a:srgbClr val="000000"/>
                </a:solidFill>
                <a:latin typeface="Lucida Console" pitchFamily="49" charset="0"/>
              </a:rPr>
              <a:t>';</a:t>
            </a:r>
          </a:p>
          <a:p>
            <a:pPr algn="l">
              <a:spcBef>
                <a:spcPts val="600"/>
              </a:spcBef>
              <a:defRPr/>
            </a:pPr>
            <a:r>
              <a:rPr lang="en-US" dirty="0">
                <a:solidFill>
                  <a:srgbClr val="000000"/>
                </a:solidFill>
                <a:latin typeface="Lucida Console" pitchFamily="49" charset="0"/>
              </a:rPr>
              <a:t>  3  v_vendorname CHAR(20) NOT NULL:= 'Joe';</a:t>
            </a:r>
          </a:p>
          <a:p>
            <a:pPr algn="l">
              <a:spcBef>
                <a:spcPts val="600"/>
              </a:spcBef>
              <a:defRPr/>
            </a:pPr>
            <a:r>
              <a:rPr lang="en-US" dirty="0">
                <a:solidFill>
                  <a:srgbClr val="000000"/>
                </a:solidFill>
                <a:latin typeface="Lucida Console" pitchFamily="49" charset="0"/>
              </a:rPr>
              <a:t>  4  v_customername VARCHAR2(20 CHAR) DEFAULT  'John';</a:t>
            </a:r>
          </a:p>
          <a:p>
            <a:pPr algn="l">
              <a:spcBef>
                <a:spcPts val="600"/>
              </a:spcBef>
              <a:defRPr/>
            </a:pPr>
            <a:r>
              <a:rPr lang="en-US" dirty="0">
                <a:solidFill>
                  <a:srgbClr val="000000"/>
                </a:solidFill>
                <a:latin typeface="Lucida Console" pitchFamily="49" charset="0"/>
              </a:rPr>
              <a:t>  5  c_productname  CONSTANT  CHAR(20 CHAR) := 'NOKIA';</a:t>
            </a:r>
          </a:p>
          <a:p>
            <a:pPr algn="l">
              <a:spcBef>
                <a:spcPts val="600"/>
              </a:spcBef>
              <a:defRPr/>
            </a:pPr>
            <a:r>
              <a:rPr lang="en-US" dirty="0">
                <a:solidFill>
                  <a:srgbClr val="000000"/>
                </a:solidFill>
                <a:latin typeface="Lucida Console" pitchFamily="49" charset="0"/>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a:xfrm>
            <a:off x="228600" y="990600"/>
            <a:ext cx="8686800" cy="5257800"/>
          </a:xfrm>
        </p:spPr>
        <p:txBody>
          <a:bodyPr/>
          <a:lstStyle/>
          <a:p>
            <a:pPr algn="just" eaLnBrk="1" hangingPunct="1">
              <a:buClr>
                <a:schemeClr val="tx1"/>
              </a:buClr>
              <a:buFont typeface="Arial" charset="0"/>
              <a:buChar char="•"/>
            </a:pPr>
            <a:r>
              <a:rPr lang="en-US" smtClean="0"/>
              <a:t>Number</a:t>
            </a:r>
          </a:p>
          <a:p>
            <a:pPr lvl="1" algn="just" eaLnBrk="1" hangingPunct="1">
              <a:buClr>
                <a:schemeClr val="tx1"/>
              </a:buClr>
              <a:buFont typeface="Arial" charset="0"/>
              <a:buChar char="•"/>
            </a:pPr>
            <a:r>
              <a:rPr lang="en-US" b="1" smtClean="0"/>
              <a:t>PLS_INTEGER</a:t>
            </a:r>
            <a:r>
              <a:rPr lang="en-US" smtClean="0"/>
              <a:t> –used when a whole number is used in arithmetic operations but not stored in the database</a:t>
            </a:r>
          </a:p>
          <a:p>
            <a:pPr lvl="1" algn="just" eaLnBrk="1" hangingPunct="1">
              <a:buClr>
                <a:schemeClr val="tx1"/>
              </a:buClr>
              <a:buFont typeface="Arial" charset="0"/>
              <a:buChar char="•"/>
            </a:pPr>
            <a:endParaRPr lang="en-US" smtClean="0"/>
          </a:p>
          <a:p>
            <a:pPr lvl="1" algn="just" eaLnBrk="1" hangingPunct="1">
              <a:buClr>
                <a:schemeClr val="tx1"/>
              </a:buClr>
              <a:buFont typeface="Arial" charset="0"/>
              <a:buChar char="•"/>
            </a:pPr>
            <a:r>
              <a:rPr lang="en-US" b="1" smtClean="0"/>
              <a:t>NUMBER (p , s) </a:t>
            </a:r>
            <a:r>
              <a:rPr lang="en-US" smtClean="0"/>
              <a:t>– used for storing integer and floating-point values</a:t>
            </a:r>
          </a:p>
          <a:p>
            <a:pPr lvl="1" algn="just" eaLnBrk="1" hangingPunct="1">
              <a:buClr>
                <a:schemeClr val="tx1"/>
              </a:buClr>
              <a:buFont typeface="Wingdings" pitchFamily="2" charset="2"/>
              <a:buNone/>
            </a:pPr>
            <a:r>
              <a:rPr lang="en-US" smtClean="0"/>
              <a:t>    </a:t>
            </a:r>
            <a:r>
              <a:rPr lang="en-US" b="1" smtClean="0"/>
              <a:t>p- total number of digits allowed for the value</a:t>
            </a:r>
          </a:p>
          <a:p>
            <a:pPr lvl="1" algn="just" eaLnBrk="1" hangingPunct="1">
              <a:buClr>
                <a:schemeClr val="tx1"/>
              </a:buClr>
              <a:buFont typeface="Wingdings" pitchFamily="2" charset="2"/>
              <a:buNone/>
            </a:pPr>
            <a:r>
              <a:rPr lang="en-US" b="1" smtClean="0"/>
              <a:t>    s- number of digits to the right of the decimal place</a:t>
            </a:r>
          </a:p>
          <a:p>
            <a:pPr lvl="1" algn="just" eaLnBrk="1" hangingPunct="1">
              <a:buClr>
                <a:schemeClr val="tx1"/>
              </a:buClr>
              <a:buFont typeface="Wingdings" pitchFamily="2" charset="2"/>
              <a:buNone/>
            </a:pPr>
            <a:endParaRPr lang="en-US" smtClean="0"/>
          </a:p>
          <a:p>
            <a:pPr lvl="1" algn="just" eaLnBrk="1" hangingPunct="1">
              <a:buClr>
                <a:schemeClr val="tx1"/>
              </a:buClr>
              <a:buFont typeface="Arial" charset="0"/>
              <a:buChar char="•"/>
            </a:pPr>
            <a:endParaRPr lang="en-US" smtClean="0"/>
          </a:p>
          <a:p>
            <a:pPr lvl="1" algn="just" eaLnBrk="1" hangingPunct="1">
              <a:buClr>
                <a:schemeClr val="tx1"/>
              </a:buClr>
              <a:buFont typeface="Wingdings" pitchFamily="2" charset="2"/>
              <a:buNone/>
            </a:pPr>
            <a:endParaRPr lang="en-US" smtClean="0"/>
          </a:p>
          <a:p>
            <a:pPr algn="just" eaLnBrk="1" hangingPunct="1">
              <a:buClr>
                <a:schemeClr val="tx1"/>
              </a:buClr>
              <a:buFont typeface="Arial" charset="0"/>
              <a:buChar char="•"/>
            </a:pPr>
            <a:endParaRPr lang="en-US" smtClean="0"/>
          </a:p>
        </p:txBody>
      </p:sp>
      <p:sp>
        <p:nvSpPr>
          <p:cNvPr id="4" name="Slide Number Placeholder 3"/>
          <p:cNvSpPr>
            <a:spLocks noGrp="1"/>
          </p:cNvSpPr>
          <p:nvPr>
            <p:ph type="sldNum" sz="quarter" idx="10"/>
          </p:nvPr>
        </p:nvSpPr>
        <p:spPr/>
        <p:txBody>
          <a:bodyPr/>
          <a:lstStyle/>
          <a:p>
            <a:pPr>
              <a:defRPr/>
            </a:pPr>
            <a:fld id="{11C91F36-6744-410C-B8E7-D644519C056B}" type="slidenum">
              <a:rPr lang="en-US">
                <a:solidFill>
                  <a:srgbClr val="FFFFFF"/>
                </a:solidFill>
                <a:latin typeface="Arial" pitchFamily="34" charset="0"/>
              </a:rPr>
              <a:pPr>
                <a:defRPr/>
              </a:pPr>
              <a:t>11</a:t>
            </a:fld>
            <a:endParaRPr lang="en-US">
              <a:solidFill>
                <a:srgbClr val="FFFFFF"/>
              </a:solidFill>
              <a:latin typeface="Arial" pitchFamily="34" charset="0"/>
            </a:endParaRPr>
          </a:p>
        </p:txBody>
      </p:sp>
      <p:sp>
        <p:nvSpPr>
          <p:cNvPr id="41986" name="Rectangle 2"/>
          <p:cNvSpPr>
            <a:spLocks noGrp="1" noChangeArrowheads="1"/>
          </p:cNvSpPr>
          <p:nvPr>
            <p:ph type="title"/>
          </p:nvPr>
        </p:nvSpPr>
        <p:spPr>
          <a:xfrm>
            <a:off x="0" y="-76200"/>
            <a:ext cx="7848600" cy="973138"/>
          </a:xfrm>
        </p:spPr>
        <p:txBody>
          <a:bodyPr/>
          <a:lstStyle/>
          <a:p>
            <a:pPr eaLnBrk="1" hangingPunct="1">
              <a:defRPr/>
            </a:pPr>
            <a:r>
              <a:rPr lang="en-US" dirty="0" smtClean="0"/>
              <a:t>Variables &amp; Data types(5 of 7)</a:t>
            </a:r>
          </a:p>
        </p:txBody>
      </p:sp>
      <p:sp>
        <p:nvSpPr>
          <p:cNvPr id="5" name="AutoShape 10"/>
          <p:cNvSpPr>
            <a:spLocks noChangeArrowheads="1"/>
          </p:cNvSpPr>
          <p:nvPr/>
        </p:nvSpPr>
        <p:spPr bwMode="auto">
          <a:xfrm>
            <a:off x="1752600" y="3733800"/>
            <a:ext cx="4267200" cy="1447800"/>
          </a:xfrm>
          <a:prstGeom prst="roundRect">
            <a:avLst>
              <a:gd name="adj" fmla="val 264"/>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algn="l">
              <a:spcBef>
                <a:spcPts val="600"/>
              </a:spcBef>
              <a:defRPr/>
            </a:pPr>
            <a:r>
              <a:rPr lang="en-US" dirty="0">
                <a:solidFill>
                  <a:srgbClr val="000000"/>
                </a:solidFill>
                <a:latin typeface="Lucida Console" pitchFamily="49" charset="0"/>
              </a:rPr>
              <a:t>SQL&gt; DECLARE</a:t>
            </a:r>
          </a:p>
          <a:p>
            <a:pPr algn="l">
              <a:spcBef>
                <a:spcPts val="600"/>
              </a:spcBef>
              <a:defRPr/>
            </a:pPr>
            <a:r>
              <a:rPr lang="en-US" dirty="0">
                <a:solidFill>
                  <a:srgbClr val="000000"/>
                </a:solidFill>
                <a:latin typeface="Lucida Console" pitchFamily="49" charset="0"/>
              </a:rPr>
              <a:t>  2  v_itemqty PLS_INTEGER;</a:t>
            </a:r>
          </a:p>
          <a:p>
            <a:pPr algn="l">
              <a:spcBef>
                <a:spcPts val="600"/>
              </a:spcBef>
              <a:defRPr/>
            </a:pPr>
            <a:r>
              <a:rPr lang="en-US" dirty="0">
                <a:solidFill>
                  <a:srgbClr val="000000"/>
                </a:solidFill>
                <a:latin typeface="Lucida Console" pitchFamily="49" charset="0"/>
              </a:rPr>
              <a:t>  3  v_itemprice NUMBER(7,2);</a:t>
            </a:r>
          </a:p>
          <a:p>
            <a:pPr algn="l">
              <a:spcBef>
                <a:spcPts val="600"/>
              </a:spcBef>
              <a:defRPr/>
            </a:pPr>
            <a:r>
              <a:rPr lang="en-US" dirty="0">
                <a:solidFill>
                  <a:srgbClr val="000000"/>
                </a:solidFill>
                <a:latin typeface="Lucida Console" pitchFamily="49" charset="0"/>
              </a:rPr>
              <a:t>  </a:t>
            </a:r>
          </a:p>
        </p:txBody>
      </p:sp>
      <p:sp>
        <p:nvSpPr>
          <p:cNvPr id="14" name="Rectangle 13"/>
          <p:cNvSpPr/>
          <p:nvPr/>
        </p:nvSpPr>
        <p:spPr bwMode="auto">
          <a:xfrm>
            <a:off x="1905000" y="5638800"/>
            <a:ext cx="3657600" cy="381000"/>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lstStyle/>
          <a:p>
            <a:pPr algn="l">
              <a:defRPr/>
            </a:pPr>
            <a:r>
              <a:rPr lang="en-US" dirty="0">
                <a:solidFill>
                  <a:srgbClr val="000000"/>
                </a:solidFill>
              </a:rPr>
              <a:t> 7 – 2 = 5</a:t>
            </a:r>
          </a:p>
        </p:txBody>
      </p:sp>
      <p:sp>
        <p:nvSpPr>
          <p:cNvPr id="15" name="Rectangle 14"/>
          <p:cNvSpPr/>
          <p:nvPr/>
        </p:nvSpPr>
        <p:spPr bwMode="auto">
          <a:xfrm>
            <a:off x="4876800" y="5638800"/>
            <a:ext cx="685800" cy="381000"/>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lstStyle/>
          <a:p>
            <a:pPr>
              <a:defRPr/>
            </a:pPr>
            <a:r>
              <a:rPr lang="en-US" dirty="0">
                <a:solidFill>
                  <a:srgbClr val="000000"/>
                </a:solidFill>
                <a:latin typeface="Lucida Console" pitchFamily="49" charset="0"/>
              </a:rPr>
              <a:t>S=2</a:t>
            </a:r>
          </a:p>
        </p:txBody>
      </p:sp>
      <p:sp>
        <p:nvSpPr>
          <p:cNvPr id="16" name="Rectangle 15"/>
          <p:cNvSpPr/>
          <p:nvPr/>
        </p:nvSpPr>
        <p:spPr bwMode="auto">
          <a:xfrm>
            <a:off x="4343400" y="5638800"/>
            <a:ext cx="533400" cy="381000"/>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anchor="ctr"/>
          <a:lstStyle/>
          <a:p>
            <a:pPr>
              <a:defRPr/>
            </a:pPr>
            <a:r>
              <a:rPr lang="en-US" sz="2000" dirty="0">
                <a:solidFill>
                  <a:srgbClr val="FFFFFF"/>
                </a:solidFill>
              </a:rPr>
              <a:t>.</a:t>
            </a:r>
          </a:p>
        </p:txBody>
      </p:sp>
      <p:sp>
        <p:nvSpPr>
          <p:cNvPr id="17" name="Rectangle 16"/>
          <p:cNvSpPr/>
          <p:nvPr/>
        </p:nvSpPr>
        <p:spPr bwMode="auto">
          <a:xfrm>
            <a:off x="1905000" y="5257800"/>
            <a:ext cx="3657600" cy="3810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defRPr/>
            </a:pPr>
            <a:r>
              <a:rPr lang="en-US" dirty="0">
                <a:solidFill>
                  <a:srgbClr val="000000"/>
                </a:solidFill>
                <a:latin typeface="Lucida Console" pitchFamily="49" charset="0"/>
              </a:rPr>
              <a:t>P=7</a:t>
            </a:r>
          </a:p>
        </p:txBody>
      </p:sp>
      <p:sp>
        <p:nvSpPr>
          <p:cNvPr id="18" name="Oval Callout 17"/>
          <p:cNvSpPr/>
          <p:nvPr/>
        </p:nvSpPr>
        <p:spPr bwMode="auto">
          <a:xfrm>
            <a:off x="7239000" y="3733800"/>
            <a:ext cx="1600200" cy="1371600"/>
          </a:xfrm>
          <a:prstGeom prst="wedgeEllipseCallout">
            <a:avLst>
              <a:gd name="adj1" fmla="val -211798"/>
              <a:gd name="adj2" fmla="val 102305"/>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nchor="ctr"/>
          <a:lstStyle/>
          <a:p>
            <a:pPr>
              <a:defRPr/>
            </a:pPr>
            <a:r>
              <a:rPr lang="en-US" dirty="0">
                <a:solidFill>
                  <a:srgbClr val="FFFFFF"/>
                </a:solidFill>
              </a:rPr>
              <a:t>Decimal point is ignored  for width</a:t>
            </a:r>
            <a:endParaRPr lang="en-US"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2A2A53D-90F3-4FFE-8624-64AA8E1487D5}" type="slidenum">
              <a:rPr lang="en-US">
                <a:solidFill>
                  <a:srgbClr val="FFFFFF"/>
                </a:solidFill>
                <a:latin typeface="Arial" pitchFamily="34" charset="0"/>
              </a:rPr>
              <a:pPr>
                <a:defRPr/>
              </a:pPr>
              <a:t>12</a:t>
            </a:fld>
            <a:endParaRPr lang="en-US">
              <a:solidFill>
                <a:srgbClr val="FFFFFF"/>
              </a:solidFill>
              <a:latin typeface="Arial" pitchFamily="34" charset="0"/>
            </a:endParaRPr>
          </a:p>
        </p:txBody>
      </p:sp>
      <p:sp>
        <p:nvSpPr>
          <p:cNvPr id="41986" name="Rectangle 2"/>
          <p:cNvSpPr>
            <a:spLocks noGrp="1" noChangeArrowheads="1"/>
          </p:cNvSpPr>
          <p:nvPr>
            <p:ph type="title"/>
          </p:nvPr>
        </p:nvSpPr>
        <p:spPr>
          <a:xfrm>
            <a:off x="0" y="-76200"/>
            <a:ext cx="7848600" cy="973138"/>
          </a:xfrm>
        </p:spPr>
        <p:txBody>
          <a:bodyPr/>
          <a:lstStyle/>
          <a:p>
            <a:pPr eaLnBrk="1" hangingPunct="1">
              <a:defRPr/>
            </a:pPr>
            <a:r>
              <a:rPr lang="en-US" dirty="0" smtClean="0"/>
              <a:t>Variables &amp; Data types(6 of 7)</a:t>
            </a:r>
          </a:p>
        </p:txBody>
      </p:sp>
      <p:sp>
        <p:nvSpPr>
          <p:cNvPr id="14340" name="Rectangle 3"/>
          <p:cNvSpPr>
            <a:spLocks noGrp="1" noChangeArrowheads="1"/>
          </p:cNvSpPr>
          <p:nvPr>
            <p:ph type="body" idx="1"/>
          </p:nvPr>
        </p:nvSpPr>
        <p:spPr>
          <a:xfrm>
            <a:off x="228600" y="914400"/>
            <a:ext cx="8686800" cy="5334000"/>
          </a:xfrm>
        </p:spPr>
        <p:txBody>
          <a:bodyPr/>
          <a:lstStyle/>
          <a:p>
            <a:pPr algn="just" eaLnBrk="1" hangingPunct="1">
              <a:buClr>
                <a:schemeClr val="tx1"/>
              </a:buClr>
              <a:buFont typeface="Arial" charset="0"/>
              <a:buChar char="•"/>
            </a:pPr>
            <a:endParaRPr lang="en-US" smtClean="0"/>
          </a:p>
          <a:p>
            <a:pPr algn="just" eaLnBrk="1" hangingPunct="1">
              <a:buClr>
                <a:schemeClr val="tx1"/>
              </a:buClr>
              <a:buFont typeface="Arial" charset="0"/>
              <a:buChar char="•"/>
            </a:pPr>
            <a:r>
              <a:rPr lang="en-US" smtClean="0"/>
              <a:t>Boolean</a:t>
            </a:r>
          </a:p>
          <a:p>
            <a:pPr lvl="1" algn="just" eaLnBrk="1" hangingPunct="1">
              <a:buClr>
                <a:schemeClr val="tx1"/>
              </a:buClr>
              <a:buFont typeface="Arial" charset="0"/>
              <a:buChar char="•"/>
            </a:pPr>
            <a:r>
              <a:rPr lang="en-US" smtClean="0"/>
              <a:t>Used for</a:t>
            </a:r>
            <a:r>
              <a:rPr lang="en-US" b="1" smtClean="0"/>
              <a:t> storing </a:t>
            </a:r>
            <a:r>
              <a:rPr lang="en-US" smtClean="0"/>
              <a:t>boolean value such as </a:t>
            </a:r>
            <a:r>
              <a:rPr lang="en-US" b="1" smtClean="0"/>
              <a:t>TRUE, FALSE, and NULL</a:t>
            </a:r>
          </a:p>
          <a:p>
            <a:pPr lvl="1" algn="just" eaLnBrk="1" hangingPunct="1">
              <a:buClr>
                <a:schemeClr val="tx1"/>
              </a:buClr>
              <a:buFont typeface="Arial" charset="0"/>
              <a:buChar char="•"/>
            </a:pPr>
            <a:r>
              <a:rPr lang="en-US" b="1" smtClean="0"/>
              <a:t>Do not</a:t>
            </a:r>
            <a:r>
              <a:rPr lang="en-US" smtClean="0"/>
              <a:t> attempt </a:t>
            </a:r>
            <a:r>
              <a:rPr lang="en-US" b="1" smtClean="0"/>
              <a:t>to print or display</a:t>
            </a:r>
            <a:r>
              <a:rPr lang="en-US" smtClean="0"/>
              <a:t> the </a:t>
            </a:r>
            <a:r>
              <a:rPr lang="en-US" b="1" smtClean="0"/>
              <a:t>value stored in boolean </a:t>
            </a:r>
            <a:r>
              <a:rPr lang="en-US" smtClean="0"/>
              <a:t>variable, as it is not possible</a:t>
            </a:r>
          </a:p>
          <a:p>
            <a:pPr lvl="1" algn="just" eaLnBrk="1" hangingPunct="1">
              <a:buClr>
                <a:schemeClr val="tx1"/>
              </a:buClr>
              <a:buFont typeface="Arial" charset="0"/>
              <a:buChar char="•"/>
            </a:pPr>
            <a:endParaRPr lang="en-US" smtClean="0"/>
          </a:p>
          <a:p>
            <a:pPr lvl="1" algn="just" eaLnBrk="1" hangingPunct="1">
              <a:buClr>
                <a:schemeClr val="tx1"/>
              </a:buClr>
              <a:buFont typeface="Arial" charset="0"/>
              <a:buChar char="•"/>
            </a:pPr>
            <a:endParaRPr lang="en-US" smtClean="0"/>
          </a:p>
        </p:txBody>
      </p:sp>
      <p:sp>
        <p:nvSpPr>
          <p:cNvPr id="5" name="AutoShape 10"/>
          <p:cNvSpPr>
            <a:spLocks noChangeArrowheads="1"/>
          </p:cNvSpPr>
          <p:nvPr/>
        </p:nvSpPr>
        <p:spPr bwMode="auto">
          <a:xfrm>
            <a:off x="1752600" y="3352800"/>
            <a:ext cx="4876800" cy="2133600"/>
          </a:xfrm>
          <a:prstGeom prst="roundRect">
            <a:avLst>
              <a:gd name="adj" fmla="val 333"/>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algn="l">
              <a:spcBef>
                <a:spcPts val="600"/>
              </a:spcBef>
              <a:defRPr/>
            </a:pPr>
            <a:r>
              <a:rPr lang="en-US" dirty="0">
                <a:solidFill>
                  <a:srgbClr val="000000"/>
                </a:solidFill>
                <a:latin typeface="Lucida Console" pitchFamily="49" charset="0"/>
              </a:rPr>
              <a:t>SQL&gt; DECLARE</a:t>
            </a:r>
          </a:p>
          <a:p>
            <a:pPr algn="l">
              <a:spcBef>
                <a:spcPts val="600"/>
              </a:spcBef>
              <a:defRPr/>
            </a:pPr>
            <a:r>
              <a:rPr lang="en-US" dirty="0">
                <a:solidFill>
                  <a:srgbClr val="000000"/>
                </a:solidFill>
                <a:latin typeface="Lucida Console" pitchFamily="49" charset="0"/>
              </a:rPr>
              <a:t>  2  v_test BOOLEAN;</a:t>
            </a:r>
          </a:p>
          <a:p>
            <a:pPr algn="l">
              <a:spcBef>
                <a:spcPts val="600"/>
              </a:spcBef>
              <a:defRPr/>
            </a:pPr>
            <a:r>
              <a:rPr lang="en-US" dirty="0">
                <a:solidFill>
                  <a:srgbClr val="000000"/>
                </a:solidFill>
                <a:latin typeface="Lucida Console" pitchFamily="49" charset="0"/>
              </a:rPr>
              <a:t>  3  BEGIN</a:t>
            </a:r>
          </a:p>
          <a:p>
            <a:pPr algn="l">
              <a:spcBef>
                <a:spcPts val="600"/>
              </a:spcBef>
              <a:defRPr/>
            </a:pPr>
            <a:r>
              <a:rPr lang="en-US" dirty="0">
                <a:solidFill>
                  <a:srgbClr val="000000"/>
                </a:solidFill>
                <a:latin typeface="Lucida Console" pitchFamily="49" charset="0"/>
              </a:rPr>
              <a:t>  4  v_test:=</a:t>
            </a:r>
            <a:r>
              <a:rPr lang="en-US" dirty="0">
                <a:solidFill>
                  <a:srgbClr val="FF0000"/>
                </a:solidFill>
                <a:latin typeface="Lucida Console" pitchFamily="49" charset="0"/>
              </a:rPr>
              <a:t>'</a:t>
            </a:r>
            <a:r>
              <a:rPr lang="en-US" dirty="0">
                <a:solidFill>
                  <a:srgbClr val="000000"/>
                </a:solidFill>
                <a:latin typeface="Lucida Console" pitchFamily="49" charset="0"/>
              </a:rPr>
              <a:t>TRUE</a:t>
            </a:r>
            <a:r>
              <a:rPr lang="en-US" dirty="0">
                <a:solidFill>
                  <a:srgbClr val="FF0000"/>
                </a:solidFill>
                <a:latin typeface="Lucida Console" pitchFamily="49" charset="0"/>
              </a:rPr>
              <a:t>'</a:t>
            </a:r>
            <a:r>
              <a:rPr lang="en-US" dirty="0">
                <a:solidFill>
                  <a:srgbClr val="000000"/>
                </a:solidFill>
                <a:latin typeface="Lucida Console" pitchFamily="49" charset="0"/>
              </a:rPr>
              <a:t>;  </a:t>
            </a:r>
            <a:r>
              <a:rPr lang="en-US" dirty="0">
                <a:solidFill>
                  <a:srgbClr val="FF0000"/>
                </a:solidFill>
                <a:latin typeface="Lucida Console" pitchFamily="49" charset="0"/>
              </a:rPr>
              <a:t>--Wrong</a:t>
            </a:r>
          </a:p>
          <a:p>
            <a:pPr algn="l">
              <a:spcBef>
                <a:spcPts val="600"/>
              </a:spcBef>
              <a:defRPr/>
            </a:pPr>
            <a:r>
              <a:rPr lang="en-US" dirty="0">
                <a:solidFill>
                  <a:srgbClr val="FF0000"/>
                </a:solidFill>
                <a:latin typeface="Lucida Console" pitchFamily="49" charset="0"/>
              </a:rPr>
              <a:t>  </a:t>
            </a:r>
            <a:r>
              <a:rPr lang="en-US" dirty="0">
                <a:solidFill>
                  <a:srgbClr val="000000"/>
                </a:solidFill>
                <a:latin typeface="Lucida Console" pitchFamily="49" charset="0"/>
              </a:rPr>
              <a:t>5  v_test:= TRUE; --Correct</a:t>
            </a:r>
            <a:endParaRPr lang="en-US" dirty="0">
              <a:solidFill>
                <a:srgbClr val="FF0000"/>
              </a:solidFill>
              <a:latin typeface="Lucida Console" pitchFamily="49" charset="0"/>
            </a:endParaRPr>
          </a:p>
          <a:p>
            <a:pPr algn="l">
              <a:spcBef>
                <a:spcPts val="600"/>
              </a:spcBef>
              <a:defRPr/>
            </a:pPr>
            <a:r>
              <a:rPr lang="en-US" dirty="0">
                <a:solidFill>
                  <a:srgbClr val="000000"/>
                </a:solidFill>
                <a:latin typeface="Lucida Console" pitchFamily="49" charset="0"/>
              </a:rPr>
              <a:t>  6  END;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79D4473-9B02-48D1-848D-90DE21D616B3}" type="slidenum">
              <a:rPr lang="en-US">
                <a:solidFill>
                  <a:srgbClr val="FFFFFF"/>
                </a:solidFill>
                <a:latin typeface="Arial" pitchFamily="34" charset="0"/>
              </a:rPr>
              <a:pPr>
                <a:defRPr/>
              </a:pPr>
              <a:t>13</a:t>
            </a:fld>
            <a:endParaRPr lang="en-US">
              <a:solidFill>
                <a:srgbClr val="FFFFFF"/>
              </a:solidFill>
              <a:latin typeface="Arial" pitchFamily="34" charset="0"/>
            </a:endParaRPr>
          </a:p>
        </p:txBody>
      </p:sp>
      <p:sp>
        <p:nvSpPr>
          <p:cNvPr id="41986" name="Rectangle 2"/>
          <p:cNvSpPr>
            <a:spLocks noGrp="1" noChangeArrowheads="1"/>
          </p:cNvSpPr>
          <p:nvPr>
            <p:ph type="title"/>
          </p:nvPr>
        </p:nvSpPr>
        <p:spPr>
          <a:xfrm>
            <a:off x="0" y="-76200"/>
            <a:ext cx="7848600" cy="973138"/>
          </a:xfrm>
        </p:spPr>
        <p:txBody>
          <a:bodyPr/>
          <a:lstStyle/>
          <a:p>
            <a:pPr eaLnBrk="1" hangingPunct="1">
              <a:defRPr/>
            </a:pPr>
            <a:r>
              <a:rPr lang="en-US" dirty="0" smtClean="0"/>
              <a:t>Variables &amp; Data types(7 of 7)</a:t>
            </a:r>
          </a:p>
        </p:txBody>
      </p:sp>
      <p:sp>
        <p:nvSpPr>
          <p:cNvPr id="15364" name="Rectangle 3"/>
          <p:cNvSpPr>
            <a:spLocks noGrp="1" noChangeArrowheads="1"/>
          </p:cNvSpPr>
          <p:nvPr>
            <p:ph type="body" idx="1"/>
          </p:nvPr>
        </p:nvSpPr>
        <p:spPr>
          <a:xfrm>
            <a:off x="228600" y="990600"/>
            <a:ext cx="8686800" cy="5334000"/>
          </a:xfrm>
        </p:spPr>
        <p:txBody>
          <a:bodyPr/>
          <a:lstStyle/>
          <a:p>
            <a:pPr algn="just" eaLnBrk="1" hangingPunct="1">
              <a:buClr>
                <a:schemeClr val="tx1"/>
              </a:buClr>
              <a:buFont typeface="Arial" charset="0"/>
              <a:buChar char="•"/>
            </a:pPr>
            <a:r>
              <a:rPr lang="en-US" smtClean="0"/>
              <a:t>Date </a:t>
            </a:r>
          </a:p>
          <a:p>
            <a:pPr lvl="1" algn="just" eaLnBrk="1" hangingPunct="1">
              <a:buClr>
                <a:schemeClr val="tx1"/>
              </a:buClr>
              <a:buFont typeface="Arial" charset="0"/>
              <a:buChar char="•"/>
            </a:pPr>
            <a:r>
              <a:rPr lang="en-US" smtClean="0"/>
              <a:t>Used for storing DATE</a:t>
            </a:r>
          </a:p>
          <a:p>
            <a:pPr lvl="1" algn="just" eaLnBrk="1" hangingPunct="1">
              <a:buClr>
                <a:schemeClr val="tx1"/>
              </a:buClr>
              <a:buFont typeface="Arial" charset="0"/>
              <a:buChar char="•"/>
            </a:pPr>
            <a:r>
              <a:rPr lang="en-US" smtClean="0"/>
              <a:t>Stores the century, year, month, day, hour, minute, second</a:t>
            </a:r>
          </a:p>
          <a:p>
            <a:pPr lvl="1" algn="just" eaLnBrk="1" hangingPunct="1">
              <a:buClr>
                <a:schemeClr val="tx1"/>
              </a:buClr>
              <a:buFont typeface="Arial" charset="0"/>
              <a:buChar char="•"/>
            </a:pPr>
            <a:endParaRPr lang="en-US" smtClean="0"/>
          </a:p>
          <a:p>
            <a:pPr algn="just" eaLnBrk="1" hangingPunct="1">
              <a:buClr>
                <a:schemeClr val="tx1"/>
              </a:buClr>
              <a:buFont typeface="Arial" charset="0"/>
              <a:buChar char="•"/>
            </a:pPr>
            <a:r>
              <a:rPr lang="en-US" smtClean="0"/>
              <a:t>Timestamp</a:t>
            </a:r>
          </a:p>
          <a:p>
            <a:pPr lvl="1" algn="just" eaLnBrk="1" hangingPunct="1">
              <a:buClr>
                <a:schemeClr val="tx1"/>
              </a:buClr>
              <a:buFont typeface="Arial" charset="0"/>
              <a:buChar char="•"/>
            </a:pPr>
            <a:r>
              <a:rPr lang="en-US" smtClean="0"/>
              <a:t>Used for storing the date and time</a:t>
            </a:r>
          </a:p>
          <a:p>
            <a:pPr lvl="1" algn="just" eaLnBrk="1" hangingPunct="1">
              <a:buClr>
                <a:schemeClr val="tx1"/>
              </a:buClr>
              <a:buFont typeface="Arial" charset="0"/>
              <a:buChar char="•"/>
            </a:pPr>
            <a:r>
              <a:rPr lang="en-US" smtClean="0"/>
              <a:t>Provides sub second time upto nine digits(the default is six)</a:t>
            </a:r>
          </a:p>
          <a:p>
            <a:pPr lvl="1" algn="just" eaLnBrk="1" hangingPunct="1">
              <a:buClr>
                <a:schemeClr val="tx1"/>
              </a:buClr>
              <a:buFont typeface="Arial" charset="0"/>
              <a:buChar char="•"/>
            </a:pPr>
            <a:endParaRPr lang="en-US" smtClean="0"/>
          </a:p>
          <a:p>
            <a:pPr lvl="1" algn="just" eaLnBrk="1" hangingPunct="1">
              <a:buClr>
                <a:schemeClr val="tx1"/>
              </a:buClr>
              <a:buFont typeface="Arial" charset="0"/>
              <a:buChar char="•"/>
            </a:pPr>
            <a:endParaRPr lang="en-US" smtClean="0"/>
          </a:p>
          <a:p>
            <a:pPr lvl="1" algn="just" eaLnBrk="1" hangingPunct="1">
              <a:buClr>
                <a:schemeClr val="tx1"/>
              </a:buClr>
              <a:buFont typeface="Wingdings" pitchFamily="2" charset="2"/>
              <a:buNone/>
            </a:pPr>
            <a:endParaRPr lang="en-US" smtClean="0"/>
          </a:p>
          <a:p>
            <a:pPr lvl="1" algn="just" eaLnBrk="1" hangingPunct="1">
              <a:buClr>
                <a:schemeClr val="tx1"/>
              </a:buClr>
              <a:buFont typeface="Wingdings" pitchFamily="2" charset="2"/>
              <a:buNone/>
            </a:pPr>
            <a:endParaRPr lang="en-US" smtClean="0"/>
          </a:p>
          <a:p>
            <a:pPr algn="just" eaLnBrk="1" hangingPunct="1">
              <a:buClr>
                <a:schemeClr val="tx1"/>
              </a:buClr>
              <a:buFont typeface="Arial" charset="0"/>
              <a:buChar char="•"/>
            </a:pPr>
            <a:endParaRPr lang="en-US" smtClean="0"/>
          </a:p>
        </p:txBody>
      </p:sp>
      <p:sp>
        <p:nvSpPr>
          <p:cNvPr id="5" name="AutoShape 10"/>
          <p:cNvSpPr>
            <a:spLocks noChangeArrowheads="1"/>
          </p:cNvSpPr>
          <p:nvPr/>
        </p:nvSpPr>
        <p:spPr bwMode="auto">
          <a:xfrm>
            <a:off x="1143000" y="3886200"/>
            <a:ext cx="6400800" cy="2133600"/>
          </a:xfrm>
          <a:prstGeom prst="roundRect">
            <a:avLst>
              <a:gd name="adj" fmla="val 0"/>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algn="l">
              <a:spcBef>
                <a:spcPts val="600"/>
              </a:spcBef>
              <a:defRPr/>
            </a:pPr>
            <a:r>
              <a:rPr lang="en-US" dirty="0">
                <a:solidFill>
                  <a:srgbClr val="000000"/>
                </a:solidFill>
                <a:latin typeface="Lucida Console" pitchFamily="49" charset="0"/>
              </a:rPr>
              <a:t>SQL&gt; DECLARE</a:t>
            </a:r>
          </a:p>
          <a:p>
            <a:pPr algn="l">
              <a:spcBef>
                <a:spcPts val="600"/>
              </a:spcBef>
              <a:defRPr/>
            </a:pPr>
            <a:r>
              <a:rPr lang="en-US" dirty="0">
                <a:solidFill>
                  <a:srgbClr val="000000"/>
                </a:solidFill>
                <a:latin typeface="Lucida Console" pitchFamily="49" charset="0"/>
              </a:rPr>
              <a:t>  2  v_transactiondate DATE:= SYSDATE;</a:t>
            </a:r>
          </a:p>
          <a:p>
            <a:pPr algn="l">
              <a:spcBef>
                <a:spcPts val="600"/>
              </a:spcBef>
              <a:defRPr/>
            </a:pPr>
            <a:r>
              <a:rPr lang="en-US" dirty="0">
                <a:solidFill>
                  <a:srgbClr val="000000"/>
                </a:solidFill>
                <a:latin typeface="Lucida Console" pitchFamily="49" charset="0"/>
              </a:rPr>
              <a:t>  3  v_billingdate TIMESTAMP := SYSTIMESTAMP;</a:t>
            </a:r>
          </a:p>
          <a:p>
            <a:pPr algn="l">
              <a:spcBef>
                <a:spcPts val="600"/>
              </a:spcBef>
              <a:defRPr/>
            </a:pPr>
            <a:r>
              <a:rPr lang="en-US" dirty="0">
                <a:solidFill>
                  <a:srgbClr val="000000"/>
                </a:solidFill>
                <a:latin typeface="Lucida Console" pitchFamily="49" charset="0"/>
              </a:rPr>
              <a:t>. . .</a:t>
            </a:r>
          </a:p>
          <a:p>
            <a:pPr algn="l">
              <a:spcBef>
                <a:spcPts val="600"/>
              </a:spcBef>
              <a:defRPr/>
            </a:pPr>
            <a:r>
              <a:rPr lang="en-US" dirty="0">
                <a:solidFill>
                  <a:srgbClr val="000000"/>
                </a:solidFill>
                <a:latin typeface="Lucida Console" pitchFamily="49" charset="0"/>
              </a:rPr>
              <a:t>. . .</a:t>
            </a:r>
          </a:p>
          <a:p>
            <a:pPr algn="l">
              <a:spcBef>
                <a:spcPts val="600"/>
              </a:spcBef>
              <a:defRPr/>
            </a:pPr>
            <a:r>
              <a:rPr lang="en-US" dirty="0">
                <a:solidFill>
                  <a:srgbClr val="000000"/>
                </a:solidFill>
                <a:latin typeface="Lucida Console" pitchFamily="49" charset="0"/>
              </a:rPr>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6B0F80A-9D25-43BA-9BDB-41C05FA399B5}" type="slidenum">
              <a:rPr lang="en-US">
                <a:solidFill>
                  <a:srgbClr val="FFFFFF"/>
                </a:solidFill>
                <a:latin typeface="Arial" pitchFamily="34" charset="0"/>
              </a:rPr>
              <a:pPr>
                <a:defRPr/>
              </a:pPr>
              <a:t>14</a:t>
            </a:fld>
            <a:endParaRPr lang="en-US">
              <a:solidFill>
                <a:srgbClr val="FFFFFF"/>
              </a:solidFill>
              <a:latin typeface="Arial" pitchFamily="34" charset="0"/>
            </a:endParaRPr>
          </a:p>
        </p:txBody>
      </p:sp>
      <p:sp>
        <p:nvSpPr>
          <p:cNvPr id="41986" name="Rectangle 2"/>
          <p:cNvSpPr>
            <a:spLocks noGrp="1" noChangeArrowheads="1"/>
          </p:cNvSpPr>
          <p:nvPr>
            <p:ph type="title"/>
          </p:nvPr>
        </p:nvSpPr>
        <p:spPr>
          <a:xfrm>
            <a:off x="0" y="-76200"/>
            <a:ext cx="7848600" cy="973138"/>
          </a:xfrm>
        </p:spPr>
        <p:txBody>
          <a:bodyPr/>
          <a:lstStyle/>
          <a:p>
            <a:pPr eaLnBrk="1" hangingPunct="1">
              <a:defRPr/>
            </a:pPr>
            <a:r>
              <a:rPr lang="en-US" dirty="0" smtClean="0"/>
              <a:t>DBMS_OUTPUT.PUT_LINE (1 of 2)</a:t>
            </a:r>
          </a:p>
        </p:txBody>
      </p:sp>
      <p:sp>
        <p:nvSpPr>
          <p:cNvPr id="16388" name="Rectangle 3"/>
          <p:cNvSpPr>
            <a:spLocks noGrp="1" noChangeArrowheads="1"/>
          </p:cNvSpPr>
          <p:nvPr>
            <p:ph type="body" idx="1"/>
          </p:nvPr>
        </p:nvSpPr>
        <p:spPr>
          <a:xfrm>
            <a:off x="228600" y="990600"/>
            <a:ext cx="8686800" cy="5334000"/>
          </a:xfrm>
        </p:spPr>
        <p:txBody>
          <a:bodyPr/>
          <a:lstStyle/>
          <a:p>
            <a:pPr algn="just" eaLnBrk="1" hangingPunct="1">
              <a:buClr>
                <a:schemeClr val="tx1"/>
              </a:buClr>
              <a:buFont typeface="Arial" charset="0"/>
              <a:buChar char="•"/>
            </a:pPr>
            <a:r>
              <a:rPr lang="en-US" smtClean="0"/>
              <a:t>DBMS_OUTPUT.PUT_LINE</a:t>
            </a:r>
          </a:p>
          <a:p>
            <a:pPr algn="just" eaLnBrk="1" hangingPunct="1">
              <a:buClr>
                <a:schemeClr val="tx1"/>
              </a:buClr>
              <a:buFont typeface="Arial" charset="0"/>
              <a:buChar char="•"/>
            </a:pPr>
            <a:endParaRPr lang="en-US" smtClean="0"/>
          </a:p>
          <a:p>
            <a:pPr lvl="1" algn="just" eaLnBrk="1" hangingPunct="1">
              <a:buClr>
                <a:schemeClr val="tx1"/>
              </a:buClr>
              <a:buFont typeface="Arial" charset="0"/>
              <a:buChar char="•"/>
            </a:pPr>
            <a:r>
              <a:rPr lang="en-US" smtClean="0"/>
              <a:t>An oracle supplied packaged procedure</a:t>
            </a:r>
          </a:p>
          <a:p>
            <a:pPr lvl="1" algn="just" eaLnBrk="1" hangingPunct="1">
              <a:buClr>
                <a:schemeClr val="tx1"/>
              </a:buClr>
              <a:buFont typeface="Arial" charset="0"/>
              <a:buChar char="•"/>
            </a:pPr>
            <a:endParaRPr lang="en-US" smtClean="0"/>
          </a:p>
          <a:p>
            <a:pPr lvl="1" algn="just" eaLnBrk="1" hangingPunct="1">
              <a:buClr>
                <a:schemeClr val="tx1"/>
              </a:buClr>
              <a:buFont typeface="Arial" charset="0"/>
              <a:buChar char="•"/>
            </a:pPr>
            <a:r>
              <a:rPr lang="en-US" smtClean="0"/>
              <a:t>DBMS_OUTPUT is a package and PUT_LINE is a procedure within the package</a:t>
            </a:r>
          </a:p>
          <a:p>
            <a:pPr lvl="1" algn="just" eaLnBrk="1" hangingPunct="1">
              <a:buClr>
                <a:schemeClr val="tx1"/>
              </a:buClr>
              <a:buFont typeface="Arial" charset="0"/>
              <a:buChar char="•"/>
            </a:pPr>
            <a:endParaRPr lang="en-US" smtClean="0"/>
          </a:p>
          <a:p>
            <a:pPr lvl="1" algn="just" eaLnBrk="1" hangingPunct="1">
              <a:buClr>
                <a:schemeClr val="tx1"/>
              </a:buClr>
              <a:buFont typeface="Arial" charset="0"/>
              <a:buChar char="•"/>
            </a:pPr>
            <a:r>
              <a:rPr lang="en-US" smtClean="0"/>
              <a:t>The string which has to be printed should be specified in parenthesis, following the PUT_LINE keyword</a:t>
            </a:r>
          </a:p>
          <a:p>
            <a:pPr lvl="1" algn="just" eaLnBrk="1" hangingPunct="1">
              <a:buClr>
                <a:schemeClr val="tx1"/>
              </a:buClr>
              <a:buFont typeface="Arial" charset="0"/>
              <a:buChar char="•"/>
            </a:pPr>
            <a:endParaRPr lang="en-US" smtClean="0"/>
          </a:p>
          <a:p>
            <a:pPr lvl="1" algn="just" eaLnBrk="1" hangingPunct="1">
              <a:buClr>
                <a:schemeClr val="tx1"/>
              </a:buClr>
              <a:buFont typeface="Arial" charset="0"/>
              <a:buChar char="•"/>
            </a:pPr>
            <a:r>
              <a:rPr lang="en-US" smtClean="0"/>
              <a:t>Using SET SERVEROUTPUT ON this package should be enabled in SQLPLUS</a:t>
            </a:r>
          </a:p>
          <a:p>
            <a:pPr lvl="1" algn="just" eaLnBrk="1" hangingPunct="1">
              <a:buClr>
                <a:schemeClr val="tx1"/>
              </a:buClr>
              <a:buFont typeface="Arial" charset="0"/>
              <a:buChar char="•"/>
            </a:pPr>
            <a:endParaRPr lang="en-US" smtClean="0"/>
          </a:p>
          <a:p>
            <a:pPr lvl="1" algn="just" eaLnBrk="1" hangingPunct="1">
              <a:buClr>
                <a:schemeClr val="tx1"/>
              </a:buClr>
              <a:buFont typeface="Wingdings" pitchFamily="2" charset="2"/>
              <a:buNone/>
            </a:pPr>
            <a:endParaRPr lang="en-US" smtClean="0"/>
          </a:p>
          <a:p>
            <a:pPr algn="just" eaLnBrk="1" hangingPunct="1">
              <a:buClr>
                <a:schemeClr val="tx1"/>
              </a:buClr>
              <a:buFont typeface="Arial" charset="0"/>
              <a:buChar char="•"/>
            </a:pPr>
            <a:endParaRPr lang="en-US" smtClean="0"/>
          </a:p>
          <a:p>
            <a:pPr algn="just" eaLnBrk="1" hangingPunct="1">
              <a:buClr>
                <a:schemeClr val="tx1"/>
              </a:buClr>
              <a:buFont typeface="Arial" charset="0"/>
              <a:buChar char="•"/>
            </a:pPr>
            <a:endParaRPr lang="en-US" smtClean="0"/>
          </a:p>
          <a:p>
            <a:pPr algn="just" eaLnBrk="1" hangingPunct="1">
              <a:buClr>
                <a:schemeClr val="tx1"/>
              </a:buClr>
              <a:buFont typeface="Arial" charset="0"/>
              <a:buChar char="•"/>
            </a:pPr>
            <a:endParaRPr lang="en-US" smtClean="0"/>
          </a:p>
          <a:p>
            <a:pPr algn="just" eaLnBrk="1" hangingPunct="1">
              <a:buClr>
                <a:schemeClr val="tx1"/>
              </a:buClr>
              <a:buFont typeface="Arial" charset="0"/>
              <a:buChar char="•"/>
            </a:pPr>
            <a:endParaRPr lang="en-US" smtClean="0"/>
          </a:p>
          <a:p>
            <a:pPr algn="just" eaLnBrk="1" hangingPunct="1">
              <a:buClr>
                <a:schemeClr val="tx1"/>
              </a:buClr>
              <a:buFont typeface="Arial" charset="0"/>
              <a:buChar char="•"/>
            </a:pPr>
            <a:endParaRPr lang="en-US" smtClean="0"/>
          </a:p>
          <a:p>
            <a:pPr algn="just" eaLnBrk="1" hangingPunct="1">
              <a:buClr>
                <a:schemeClr val="tx1"/>
              </a:buClr>
              <a:buFont typeface="Arial" charset="0"/>
              <a:buChar char="•"/>
            </a:pPr>
            <a:endParaRPr lang="en-US" smtClean="0"/>
          </a:p>
          <a:p>
            <a:pPr algn="just" eaLnBrk="1" hangingPunct="1">
              <a:buClr>
                <a:schemeClr val="tx1"/>
              </a:buClr>
              <a:buFont typeface="Arial" charset="0"/>
              <a:buChar char="•"/>
            </a:pPr>
            <a:endParaRPr 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64BE914-D7AE-4A03-9F25-FAE5B7D3E8FC}" type="slidenum">
              <a:rPr lang="en-US">
                <a:solidFill>
                  <a:srgbClr val="FFFFFF"/>
                </a:solidFill>
                <a:latin typeface="Arial" pitchFamily="34" charset="0"/>
              </a:rPr>
              <a:pPr>
                <a:defRPr/>
              </a:pPr>
              <a:t>15</a:t>
            </a:fld>
            <a:endParaRPr lang="en-US">
              <a:solidFill>
                <a:srgbClr val="FFFFFF"/>
              </a:solidFill>
              <a:latin typeface="Arial" pitchFamily="34" charset="0"/>
            </a:endParaRPr>
          </a:p>
        </p:txBody>
      </p:sp>
      <p:sp>
        <p:nvSpPr>
          <p:cNvPr id="41986" name="Rectangle 2"/>
          <p:cNvSpPr>
            <a:spLocks noGrp="1" noChangeArrowheads="1"/>
          </p:cNvSpPr>
          <p:nvPr>
            <p:ph type="title"/>
          </p:nvPr>
        </p:nvSpPr>
        <p:spPr>
          <a:xfrm>
            <a:off x="0" y="-76200"/>
            <a:ext cx="7848600" cy="973138"/>
          </a:xfrm>
        </p:spPr>
        <p:txBody>
          <a:bodyPr/>
          <a:lstStyle/>
          <a:p>
            <a:pPr eaLnBrk="1" hangingPunct="1">
              <a:defRPr/>
            </a:pPr>
            <a:r>
              <a:rPr lang="en-US" dirty="0" smtClean="0"/>
              <a:t>DBMS_OUTPUT.PUT_LINE (2 of 2)</a:t>
            </a:r>
          </a:p>
        </p:txBody>
      </p:sp>
      <p:sp>
        <p:nvSpPr>
          <p:cNvPr id="17412" name="Rectangle 3"/>
          <p:cNvSpPr>
            <a:spLocks noGrp="1" noChangeArrowheads="1"/>
          </p:cNvSpPr>
          <p:nvPr>
            <p:ph type="body" idx="1"/>
          </p:nvPr>
        </p:nvSpPr>
        <p:spPr>
          <a:xfrm>
            <a:off x="228600" y="990600"/>
            <a:ext cx="8686800" cy="5334000"/>
          </a:xfrm>
        </p:spPr>
        <p:txBody>
          <a:bodyPr/>
          <a:lstStyle/>
          <a:p>
            <a:pPr lvl="1" algn="just" eaLnBrk="1" hangingPunct="1">
              <a:buClr>
                <a:schemeClr val="tx1"/>
              </a:buClr>
              <a:buFont typeface="Wingdings" pitchFamily="2" charset="2"/>
              <a:buNone/>
            </a:pPr>
            <a:endParaRPr lang="en-US" smtClean="0"/>
          </a:p>
          <a:p>
            <a:pPr algn="just" eaLnBrk="1" hangingPunct="1">
              <a:buClr>
                <a:schemeClr val="tx1"/>
              </a:buClr>
              <a:buFont typeface="Arial" charset="0"/>
              <a:buChar char="•"/>
            </a:pPr>
            <a:endParaRPr lang="en-US" smtClean="0"/>
          </a:p>
          <a:p>
            <a:pPr algn="just" eaLnBrk="1" hangingPunct="1">
              <a:buClr>
                <a:schemeClr val="tx1"/>
              </a:buClr>
              <a:buFont typeface="Arial" charset="0"/>
              <a:buChar char="•"/>
            </a:pPr>
            <a:endParaRPr lang="en-US" smtClean="0"/>
          </a:p>
          <a:p>
            <a:pPr algn="just" eaLnBrk="1" hangingPunct="1">
              <a:buClr>
                <a:schemeClr val="tx1"/>
              </a:buClr>
              <a:buFont typeface="Arial" charset="0"/>
              <a:buChar char="•"/>
            </a:pPr>
            <a:endParaRPr lang="en-US" smtClean="0"/>
          </a:p>
          <a:p>
            <a:pPr algn="just" eaLnBrk="1" hangingPunct="1">
              <a:buClr>
                <a:schemeClr val="tx1"/>
              </a:buClr>
              <a:buFont typeface="Arial" charset="0"/>
              <a:buChar char="•"/>
            </a:pPr>
            <a:endParaRPr lang="en-US" smtClean="0"/>
          </a:p>
          <a:p>
            <a:pPr algn="just" eaLnBrk="1" hangingPunct="1">
              <a:buClr>
                <a:schemeClr val="tx1"/>
              </a:buClr>
              <a:buFont typeface="Arial" charset="0"/>
              <a:buChar char="•"/>
            </a:pPr>
            <a:endParaRPr lang="en-US" smtClean="0"/>
          </a:p>
          <a:p>
            <a:pPr algn="just" eaLnBrk="1" hangingPunct="1">
              <a:buClr>
                <a:schemeClr val="tx1"/>
              </a:buClr>
              <a:buFont typeface="Arial" charset="0"/>
              <a:buChar char="•"/>
            </a:pPr>
            <a:endParaRPr lang="en-US" smtClean="0"/>
          </a:p>
          <a:p>
            <a:pPr algn="just" eaLnBrk="1" hangingPunct="1">
              <a:buClr>
                <a:schemeClr val="tx1"/>
              </a:buClr>
              <a:buFont typeface="Arial" charset="0"/>
              <a:buChar char="•"/>
            </a:pPr>
            <a:endParaRPr lang="en-US" smtClean="0"/>
          </a:p>
        </p:txBody>
      </p:sp>
      <p:sp>
        <p:nvSpPr>
          <p:cNvPr id="5" name="AutoShape 10"/>
          <p:cNvSpPr>
            <a:spLocks noChangeArrowheads="1"/>
          </p:cNvSpPr>
          <p:nvPr/>
        </p:nvSpPr>
        <p:spPr bwMode="auto">
          <a:xfrm>
            <a:off x="0" y="838200"/>
            <a:ext cx="9144000" cy="47244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algn="l">
              <a:spcBef>
                <a:spcPts val="600"/>
              </a:spcBef>
              <a:defRPr/>
            </a:pPr>
            <a:r>
              <a:rPr lang="en-US" sz="1600" dirty="0">
                <a:solidFill>
                  <a:srgbClr val="000000"/>
                </a:solidFill>
                <a:latin typeface="Lucida Console" pitchFamily="49" charset="0"/>
                <a:ea typeface="Verdana" pitchFamily="34" charset="0"/>
                <a:cs typeface="Verdana" pitchFamily="34" charset="0"/>
              </a:rPr>
              <a:t>SQL&gt; SET SERVEROUTPUT ON</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SQL&gt; DECLARE</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2        </a:t>
            </a:r>
            <a:r>
              <a:rPr lang="en-US" sz="1600" dirty="0" err="1">
                <a:solidFill>
                  <a:srgbClr val="000000"/>
                </a:solidFill>
                <a:latin typeface="Lucida Console" pitchFamily="49" charset="0"/>
                <a:ea typeface="Verdana" pitchFamily="34" charset="0"/>
                <a:cs typeface="Verdana" pitchFamily="34" charset="0"/>
              </a:rPr>
              <a:t>v_productcategory</a:t>
            </a:r>
            <a:r>
              <a:rPr lang="en-US" sz="1600" dirty="0">
                <a:solidFill>
                  <a:srgbClr val="000000"/>
                </a:solidFill>
                <a:latin typeface="Lucida Console" pitchFamily="49" charset="0"/>
                <a:ea typeface="Verdana" pitchFamily="34" charset="0"/>
                <a:cs typeface="Verdana" pitchFamily="34" charset="0"/>
              </a:rPr>
              <a:t> VARCHAR2(20) :='Mobile Phone';</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3        </a:t>
            </a:r>
            <a:r>
              <a:rPr lang="en-US" sz="1600" dirty="0" err="1">
                <a:solidFill>
                  <a:srgbClr val="000000"/>
                </a:solidFill>
                <a:latin typeface="Lucida Console" pitchFamily="49" charset="0"/>
                <a:ea typeface="Verdana" pitchFamily="34" charset="0"/>
                <a:cs typeface="Verdana" pitchFamily="34" charset="0"/>
              </a:rPr>
              <a:t>v_itemqty</a:t>
            </a:r>
            <a:r>
              <a:rPr lang="en-US" sz="1600" dirty="0">
                <a:solidFill>
                  <a:srgbClr val="000000"/>
                </a:solidFill>
                <a:latin typeface="Lucida Console" pitchFamily="49" charset="0"/>
                <a:ea typeface="Verdana" pitchFamily="34" charset="0"/>
                <a:cs typeface="Verdana" pitchFamily="34" charset="0"/>
              </a:rPr>
              <a:t> PLS_INTEGER := 1000;</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4        </a:t>
            </a:r>
            <a:r>
              <a:rPr lang="en-US" sz="1600" dirty="0" err="1">
                <a:solidFill>
                  <a:srgbClr val="000000"/>
                </a:solidFill>
                <a:latin typeface="Lucida Console" pitchFamily="49" charset="0"/>
                <a:ea typeface="Verdana" pitchFamily="34" charset="0"/>
                <a:cs typeface="Verdana" pitchFamily="34" charset="0"/>
              </a:rPr>
              <a:t>v_itemprice</a:t>
            </a:r>
            <a:r>
              <a:rPr lang="en-US" sz="1600" dirty="0">
                <a:solidFill>
                  <a:srgbClr val="000000"/>
                </a:solidFill>
                <a:latin typeface="Lucida Console" pitchFamily="49" charset="0"/>
                <a:ea typeface="Verdana" pitchFamily="34" charset="0"/>
                <a:cs typeface="Verdana" pitchFamily="34" charset="0"/>
              </a:rPr>
              <a:t> NUMBER(7,2) DEFAULT 60.50;</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5        </a:t>
            </a:r>
            <a:r>
              <a:rPr lang="en-US" sz="1600" dirty="0" err="1">
                <a:solidFill>
                  <a:srgbClr val="000000"/>
                </a:solidFill>
                <a:latin typeface="Lucida Console" pitchFamily="49" charset="0"/>
                <a:ea typeface="Verdana" pitchFamily="34" charset="0"/>
                <a:cs typeface="Verdana" pitchFamily="34" charset="0"/>
              </a:rPr>
              <a:t>v_transactiondate</a:t>
            </a:r>
            <a:r>
              <a:rPr lang="en-US" sz="1600" dirty="0">
                <a:solidFill>
                  <a:srgbClr val="000000"/>
                </a:solidFill>
                <a:latin typeface="Lucida Console" pitchFamily="49" charset="0"/>
                <a:ea typeface="Verdana" pitchFamily="34" charset="0"/>
                <a:cs typeface="Verdana" pitchFamily="34" charset="0"/>
              </a:rPr>
              <a:t> DATE:= SYSDATE;</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6        </a:t>
            </a:r>
            <a:r>
              <a:rPr lang="en-US" sz="1600" dirty="0" err="1">
                <a:solidFill>
                  <a:srgbClr val="000000"/>
                </a:solidFill>
                <a:latin typeface="Lucida Console" pitchFamily="49" charset="0"/>
                <a:ea typeface="Verdana" pitchFamily="34" charset="0"/>
                <a:cs typeface="Verdana" pitchFamily="34" charset="0"/>
              </a:rPr>
              <a:t>v_billingdate</a:t>
            </a:r>
            <a:r>
              <a:rPr lang="en-US" sz="1600" dirty="0">
                <a:solidFill>
                  <a:srgbClr val="000000"/>
                </a:solidFill>
                <a:latin typeface="Lucida Console" pitchFamily="49" charset="0"/>
                <a:ea typeface="Verdana" pitchFamily="34" charset="0"/>
                <a:cs typeface="Verdana" pitchFamily="34" charset="0"/>
              </a:rPr>
              <a:t> TIMESTAMP := SYSTIMESTAMP;</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7        </a:t>
            </a:r>
            <a:r>
              <a:rPr lang="en-US" sz="1600" dirty="0" err="1">
                <a:solidFill>
                  <a:srgbClr val="000000"/>
                </a:solidFill>
                <a:latin typeface="Lucida Console" pitchFamily="49" charset="0"/>
                <a:ea typeface="Verdana" pitchFamily="34" charset="0"/>
                <a:cs typeface="Verdana" pitchFamily="34" charset="0"/>
              </a:rPr>
              <a:t>v_test</a:t>
            </a:r>
            <a:r>
              <a:rPr lang="en-US" sz="1600" dirty="0">
                <a:solidFill>
                  <a:srgbClr val="000000"/>
                </a:solidFill>
                <a:latin typeface="Lucida Console" pitchFamily="49" charset="0"/>
                <a:ea typeface="Verdana" pitchFamily="34" charset="0"/>
                <a:cs typeface="Verdana" pitchFamily="34" charset="0"/>
              </a:rPr>
              <a:t> BOOLEAN:=TRUE;</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8      BEGIN</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9         DBMS_OUTPUT.PUT_LINE(</a:t>
            </a:r>
            <a:r>
              <a:rPr lang="en-US" sz="1600" dirty="0" err="1">
                <a:solidFill>
                  <a:srgbClr val="000000"/>
                </a:solidFill>
                <a:latin typeface="Lucida Console" pitchFamily="49" charset="0"/>
                <a:ea typeface="Verdana" pitchFamily="34" charset="0"/>
                <a:cs typeface="Verdana" pitchFamily="34" charset="0"/>
              </a:rPr>
              <a:t>v_productcategory</a:t>
            </a:r>
            <a:r>
              <a:rPr lang="en-US" sz="1600" dirty="0">
                <a:solidFill>
                  <a:srgbClr val="000000"/>
                </a:solidFill>
                <a:latin typeface="Lucida Console" pitchFamily="49" charset="0"/>
                <a:ea typeface="Verdana" pitchFamily="34" charset="0"/>
                <a:cs typeface="Verdana" pitchFamily="34" charset="0"/>
              </a:rPr>
              <a:t>);</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10         DBMS_OUTPUT.PUT_LINE(</a:t>
            </a:r>
            <a:r>
              <a:rPr lang="en-US" sz="1600" dirty="0" err="1">
                <a:solidFill>
                  <a:srgbClr val="000000"/>
                </a:solidFill>
                <a:latin typeface="Lucida Console" pitchFamily="49" charset="0"/>
                <a:ea typeface="Verdana" pitchFamily="34" charset="0"/>
                <a:cs typeface="Verdana" pitchFamily="34" charset="0"/>
              </a:rPr>
              <a:t>v_transactiondate</a:t>
            </a:r>
            <a:r>
              <a:rPr lang="en-US" sz="1600" dirty="0">
                <a:solidFill>
                  <a:srgbClr val="000000"/>
                </a:solidFill>
                <a:latin typeface="Lucida Console" pitchFamily="49" charset="0"/>
                <a:ea typeface="Verdana" pitchFamily="34" charset="0"/>
                <a:cs typeface="Verdana" pitchFamily="34" charset="0"/>
              </a:rPr>
              <a:t>);</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11         DBMS_OUTPUT.PUT_LINE (</a:t>
            </a:r>
            <a:r>
              <a:rPr lang="en-US" sz="1600" dirty="0" err="1">
                <a:solidFill>
                  <a:srgbClr val="000000"/>
                </a:solidFill>
                <a:latin typeface="Lucida Console" pitchFamily="49" charset="0"/>
                <a:ea typeface="Verdana" pitchFamily="34" charset="0"/>
                <a:cs typeface="Verdana" pitchFamily="34" charset="0"/>
              </a:rPr>
              <a:t>v_billingdate</a:t>
            </a:r>
            <a:r>
              <a:rPr lang="en-US" sz="1600" dirty="0">
                <a:solidFill>
                  <a:srgbClr val="000000"/>
                </a:solidFill>
                <a:latin typeface="Lucida Console" pitchFamily="49" charset="0"/>
                <a:ea typeface="Verdana" pitchFamily="34" charset="0"/>
                <a:cs typeface="Verdana" pitchFamily="34" charset="0"/>
              </a:rPr>
              <a:t>);</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12     END;</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13    /</a:t>
            </a:r>
          </a:p>
          <a:p>
            <a:pPr algn="l">
              <a:spcBef>
                <a:spcPts val="600"/>
              </a:spcBef>
              <a:defRPr/>
            </a:pPr>
            <a:endParaRPr lang="en-US" sz="1600" dirty="0">
              <a:solidFill>
                <a:srgbClr val="000000"/>
              </a:solidFill>
              <a:latin typeface="Lucida Console" pitchFamily="49" charset="0"/>
              <a:ea typeface="Verdana" pitchFamily="34" charset="0"/>
              <a:cs typeface="Verdana" pitchFamily="34" charset="0"/>
            </a:endParaRPr>
          </a:p>
        </p:txBody>
      </p:sp>
      <p:sp>
        <p:nvSpPr>
          <p:cNvPr id="6" name="Rectangle 5"/>
          <p:cNvSpPr/>
          <p:nvPr/>
        </p:nvSpPr>
        <p:spPr bwMode="auto">
          <a:xfrm>
            <a:off x="1295400" y="3733800"/>
            <a:ext cx="5562600" cy="990600"/>
          </a:xfrm>
          <a:prstGeom prst="rect">
            <a:avLst/>
          </a:prstGeom>
          <a:solidFill>
            <a:schemeClr val="accent5">
              <a:lumMod val="75000"/>
              <a:alpha val="14000"/>
            </a:schemeClr>
          </a:solidFill>
          <a:ln w="28575" cap="flat" cmpd="sng" algn="ctr">
            <a:solidFill>
              <a:schemeClr val="tx1"/>
            </a:solidFill>
            <a:prstDash val="solid"/>
            <a:round/>
            <a:headEnd type="none" w="med" len="med"/>
            <a:tailEnd type="none" w="med" len="med"/>
          </a:ln>
          <a:effectLst/>
        </p:spPr>
        <p:txBody>
          <a:bodyPr anchor="ctr"/>
          <a:lstStyle/>
          <a:p>
            <a:pPr>
              <a:defRPr/>
            </a:pPr>
            <a:endParaRPr lang="en-US">
              <a:solidFill>
                <a:srgbClr val="000000"/>
              </a:solidFill>
              <a:latin typeface="Arial" pitchFamily="34" charset="0"/>
            </a:endParaRPr>
          </a:p>
        </p:txBody>
      </p:sp>
      <p:sp>
        <p:nvSpPr>
          <p:cNvPr id="8" name="Rectangle 7"/>
          <p:cNvSpPr/>
          <p:nvPr/>
        </p:nvSpPr>
        <p:spPr bwMode="auto">
          <a:xfrm>
            <a:off x="0" y="5257800"/>
            <a:ext cx="9144000" cy="1143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l">
              <a:spcBef>
                <a:spcPts val="600"/>
              </a:spcBef>
              <a:defRPr/>
            </a:pPr>
            <a:r>
              <a:rPr lang="en-US" dirty="0">
                <a:solidFill>
                  <a:srgbClr val="000000"/>
                </a:solidFill>
                <a:latin typeface="Lucida Console" pitchFamily="49" charset="0"/>
                <a:ea typeface="Verdana" pitchFamily="34" charset="0"/>
                <a:cs typeface="Verdana" pitchFamily="34" charset="0"/>
              </a:rPr>
              <a:t>Mobile Phone</a:t>
            </a:r>
          </a:p>
          <a:p>
            <a:pPr algn="l">
              <a:spcBef>
                <a:spcPts val="600"/>
              </a:spcBef>
              <a:defRPr/>
            </a:pPr>
            <a:r>
              <a:rPr lang="en-US" dirty="0">
                <a:solidFill>
                  <a:srgbClr val="000000"/>
                </a:solidFill>
                <a:latin typeface="Lucida Console" pitchFamily="49" charset="0"/>
                <a:ea typeface="Verdana" pitchFamily="34" charset="0"/>
                <a:cs typeface="Verdana" pitchFamily="34" charset="0"/>
              </a:rPr>
              <a:t>10-MAR-09</a:t>
            </a:r>
          </a:p>
          <a:p>
            <a:pPr algn="l">
              <a:spcBef>
                <a:spcPts val="600"/>
              </a:spcBef>
              <a:defRPr/>
            </a:pPr>
            <a:r>
              <a:rPr lang="en-US" dirty="0">
                <a:solidFill>
                  <a:srgbClr val="000000"/>
                </a:solidFill>
                <a:latin typeface="Lucida Console" pitchFamily="49" charset="0"/>
                <a:ea typeface="Verdana" pitchFamily="34" charset="0"/>
                <a:cs typeface="Verdana" pitchFamily="34" charset="0"/>
              </a:rPr>
              <a:t>10-MAR-09 03.39.27.845000 PM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repeatCount="300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E5D90F0-9ED9-4301-A03B-D6DE0836A98D}" type="slidenum">
              <a:rPr lang="en-US">
                <a:solidFill>
                  <a:srgbClr val="FFFFFF"/>
                </a:solidFill>
                <a:latin typeface="Arial" pitchFamily="34" charset="0"/>
              </a:rPr>
              <a:pPr>
                <a:defRPr/>
              </a:pPr>
              <a:t>16</a:t>
            </a:fld>
            <a:endParaRPr lang="en-US">
              <a:solidFill>
                <a:srgbClr val="FFFFFF"/>
              </a:solidFill>
              <a:latin typeface="Arial" pitchFamily="34" charset="0"/>
            </a:endParaRPr>
          </a:p>
        </p:txBody>
      </p:sp>
      <p:sp>
        <p:nvSpPr>
          <p:cNvPr id="44034" name="Rectangle 2"/>
          <p:cNvSpPr>
            <a:spLocks noGrp="1" noChangeArrowheads="1"/>
          </p:cNvSpPr>
          <p:nvPr>
            <p:ph type="title"/>
          </p:nvPr>
        </p:nvSpPr>
        <p:spPr>
          <a:xfrm>
            <a:off x="0" y="228600"/>
            <a:ext cx="8686800" cy="609600"/>
          </a:xfrm>
        </p:spPr>
        <p:txBody>
          <a:bodyPr/>
          <a:lstStyle/>
          <a:p>
            <a:pPr eaLnBrk="1" hangingPunct="1">
              <a:defRPr/>
            </a:pPr>
            <a:r>
              <a:rPr lang="en-US" sz="2800" dirty="0" smtClean="0"/>
              <a:t>More about DBMS_OUTPUT package</a:t>
            </a:r>
          </a:p>
        </p:txBody>
      </p:sp>
      <p:sp>
        <p:nvSpPr>
          <p:cNvPr id="18436" name="Rectangle 3"/>
          <p:cNvSpPr>
            <a:spLocks noGrp="1" noChangeArrowheads="1"/>
          </p:cNvSpPr>
          <p:nvPr>
            <p:ph type="body" idx="1"/>
          </p:nvPr>
        </p:nvSpPr>
        <p:spPr>
          <a:xfrm>
            <a:off x="228600" y="1143000"/>
            <a:ext cx="8534400" cy="4876800"/>
          </a:xfrm>
        </p:spPr>
        <p:txBody>
          <a:bodyPr/>
          <a:lstStyle/>
          <a:p>
            <a:pPr eaLnBrk="1" hangingPunct="1">
              <a:buFont typeface="Arial" charset="0"/>
              <a:buChar char="•"/>
            </a:pPr>
            <a:r>
              <a:rPr lang="en-US" smtClean="0"/>
              <a:t>Used to display messages to the screen from an anonymous PL/SQL block</a:t>
            </a:r>
          </a:p>
          <a:p>
            <a:pPr eaLnBrk="1" hangingPunct="1">
              <a:buFont typeface="Arial" charset="0"/>
              <a:buChar char="•"/>
            </a:pPr>
            <a:endParaRPr lang="en-US" smtClean="0"/>
          </a:p>
          <a:p>
            <a:pPr eaLnBrk="1" hangingPunct="1">
              <a:buFont typeface="Arial" charset="0"/>
              <a:buChar char="•"/>
            </a:pPr>
            <a:r>
              <a:rPr lang="en-US" smtClean="0"/>
              <a:t>Debugging is the most popular use of this package</a:t>
            </a:r>
          </a:p>
          <a:p>
            <a:pPr eaLnBrk="1" hangingPunct="1">
              <a:buFont typeface="Arial" charset="0"/>
              <a:buChar char="•"/>
            </a:pPr>
            <a:endParaRPr lang="en-US" smtClean="0"/>
          </a:p>
          <a:p>
            <a:pPr eaLnBrk="1" hangingPunct="1">
              <a:buFont typeface="Arial" charset="0"/>
              <a:buChar char="•"/>
            </a:pPr>
            <a:r>
              <a:rPr lang="en-US" smtClean="0"/>
              <a:t>When executing a PL/SQL block, any DBMS_OUTPUT lines are placed in an output buffer, which displays its contents on the screen when the program has completed execution</a:t>
            </a:r>
          </a:p>
          <a:p>
            <a:pPr eaLnBrk="1" hangingPunct="1">
              <a:buFont typeface="Arial" charset="0"/>
              <a:buChar char="•"/>
            </a:pPr>
            <a:endParaRPr lang="en-US" smtClean="0"/>
          </a:p>
          <a:p>
            <a:pPr eaLnBrk="1" hangingPunct="1">
              <a:buFont typeface="Wingdings" pitchFamily="2" charset="2"/>
              <a:buNone/>
            </a:pPr>
            <a:endParaRPr lang="en-US" smtClean="0"/>
          </a:p>
          <a:p>
            <a:pPr eaLnBrk="1" hangingPunct="1">
              <a:buFont typeface="Arial" charset="0"/>
              <a:buChar char="•"/>
            </a:pPr>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8A78F9C-7915-4491-A4C6-AF3DF3099BE1}" type="slidenum">
              <a:rPr lang="en-US">
                <a:solidFill>
                  <a:srgbClr val="FFFFFF"/>
                </a:solidFill>
                <a:latin typeface="Arial" pitchFamily="34" charset="0"/>
              </a:rPr>
              <a:pPr>
                <a:defRPr/>
              </a:pPr>
              <a:t>17</a:t>
            </a:fld>
            <a:endParaRPr lang="en-US">
              <a:solidFill>
                <a:srgbClr val="FFFFFF"/>
              </a:solidFill>
              <a:latin typeface="Arial" pitchFamily="34" charset="0"/>
            </a:endParaRPr>
          </a:p>
        </p:txBody>
      </p:sp>
      <p:sp>
        <p:nvSpPr>
          <p:cNvPr id="44034" name="Rectangle 2"/>
          <p:cNvSpPr>
            <a:spLocks noGrp="1" noChangeArrowheads="1"/>
          </p:cNvSpPr>
          <p:nvPr>
            <p:ph type="title"/>
          </p:nvPr>
        </p:nvSpPr>
        <p:spPr>
          <a:xfrm>
            <a:off x="0" y="228600"/>
            <a:ext cx="8686800" cy="609600"/>
          </a:xfrm>
        </p:spPr>
        <p:txBody>
          <a:bodyPr/>
          <a:lstStyle/>
          <a:p>
            <a:pPr eaLnBrk="1" hangingPunct="1">
              <a:defRPr/>
            </a:pPr>
            <a:r>
              <a:rPr lang="en-US" sz="2800" dirty="0" smtClean="0"/>
              <a:t>DBMS_OUTPUT procedures</a:t>
            </a:r>
          </a:p>
        </p:txBody>
      </p:sp>
      <p:sp>
        <p:nvSpPr>
          <p:cNvPr id="19460" name="Rectangle 3"/>
          <p:cNvSpPr>
            <a:spLocks noGrp="1" noChangeArrowheads="1"/>
          </p:cNvSpPr>
          <p:nvPr>
            <p:ph type="body" idx="1"/>
          </p:nvPr>
        </p:nvSpPr>
        <p:spPr>
          <a:xfrm>
            <a:off x="228600" y="1143000"/>
            <a:ext cx="8534400" cy="4876800"/>
          </a:xfrm>
        </p:spPr>
        <p:txBody>
          <a:bodyPr/>
          <a:lstStyle/>
          <a:p>
            <a:pPr eaLnBrk="1" hangingPunct="1">
              <a:buFont typeface="Arial" charset="0"/>
              <a:buChar char="•"/>
            </a:pPr>
            <a:endParaRPr lang="en-US" smtClean="0"/>
          </a:p>
          <a:p>
            <a:pPr eaLnBrk="1" hangingPunct="1">
              <a:buFont typeface="Arial" charset="0"/>
              <a:buChar char="•"/>
            </a:pPr>
            <a:endParaRPr lang="en-US" smtClean="0"/>
          </a:p>
        </p:txBody>
      </p:sp>
      <p:graphicFrame>
        <p:nvGraphicFramePr>
          <p:cNvPr id="5" name="Table 4"/>
          <p:cNvGraphicFramePr>
            <a:graphicFrameLocks noGrp="1"/>
          </p:cNvGraphicFramePr>
          <p:nvPr/>
        </p:nvGraphicFramePr>
        <p:xfrm>
          <a:off x="457200" y="2143125"/>
          <a:ext cx="8382000" cy="3037840"/>
        </p:xfrm>
        <a:graphic>
          <a:graphicData uri="http://schemas.openxmlformats.org/drawingml/2006/table">
            <a:tbl>
              <a:tblPr firstRow="1" bandRow="1">
                <a:tableStyleId>{5C22544A-7EE6-4342-B048-85BDC9FD1C3A}</a:tableStyleId>
              </a:tblPr>
              <a:tblGrid>
                <a:gridCol w="3321170"/>
                <a:gridCol w="5060830"/>
              </a:tblGrid>
              <a:tr h="370840">
                <a:tc>
                  <a:txBody>
                    <a:bodyPr/>
                    <a:lstStyle/>
                    <a:p>
                      <a:pPr algn="ctr"/>
                      <a:r>
                        <a:rPr lang="en-US" dirty="0" smtClean="0">
                          <a:solidFill>
                            <a:schemeClr val="tx1"/>
                          </a:solidFill>
                        </a:rPr>
                        <a:t>Procedures available</a:t>
                      </a:r>
                      <a:endParaRPr lang="en-US" dirty="0">
                        <a:solidFill>
                          <a:schemeClr val="tx1"/>
                        </a:solidFill>
                      </a:endParaRPr>
                    </a:p>
                  </a:txBody>
                  <a:tcPr/>
                </a:tc>
                <a:tc>
                  <a:txBody>
                    <a:bodyPr/>
                    <a:lstStyle/>
                    <a:p>
                      <a:pPr algn="ctr"/>
                      <a:r>
                        <a:rPr lang="en-US" dirty="0" smtClean="0">
                          <a:solidFill>
                            <a:schemeClr val="tx1"/>
                          </a:solidFill>
                        </a:rPr>
                        <a:t>Description</a:t>
                      </a:r>
                      <a:endParaRPr lang="en-US" dirty="0">
                        <a:solidFill>
                          <a:schemeClr val="tx1"/>
                        </a:solidFill>
                      </a:endParaRPr>
                    </a:p>
                  </a:txBody>
                  <a:tcPr/>
                </a:tc>
              </a:tr>
              <a:tr h="370840">
                <a:tc>
                  <a:txBody>
                    <a:bodyPr/>
                    <a:lstStyle/>
                    <a:p>
                      <a:r>
                        <a:rPr lang="en-US" dirty="0" smtClean="0">
                          <a:solidFill>
                            <a:schemeClr val="tx1"/>
                          </a:solidFill>
                        </a:rPr>
                        <a:t>DBMS_OUTPUT.ENABLE</a:t>
                      </a:r>
                      <a:endParaRPr lang="en-US" dirty="0">
                        <a:solidFill>
                          <a:schemeClr val="tx1"/>
                        </a:solidFill>
                      </a:endParaRPr>
                    </a:p>
                  </a:txBody>
                  <a:tcPr/>
                </a:tc>
                <a:tc>
                  <a:txBody>
                    <a:bodyPr/>
                    <a:lstStyle/>
                    <a:p>
                      <a:r>
                        <a:rPr lang="en-US" dirty="0" smtClean="0">
                          <a:solidFill>
                            <a:schemeClr val="tx1"/>
                          </a:solidFill>
                        </a:rPr>
                        <a:t>Allows message display (not necessary if you have SERVEROUTPUT set to ON in SQL*PLUS)</a:t>
                      </a:r>
                      <a:endParaRPr lang="en-US" dirty="0">
                        <a:solidFill>
                          <a:schemeClr val="tx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DBMS_OUTPUT.DISABLE</a:t>
                      </a:r>
                      <a:endParaRPr lang="en-US" dirty="0">
                        <a:solidFill>
                          <a:schemeClr val="tx1"/>
                        </a:solidFill>
                      </a:endParaRPr>
                    </a:p>
                  </a:txBody>
                  <a:tcPr/>
                </a:tc>
                <a:tc>
                  <a:txBody>
                    <a:bodyPr/>
                    <a:lstStyle/>
                    <a:p>
                      <a:r>
                        <a:rPr lang="en-US" dirty="0" smtClean="0">
                          <a:solidFill>
                            <a:schemeClr val="tx1"/>
                          </a:solidFill>
                        </a:rPr>
                        <a:t>Does not allow message display</a:t>
                      </a:r>
                      <a:endParaRPr lang="en-US" dirty="0">
                        <a:solidFill>
                          <a:schemeClr val="tx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DBMS_OUTPUT.PUT</a:t>
                      </a:r>
                    </a:p>
                  </a:txBody>
                  <a:tcPr/>
                </a:tc>
                <a:tc>
                  <a:txBody>
                    <a:bodyPr/>
                    <a:lstStyle/>
                    <a:p>
                      <a:r>
                        <a:rPr lang="en-US" dirty="0" smtClean="0">
                          <a:solidFill>
                            <a:schemeClr val="tx1"/>
                          </a:solidFill>
                        </a:rPr>
                        <a:t>Places information in the buffer</a:t>
                      </a:r>
                      <a:endParaRPr lang="en-US" dirty="0">
                        <a:solidFill>
                          <a:schemeClr val="tx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DBMS_OUTPUT.PUT_LINE</a:t>
                      </a:r>
                      <a:endParaRPr lang="en-US" dirty="0">
                        <a:solidFill>
                          <a:schemeClr val="tx1"/>
                        </a:solidFill>
                      </a:endParaRPr>
                    </a:p>
                  </a:txBody>
                  <a:tcPr/>
                </a:tc>
                <a:tc>
                  <a:txBody>
                    <a:bodyPr/>
                    <a:lstStyle/>
                    <a:p>
                      <a:r>
                        <a:rPr lang="en-US" dirty="0" smtClean="0">
                          <a:solidFill>
                            <a:schemeClr val="tx1"/>
                          </a:solidFill>
                        </a:rPr>
                        <a:t>Places information in the buffer followed by an end-of-line marker</a:t>
                      </a:r>
                      <a:endParaRPr lang="en-US" dirty="0">
                        <a:solidFill>
                          <a:schemeClr val="tx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DBMS_OUTPUT.NEW_LINE</a:t>
                      </a:r>
                    </a:p>
                  </a:txBody>
                  <a:tcPr/>
                </a:tc>
                <a:tc>
                  <a:txBody>
                    <a:bodyPr/>
                    <a:lstStyle/>
                    <a:p>
                      <a:r>
                        <a:rPr lang="en-US" dirty="0" smtClean="0">
                          <a:solidFill>
                            <a:schemeClr val="tx1"/>
                          </a:solidFill>
                        </a:rPr>
                        <a:t>Places an end-of-line marker in the buffer</a:t>
                      </a:r>
                      <a:endParaRPr lang="en-US" dirty="0">
                        <a:solidFill>
                          <a:schemeClr val="tx1"/>
                        </a:solidFill>
                      </a:endParaRPr>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12"/>
          <p:cNvPicPr>
            <a:picLocks noChangeAspect="1" noChangeArrowheads="1"/>
          </p:cNvPicPr>
          <p:nvPr/>
        </p:nvPicPr>
        <p:blipFill>
          <a:blip r:embed="rId3" cstate="print"/>
          <a:srcRect/>
          <a:stretch>
            <a:fillRect/>
          </a:stretch>
        </p:blipFill>
        <p:spPr bwMode="auto">
          <a:xfrm>
            <a:off x="0" y="990600"/>
            <a:ext cx="9144000" cy="5410200"/>
          </a:xfrm>
          <a:prstGeom prst="rect">
            <a:avLst/>
          </a:prstGeom>
          <a:noFill/>
          <a:ln w="12700">
            <a:noFill/>
            <a:miter lim="800000"/>
            <a:headEnd/>
            <a:tailEnd/>
          </a:ln>
        </p:spPr>
      </p:pic>
      <p:sp>
        <p:nvSpPr>
          <p:cNvPr id="4" name="Slide Number Placeholder 3"/>
          <p:cNvSpPr>
            <a:spLocks noGrp="1"/>
          </p:cNvSpPr>
          <p:nvPr>
            <p:ph type="sldNum" sz="quarter" idx="10"/>
          </p:nvPr>
        </p:nvSpPr>
        <p:spPr/>
        <p:txBody>
          <a:bodyPr/>
          <a:lstStyle/>
          <a:p>
            <a:pPr>
              <a:defRPr/>
            </a:pPr>
            <a:fld id="{9E5445E2-AE74-4142-AF23-787250E23BD8}" type="slidenum">
              <a:rPr lang="en-US">
                <a:solidFill>
                  <a:srgbClr val="FFFFFF"/>
                </a:solidFill>
                <a:latin typeface="Arial" pitchFamily="34" charset="0"/>
              </a:rPr>
              <a:pPr>
                <a:defRPr/>
              </a:pPr>
              <a:t>18</a:t>
            </a:fld>
            <a:endParaRPr lang="en-US">
              <a:solidFill>
                <a:srgbClr val="FFFFFF"/>
              </a:solidFill>
              <a:latin typeface="Arial" pitchFamily="34" charset="0"/>
            </a:endParaRPr>
          </a:p>
        </p:txBody>
      </p:sp>
      <p:sp>
        <p:nvSpPr>
          <p:cNvPr id="8194" name="Rectangle 2"/>
          <p:cNvSpPr>
            <a:spLocks noGrp="1" noChangeArrowheads="1"/>
          </p:cNvSpPr>
          <p:nvPr>
            <p:ph type="title"/>
          </p:nvPr>
        </p:nvSpPr>
        <p:spPr>
          <a:xfrm>
            <a:off x="152400" y="57150"/>
            <a:ext cx="7359650" cy="817563"/>
          </a:xfrm>
        </p:spPr>
        <p:txBody>
          <a:bodyPr/>
          <a:lstStyle/>
          <a:p>
            <a:pPr eaLnBrk="1" hangingPunct="1">
              <a:defRPr/>
            </a:pPr>
            <a:r>
              <a:rPr lang="en-US" dirty="0" smtClean="0"/>
              <a:t>DBMS_OUTPUT procedures usage</a:t>
            </a:r>
          </a:p>
        </p:txBody>
      </p:sp>
      <p:sp>
        <p:nvSpPr>
          <p:cNvPr id="20485" name="Rectangle 3"/>
          <p:cNvSpPr>
            <a:spLocks noGrp="1" noChangeArrowheads="1"/>
          </p:cNvSpPr>
          <p:nvPr>
            <p:ph type="body" idx="1"/>
          </p:nvPr>
        </p:nvSpPr>
        <p:spPr>
          <a:xfrm>
            <a:off x="0" y="990600"/>
            <a:ext cx="8842375" cy="5410200"/>
          </a:xfrm>
        </p:spPr>
        <p:txBody>
          <a:bodyPr/>
          <a:lstStyle/>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Wingdings" pitchFamily="2" charset="2"/>
              <a:buNone/>
            </a:pPr>
            <a:endParaRPr lang="en-US" smtClean="0"/>
          </a:p>
          <a:p>
            <a:pPr lvl="1" eaLnBrk="1" hangingPunct="1">
              <a:lnSpc>
                <a:spcPct val="90000"/>
              </a:lnSpc>
              <a:buFont typeface="Wingdings" pitchFamily="2" charset="2"/>
              <a:buNone/>
            </a:pPr>
            <a:r>
              <a:rPr lang="en-US" smtClean="0"/>
              <a:t>     </a:t>
            </a:r>
          </a:p>
          <a:p>
            <a:pPr lvl="1" eaLnBrk="1" hangingPunct="1">
              <a:lnSpc>
                <a:spcPct val="90000"/>
              </a:lnSpc>
              <a:buFont typeface="Arial" charset="0"/>
              <a:buChar char="•"/>
            </a:pPr>
            <a:endParaRPr lang="en-US" smtClean="0"/>
          </a:p>
        </p:txBody>
      </p:sp>
      <p:sp>
        <p:nvSpPr>
          <p:cNvPr id="7" name="Rounded Rectangular Callout 6"/>
          <p:cNvSpPr/>
          <p:nvPr/>
        </p:nvSpPr>
        <p:spPr bwMode="auto">
          <a:xfrm>
            <a:off x="6019800" y="1143000"/>
            <a:ext cx="1600200" cy="917575"/>
          </a:xfrm>
          <a:prstGeom prst="wedgeRoundRectCallout">
            <a:avLst>
              <a:gd name="adj1" fmla="val -80847"/>
              <a:gd name="adj2" fmla="val 15686"/>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defRPr/>
            </a:pPr>
            <a:r>
              <a:rPr lang="en-US" dirty="0">
                <a:solidFill>
                  <a:srgbClr val="FFFFFF"/>
                </a:solidFill>
              </a:rPr>
              <a:t>1. PUT procedure places information in the buffer</a:t>
            </a:r>
          </a:p>
        </p:txBody>
      </p:sp>
      <p:sp>
        <p:nvSpPr>
          <p:cNvPr id="20487" name="Right Brace 7"/>
          <p:cNvSpPr>
            <a:spLocks/>
          </p:cNvSpPr>
          <p:nvPr/>
        </p:nvSpPr>
        <p:spPr bwMode="auto">
          <a:xfrm>
            <a:off x="4343400" y="1905000"/>
            <a:ext cx="381000" cy="457200"/>
          </a:xfrm>
          <a:prstGeom prst="rightBrace">
            <a:avLst>
              <a:gd name="adj1" fmla="val 8333"/>
              <a:gd name="adj2" fmla="val 50000"/>
            </a:avLst>
          </a:prstGeom>
          <a:solidFill>
            <a:schemeClr val="bg1"/>
          </a:solidFill>
          <a:ln w="12700" algn="ctr">
            <a:solidFill>
              <a:schemeClr val="tx1"/>
            </a:solidFill>
            <a:round/>
            <a:headEnd/>
            <a:tailEnd/>
          </a:ln>
        </p:spPr>
        <p:txBody>
          <a:bodyPr anchor="ctr"/>
          <a:lstStyle/>
          <a:p>
            <a:endParaRPr lang="en-US">
              <a:solidFill>
                <a:srgbClr val="000000"/>
              </a:solidFill>
            </a:endParaRPr>
          </a:p>
        </p:txBody>
      </p:sp>
      <p:sp>
        <p:nvSpPr>
          <p:cNvPr id="9" name="Rounded Rectangular Callout 8"/>
          <p:cNvSpPr/>
          <p:nvPr/>
        </p:nvSpPr>
        <p:spPr bwMode="auto">
          <a:xfrm>
            <a:off x="7086600" y="2435225"/>
            <a:ext cx="1676400" cy="1146175"/>
          </a:xfrm>
          <a:prstGeom prst="wedgeRoundRectCallout">
            <a:avLst>
              <a:gd name="adj1" fmla="val -98170"/>
              <a:gd name="adj2" fmla="val -51703"/>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defRPr/>
            </a:pPr>
            <a:r>
              <a:rPr lang="en-US" dirty="0">
                <a:solidFill>
                  <a:srgbClr val="FFFFFF"/>
                </a:solidFill>
              </a:rPr>
              <a:t>2. PUT_LINE  procedure displays all the data placed in the buffer so far</a:t>
            </a:r>
          </a:p>
        </p:txBody>
      </p:sp>
      <p:sp>
        <p:nvSpPr>
          <p:cNvPr id="10" name="Rounded Rectangular Callout 9"/>
          <p:cNvSpPr/>
          <p:nvPr/>
        </p:nvSpPr>
        <p:spPr bwMode="auto">
          <a:xfrm>
            <a:off x="4343400" y="3806825"/>
            <a:ext cx="1676400" cy="1146175"/>
          </a:xfrm>
          <a:prstGeom prst="wedgeRoundRectCallout">
            <a:avLst>
              <a:gd name="adj1" fmla="val -100718"/>
              <a:gd name="adj2" fmla="val -141585"/>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defRPr/>
            </a:pPr>
            <a:r>
              <a:rPr lang="en-US" dirty="0">
                <a:solidFill>
                  <a:srgbClr val="FFFFFF"/>
                </a:solidFill>
              </a:rPr>
              <a:t>3. PUT places this value in the buffer. It is not displayed</a:t>
            </a:r>
          </a:p>
        </p:txBody>
      </p:sp>
      <p:sp>
        <p:nvSpPr>
          <p:cNvPr id="11" name="Rounded Rectangular Callout 10"/>
          <p:cNvSpPr/>
          <p:nvPr/>
        </p:nvSpPr>
        <p:spPr bwMode="auto">
          <a:xfrm>
            <a:off x="1371600" y="3733800"/>
            <a:ext cx="1676400" cy="1146175"/>
          </a:xfrm>
          <a:prstGeom prst="wedgeRoundRectCallout">
            <a:avLst>
              <a:gd name="adj1" fmla="val -39731"/>
              <a:gd name="adj2" fmla="val -78134"/>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defRPr/>
            </a:pPr>
            <a:r>
              <a:rPr lang="en-US" dirty="0">
                <a:solidFill>
                  <a:srgbClr val="FFFFFF"/>
                </a:solidFill>
              </a:rPr>
              <a:t>4. Output displayed on  a single line</a:t>
            </a:r>
          </a:p>
        </p:txBody>
      </p:sp>
      <p:sp>
        <p:nvSpPr>
          <p:cNvPr id="12" name="Rectangle 11"/>
          <p:cNvSpPr>
            <a:spLocks noChangeArrowheads="1"/>
          </p:cNvSpPr>
          <p:nvPr/>
        </p:nvSpPr>
        <p:spPr bwMode="auto">
          <a:xfrm>
            <a:off x="0" y="3048000"/>
            <a:ext cx="6705600" cy="304800"/>
          </a:xfrm>
          <a:prstGeom prst="rect">
            <a:avLst/>
          </a:prstGeom>
          <a:solidFill>
            <a:schemeClr val="bg1"/>
          </a:solidFill>
          <a:ln w="12700" algn="ctr">
            <a:solidFill>
              <a:schemeClr val="bg1"/>
            </a:solidFill>
            <a:round/>
            <a:headEnd/>
            <a:tailEnd/>
          </a:ln>
        </p:spPr>
        <p:txBody>
          <a:bodyPr anchor="ctr"/>
          <a:lstStyle/>
          <a:p>
            <a:endParaRPr lang="en-US">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xit" presetSubtype="10" fill="hold" grpId="0" nodeType="withEffect">
                                  <p:stCondLst>
                                    <p:cond delay="0"/>
                                  </p:stCondLst>
                                  <p:childTnLst>
                                    <p:animEffect transition="out" filter="blinds(horizontal)">
                                      <p:cBhvr>
                                        <p:cTn id="14" dur="500"/>
                                        <p:tgtEl>
                                          <p:spTgt spid="12"/>
                                        </p:tgtEl>
                                      </p:cBhvr>
                                    </p:animEffect>
                                    <p:set>
                                      <p:cBhvr>
                                        <p:cTn id="15" dur="1" fill="hold">
                                          <p:stCondLst>
                                            <p:cond delay="499"/>
                                          </p:stCondLst>
                                        </p:cTn>
                                        <p:tgtEl>
                                          <p:spTgt spid="1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linds(horizontal)">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9"/>
          <p:cNvPicPr>
            <a:picLocks noChangeAspect="1" noChangeArrowheads="1"/>
          </p:cNvPicPr>
          <p:nvPr/>
        </p:nvPicPr>
        <p:blipFill>
          <a:blip r:embed="rId3" cstate="print"/>
          <a:srcRect/>
          <a:stretch>
            <a:fillRect/>
          </a:stretch>
        </p:blipFill>
        <p:spPr bwMode="auto">
          <a:xfrm>
            <a:off x="0" y="990600"/>
            <a:ext cx="9144000" cy="5410200"/>
          </a:xfrm>
          <a:prstGeom prst="rect">
            <a:avLst/>
          </a:prstGeom>
          <a:noFill/>
          <a:ln w="12700">
            <a:noFill/>
            <a:miter lim="800000"/>
            <a:headEnd/>
            <a:tailEnd/>
          </a:ln>
        </p:spPr>
      </p:pic>
      <p:sp>
        <p:nvSpPr>
          <p:cNvPr id="4" name="Slide Number Placeholder 3"/>
          <p:cNvSpPr>
            <a:spLocks noGrp="1"/>
          </p:cNvSpPr>
          <p:nvPr>
            <p:ph type="sldNum" sz="quarter" idx="10"/>
          </p:nvPr>
        </p:nvSpPr>
        <p:spPr/>
        <p:txBody>
          <a:bodyPr/>
          <a:lstStyle/>
          <a:p>
            <a:pPr>
              <a:defRPr/>
            </a:pPr>
            <a:fld id="{CEB79DA1-5585-4C18-9CFA-A85FEDAB2337}" type="slidenum">
              <a:rPr lang="en-US">
                <a:solidFill>
                  <a:srgbClr val="FFFFFF"/>
                </a:solidFill>
                <a:latin typeface="Arial" pitchFamily="34" charset="0"/>
              </a:rPr>
              <a:pPr>
                <a:defRPr/>
              </a:pPr>
              <a:t>19</a:t>
            </a:fld>
            <a:endParaRPr lang="en-US">
              <a:solidFill>
                <a:srgbClr val="FFFFFF"/>
              </a:solidFill>
              <a:latin typeface="Arial" pitchFamily="34" charset="0"/>
            </a:endParaRPr>
          </a:p>
        </p:txBody>
      </p:sp>
      <p:sp>
        <p:nvSpPr>
          <p:cNvPr id="8194" name="Rectangle 2"/>
          <p:cNvSpPr>
            <a:spLocks noGrp="1" noChangeArrowheads="1"/>
          </p:cNvSpPr>
          <p:nvPr>
            <p:ph type="title"/>
          </p:nvPr>
        </p:nvSpPr>
        <p:spPr>
          <a:xfrm>
            <a:off x="152400" y="57150"/>
            <a:ext cx="7359650" cy="817563"/>
          </a:xfrm>
        </p:spPr>
        <p:txBody>
          <a:bodyPr/>
          <a:lstStyle/>
          <a:p>
            <a:pPr eaLnBrk="1" hangingPunct="1">
              <a:defRPr/>
            </a:pPr>
            <a:r>
              <a:rPr lang="en-US" dirty="0" smtClean="0"/>
              <a:t>DBMS_OUTPUT procedure usage</a:t>
            </a:r>
          </a:p>
        </p:txBody>
      </p:sp>
      <p:sp>
        <p:nvSpPr>
          <p:cNvPr id="21509" name="Rectangle 3"/>
          <p:cNvSpPr>
            <a:spLocks noGrp="1" noChangeArrowheads="1"/>
          </p:cNvSpPr>
          <p:nvPr>
            <p:ph type="body" idx="1"/>
          </p:nvPr>
        </p:nvSpPr>
        <p:spPr>
          <a:xfrm>
            <a:off x="0" y="990600"/>
            <a:ext cx="8842375" cy="5410200"/>
          </a:xfrm>
        </p:spPr>
        <p:txBody>
          <a:bodyPr/>
          <a:lstStyle/>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Wingdings" pitchFamily="2" charset="2"/>
              <a:buNone/>
            </a:pPr>
            <a:endParaRPr lang="en-US" smtClean="0"/>
          </a:p>
          <a:p>
            <a:pPr lvl="1" eaLnBrk="1" hangingPunct="1">
              <a:lnSpc>
                <a:spcPct val="90000"/>
              </a:lnSpc>
              <a:buFont typeface="Wingdings" pitchFamily="2" charset="2"/>
              <a:buNone/>
            </a:pPr>
            <a:r>
              <a:rPr lang="en-US" smtClean="0"/>
              <a:t>     </a:t>
            </a:r>
          </a:p>
          <a:p>
            <a:pPr lvl="1" eaLnBrk="1" hangingPunct="1">
              <a:lnSpc>
                <a:spcPct val="90000"/>
              </a:lnSpc>
              <a:buFont typeface="Arial" charset="0"/>
              <a:buChar char="•"/>
            </a:pPr>
            <a:endParaRPr lang="en-US" smtClean="0"/>
          </a:p>
        </p:txBody>
      </p:sp>
      <p:sp>
        <p:nvSpPr>
          <p:cNvPr id="7" name="Rounded Rectangular Callout 6"/>
          <p:cNvSpPr/>
          <p:nvPr/>
        </p:nvSpPr>
        <p:spPr bwMode="auto">
          <a:xfrm>
            <a:off x="6324600" y="1219200"/>
            <a:ext cx="1676400" cy="1146175"/>
          </a:xfrm>
          <a:prstGeom prst="wedgeRoundRectCallout">
            <a:avLst>
              <a:gd name="adj1" fmla="val -96228"/>
              <a:gd name="adj2" fmla="val 58025"/>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defRPr/>
            </a:pPr>
            <a:r>
              <a:rPr lang="en-US" dirty="0">
                <a:solidFill>
                  <a:srgbClr val="FFFFFF"/>
                </a:solidFill>
              </a:rPr>
              <a:t>1. NEW_LINE forces the display of buffer contents and  moves to a new line for display</a:t>
            </a:r>
          </a:p>
        </p:txBody>
      </p:sp>
      <p:sp>
        <p:nvSpPr>
          <p:cNvPr id="21511" name="Right Brace 8"/>
          <p:cNvSpPr>
            <a:spLocks/>
          </p:cNvSpPr>
          <p:nvPr/>
        </p:nvSpPr>
        <p:spPr bwMode="auto">
          <a:xfrm>
            <a:off x="2362200" y="2819400"/>
            <a:ext cx="685800" cy="762000"/>
          </a:xfrm>
          <a:prstGeom prst="rightBrace">
            <a:avLst>
              <a:gd name="adj1" fmla="val 8333"/>
              <a:gd name="adj2" fmla="val 50000"/>
            </a:avLst>
          </a:prstGeom>
          <a:solidFill>
            <a:schemeClr val="bg1"/>
          </a:solidFill>
          <a:ln w="12700" algn="ctr">
            <a:solidFill>
              <a:schemeClr val="tx1"/>
            </a:solidFill>
            <a:round/>
            <a:headEnd/>
            <a:tailEnd/>
          </a:ln>
        </p:spPr>
        <p:txBody>
          <a:bodyPr anchor="ctr"/>
          <a:lstStyle/>
          <a:p>
            <a:endParaRPr lang="en-US">
              <a:solidFill>
                <a:srgbClr val="000000"/>
              </a:solidFill>
            </a:endParaRPr>
          </a:p>
        </p:txBody>
      </p:sp>
      <p:sp>
        <p:nvSpPr>
          <p:cNvPr id="10" name="Rounded Rectangular Callout 9"/>
          <p:cNvSpPr/>
          <p:nvPr/>
        </p:nvSpPr>
        <p:spPr bwMode="auto">
          <a:xfrm>
            <a:off x="4953000" y="2819400"/>
            <a:ext cx="1676400" cy="688975"/>
          </a:xfrm>
          <a:prstGeom prst="wedgeRoundRectCallout">
            <a:avLst>
              <a:gd name="adj1" fmla="val -93673"/>
              <a:gd name="adj2" fmla="val 25748"/>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lstStyle/>
          <a:p>
            <a:pPr>
              <a:defRPr/>
            </a:pPr>
            <a:r>
              <a:rPr lang="en-US" dirty="0">
                <a:solidFill>
                  <a:srgbClr val="FFFFFF"/>
                </a:solidFill>
              </a:rPr>
              <a:t>2. Output now shown on multiple lines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813"/>
            <a:ext cx="7456488" cy="973138"/>
          </a:xfrm>
        </p:spPr>
        <p:txBody>
          <a:bodyPr/>
          <a:lstStyle/>
          <a:p>
            <a:pPr eaLnBrk="1" hangingPunct="1">
              <a:defRPr/>
            </a:pPr>
            <a:r>
              <a:rPr lang="en-US" smtClean="0"/>
              <a:t>General Guideline</a:t>
            </a:r>
            <a:endParaRPr lang="en-US" dirty="0"/>
          </a:p>
        </p:txBody>
      </p:sp>
      <p:sp>
        <p:nvSpPr>
          <p:cNvPr id="3" name="Content Placeholder 2"/>
          <p:cNvSpPr>
            <a:spLocks noGrp="1"/>
          </p:cNvSpPr>
          <p:nvPr>
            <p:ph idx="1"/>
          </p:nvPr>
        </p:nvSpPr>
        <p:spPr/>
        <p:txBody>
          <a:bodyPr>
            <a:normAutofit/>
          </a:bodyPr>
          <a:lstStyle/>
          <a:p>
            <a:pPr indent="4763" eaLnBrk="1" hangingPunct="1">
              <a:buFont typeface="Wingdings" pitchFamily="2" charset="2"/>
              <a:buNone/>
              <a:defRPr/>
            </a:pPr>
            <a:r>
              <a:rPr lang="en-US" sz="1600" b="1" dirty="0" smtClean="0"/>
              <a:t>© (2008) Infosys Technologies Ltd.</a:t>
            </a:r>
          </a:p>
          <a:p>
            <a:pPr eaLnBrk="1" hangingPunct="1">
              <a:buFont typeface="Wingdings" pitchFamily="2" charset="2"/>
              <a:buNone/>
              <a:defRPr/>
            </a:pPr>
            <a:endParaRPr lang="en-US" sz="1600" dirty="0" smtClean="0"/>
          </a:p>
          <a:p>
            <a:pPr indent="4763" algn="just" eaLnBrk="1" hangingPunct="1">
              <a:buFont typeface="Wingdings" pitchFamily="2" charset="2"/>
              <a:buNone/>
              <a:defRPr/>
            </a:pPr>
            <a:r>
              <a:rPr lang="en-US" sz="1600" dirty="0" smtClean="0"/>
              <a:t>This document contains valuable confidential and proprietary information of Infosys. Such confidential and proprietary information includes, amongst others, proprietary intellectual property which can be legally protected and commercialized. Such information is furnished herein for training purposes only. Except with the express prior written permission of Infosys, this document and the information contained herein may not be published, disclosed, or used for any other purpose.</a:t>
            </a:r>
            <a:endParaRPr lang="en-US" sz="1600" dirty="0"/>
          </a:p>
        </p:txBody>
      </p:sp>
      <p:sp>
        <p:nvSpPr>
          <p:cNvPr id="4" name="Slide Number Placeholder 3"/>
          <p:cNvSpPr>
            <a:spLocks noGrp="1"/>
          </p:cNvSpPr>
          <p:nvPr>
            <p:ph type="sldNum" sz="quarter" idx="10"/>
          </p:nvPr>
        </p:nvSpPr>
        <p:spPr/>
        <p:txBody>
          <a:bodyPr/>
          <a:lstStyle/>
          <a:p>
            <a:pPr>
              <a:defRPr/>
            </a:pPr>
            <a:fld id="{B1735038-F0BA-4C6E-8CD8-617470DA18DF}"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ctrTitle"/>
          </p:nvPr>
        </p:nvSpPr>
        <p:spPr>
          <a:xfrm>
            <a:off x="352425" y="990600"/>
            <a:ext cx="7924800" cy="685800"/>
          </a:xfrm>
        </p:spPr>
        <p:txBody>
          <a:bodyPr/>
          <a:lstStyle/>
          <a:p>
            <a:pPr eaLnBrk="1" hangingPunct="1">
              <a:defRPr/>
            </a:pPr>
            <a:r>
              <a:rPr lang="en-US" sz="2400" dirty="0" smtClean="0"/>
              <a:t/>
            </a:r>
            <a:br>
              <a:rPr lang="en-US" sz="2400" dirty="0" smtClean="0"/>
            </a:br>
            <a:r>
              <a:rPr lang="en-US" sz="2400" dirty="0" smtClean="0"/>
              <a:t>Anchored declarations </a:t>
            </a:r>
          </a:p>
        </p:txBody>
      </p:sp>
      <p:sp>
        <p:nvSpPr>
          <p:cNvPr id="171011" name="Rectangle 3"/>
          <p:cNvSpPr>
            <a:spLocks noGrp="1" noChangeArrowheads="1"/>
          </p:cNvSpPr>
          <p:nvPr>
            <p:ph type="subTitle" idx="1"/>
          </p:nvPr>
        </p:nvSpPr>
        <p:spPr>
          <a:xfrm>
            <a:off x="762000" y="4038600"/>
            <a:ext cx="6858000" cy="1371600"/>
          </a:xfrm>
        </p:spPr>
        <p:txBody>
          <a:bodyPr/>
          <a:lstStyle/>
          <a:p>
            <a:pPr eaLnBrk="1" hangingPunct="1">
              <a:lnSpc>
                <a:spcPct val="80000"/>
              </a:lnSpc>
              <a:defRPr/>
            </a:pPr>
            <a:r>
              <a:rPr lang="en-US" smtClean="0"/>
              <a:t>    </a:t>
            </a:r>
            <a:endParaRPr lang="en-US" smtClean="0">
              <a:solidFill>
                <a:schemeClr val="tx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A7CE2DC-A76D-445A-BE06-D0D72255455B}" type="slidenum">
              <a:rPr lang="en-US"/>
              <a:pPr>
                <a:defRPr/>
              </a:pPr>
              <a:t>21</a:t>
            </a:fld>
            <a:endParaRPr lang="en-US"/>
          </a:p>
        </p:txBody>
      </p:sp>
      <p:sp>
        <p:nvSpPr>
          <p:cNvPr id="41986" name="Rectangle 2"/>
          <p:cNvSpPr>
            <a:spLocks noGrp="1" noChangeArrowheads="1"/>
          </p:cNvSpPr>
          <p:nvPr>
            <p:ph type="title"/>
          </p:nvPr>
        </p:nvSpPr>
        <p:spPr>
          <a:xfrm>
            <a:off x="0" y="-76200"/>
            <a:ext cx="7848600" cy="973138"/>
          </a:xfrm>
        </p:spPr>
        <p:txBody>
          <a:bodyPr/>
          <a:lstStyle/>
          <a:p>
            <a:pPr eaLnBrk="1" hangingPunct="1">
              <a:defRPr/>
            </a:pPr>
            <a:r>
              <a:rPr lang="en-US" dirty="0" smtClean="0"/>
              <a:t>Anchored declarations  %TYPE (1 of 2)</a:t>
            </a:r>
          </a:p>
        </p:txBody>
      </p:sp>
      <p:sp>
        <p:nvSpPr>
          <p:cNvPr id="23556" name="Rectangle 3"/>
          <p:cNvSpPr>
            <a:spLocks noGrp="1" noChangeArrowheads="1"/>
          </p:cNvSpPr>
          <p:nvPr>
            <p:ph type="body" idx="1"/>
          </p:nvPr>
        </p:nvSpPr>
        <p:spPr>
          <a:xfrm>
            <a:off x="228600" y="1066800"/>
            <a:ext cx="8686800" cy="5334000"/>
          </a:xfrm>
        </p:spPr>
        <p:txBody>
          <a:bodyPr/>
          <a:lstStyle/>
          <a:p>
            <a:pPr algn="just" eaLnBrk="1" hangingPunct="1">
              <a:buClr>
                <a:schemeClr val="tx1"/>
              </a:buClr>
              <a:buFont typeface="Arial" charset="0"/>
              <a:buChar char="•"/>
            </a:pPr>
            <a:r>
              <a:rPr lang="en-US" b="1" smtClean="0"/>
              <a:t>Usage 1 </a:t>
            </a:r>
            <a:r>
              <a:rPr lang="en-US" smtClean="0"/>
              <a:t>: Declare variables that directly maps to a column definition in the database</a:t>
            </a:r>
          </a:p>
          <a:p>
            <a:pPr algn="just" eaLnBrk="1" hangingPunct="1">
              <a:buClr>
                <a:schemeClr val="tx1"/>
              </a:buClr>
              <a:buFont typeface="Arial" charset="0"/>
              <a:buChar char="•"/>
            </a:pPr>
            <a:endParaRPr lang="en-US" smtClean="0"/>
          </a:p>
          <a:p>
            <a:pPr algn="just" eaLnBrk="1" hangingPunct="1">
              <a:buClr>
                <a:schemeClr val="tx1"/>
              </a:buClr>
              <a:buFont typeface="Arial" charset="0"/>
              <a:buChar char="•"/>
            </a:pPr>
            <a:endParaRPr lang="en-US" smtClean="0"/>
          </a:p>
          <a:p>
            <a:pPr lvl="1" algn="just" eaLnBrk="1" hangingPunct="1">
              <a:buClr>
                <a:schemeClr val="tx1"/>
              </a:buClr>
              <a:buFont typeface="Wingdings" pitchFamily="2" charset="2"/>
              <a:buNone/>
            </a:pPr>
            <a:endParaRPr lang="en-US" smtClean="0"/>
          </a:p>
          <a:p>
            <a:pPr lvl="1" algn="just" eaLnBrk="1" hangingPunct="1">
              <a:buClr>
                <a:schemeClr val="tx1"/>
              </a:buClr>
              <a:buFont typeface="Wingdings" pitchFamily="2" charset="2"/>
              <a:buNone/>
            </a:pPr>
            <a:endParaRPr lang="en-US" smtClean="0"/>
          </a:p>
          <a:p>
            <a:pPr lvl="1" algn="just" eaLnBrk="1" hangingPunct="1">
              <a:buClr>
                <a:schemeClr val="tx1"/>
              </a:buClr>
              <a:buFont typeface="Wingdings" pitchFamily="2" charset="2"/>
              <a:buNone/>
            </a:pPr>
            <a:endParaRPr lang="en-US" smtClean="0"/>
          </a:p>
          <a:p>
            <a:pPr algn="just" eaLnBrk="1" hangingPunct="1">
              <a:buClr>
                <a:schemeClr val="tx1"/>
              </a:buClr>
              <a:buFont typeface="Arial" charset="0"/>
              <a:buChar char="•"/>
            </a:pPr>
            <a:endParaRPr lang="en-US" smtClean="0"/>
          </a:p>
          <a:p>
            <a:pPr algn="just" eaLnBrk="1" hangingPunct="1">
              <a:buClr>
                <a:schemeClr val="tx1"/>
              </a:buClr>
              <a:buFont typeface="Arial" charset="0"/>
              <a:buChar char="•"/>
            </a:pPr>
            <a:endParaRPr lang="en-US" smtClean="0"/>
          </a:p>
        </p:txBody>
      </p:sp>
      <p:sp>
        <p:nvSpPr>
          <p:cNvPr id="5" name="AutoShape 10"/>
          <p:cNvSpPr>
            <a:spLocks noChangeArrowheads="1"/>
          </p:cNvSpPr>
          <p:nvPr/>
        </p:nvSpPr>
        <p:spPr bwMode="auto">
          <a:xfrm>
            <a:off x="685800" y="3124200"/>
            <a:ext cx="8001000" cy="16002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algn="l">
              <a:spcBef>
                <a:spcPts val="600"/>
              </a:spcBef>
              <a:buClrTx/>
              <a:buSzTx/>
              <a:buFontTx/>
              <a:buNone/>
              <a:defRPr/>
            </a:pPr>
            <a:r>
              <a:rPr lang="en-US" sz="1800" b="0" dirty="0">
                <a:latin typeface="Lucida Console" pitchFamily="49" charset="0"/>
              </a:rPr>
              <a:t>SQL&gt; DECLARE</a:t>
            </a:r>
          </a:p>
          <a:p>
            <a:pPr algn="l">
              <a:spcBef>
                <a:spcPts val="600"/>
              </a:spcBef>
              <a:buClrTx/>
              <a:buSzTx/>
              <a:buFontTx/>
              <a:buNone/>
              <a:defRPr/>
            </a:pPr>
            <a:r>
              <a:rPr lang="en-US" sz="1800" b="0" dirty="0">
                <a:latin typeface="Lucida Console" pitchFamily="49" charset="0"/>
              </a:rPr>
              <a:t>  1 -- variablename  TABLENAME.COLUMNNAME%TYPE; --Syntax</a:t>
            </a:r>
          </a:p>
          <a:p>
            <a:pPr algn="l">
              <a:spcBef>
                <a:spcPts val="600"/>
              </a:spcBef>
              <a:buClrTx/>
              <a:buSzTx/>
              <a:buFontTx/>
              <a:buNone/>
              <a:defRPr/>
            </a:pPr>
            <a:r>
              <a:rPr lang="en-US" sz="1800" b="0" dirty="0">
                <a:latin typeface="Lucida Console" pitchFamily="49" charset="0"/>
              </a:rPr>
              <a:t>  2  v_itemcode ITEM</a:t>
            </a:r>
            <a:r>
              <a:rPr lang="en-US" sz="1800" dirty="0">
                <a:latin typeface="Lucida Console" pitchFamily="49" charset="0"/>
              </a:rPr>
              <a:t>.</a:t>
            </a:r>
            <a:r>
              <a:rPr lang="en-US" sz="1800" b="0" dirty="0">
                <a:latin typeface="Lucida Console" pitchFamily="49" charset="0"/>
              </a:rPr>
              <a:t>ITEMCODE%TYPE; </a:t>
            </a:r>
          </a:p>
          <a:p>
            <a:pPr algn="l">
              <a:spcBef>
                <a:spcPts val="600"/>
              </a:spcBef>
              <a:buClrTx/>
              <a:buSzTx/>
              <a:buFontTx/>
              <a:buNone/>
              <a:defRPr/>
            </a:pPr>
            <a:r>
              <a:rPr lang="en-US" sz="1800" b="0" dirty="0">
                <a:latin typeface="Lucida Console" pitchFamily="49" charset="0"/>
              </a:rPr>
              <a:t>. . . .</a:t>
            </a:r>
          </a:p>
          <a:p>
            <a:pPr algn="l">
              <a:spcBef>
                <a:spcPts val="600"/>
              </a:spcBef>
              <a:buClrTx/>
              <a:buSzTx/>
              <a:buFontTx/>
              <a:buNone/>
              <a:defRPr/>
            </a:pPr>
            <a:r>
              <a:rPr lang="en-US" sz="1800" b="0" dirty="0">
                <a:latin typeface="Lucida Console" pitchFamily="49" charset="0"/>
              </a:rPr>
              <a:t>. . . .</a:t>
            </a:r>
          </a:p>
        </p:txBody>
      </p:sp>
      <p:sp>
        <p:nvSpPr>
          <p:cNvPr id="6" name="Rectangle 5"/>
          <p:cNvSpPr>
            <a:spLocks noChangeArrowheads="1"/>
          </p:cNvSpPr>
          <p:nvPr/>
        </p:nvSpPr>
        <p:spPr bwMode="auto">
          <a:xfrm>
            <a:off x="1371600" y="3733800"/>
            <a:ext cx="4343400" cy="381000"/>
          </a:xfrm>
          <a:prstGeom prst="rect">
            <a:avLst/>
          </a:prstGeom>
          <a:solidFill>
            <a:srgbClr val="FFFF99">
              <a:alpha val="20000"/>
            </a:srgbClr>
          </a:solidFill>
          <a:ln w="12700" algn="ctr">
            <a:solidFill>
              <a:schemeClr val="tx1"/>
            </a:solidFill>
            <a:round/>
            <a:headEnd/>
            <a:tailEnd/>
          </a:ln>
        </p:spPr>
        <p:txBody>
          <a:bodyPr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repeatCount="300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E73A280-4374-4AD1-82D9-E00F033CE1E6}" type="slidenum">
              <a:rPr lang="en-US"/>
              <a:pPr>
                <a:defRPr/>
              </a:pPr>
              <a:t>22</a:t>
            </a:fld>
            <a:endParaRPr lang="en-US"/>
          </a:p>
        </p:txBody>
      </p:sp>
      <p:sp>
        <p:nvSpPr>
          <p:cNvPr id="41986" name="Rectangle 2"/>
          <p:cNvSpPr>
            <a:spLocks noGrp="1" noChangeArrowheads="1"/>
          </p:cNvSpPr>
          <p:nvPr>
            <p:ph type="title"/>
          </p:nvPr>
        </p:nvSpPr>
        <p:spPr>
          <a:xfrm>
            <a:off x="0" y="-76200"/>
            <a:ext cx="7848600" cy="973138"/>
          </a:xfrm>
        </p:spPr>
        <p:txBody>
          <a:bodyPr/>
          <a:lstStyle/>
          <a:p>
            <a:pPr eaLnBrk="1" hangingPunct="1">
              <a:defRPr/>
            </a:pPr>
            <a:r>
              <a:rPr lang="en-US" dirty="0" smtClean="0"/>
              <a:t>Anchored declarations  %TYPE (2 of 2)</a:t>
            </a:r>
          </a:p>
        </p:txBody>
      </p:sp>
      <p:sp>
        <p:nvSpPr>
          <p:cNvPr id="24580" name="Rectangle 3"/>
          <p:cNvSpPr>
            <a:spLocks noGrp="1" noChangeArrowheads="1"/>
          </p:cNvSpPr>
          <p:nvPr>
            <p:ph type="body" idx="1"/>
          </p:nvPr>
        </p:nvSpPr>
        <p:spPr>
          <a:xfrm>
            <a:off x="228600" y="1066800"/>
            <a:ext cx="8686800" cy="5334000"/>
          </a:xfrm>
        </p:spPr>
        <p:txBody>
          <a:bodyPr/>
          <a:lstStyle/>
          <a:p>
            <a:pPr algn="just" eaLnBrk="1" hangingPunct="1">
              <a:buClr>
                <a:schemeClr val="tx1"/>
              </a:buClr>
              <a:buFont typeface="Arial" charset="0"/>
              <a:buChar char="•"/>
            </a:pPr>
            <a:r>
              <a:rPr lang="en-US" smtClean="0"/>
              <a:t>Convenient way of associating PL/SQL variable with database column definitions </a:t>
            </a:r>
          </a:p>
          <a:p>
            <a:pPr algn="just" eaLnBrk="1" hangingPunct="1">
              <a:buClr>
                <a:schemeClr val="tx1"/>
              </a:buClr>
              <a:buFont typeface="Arial" charset="0"/>
              <a:buChar char="•"/>
            </a:pPr>
            <a:endParaRPr lang="en-US" smtClean="0"/>
          </a:p>
          <a:p>
            <a:pPr algn="just" eaLnBrk="1" hangingPunct="1">
              <a:buClr>
                <a:schemeClr val="tx1"/>
              </a:buClr>
              <a:buFont typeface="Arial" charset="0"/>
              <a:buChar char="•"/>
            </a:pPr>
            <a:r>
              <a:rPr lang="en-US" smtClean="0"/>
              <a:t>NOT NULL constraint or CHECK constraint associated with table column </a:t>
            </a:r>
            <a:r>
              <a:rPr lang="en-US" b="1" smtClean="0"/>
              <a:t>would not be applicable </a:t>
            </a:r>
            <a:r>
              <a:rPr lang="en-US" smtClean="0"/>
              <a:t>to PL/SQL variable</a:t>
            </a:r>
          </a:p>
          <a:p>
            <a:pPr algn="just" eaLnBrk="1" hangingPunct="1">
              <a:buClr>
                <a:schemeClr val="tx1"/>
              </a:buClr>
              <a:buFont typeface="Arial" charset="0"/>
              <a:buChar char="•"/>
            </a:pPr>
            <a:endParaRPr lang="en-US" smtClean="0"/>
          </a:p>
          <a:p>
            <a:pPr algn="just" eaLnBrk="1" hangingPunct="1">
              <a:buClr>
                <a:schemeClr val="tx1"/>
              </a:buClr>
              <a:buFont typeface="Arial" charset="0"/>
              <a:buChar char="•"/>
            </a:pPr>
            <a:r>
              <a:rPr lang="en-US" b="1" smtClean="0"/>
              <a:t>Usage 2: </a:t>
            </a:r>
            <a:r>
              <a:rPr lang="en-US" smtClean="0"/>
              <a:t>is to declare variables that directly maps to a datatype of previously declared variable</a:t>
            </a:r>
          </a:p>
          <a:p>
            <a:pPr algn="just" eaLnBrk="1" hangingPunct="1">
              <a:buClr>
                <a:schemeClr val="tx1"/>
              </a:buClr>
              <a:buFont typeface="Arial" charset="0"/>
              <a:buChar char="•"/>
            </a:pPr>
            <a:endParaRPr lang="en-US" smtClean="0"/>
          </a:p>
          <a:p>
            <a:pPr lvl="1" algn="just" eaLnBrk="1" hangingPunct="1">
              <a:buClr>
                <a:schemeClr val="tx1"/>
              </a:buClr>
              <a:buFont typeface="Wingdings" pitchFamily="2" charset="2"/>
              <a:buNone/>
            </a:pPr>
            <a:endParaRPr lang="en-US" smtClean="0"/>
          </a:p>
          <a:p>
            <a:pPr lvl="1" algn="just" eaLnBrk="1" hangingPunct="1">
              <a:buClr>
                <a:schemeClr val="tx1"/>
              </a:buClr>
              <a:buFont typeface="Wingdings" pitchFamily="2" charset="2"/>
              <a:buNone/>
            </a:pPr>
            <a:endParaRPr lang="en-US" smtClean="0"/>
          </a:p>
          <a:p>
            <a:pPr lvl="1" algn="just" eaLnBrk="1" hangingPunct="1">
              <a:buClr>
                <a:schemeClr val="tx1"/>
              </a:buClr>
              <a:buFont typeface="Wingdings" pitchFamily="2" charset="2"/>
              <a:buNone/>
            </a:pPr>
            <a:endParaRPr lang="en-US" smtClean="0"/>
          </a:p>
        </p:txBody>
      </p:sp>
      <p:sp>
        <p:nvSpPr>
          <p:cNvPr id="5" name="AutoShape 10"/>
          <p:cNvSpPr>
            <a:spLocks noChangeArrowheads="1"/>
          </p:cNvSpPr>
          <p:nvPr/>
        </p:nvSpPr>
        <p:spPr bwMode="auto">
          <a:xfrm>
            <a:off x="838200" y="4114800"/>
            <a:ext cx="7086600" cy="17526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algn="l">
              <a:spcBef>
                <a:spcPts val="600"/>
              </a:spcBef>
              <a:buClrTx/>
              <a:buSzTx/>
              <a:buFontTx/>
              <a:buNone/>
              <a:defRPr/>
            </a:pPr>
            <a:r>
              <a:rPr lang="en-US" sz="1800" b="0" dirty="0">
                <a:latin typeface="Lucida Console" pitchFamily="49" charset="0"/>
              </a:rPr>
              <a:t>SQL&gt; DECLARE</a:t>
            </a:r>
          </a:p>
          <a:p>
            <a:pPr algn="l">
              <a:spcBef>
                <a:spcPts val="600"/>
              </a:spcBef>
              <a:buClrTx/>
              <a:buSzTx/>
              <a:buFontTx/>
              <a:buNone/>
              <a:defRPr/>
            </a:pPr>
            <a:r>
              <a:rPr lang="en-US" sz="1800" b="0" dirty="0">
                <a:latin typeface="Lucida Console" pitchFamily="49" charset="0"/>
              </a:rPr>
              <a:t>  2  v_quantityonhand  </a:t>
            </a:r>
            <a:r>
              <a:rPr lang="en-US" sz="1800" dirty="0">
                <a:latin typeface="Lucida Console" pitchFamily="49" charset="0"/>
              </a:rPr>
              <a:t>NUMBER(7) NOT NULL:</a:t>
            </a:r>
            <a:r>
              <a:rPr lang="en-US" sz="1800" b="0" dirty="0">
                <a:latin typeface="Lucida Console" pitchFamily="49" charset="0"/>
              </a:rPr>
              <a:t>= 500</a:t>
            </a:r>
            <a:r>
              <a:rPr lang="en-US" sz="1800" dirty="0">
                <a:latin typeface="Lucida Console" pitchFamily="49" charset="0"/>
              </a:rPr>
              <a:t>; </a:t>
            </a:r>
          </a:p>
          <a:p>
            <a:pPr algn="l">
              <a:spcBef>
                <a:spcPts val="600"/>
              </a:spcBef>
              <a:buClrTx/>
              <a:buSzTx/>
              <a:buFontTx/>
              <a:buNone/>
              <a:defRPr/>
            </a:pPr>
            <a:r>
              <a:rPr lang="en-US" sz="1800" b="0" dirty="0">
                <a:latin typeface="Lucida Console" pitchFamily="49" charset="0"/>
              </a:rPr>
              <a:t>  3  </a:t>
            </a:r>
            <a:r>
              <a:rPr lang="en-US" sz="1800" dirty="0">
                <a:latin typeface="Lucida Console" pitchFamily="49" charset="0"/>
              </a:rPr>
              <a:t>v_reorderqty</a:t>
            </a:r>
            <a:r>
              <a:rPr lang="en-US" sz="1800" b="0" dirty="0">
                <a:latin typeface="Lucida Console" pitchFamily="49" charset="0"/>
              </a:rPr>
              <a:t>      </a:t>
            </a:r>
            <a:r>
              <a:rPr lang="en-US" sz="1800" b="0" dirty="0" err="1">
                <a:latin typeface="Lucida Console" pitchFamily="49" charset="0"/>
              </a:rPr>
              <a:t>v_quantityonhand%TYPE</a:t>
            </a:r>
            <a:r>
              <a:rPr lang="en-US" sz="1800" b="0" dirty="0">
                <a:latin typeface="Lucida Console" pitchFamily="49" charset="0"/>
              </a:rPr>
              <a:t> :=50;</a:t>
            </a:r>
          </a:p>
          <a:p>
            <a:pPr algn="l">
              <a:spcBef>
                <a:spcPts val="600"/>
              </a:spcBef>
              <a:buClrTx/>
              <a:buSzTx/>
              <a:buFontTx/>
              <a:buNone/>
              <a:defRPr/>
            </a:pPr>
            <a:r>
              <a:rPr lang="en-US" sz="1800" b="0" dirty="0">
                <a:latin typeface="Lucida Console" pitchFamily="49" charset="0"/>
              </a:rPr>
              <a:t>. . . .</a:t>
            </a:r>
          </a:p>
          <a:p>
            <a:pPr algn="l">
              <a:spcBef>
                <a:spcPts val="600"/>
              </a:spcBef>
              <a:buClrTx/>
              <a:buSzTx/>
              <a:buFontTx/>
              <a:buNone/>
              <a:defRPr/>
            </a:pPr>
            <a:r>
              <a:rPr lang="en-US" sz="1800" b="0" dirty="0">
                <a:latin typeface="Lucida Console" pitchFamily="49" charset="0"/>
              </a:rPr>
              <a:t>. . . .</a:t>
            </a:r>
          </a:p>
        </p:txBody>
      </p:sp>
      <p:sp>
        <p:nvSpPr>
          <p:cNvPr id="6" name="Rectangle 5"/>
          <p:cNvSpPr>
            <a:spLocks noChangeArrowheads="1"/>
          </p:cNvSpPr>
          <p:nvPr/>
        </p:nvSpPr>
        <p:spPr bwMode="auto">
          <a:xfrm>
            <a:off x="1524000" y="4800600"/>
            <a:ext cx="6324600" cy="381000"/>
          </a:xfrm>
          <a:prstGeom prst="rect">
            <a:avLst/>
          </a:prstGeom>
          <a:solidFill>
            <a:srgbClr val="FFFF99">
              <a:alpha val="20000"/>
            </a:srgbClr>
          </a:solidFill>
          <a:ln w="12700" algn="ctr">
            <a:solidFill>
              <a:schemeClr val="tx1"/>
            </a:solidFill>
            <a:round/>
            <a:headEnd/>
            <a:tailEnd/>
          </a:ln>
        </p:spPr>
        <p:txBody>
          <a:bodyPr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repeatCount="300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7F957750-FEA9-4697-82A9-6BF8804AAF25}" type="slidenum">
              <a:rPr lang="en-US"/>
              <a:pPr>
                <a:defRPr/>
              </a:pPr>
              <a:t>23</a:t>
            </a:fld>
            <a:endParaRPr lang="en-US"/>
          </a:p>
        </p:txBody>
      </p:sp>
      <p:sp>
        <p:nvSpPr>
          <p:cNvPr id="41986" name="Rectangle 2"/>
          <p:cNvSpPr>
            <a:spLocks noGrp="1" noChangeArrowheads="1"/>
          </p:cNvSpPr>
          <p:nvPr>
            <p:ph type="title"/>
          </p:nvPr>
        </p:nvSpPr>
        <p:spPr>
          <a:xfrm>
            <a:off x="0" y="-76200"/>
            <a:ext cx="7848600" cy="973138"/>
          </a:xfrm>
        </p:spPr>
        <p:txBody>
          <a:bodyPr/>
          <a:lstStyle/>
          <a:p>
            <a:pPr eaLnBrk="1" hangingPunct="1">
              <a:defRPr/>
            </a:pPr>
            <a:r>
              <a:rPr lang="en-US" dirty="0" smtClean="0"/>
              <a:t>Bind variables</a:t>
            </a:r>
          </a:p>
        </p:txBody>
      </p:sp>
      <p:sp>
        <p:nvSpPr>
          <p:cNvPr id="25604" name="Rectangle 3"/>
          <p:cNvSpPr>
            <a:spLocks noGrp="1" noChangeArrowheads="1"/>
          </p:cNvSpPr>
          <p:nvPr>
            <p:ph type="body" idx="1"/>
          </p:nvPr>
        </p:nvSpPr>
        <p:spPr>
          <a:xfrm>
            <a:off x="228600" y="1066800"/>
            <a:ext cx="8686800" cy="5334000"/>
          </a:xfrm>
        </p:spPr>
        <p:txBody>
          <a:bodyPr/>
          <a:lstStyle/>
          <a:p>
            <a:pPr algn="just" eaLnBrk="1" hangingPunct="1">
              <a:buClr>
                <a:schemeClr val="tx1"/>
              </a:buClr>
              <a:buFont typeface="Arial" charset="0"/>
              <a:buChar char="•"/>
            </a:pPr>
            <a:r>
              <a:rPr lang="en-US" sz="1800" smtClean="0"/>
              <a:t>Declared in the host environment such as SQL*PLUS</a:t>
            </a:r>
          </a:p>
          <a:p>
            <a:pPr algn="just" eaLnBrk="1" hangingPunct="1">
              <a:buClr>
                <a:schemeClr val="tx1"/>
              </a:buClr>
              <a:buFont typeface="Arial" charset="0"/>
              <a:buChar char="•"/>
            </a:pPr>
            <a:r>
              <a:rPr lang="en-US" sz="1800" smtClean="0"/>
              <a:t>Used to pass runtime values out of one or more PL/SQL programs to the host environment</a:t>
            </a:r>
          </a:p>
          <a:p>
            <a:pPr algn="just" eaLnBrk="1" hangingPunct="1">
              <a:buClr>
                <a:schemeClr val="tx1"/>
              </a:buClr>
              <a:buFont typeface="Arial" charset="0"/>
              <a:buChar char="•"/>
            </a:pPr>
            <a:r>
              <a:rPr lang="en-US" sz="1800" smtClean="0"/>
              <a:t>PRINT command helps us in displaying the value of one bind variable</a:t>
            </a:r>
          </a:p>
          <a:p>
            <a:pPr algn="just" eaLnBrk="1" hangingPunct="1">
              <a:buClr>
                <a:schemeClr val="tx1"/>
              </a:buClr>
              <a:buFont typeface="Arial" charset="0"/>
              <a:buChar char="•"/>
            </a:pPr>
            <a:r>
              <a:rPr lang="en-US" sz="1800" smtClean="0"/>
              <a:t>Would be alive only in the current session</a:t>
            </a:r>
          </a:p>
        </p:txBody>
      </p:sp>
      <p:sp>
        <p:nvSpPr>
          <p:cNvPr id="5" name="AutoShape 10"/>
          <p:cNvSpPr>
            <a:spLocks noChangeArrowheads="1"/>
          </p:cNvSpPr>
          <p:nvPr/>
        </p:nvSpPr>
        <p:spPr bwMode="auto">
          <a:xfrm>
            <a:off x="609600" y="2667000"/>
            <a:ext cx="8001000" cy="3733800"/>
          </a:xfrm>
          <a:prstGeom prst="roundRect">
            <a:avLst>
              <a:gd name="adj" fmla="val 0"/>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algn="l">
              <a:spcBef>
                <a:spcPts val="600"/>
              </a:spcBef>
              <a:buClrTx/>
              <a:buSzTx/>
              <a:buFontTx/>
              <a:buNone/>
              <a:defRPr/>
            </a:pPr>
            <a:r>
              <a:rPr lang="en-US" sz="1800" dirty="0">
                <a:latin typeface="Lucida Console" pitchFamily="49" charset="0"/>
                <a:cs typeface="Courier New" pitchFamily="49" charset="0"/>
              </a:rPr>
              <a:t>SQL&gt; </a:t>
            </a:r>
            <a:r>
              <a:rPr lang="en-US" sz="1800" b="0" dirty="0">
                <a:latin typeface="Lucida Console" pitchFamily="49" charset="0"/>
                <a:cs typeface="Courier New" pitchFamily="49" charset="0"/>
              </a:rPr>
              <a:t>SET SERVEROUTPUT ON</a:t>
            </a:r>
          </a:p>
          <a:p>
            <a:pPr algn="l">
              <a:spcBef>
                <a:spcPts val="600"/>
              </a:spcBef>
              <a:buClrTx/>
              <a:buSzTx/>
              <a:buFontTx/>
              <a:buNone/>
              <a:defRPr/>
            </a:pPr>
            <a:r>
              <a:rPr lang="en-US" sz="1800" dirty="0">
                <a:latin typeface="Lucida Console" pitchFamily="49" charset="0"/>
                <a:cs typeface="Courier New" pitchFamily="49" charset="0"/>
              </a:rPr>
              <a:t>SQL&gt; </a:t>
            </a:r>
            <a:r>
              <a:rPr lang="en-US" sz="1800" b="0" dirty="0">
                <a:latin typeface="Lucida Console" pitchFamily="49" charset="0"/>
                <a:cs typeface="Courier New" pitchFamily="49" charset="0"/>
              </a:rPr>
              <a:t>VARIABLE g_itemid varchar2(20);</a:t>
            </a:r>
          </a:p>
          <a:p>
            <a:pPr algn="l">
              <a:spcBef>
                <a:spcPts val="600"/>
              </a:spcBef>
              <a:buClrTx/>
              <a:buSzTx/>
              <a:buFontTx/>
              <a:buNone/>
              <a:defRPr/>
            </a:pPr>
            <a:r>
              <a:rPr lang="en-US" sz="1800" b="0" dirty="0">
                <a:latin typeface="Lucida Console" pitchFamily="49" charset="0"/>
                <a:cs typeface="Courier New" pitchFamily="49" charset="0"/>
              </a:rPr>
              <a:t>SQL&gt; BEGIN</a:t>
            </a:r>
          </a:p>
          <a:p>
            <a:pPr algn="l">
              <a:spcBef>
                <a:spcPts val="600"/>
              </a:spcBef>
              <a:buClrTx/>
              <a:buSzTx/>
              <a:buFontTx/>
              <a:buNone/>
              <a:defRPr/>
            </a:pPr>
            <a:r>
              <a:rPr lang="en-US" sz="1800" b="0" dirty="0">
                <a:latin typeface="Lucida Console" pitchFamily="49" charset="0"/>
                <a:cs typeface="Courier New" pitchFamily="49" charset="0"/>
              </a:rPr>
              <a:t>  2 :g_itemid :='STN001';</a:t>
            </a:r>
          </a:p>
          <a:p>
            <a:pPr algn="l">
              <a:spcBef>
                <a:spcPts val="600"/>
              </a:spcBef>
              <a:buClrTx/>
              <a:buSzTx/>
              <a:buFontTx/>
              <a:buNone/>
              <a:defRPr/>
            </a:pPr>
            <a:r>
              <a:rPr lang="en-US" sz="1800" b="0" dirty="0">
                <a:latin typeface="Lucida Console" pitchFamily="49" charset="0"/>
                <a:cs typeface="Courier New" pitchFamily="49" charset="0"/>
              </a:rPr>
              <a:t>  3  END;</a:t>
            </a:r>
          </a:p>
          <a:p>
            <a:pPr algn="l">
              <a:spcBef>
                <a:spcPts val="600"/>
              </a:spcBef>
              <a:buClrTx/>
              <a:buSzTx/>
              <a:buFontTx/>
              <a:buNone/>
              <a:defRPr/>
            </a:pPr>
            <a:r>
              <a:rPr lang="en-US" sz="1800" b="0" dirty="0">
                <a:latin typeface="Lucida Console" pitchFamily="49" charset="0"/>
                <a:cs typeface="Courier New" pitchFamily="49" charset="0"/>
              </a:rPr>
              <a:t>  4  /</a:t>
            </a:r>
          </a:p>
          <a:p>
            <a:pPr algn="l">
              <a:spcBef>
                <a:spcPts val="600"/>
              </a:spcBef>
              <a:buClrTx/>
              <a:buSzTx/>
              <a:buFontTx/>
              <a:buNone/>
              <a:defRPr/>
            </a:pPr>
            <a:r>
              <a:rPr lang="en-US" sz="1800" b="0" dirty="0">
                <a:latin typeface="Lucida Console" pitchFamily="49" charset="0"/>
                <a:cs typeface="Courier New" pitchFamily="49" charset="0"/>
              </a:rPr>
              <a:t>PL/SQL procedure successfully completed.</a:t>
            </a:r>
          </a:p>
          <a:p>
            <a:pPr algn="l">
              <a:spcBef>
                <a:spcPts val="600"/>
              </a:spcBef>
              <a:buClrTx/>
              <a:buSzTx/>
              <a:buFontTx/>
              <a:buNone/>
              <a:defRPr/>
            </a:pPr>
            <a:r>
              <a:rPr lang="en-US" sz="1800" dirty="0">
                <a:latin typeface="Lucida Console" pitchFamily="49" charset="0"/>
                <a:cs typeface="Courier New" pitchFamily="49" charset="0"/>
              </a:rPr>
              <a:t>SQL&gt; </a:t>
            </a:r>
            <a:r>
              <a:rPr lang="en-US" sz="1800" b="0" dirty="0">
                <a:latin typeface="Lucida Console" pitchFamily="49" charset="0"/>
                <a:cs typeface="Courier New" pitchFamily="49" charset="0"/>
              </a:rPr>
              <a:t>PRINT g_itemid</a:t>
            </a:r>
          </a:p>
          <a:p>
            <a:pPr algn="l">
              <a:spcBef>
                <a:spcPts val="600"/>
              </a:spcBef>
              <a:buClrTx/>
              <a:buSzTx/>
              <a:buFontTx/>
              <a:buNone/>
              <a:defRPr/>
            </a:pPr>
            <a:r>
              <a:rPr lang="en-US" sz="1800" b="0" dirty="0">
                <a:latin typeface="Lucida Console" pitchFamily="49" charset="0"/>
                <a:cs typeface="Courier New" pitchFamily="49" charset="0"/>
              </a:rPr>
              <a:t>G_ITEMID</a:t>
            </a:r>
          </a:p>
          <a:p>
            <a:pPr algn="l">
              <a:spcBef>
                <a:spcPts val="600"/>
              </a:spcBef>
              <a:buClrTx/>
              <a:buSzTx/>
              <a:buFontTx/>
              <a:buNone/>
              <a:defRPr/>
            </a:pPr>
            <a:r>
              <a:rPr lang="en-US" sz="1800" b="0" dirty="0">
                <a:latin typeface="Lucida Console" pitchFamily="49" charset="0"/>
                <a:cs typeface="Courier New" pitchFamily="49" charset="0"/>
              </a:rPr>
              <a:t>----------------</a:t>
            </a:r>
          </a:p>
          <a:p>
            <a:pPr algn="l">
              <a:spcBef>
                <a:spcPts val="600"/>
              </a:spcBef>
              <a:buClrTx/>
              <a:buSzTx/>
              <a:buFontTx/>
              <a:buNone/>
              <a:defRPr/>
            </a:pPr>
            <a:r>
              <a:rPr lang="en-US" sz="1800" b="0" dirty="0">
                <a:latin typeface="Lucida Console" pitchFamily="49" charset="0"/>
                <a:cs typeface="Courier New" pitchFamily="49" charset="0"/>
              </a:rPr>
              <a:t>STN001</a:t>
            </a:r>
          </a:p>
        </p:txBody>
      </p:sp>
      <p:cxnSp>
        <p:nvCxnSpPr>
          <p:cNvPr id="7" name="Straight Connector 6"/>
          <p:cNvCxnSpPr/>
          <p:nvPr/>
        </p:nvCxnSpPr>
        <p:spPr bwMode="auto">
          <a:xfrm>
            <a:off x="609600" y="5027613"/>
            <a:ext cx="8001000" cy="1587"/>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
        <p:nvSpPr>
          <p:cNvPr id="25607" name="Rectangle 7"/>
          <p:cNvSpPr>
            <a:spLocks noChangeArrowheads="1"/>
          </p:cNvSpPr>
          <p:nvPr/>
        </p:nvSpPr>
        <p:spPr bwMode="auto">
          <a:xfrm>
            <a:off x="1143000" y="3657600"/>
            <a:ext cx="3276600" cy="381000"/>
          </a:xfrm>
          <a:prstGeom prst="rect">
            <a:avLst/>
          </a:prstGeom>
          <a:solidFill>
            <a:srgbClr val="FFFF99">
              <a:alpha val="20000"/>
            </a:srgbClr>
          </a:solidFill>
          <a:ln w="12700" algn="ctr">
            <a:solidFill>
              <a:schemeClr val="tx1"/>
            </a:solidFill>
            <a:round/>
            <a:headEnd/>
            <a:tailEnd/>
          </a:ln>
        </p:spPr>
        <p:txBody>
          <a:bodyPr anchor="ctr"/>
          <a:lstStyle/>
          <a:p>
            <a:endParaRPr lang="en-US"/>
          </a:p>
        </p:txBody>
      </p:sp>
      <p:sp>
        <p:nvSpPr>
          <p:cNvPr id="25608" name="Rectangle 8"/>
          <p:cNvSpPr>
            <a:spLocks noChangeArrowheads="1"/>
          </p:cNvSpPr>
          <p:nvPr/>
        </p:nvSpPr>
        <p:spPr bwMode="auto">
          <a:xfrm>
            <a:off x="1295400" y="5029200"/>
            <a:ext cx="3276600" cy="381000"/>
          </a:xfrm>
          <a:prstGeom prst="rect">
            <a:avLst/>
          </a:prstGeom>
          <a:solidFill>
            <a:srgbClr val="FFFF99">
              <a:alpha val="20000"/>
            </a:srgbClr>
          </a:solidFill>
          <a:ln w="12700" algn="ctr">
            <a:solidFill>
              <a:schemeClr val="tx1"/>
            </a:solidFill>
            <a:round/>
            <a:headEnd/>
            <a:tailEnd/>
          </a:ln>
        </p:spPr>
        <p:txBody>
          <a:bodyPr anchor="ctr"/>
          <a:lstStyle/>
          <a:p>
            <a:endParaRPr lang="en-US"/>
          </a:p>
        </p:txBody>
      </p:sp>
      <p:sp>
        <p:nvSpPr>
          <p:cNvPr id="25609" name="Rectangle 9"/>
          <p:cNvSpPr>
            <a:spLocks noChangeArrowheads="1"/>
          </p:cNvSpPr>
          <p:nvPr/>
        </p:nvSpPr>
        <p:spPr bwMode="auto">
          <a:xfrm>
            <a:off x="1295400" y="2895600"/>
            <a:ext cx="4419600" cy="381000"/>
          </a:xfrm>
          <a:prstGeom prst="rect">
            <a:avLst/>
          </a:prstGeom>
          <a:solidFill>
            <a:srgbClr val="FFFF99">
              <a:alpha val="20000"/>
            </a:srgbClr>
          </a:solidFill>
          <a:ln w="12700" algn="ctr">
            <a:solidFill>
              <a:schemeClr val="tx1"/>
            </a:solidFill>
            <a:round/>
            <a:headEnd/>
            <a:tailEnd/>
          </a:ln>
        </p:spPr>
        <p:txBody>
          <a:bodyPr anchor="ct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F35A4048-99E1-4614-9ED8-819E23C05507}" type="slidenum">
              <a:rPr lang="en-US"/>
              <a:pPr>
                <a:defRPr/>
              </a:pPr>
              <a:t>24</a:t>
            </a:fld>
            <a:endParaRPr lang="en-US"/>
          </a:p>
        </p:txBody>
      </p:sp>
      <p:sp>
        <p:nvSpPr>
          <p:cNvPr id="41986" name="Rectangle 2"/>
          <p:cNvSpPr>
            <a:spLocks noGrp="1" noChangeArrowheads="1"/>
          </p:cNvSpPr>
          <p:nvPr>
            <p:ph type="title"/>
          </p:nvPr>
        </p:nvSpPr>
        <p:spPr>
          <a:xfrm>
            <a:off x="0" y="-76200"/>
            <a:ext cx="7848600" cy="973138"/>
          </a:xfrm>
        </p:spPr>
        <p:txBody>
          <a:bodyPr/>
          <a:lstStyle/>
          <a:p>
            <a:pPr eaLnBrk="1" hangingPunct="1">
              <a:defRPr/>
            </a:pPr>
            <a:r>
              <a:rPr lang="en-US" dirty="0" smtClean="0"/>
              <a:t>Substitution variables</a:t>
            </a:r>
          </a:p>
        </p:txBody>
      </p:sp>
      <p:sp>
        <p:nvSpPr>
          <p:cNvPr id="26628" name="Rectangle 3"/>
          <p:cNvSpPr>
            <a:spLocks noGrp="1" noChangeArrowheads="1"/>
          </p:cNvSpPr>
          <p:nvPr>
            <p:ph type="body" idx="1"/>
          </p:nvPr>
        </p:nvSpPr>
        <p:spPr>
          <a:xfrm>
            <a:off x="228600" y="1066800"/>
            <a:ext cx="8686800" cy="5334000"/>
          </a:xfrm>
        </p:spPr>
        <p:txBody>
          <a:bodyPr/>
          <a:lstStyle/>
          <a:p>
            <a:pPr algn="just" eaLnBrk="1" hangingPunct="1">
              <a:buClr>
                <a:schemeClr val="tx1"/>
              </a:buClr>
              <a:buFont typeface="Arial" charset="0"/>
              <a:buChar char="•"/>
            </a:pPr>
            <a:r>
              <a:rPr lang="en-US" sz="1800" smtClean="0"/>
              <a:t>Declared in the host environment such as SQL*PLUS</a:t>
            </a:r>
          </a:p>
          <a:p>
            <a:pPr algn="just" eaLnBrk="1" hangingPunct="1">
              <a:buClr>
                <a:schemeClr val="tx1"/>
              </a:buClr>
              <a:buFont typeface="Arial" charset="0"/>
              <a:buChar char="•"/>
            </a:pPr>
            <a:r>
              <a:rPr lang="en-US" sz="1800" smtClean="0"/>
              <a:t>Used to pass runtime values into one or more PL/SQL programs</a:t>
            </a:r>
          </a:p>
          <a:p>
            <a:pPr algn="just" eaLnBrk="1" hangingPunct="1">
              <a:buClr>
                <a:schemeClr val="tx1"/>
              </a:buClr>
              <a:buFont typeface="Arial" charset="0"/>
              <a:buChar char="•"/>
            </a:pPr>
            <a:r>
              <a:rPr lang="en-US" sz="1800" smtClean="0"/>
              <a:t>You will not be prompted to enter value during execution of the block</a:t>
            </a:r>
          </a:p>
          <a:p>
            <a:pPr algn="just" eaLnBrk="1" hangingPunct="1">
              <a:buClr>
                <a:schemeClr val="tx1"/>
              </a:buClr>
              <a:buFont typeface="Arial" charset="0"/>
              <a:buChar char="•"/>
            </a:pPr>
            <a:r>
              <a:rPr lang="en-US" sz="1800" smtClean="0"/>
              <a:t>Would be alive only in the current session</a:t>
            </a:r>
          </a:p>
          <a:p>
            <a:pPr algn="just" eaLnBrk="1" hangingPunct="1">
              <a:buClr>
                <a:schemeClr val="tx1"/>
              </a:buClr>
              <a:buFont typeface="Wingdings" pitchFamily="2" charset="2"/>
              <a:buNone/>
            </a:pPr>
            <a:endParaRPr lang="en-US" smtClean="0"/>
          </a:p>
        </p:txBody>
      </p:sp>
      <p:sp>
        <p:nvSpPr>
          <p:cNvPr id="5" name="AutoShape 10"/>
          <p:cNvSpPr>
            <a:spLocks noChangeArrowheads="1"/>
          </p:cNvSpPr>
          <p:nvPr/>
        </p:nvSpPr>
        <p:spPr bwMode="auto">
          <a:xfrm>
            <a:off x="533400" y="2514600"/>
            <a:ext cx="8001000" cy="37338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algn="l">
              <a:spcBef>
                <a:spcPts val="600"/>
              </a:spcBef>
              <a:buClrTx/>
              <a:buSzTx/>
              <a:buFontTx/>
              <a:buNone/>
              <a:defRPr/>
            </a:pPr>
            <a:r>
              <a:rPr lang="en-US" sz="1800" b="0" dirty="0">
                <a:latin typeface="Lucida Console" pitchFamily="49" charset="0"/>
                <a:cs typeface="Courier New" pitchFamily="49" charset="0"/>
              </a:rPr>
              <a:t>SQL&gt; SET SERVEROUTPUT ON</a:t>
            </a:r>
          </a:p>
          <a:p>
            <a:pPr algn="l">
              <a:spcBef>
                <a:spcPts val="600"/>
              </a:spcBef>
              <a:buClrTx/>
              <a:buSzTx/>
              <a:buFontTx/>
              <a:buNone/>
              <a:defRPr/>
            </a:pPr>
            <a:r>
              <a:rPr lang="en-US" sz="1800" b="0" dirty="0">
                <a:latin typeface="Lucida Console" pitchFamily="49" charset="0"/>
                <a:cs typeface="Courier New" pitchFamily="49" charset="0"/>
              </a:rPr>
              <a:t>SQL&gt; DEFINE g_itemid = 'PEN';</a:t>
            </a:r>
          </a:p>
          <a:p>
            <a:pPr algn="l">
              <a:spcBef>
                <a:spcPts val="600"/>
              </a:spcBef>
              <a:buClrTx/>
              <a:buSzTx/>
              <a:buFontTx/>
              <a:buNone/>
              <a:defRPr/>
            </a:pPr>
            <a:r>
              <a:rPr lang="en-US" sz="1800" b="0" dirty="0">
                <a:latin typeface="Lucida Console" pitchFamily="49" charset="0"/>
                <a:cs typeface="Courier New" pitchFamily="49" charset="0"/>
              </a:rPr>
              <a:t>SQL&gt; DECLARE</a:t>
            </a:r>
          </a:p>
          <a:p>
            <a:pPr algn="l">
              <a:spcBef>
                <a:spcPts val="600"/>
              </a:spcBef>
              <a:buClrTx/>
              <a:buSzTx/>
              <a:buFontTx/>
              <a:buNone/>
              <a:defRPr/>
            </a:pPr>
            <a:r>
              <a:rPr lang="en-US" sz="1800" b="0" dirty="0">
                <a:latin typeface="Lucida Console" pitchFamily="49" charset="0"/>
                <a:cs typeface="Courier New" pitchFamily="49" charset="0"/>
              </a:rPr>
              <a:t> 2    v_itemname VARCHAR2(30);</a:t>
            </a:r>
          </a:p>
          <a:p>
            <a:pPr algn="l">
              <a:spcBef>
                <a:spcPts val="600"/>
              </a:spcBef>
              <a:buClrTx/>
              <a:buSzTx/>
              <a:buFontTx/>
              <a:buNone/>
              <a:defRPr/>
            </a:pPr>
            <a:r>
              <a:rPr lang="en-US" sz="1800" b="0" dirty="0">
                <a:latin typeface="Lucida Console" pitchFamily="49" charset="0"/>
                <a:cs typeface="Courier New" pitchFamily="49" charset="0"/>
              </a:rPr>
              <a:t> 3   BEGIN</a:t>
            </a:r>
          </a:p>
          <a:p>
            <a:pPr algn="l">
              <a:spcBef>
                <a:spcPts val="600"/>
              </a:spcBef>
              <a:buClrTx/>
              <a:buSzTx/>
              <a:buFontTx/>
              <a:buNone/>
              <a:defRPr/>
            </a:pPr>
            <a:r>
              <a:rPr lang="en-US" sz="1800" b="0" dirty="0">
                <a:latin typeface="Lucida Console" pitchFamily="49" charset="0"/>
                <a:cs typeface="Courier New" pitchFamily="49" charset="0"/>
              </a:rPr>
              <a:t> 4     v_itemname :='&amp;g_itemid';</a:t>
            </a:r>
          </a:p>
          <a:p>
            <a:pPr algn="l">
              <a:spcBef>
                <a:spcPts val="600"/>
              </a:spcBef>
              <a:buClrTx/>
              <a:buSzTx/>
              <a:buFontTx/>
              <a:buNone/>
              <a:defRPr/>
            </a:pPr>
            <a:r>
              <a:rPr lang="en-US" sz="1800" b="0" dirty="0">
                <a:latin typeface="Lucida Console" pitchFamily="49" charset="0"/>
                <a:cs typeface="Courier New" pitchFamily="49" charset="0"/>
              </a:rPr>
              <a:t> 5   DBMS_OUTPUT.PUT_LINE(v_itemname);</a:t>
            </a:r>
          </a:p>
          <a:p>
            <a:pPr algn="l">
              <a:spcBef>
                <a:spcPts val="600"/>
              </a:spcBef>
              <a:buClrTx/>
              <a:buSzTx/>
              <a:buFontTx/>
              <a:buNone/>
              <a:defRPr/>
            </a:pPr>
            <a:r>
              <a:rPr lang="en-US" sz="1800" b="0" dirty="0">
                <a:latin typeface="Lucida Console" pitchFamily="49" charset="0"/>
                <a:cs typeface="Courier New" pitchFamily="49" charset="0"/>
              </a:rPr>
              <a:t> 6   END;</a:t>
            </a:r>
          </a:p>
          <a:p>
            <a:pPr algn="l">
              <a:spcBef>
                <a:spcPts val="600"/>
              </a:spcBef>
              <a:buClrTx/>
              <a:buSzTx/>
              <a:buFontTx/>
              <a:buNone/>
              <a:defRPr/>
            </a:pPr>
            <a:r>
              <a:rPr lang="en-US" sz="1800" b="0" dirty="0">
                <a:latin typeface="Lucida Console" pitchFamily="49" charset="0"/>
                <a:cs typeface="Courier New" pitchFamily="49" charset="0"/>
              </a:rPr>
              <a:t> 7  /</a:t>
            </a:r>
          </a:p>
          <a:p>
            <a:pPr algn="l">
              <a:spcBef>
                <a:spcPts val="600"/>
              </a:spcBef>
              <a:buClrTx/>
              <a:buSzTx/>
              <a:buFontTx/>
              <a:buNone/>
              <a:defRPr/>
            </a:pPr>
            <a:r>
              <a:rPr lang="en-US" sz="1800" b="0" dirty="0">
                <a:latin typeface="Lucida Console" pitchFamily="49" charset="0"/>
                <a:cs typeface="Courier New" pitchFamily="49" charset="0"/>
              </a:rPr>
              <a:t>PEN</a:t>
            </a:r>
          </a:p>
          <a:p>
            <a:pPr algn="l">
              <a:spcBef>
                <a:spcPts val="600"/>
              </a:spcBef>
              <a:buClrTx/>
              <a:buSzTx/>
              <a:buFontTx/>
              <a:buNone/>
              <a:defRPr/>
            </a:pPr>
            <a:r>
              <a:rPr lang="en-US" sz="1800" b="0" dirty="0">
                <a:latin typeface="Lucida Console" pitchFamily="49" charset="0"/>
                <a:cs typeface="Courier New" pitchFamily="49" charset="0"/>
              </a:rPr>
              <a:t>PL/SQL procedure successfully completed.</a:t>
            </a:r>
          </a:p>
        </p:txBody>
      </p:sp>
      <p:sp>
        <p:nvSpPr>
          <p:cNvPr id="6" name="Rectangle 5"/>
          <p:cNvSpPr>
            <a:spLocks noChangeArrowheads="1"/>
          </p:cNvSpPr>
          <p:nvPr/>
        </p:nvSpPr>
        <p:spPr bwMode="auto">
          <a:xfrm>
            <a:off x="1219200" y="2819400"/>
            <a:ext cx="3505200" cy="381000"/>
          </a:xfrm>
          <a:prstGeom prst="rect">
            <a:avLst/>
          </a:prstGeom>
          <a:solidFill>
            <a:srgbClr val="FFFF99">
              <a:alpha val="20000"/>
            </a:srgbClr>
          </a:solidFill>
          <a:ln w="12700" algn="ctr">
            <a:solidFill>
              <a:schemeClr val="tx1"/>
            </a:solidFill>
            <a:round/>
            <a:headEnd/>
            <a:tailEnd/>
          </a:ln>
        </p:spPr>
        <p:txBody>
          <a:bodyPr anchor="ctr"/>
          <a:lstStyle/>
          <a:p>
            <a:endParaRPr lang="en-US"/>
          </a:p>
        </p:txBody>
      </p:sp>
      <p:sp>
        <p:nvSpPr>
          <p:cNvPr id="7" name="Rectangle 6"/>
          <p:cNvSpPr>
            <a:spLocks noChangeArrowheads="1"/>
          </p:cNvSpPr>
          <p:nvPr/>
        </p:nvSpPr>
        <p:spPr bwMode="auto">
          <a:xfrm>
            <a:off x="1447800" y="4191000"/>
            <a:ext cx="3505200" cy="381000"/>
          </a:xfrm>
          <a:prstGeom prst="rect">
            <a:avLst/>
          </a:prstGeom>
          <a:solidFill>
            <a:srgbClr val="FFFF99">
              <a:alpha val="20000"/>
            </a:srgbClr>
          </a:solidFill>
          <a:ln w="12700" algn="ctr">
            <a:solidFill>
              <a:schemeClr val="tx1"/>
            </a:solidFill>
            <a:round/>
            <a:headEnd/>
            <a:tailEnd/>
          </a:ln>
        </p:spPr>
        <p:txBody>
          <a:bodyPr anchor="ctr"/>
          <a:lstStyle/>
          <a:p>
            <a:endParaRPr lang="en-US"/>
          </a:p>
        </p:txBody>
      </p:sp>
      <p:cxnSp>
        <p:nvCxnSpPr>
          <p:cNvPr id="8" name="Straight Connector 7"/>
          <p:cNvCxnSpPr/>
          <p:nvPr/>
        </p:nvCxnSpPr>
        <p:spPr bwMode="auto">
          <a:xfrm>
            <a:off x="533400" y="5637213"/>
            <a:ext cx="8001000" cy="1587"/>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repeatCount="300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repeatCount="300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CF8DF42-43D9-4761-955F-3F229DE3DAC1}" type="slidenum">
              <a:rPr lang="en-US"/>
              <a:pPr>
                <a:defRPr/>
              </a:pPr>
              <a:t>25</a:t>
            </a:fld>
            <a:endParaRPr lang="en-US"/>
          </a:p>
        </p:txBody>
      </p:sp>
      <p:sp>
        <p:nvSpPr>
          <p:cNvPr id="41986" name="Rectangle 2"/>
          <p:cNvSpPr>
            <a:spLocks noGrp="1" noChangeArrowheads="1"/>
          </p:cNvSpPr>
          <p:nvPr>
            <p:ph type="title"/>
          </p:nvPr>
        </p:nvSpPr>
        <p:spPr>
          <a:xfrm>
            <a:off x="0" y="-76200"/>
            <a:ext cx="7848600" cy="973138"/>
          </a:xfrm>
        </p:spPr>
        <p:txBody>
          <a:bodyPr/>
          <a:lstStyle/>
          <a:p>
            <a:pPr eaLnBrk="1" hangingPunct="1">
              <a:defRPr/>
            </a:pPr>
            <a:r>
              <a:rPr lang="en-US" dirty="0" smtClean="0"/>
              <a:t>Accepting input in PL/SQL</a:t>
            </a:r>
          </a:p>
        </p:txBody>
      </p:sp>
      <p:sp>
        <p:nvSpPr>
          <p:cNvPr id="27652" name="Rectangle 3"/>
          <p:cNvSpPr>
            <a:spLocks noGrp="1" noChangeArrowheads="1"/>
          </p:cNvSpPr>
          <p:nvPr>
            <p:ph type="body" idx="1"/>
          </p:nvPr>
        </p:nvSpPr>
        <p:spPr>
          <a:xfrm>
            <a:off x="228600" y="1066800"/>
            <a:ext cx="8686800" cy="5334000"/>
          </a:xfrm>
        </p:spPr>
        <p:txBody>
          <a:bodyPr/>
          <a:lstStyle/>
          <a:p>
            <a:pPr algn="just" eaLnBrk="1" hangingPunct="1">
              <a:buClr>
                <a:schemeClr val="tx1"/>
              </a:buClr>
              <a:buFont typeface="Arial" charset="0"/>
              <a:buChar char="•"/>
            </a:pPr>
            <a:r>
              <a:rPr lang="en-US" sz="1800" smtClean="0"/>
              <a:t>Declare the variables in the declaration section of PL/SQL block</a:t>
            </a:r>
          </a:p>
          <a:p>
            <a:pPr algn="just" eaLnBrk="1" hangingPunct="1">
              <a:buClr>
                <a:schemeClr val="tx1"/>
              </a:buClr>
              <a:buFont typeface="Arial" charset="0"/>
              <a:buChar char="•"/>
            </a:pPr>
            <a:r>
              <a:rPr lang="en-US" sz="1800" smtClean="0"/>
              <a:t>Accept the value for variables in the executable block</a:t>
            </a:r>
          </a:p>
          <a:p>
            <a:pPr algn="just" eaLnBrk="1" hangingPunct="1">
              <a:buClr>
                <a:schemeClr val="tx1"/>
              </a:buClr>
              <a:buFont typeface="Arial" charset="0"/>
              <a:buChar char="•"/>
            </a:pPr>
            <a:r>
              <a:rPr lang="en-US" sz="1800" smtClean="0"/>
              <a:t>Display the accepted values as shown below</a:t>
            </a:r>
          </a:p>
        </p:txBody>
      </p:sp>
      <p:sp>
        <p:nvSpPr>
          <p:cNvPr id="5" name="AutoShape 10"/>
          <p:cNvSpPr>
            <a:spLocks noChangeArrowheads="1"/>
          </p:cNvSpPr>
          <p:nvPr/>
        </p:nvSpPr>
        <p:spPr bwMode="auto">
          <a:xfrm>
            <a:off x="457200" y="2057400"/>
            <a:ext cx="8001000" cy="4419600"/>
          </a:xfrm>
          <a:prstGeom prst="roundRect">
            <a:avLst>
              <a:gd name="adj" fmla="val 0"/>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algn="l">
              <a:spcBef>
                <a:spcPts val="600"/>
              </a:spcBef>
              <a:buClrTx/>
              <a:buSzTx/>
              <a:buFontTx/>
              <a:buNone/>
              <a:defRPr/>
            </a:pPr>
            <a:r>
              <a:rPr lang="en-US" sz="1800" b="0" dirty="0">
                <a:latin typeface="Lucida Console" pitchFamily="49" charset="0"/>
                <a:cs typeface="Courier New" pitchFamily="49" charset="0"/>
              </a:rPr>
              <a:t>SQL&gt; SET SERVEROUTPUT ON</a:t>
            </a:r>
          </a:p>
          <a:p>
            <a:pPr algn="l">
              <a:spcBef>
                <a:spcPts val="600"/>
              </a:spcBef>
              <a:buClrTx/>
              <a:buSzTx/>
              <a:buFontTx/>
              <a:buNone/>
              <a:defRPr/>
            </a:pPr>
            <a:r>
              <a:rPr lang="en-US" sz="1800" b="0" dirty="0">
                <a:latin typeface="Lucida Console" pitchFamily="49" charset="0"/>
                <a:cs typeface="Courier New" pitchFamily="49" charset="0"/>
              </a:rPr>
              <a:t>SQL&gt; DECLARE</a:t>
            </a:r>
          </a:p>
          <a:p>
            <a:pPr algn="l">
              <a:spcBef>
                <a:spcPts val="600"/>
              </a:spcBef>
              <a:buClrTx/>
              <a:buSzTx/>
              <a:buFontTx/>
              <a:buNone/>
              <a:defRPr/>
            </a:pPr>
            <a:r>
              <a:rPr lang="en-US" sz="1800" b="0" dirty="0">
                <a:latin typeface="Lucida Console" pitchFamily="49" charset="0"/>
                <a:cs typeface="Courier New" pitchFamily="49" charset="0"/>
              </a:rPr>
              <a:t> 2    v_itemname VARCHAR2(30);</a:t>
            </a:r>
          </a:p>
          <a:p>
            <a:pPr algn="l">
              <a:spcBef>
                <a:spcPts val="600"/>
              </a:spcBef>
              <a:buClrTx/>
              <a:buSzTx/>
              <a:buFontTx/>
              <a:buNone/>
              <a:defRPr/>
            </a:pPr>
            <a:r>
              <a:rPr lang="en-US" sz="1800" b="0" dirty="0">
                <a:latin typeface="Lucida Console" pitchFamily="49" charset="0"/>
                <a:cs typeface="Courier New" pitchFamily="49" charset="0"/>
              </a:rPr>
              <a:t> 3  BEGIN</a:t>
            </a:r>
          </a:p>
          <a:p>
            <a:pPr algn="l">
              <a:spcBef>
                <a:spcPts val="600"/>
              </a:spcBef>
              <a:buClrTx/>
              <a:buSzTx/>
              <a:buFontTx/>
              <a:buNone/>
              <a:defRPr/>
            </a:pPr>
            <a:r>
              <a:rPr lang="en-US" sz="1800" b="0" dirty="0">
                <a:latin typeface="Lucida Console" pitchFamily="49" charset="0"/>
                <a:cs typeface="Courier New" pitchFamily="49" charset="0"/>
              </a:rPr>
              <a:t> 4    v_itemname :='&amp;</a:t>
            </a:r>
            <a:r>
              <a:rPr lang="en-US" sz="1800" b="0" dirty="0" err="1">
                <a:latin typeface="Lucida Console" pitchFamily="49" charset="0"/>
                <a:cs typeface="Courier New" pitchFamily="49" charset="0"/>
              </a:rPr>
              <a:t>v_item</a:t>
            </a:r>
            <a:r>
              <a:rPr lang="en-US" sz="1800" b="0" dirty="0">
                <a:latin typeface="Lucida Console" pitchFamily="49" charset="0"/>
                <a:cs typeface="Courier New" pitchFamily="49" charset="0"/>
              </a:rPr>
              <a:t>';</a:t>
            </a:r>
          </a:p>
          <a:p>
            <a:pPr algn="l">
              <a:spcBef>
                <a:spcPts val="600"/>
              </a:spcBef>
              <a:buClrTx/>
              <a:buSzTx/>
              <a:buFontTx/>
              <a:buNone/>
              <a:defRPr/>
            </a:pPr>
            <a:r>
              <a:rPr lang="en-US" sz="1800" b="0" dirty="0">
                <a:latin typeface="Lucida Console" pitchFamily="49" charset="0"/>
                <a:cs typeface="Courier New" pitchFamily="49" charset="0"/>
              </a:rPr>
              <a:t> 5   DBMS_OUTPUT.PUT_LINE(v_itemname);</a:t>
            </a:r>
          </a:p>
          <a:p>
            <a:pPr algn="l">
              <a:spcBef>
                <a:spcPts val="600"/>
              </a:spcBef>
              <a:buClrTx/>
              <a:buSzTx/>
              <a:buFontTx/>
              <a:buNone/>
              <a:defRPr/>
            </a:pPr>
            <a:r>
              <a:rPr lang="en-US" sz="1800" b="0" dirty="0">
                <a:latin typeface="Lucida Console" pitchFamily="49" charset="0"/>
                <a:cs typeface="Courier New" pitchFamily="49" charset="0"/>
              </a:rPr>
              <a:t> 6  END;</a:t>
            </a:r>
          </a:p>
          <a:p>
            <a:pPr algn="l">
              <a:spcBef>
                <a:spcPts val="600"/>
              </a:spcBef>
              <a:buClrTx/>
              <a:buSzTx/>
              <a:buFontTx/>
              <a:buNone/>
              <a:defRPr/>
            </a:pPr>
            <a:r>
              <a:rPr lang="en-US" sz="1800" b="0" dirty="0">
                <a:latin typeface="Lucida Console" pitchFamily="49" charset="0"/>
                <a:cs typeface="Courier New" pitchFamily="49" charset="0"/>
              </a:rPr>
              <a:t> 7  /</a:t>
            </a:r>
          </a:p>
          <a:p>
            <a:pPr algn="l">
              <a:spcBef>
                <a:spcPts val="600"/>
              </a:spcBef>
              <a:buClrTx/>
              <a:buSzTx/>
              <a:buFontTx/>
              <a:buNone/>
              <a:defRPr/>
            </a:pPr>
            <a:r>
              <a:rPr lang="en-US" sz="1800" b="0" dirty="0">
                <a:latin typeface="Lucida Console" pitchFamily="49" charset="0"/>
                <a:cs typeface="Courier New" pitchFamily="49" charset="0"/>
              </a:rPr>
              <a:t>Enter value for </a:t>
            </a:r>
            <a:r>
              <a:rPr lang="en-US" sz="1800" b="0" dirty="0" err="1">
                <a:latin typeface="Lucida Console" pitchFamily="49" charset="0"/>
                <a:cs typeface="Courier New" pitchFamily="49" charset="0"/>
              </a:rPr>
              <a:t>v_item</a:t>
            </a:r>
            <a:r>
              <a:rPr lang="en-US" sz="1800" b="0" dirty="0">
                <a:latin typeface="Lucida Console" pitchFamily="49" charset="0"/>
                <a:cs typeface="Courier New" pitchFamily="49" charset="0"/>
              </a:rPr>
              <a:t>: STN001</a:t>
            </a:r>
          </a:p>
          <a:p>
            <a:pPr algn="l">
              <a:spcBef>
                <a:spcPts val="600"/>
              </a:spcBef>
              <a:buClrTx/>
              <a:buSzTx/>
              <a:buFontTx/>
              <a:buNone/>
              <a:defRPr/>
            </a:pPr>
            <a:r>
              <a:rPr lang="en-US" sz="1800" b="0" dirty="0">
                <a:latin typeface="Lucida Console" pitchFamily="49" charset="0"/>
                <a:cs typeface="Courier New" pitchFamily="49" charset="0"/>
              </a:rPr>
              <a:t>old   4:    v_itemname :='&amp;</a:t>
            </a:r>
            <a:r>
              <a:rPr lang="en-US" sz="1800" b="0" dirty="0" err="1">
                <a:latin typeface="Lucida Console" pitchFamily="49" charset="0"/>
                <a:cs typeface="Courier New" pitchFamily="49" charset="0"/>
              </a:rPr>
              <a:t>v_item</a:t>
            </a:r>
            <a:r>
              <a:rPr lang="en-US" sz="1800" b="0" dirty="0">
                <a:latin typeface="Lucida Console" pitchFamily="49" charset="0"/>
                <a:cs typeface="Courier New" pitchFamily="49" charset="0"/>
              </a:rPr>
              <a:t>';</a:t>
            </a:r>
          </a:p>
          <a:p>
            <a:pPr algn="l">
              <a:spcBef>
                <a:spcPts val="600"/>
              </a:spcBef>
              <a:buClrTx/>
              <a:buSzTx/>
              <a:buFontTx/>
              <a:buNone/>
              <a:defRPr/>
            </a:pPr>
            <a:r>
              <a:rPr lang="en-US" sz="1800" b="0" dirty="0">
                <a:latin typeface="Lucida Console" pitchFamily="49" charset="0"/>
                <a:cs typeface="Courier New" pitchFamily="49" charset="0"/>
              </a:rPr>
              <a:t>new   4:    v_itemname :='STN001';</a:t>
            </a:r>
          </a:p>
          <a:p>
            <a:pPr algn="l">
              <a:spcBef>
                <a:spcPts val="600"/>
              </a:spcBef>
              <a:buClrTx/>
              <a:buSzTx/>
              <a:buFontTx/>
              <a:buNone/>
              <a:defRPr/>
            </a:pPr>
            <a:r>
              <a:rPr lang="en-US" sz="1800" b="0" dirty="0">
                <a:latin typeface="Lucida Console" pitchFamily="49" charset="0"/>
                <a:cs typeface="Courier New" pitchFamily="49" charset="0"/>
              </a:rPr>
              <a:t>STN001</a:t>
            </a:r>
          </a:p>
          <a:p>
            <a:pPr algn="l">
              <a:spcBef>
                <a:spcPts val="600"/>
              </a:spcBef>
              <a:buClrTx/>
              <a:buSzTx/>
              <a:buFontTx/>
              <a:buNone/>
              <a:defRPr/>
            </a:pPr>
            <a:r>
              <a:rPr lang="en-US" sz="1800" b="0" dirty="0">
                <a:latin typeface="Lucida Console" pitchFamily="49" charset="0"/>
                <a:cs typeface="Courier New" pitchFamily="49" charset="0"/>
              </a:rPr>
              <a:t>PL/SQL procedure successfully completed.</a:t>
            </a:r>
          </a:p>
        </p:txBody>
      </p:sp>
      <p:sp>
        <p:nvSpPr>
          <p:cNvPr id="6" name="Rectangle 5"/>
          <p:cNvSpPr>
            <a:spLocks noChangeArrowheads="1"/>
          </p:cNvSpPr>
          <p:nvPr/>
        </p:nvSpPr>
        <p:spPr bwMode="auto">
          <a:xfrm>
            <a:off x="1295400" y="3352800"/>
            <a:ext cx="3505200" cy="381000"/>
          </a:xfrm>
          <a:prstGeom prst="rect">
            <a:avLst/>
          </a:prstGeom>
          <a:solidFill>
            <a:srgbClr val="FFFF99">
              <a:alpha val="20000"/>
            </a:srgbClr>
          </a:solidFill>
          <a:ln w="12700" algn="ctr">
            <a:solidFill>
              <a:schemeClr val="tx1"/>
            </a:solidFill>
            <a:round/>
            <a:headEnd/>
            <a:tailEnd/>
          </a:ln>
        </p:spPr>
        <p:txBody>
          <a:bodyPr anchor="ctr"/>
          <a:lstStyle/>
          <a:p>
            <a:endParaRPr lang="en-US"/>
          </a:p>
        </p:txBody>
      </p:sp>
      <p:sp>
        <p:nvSpPr>
          <p:cNvPr id="7" name="Rectangle 6"/>
          <p:cNvSpPr>
            <a:spLocks noChangeArrowheads="1"/>
          </p:cNvSpPr>
          <p:nvPr/>
        </p:nvSpPr>
        <p:spPr bwMode="auto">
          <a:xfrm>
            <a:off x="2057400" y="5105400"/>
            <a:ext cx="3505200" cy="381000"/>
          </a:xfrm>
          <a:prstGeom prst="rect">
            <a:avLst/>
          </a:prstGeom>
          <a:solidFill>
            <a:srgbClr val="FFFF99">
              <a:alpha val="20000"/>
            </a:srgbClr>
          </a:solidFill>
          <a:ln w="12700" algn="ctr">
            <a:solidFill>
              <a:schemeClr val="tx1"/>
            </a:solidFill>
            <a:round/>
            <a:headEnd/>
            <a:tailEnd/>
          </a:ln>
        </p:spPr>
        <p:txBody>
          <a:bodyPr anchor="ctr"/>
          <a:lstStyle/>
          <a:p>
            <a:endParaRPr lang="en-US"/>
          </a:p>
        </p:txBody>
      </p:sp>
      <p:sp>
        <p:nvSpPr>
          <p:cNvPr id="8" name="Rectangle 7"/>
          <p:cNvSpPr>
            <a:spLocks noChangeArrowheads="1"/>
          </p:cNvSpPr>
          <p:nvPr/>
        </p:nvSpPr>
        <p:spPr bwMode="auto">
          <a:xfrm>
            <a:off x="2057400" y="5486400"/>
            <a:ext cx="3505200" cy="381000"/>
          </a:xfrm>
          <a:prstGeom prst="rect">
            <a:avLst/>
          </a:prstGeom>
          <a:solidFill>
            <a:srgbClr val="FFFF99">
              <a:alpha val="20000"/>
            </a:srgbClr>
          </a:solidFill>
          <a:ln w="12700" algn="ctr">
            <a:solidFill>
              <a:schemeClr val="tx1"/>
            </a:solidFill>
            <a:round/>
            <a:headEnd/>
            <a:tailEnd/>
          </a:ln>
        </p:spPr>
        <p:txBody>
          <a:bodyPr anchor="ctr"/>
          <a:lstStyle/>
          <a:p>
            <a:endParaRPr lang="en-US"/>
          </a:p>
        </p:txBody>
      </p:sp>
      <p:cxnSp>
        <p:nvCxnSpPr>
          <p:cNvPr id="11" name="Straight Connector 10"/>
          <p:cNvCxnSpPr/>
          <p:nvPr/>
        </p:nvCxnSpPr>
        <p:spPr bwMode="auto">
          <a:xfrm>
            <a:off x="457200" y="4799013"/>
            <a:ext cx="8001000" cy="1587"/>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
        <p:nvSpPr>
          <p:cNvPr id="13" name="Rectangle 12"/>
          <p:cNvSpPr/>
          <p:nvPr/>
        </p:nvSpPr>
        <p:spPr bwMode="auto">
          <a:xfrm>
            <a:off x="3733800" y="4800600"/>
            <a:ext cx="1600200" cy="304800"/>
          </a:xfrm>
          <a:prstGeom prst="rect">
            <a:avLst/>
          </a:prstGeom>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a:defRPr/>
            </a:pPr>
            <a:endParaRPr lang="en-US">
              <a:solidFill>
                <a:schemeClr val="tx1"/>
              </a:solidFill>
            </a:endParaRPr>
          </a:p>
        </p:txBody>
      </p:sp>
      <p:sp>
        <p:nvSpPr>
          <p:cNvPr id="14" name="Rectangle 13"/>
          <p:cNvSpPr/>
          <p:nvPr/>
        </p:nvSpPr>
        <p:spPr bwMode="auto">
          <a:xfrm>
            <a:off x="533400" y="5105400"/>
            <a:ext cx="6705600" cy="1371600"/>
          </a:xfrm>
          <a:prstGeom prst="rect">
            <a:avLst/>
          </a:prstGeom>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a:defRPr/>
            </a:pP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repeatCount="300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repeatCount="300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repeatCount="300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childTnLst>
                                </p:cTn>
                              </p:par>
                              <p:par>
                                <p:cTn id="18" presetID="3" presetClass="exit" presetSubtype="10" fill="hold" grpId="0" nodeType="withEffect">
                                  <p:stCondLst>
                                    <p:cond delay="0"/>
                                  </p:stCondLst>
                                  <p:childTnLst>
                                    <p:animEffect transition="out" filter="blinds(horizontal)">
                                      <p:cBhvr>
                                        <p:cTn id="19" dur="500"/>
                                        <p:tgtEl>
                                          <p:spTgt spid="13"/>
                                        </p:tgtEl>
                                      </p:cBhvr>
                                    </p:animEffect>
                                    <p:set>
                                      <p:cBhvr>
                                        <p:cTn id="20" dur="1" fill="hold">
                                          <p:stCondLst>
                                            <p:cond delay="499"/>
                                          </p:stCondLst>
                                        </p:cTn>
                                        <p:tgtEl>
                                          <p:spTgt spid="1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3" presetClass="exit" presetSubtype="10" fill="hold" grpId="0" nodeType="clickEffect">
                                  <p:stCondLst>
                                    <p:cond delay="0"/>
                                  </p:stCondLst>
                                  <p:childTnLst>
                                    <p:animEffect transition="out" filter="blinds(horizontal)">
                                      <p:cBhvr>
                                        <p:cTn id="24" dur="500"/>
                                        <p:tgtEl>
                                          <p:spTgt spid="14"/>
                                        </p:tgtEl>
                                      </p:cBhvr>
                                    </p:animEffect>
                                    <p:set>
                                      <p:cBhvr>
                                        <p:cTn id="25"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3" grpId="0" animBg="1"/>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16FE051B-E0BC-48C4-91CD-D5478176D863}" type="slidenum">
              <a:rPr lang="en-US"/>
              <a:pPr>
                <a:defRPr/>
              </a:pPr>
              <a:t>26</a:t>
            </a:fld>
            <a:endParaRPr lang="en-US"/>
          </a:p>
        </p:txBody>
      </p:sp>
      <p:sp>
        <p:nvSpPr>
          <p:cNvPr id="41986" name="Rectangle 2"/>
          <p:cNvSpPr>
            <a:spLocks noGrp="1" noChangeArrowheads="1"/>
          </p:cNvSpPr>
          <p:nvPr>
            <p:ph type="title"/>
          </p:nvPr>
        </p:nvSpPr>
        <p:spPr>
          <a:xfrm>
            <a:off x="0" y="-76200"/>
            <a:ext cx="7848600" cy="973138"/>
          </a:xfrm>
        </p:spPr>
        <p:txBody>
          <a:bodyPr/>
          <a:lstStyle/>
          <a:p>
            <a:pPr eaLnBrk="1" hangingPunct="1">
              <a:defRPr/>
            </a:pPr>
            <a:r>
              <a:rPr lang="en-US" dirty="0" smtClean="0"/>
              <a:t>SET VERIFY ON/OFF</a:t>
            </a:r>
          </a:p>
        </p:txBody>
      </p:sp>
      <p:sp>
        <p:nvSpPr>
          <p:cNvPr id="28676" name="Rectangle 3"/>
          <p:cNvSpPr>
            <a:spLocks noGrp="1" noChangeArrowheads="1"/>
          </p:cNvSpPr>
          <p:nvPr>
            <p:ph type="body" idx="1"/>
          </p:nvPr>
        </p:nvSpPr>
        <p:spPr>
          <a:xfrm>
            <a:off x="228600" y="1066800"/>
            <a:ext cx="8686800" cy="5334000"/>
          </a:xfrm>
        </p:spPr>
        <p:txBody>
          <a:bodyPr/>
          <a:lstStyle/>
          <a:p>
            <a:pPr algn="just" eaLnBrk="1" hangingPunct="1">
              <a:buClr>
                <a:schemeClr val="tx1"/>
              </a:buClr>
              <a:buFont typeface="Arial" charset="0"/>
              <a:buChar char="•"/>
            </a:pPr>
            <a:r>
              <a:rPr lang="en-US" sz="1800" smtClean="0"/>
              <a:t>Prints two lines for every substitution performed within a PL/SQL block</a:t>
            </a:r>
          </a:p>
          <a:p>
            <a:pPr algn="just" eaLnBrk="1" hangingPunct="1">
              <a:buClr>
                <a:schemeClr val="tx1"/>
              </a:buClr>
              <a:buFont typeface="Arial" charset="0"/>
              <a:buChar char="•"/>
            </a:pPr>
            <a:r>
              <a:rPr lang="en-US" sz="1800" smtClean="0"/>
              <a:t>ON – Displays the substitution performed (Default)</a:t>
            </a:r>
          </a:p>
          <a:p>
            <a:pPr algn="just" eaLnBrk="1" hangingPunct="1">
              <a:buClr>
                <a:schemeClr val="tx1"/>
              </a:buClr>
              <a:buFont typeface="Arial" charset="0"/>
              <a:buChar char="•"/>
            </a:pPr>
            <a:r>
              <a:rPr lang="en-US" sz="1800" smtClean="0"/>
              <a:t>OFF – Suppress the display of substitution performed</a:t>
            </a:r>
          </a:p>
        </p:txBody>
      </p:sp>
      <p:sp>
        <p:nvSpPr>
          <p:cNvPr id="5" name="AutoShape 10"/>
          <p:cNvSpPr>
            <a:spLocks noChangeArrowheads="1"/>
          </p:cNvSpPr>
          <p:nvPr/>
        </p:nvSpPr>
        <p:spPr bwMode="auto">
          <a:xfrm>
            <a:off x="457200" y="2057400"/>
            <a:ext cx="8001000" cy="4343400"/>
          </a:xfrm>
          <a:prstGeom prst="roundRect">
            <a:avLst>
              <a:gd name="adj" fmla="val 0"/>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algn="l">
              <a:spcBef>
                <a:spcPts val="600"/>
              </a:spcBef>
              <a:buClrTx/>
              <a:buSzTx/>
              <a:buFontTx/>
              <a:buNone/>
              <a:defRPr/>
            </a:pPr>
            <a:r>
              <a:rPr lang="en-US" sz="1800" b="0" dirty="0">
                <a:latin typeface="Lucida Console" pitchFamily="49" charset="0"/>
                <a:cs typeface="Courier New" pitchFamily="49" charset="0"/>
              </a:rPr>
              <a:t>SQL&gt; SET VERIFY OFF</a:t>
            </a:r>
          </a:p>
          <a:p>
            <a:pPr algn="l">
              <a:spcBef>
                <a:spcPts val="600"/>
              </a:spcBef>
              <a:buClrTx/>
              <a:buSzTx/>
              <a:defRPr/>
            </a:pPr>
            <a:r>
              <a:rPr lang="en-US" sz="1800" b="0" dirty="0">
                <a:latin typeface="Lucida Console" pitchFamily="49" charset="0"/>
                <a:cs typeface="Courier New" pitchFamily="49" charset="0"/>
              </a:rPr>
              <a:t>SQL&gt; SET SERVEROUTPUT ON</a:t>
            </a:r>
          </a:p>
          <a:p>
            <a:pPr algn="l">
              <a:spcBef>
                <a:spcPts val="600"/>
              </a:spcBef>
              <a:buClrTx/>
              <a:buSzTx/>
              <a:buFontTx/>
              <a:buNone/>
              <a:defRPr/>
            </a:pPr>
            <a:r>
              <a:rPr lang="en-US" sz="1800" b="0" dirty="0">
                <a:latin typeface="Lucida Console" pitchFamily="49" charset="0"/>
                <a:cs typeface="Courier New" pitchFamily="49" charset="0"/>
              </a:rPr>
              <a:t>SQL&gt; DECLARE</a:t>
            </a:r>
          </a:p>
          <a:p>
            <a:pPr algn="l">
              <a:spcBef>
                <a:spcPts val="600"/>
              </a:spcBef>
              <a:buClrTx/>
              <a:buSzTx/>
              <a:buFontTx/>
              <a:buNone/>
              <a:defRPr/>
            </a:pPr>
            <a:r>
              <a:rPr lang="en-US" sz="1800" b="0" dirty="0">
                <a:latin typeface="Lucida Console" pitchFamily="49" charset="0"/>
                <a:cs typeface="Courier New" pitchFamily="49" charset="0"/>
              </a:rPr>
              <a:t> 2    v_itemname VARCHAR2(30);</a:t>
            </a:r>
          </a:p>
          <a:p>
            <a:pPr algn="l">
              <a:spcBef>
                <a:spcPts val="600"/>
              </a:spcBef>
              <a:buClrTx/>
              <a:buSzTx/>
              <a:buFontTx/>
              <a:buNone/>
              <a:defRPr/>
            </a:pPr>
            <a:r>
              <a:rPr lang="en-US" sz="1800" b="0" dirty="0">
                <a:latin typeface="Lucida Console" pitchFamily="49" charset="0"/>
                <a:cs typeface="Courier New" pitchFamily="49" charset="0"/>
              </a:rPr>
              <a:t> 3  BEGIN</a:t>
            </a:r>
          </a:p>
          <a:p>
            <a:pPr algn="l">
              <a:spcBef>
                <a:spcPts val="600"/>
              </a:spcBef>
              <a:buClrTx/>
              <a:buSzTx/>
              <a:buFontTx/>
              <a:buNone/>
              <a:defRPr/>
            </a:pPr>
            <a:r>
              <a:rPr lang="en-US" sz="1800" b="0" dirty="0">
                <a:latin typeface="Lucida Console" pitchFamily="49" charset="0"/>
                <a:cs typeface="Courier New" pitchFamily="49" charset="0"/>
              </a:rPr>
              <a:t> 4    v_itemname :='&amp;</a:t>
            </a:r>
            <a:r>
              <a:rPr lang="en-US" sz="1800" b="0" dirty="0" err="1">
                <a:latin typeface="Lucida Console" pitchFamily="49" charset="0"/>
                <a:cs typeface="Courier New" pitchFamily="49" charset="0"/>
              </a:rPr>
              <a:t>v_item</a:t>
            </a:r>
            <a:r>
              <a:rPr lang="en-US" sz="1800" b="0" dirty="0">
                <a:latin typeface="Lucida Console" pitchFamily="49" charset="0"/>
                <a:cs typeface="Courier New" pitchFamily="49" charset="0"/>
              </a:rPr>
              <a:t>';</a:t>
            </a:r>
          </a:p>
          <a:p>
            <a:pPr algn="l">
              <a:spcBef>
                <a:spcPts val="600"/>
              </a:spcBef>
              <a:buClrTx/>
              <a:buSzTx/>
              <a:buFontTx/>
              <a:buNone/>
              <a:defRPr/>
            </a:pPr>
            <a:r>
              <a:rPr lang="en-US" sz="1800" b="0" dirty="0">
                <a:latin typeface="Lucida Console" pitchFamily="49" charset="0"/>
                <a:cs typeface="Courier New" pitchFamily="49" charset="0"/>
              </a:rPr>
              <a:t> 5   DBMS_OUTPUT.PUT_LINE(v_itemname);</a:t>
            </a:r>
          </a:p>
          <a:p>
            <a:pPr algn="l">
              <a:spcBef>
                <a:spcPts val="600"/>
              </a:spcBef>
              <a:buClrTx/>
              <a:buSzTx/>
              <a:buFontTx/>
              <a:buNone/>
              <a:defRPr/>
            </a:pPr>
            <a:r>
              <a:rPr lang="en-US" sz="1800" b="0" dirty="0">
                <a:latin typeface="Lucida Console" pitchFamily="49" charset="0"/>
                <a:cs typeface="Courier New" pitchFamily="49" charset="0"/>
              </a:rPr>
              <a:t> 6  END;</a:t>
            </a:r>
          </a:p>
          <a:p>
            <a:pPr algn="l">
              <a:spcBef>
                <a:spcPts val="600"/>
              </a:spcBef>
              <a:buClrTx/>
              <a:buSzTx/>
              <a:buFontTx/>
              <a:buNone/>
              <a:defRPr/>
            </a:pPr>
            <a:r>
              <a:rPr lang="en-US" sz="1800" b="0" dirty="0">
                <a:latin typeface="Lucida Console" pitchFamily="49" charset="0"/>
                <a:cs typeface="Courier New" pitchFamily="49" charset="0"/>
              </a:rPr>
              <a:t> 7  /</a:t>
            </a:r>
          </a:p>
          <a:p>
            <a:pPr algn="l">
              <a:spcBef>
                <a:spcPts val="600"/>
              </a:spcBef>
              <a:buClrTx/>
              <a:buSzTx/>
              <a:buFontTx/>
              <a:buNone/>
              <a:defRPr/>
            </a:pPr>
            <a:r>
              <a:rPr lang="en-US" sz="1800" b="0" dirty="0">
                <a:latin typeface="Lucida Console" pitchFamily="49" charset="0"/>
                <a:cs typeface="Courier New" pitchFamily="49" charset="0"/>
              </a:rPr>
              <a:t>Enter value for </a:t>
            </a:r>
            <a:r>
              <a:rPr lang="en-US" sz="1800" b="0" dirty="0" err="1">
                <a:latin typeface="Lucida Console" pitchFamily="49" charset="0"/>
                <a:cs typeface="Courier New" pitchFamily="49" charset="0"/>
              </a:rPr>
              <a:t>v_item</a:t>
            </a:r>
            <a:r>
              <a:rPr lang="en-US" sz="1800" b="0" dirty="0">
                <a:latin typeface="Lucida Console" pitchFamily="49" charset="0"/>
                <a:cs typeface="Courier New" pitchFamily="49" charset="0"/>
              </a:rPr>
              <a:t>: STN001</a:t>
            </a:r>
          </a:p>
          <a:p>
            <a:pPr algn="l">
              <a:spcBef>
                <a:spcPts val="600"/>
              </a:spcBef>
              <a:buClrTx/>
              <a:buSzTx/>
              <a:buFontTx/>
              <a:buNone/>
              <a:defRPr/>
            </a:pPr>
            <a:r>
              <a:rPr lang="en-US" sz="1800" b="0" dirty="0">
                <a:latin typeface="Lucida Console" pitchFamily="49" charset="0"/>
                <a:cs typeface="Courier New" pitchFamily="49" charset="0"/>
              </a:rPr>
              <a:t>STN001</a:t>
            </a:r>
          </a:p>
          <a:p>
            <a:pPr algn="l">
              <a:spcBef>
                <a:spcPts val="600"/>
              </a:spcBef>
              <a:buClrTx/>
              <a:buSzTx/>
              <a:buFontTx/>
              <a:buNone/>
              <a:defRPr/>
            </a:pPr>
            <a:r>
              <a:rPr lang="en-US" sz="1800" b="0" dirty="0">
                <a:latin typeface="Lucida Console" pitchFamily="49" charset="0"/>
                <a:cs typeface="Courier New" pitchFamily="49" charset="0"/>
              </a:rPr>
              <a:t>PL/SQL procedure successfully completed.</a:t>
            </a:r>
          </a:p>
        </p:txBody>
      </p:sp>
      <p:sp>
        <p:nvSpPr>
          <p:cNvPr id="6" name="Rectangle 5"/>
          <p:cNvSpPr>
            <a:spLocks noChangeArrowheads="1"/>
          </p:cNvSpPr>
          <p:nvPr/>
        </p:nvSpPr>
        <p:spPr bwMode="auto">
          <a:xfrm>
            <a:off x="1295400" y="3200400"/>
            <a:ext cx="3505200" cy="381000"/>
          </a:xfrm>
          <a:prstGeom prst="rect">
            <a:avLst/>
          </a:prstGeom>
          <a:solidFill>
            <a:srgbClr val="FFFF99">
              <a:alpha val="20000"/>
            </a:srgbClr>
          </a:solidFill>
          <a:ln w="12700" algn="ctr">
            <a:solidFill>
              <a:schemeClr val="tx1"/>
            </a:solidFill>
            <a:round/>
            <a:headEnd/>
            <a:tailEnd/>
          </a:ln>
        </p:spPr>
        <p:txBody>
          <a:bodyPr anchor="ctr"/>
          <a:lstStyle/>
          <a:p>
            <a:endParaRPr lang="en-US"/>
          </a:p>
        </p:txBody>
      </p:sp>
      <p:cxnSp>
        <p:nvCxnSpPr>
          <p:cNvPr id="11" name="Straight Connector 10"/>
          <p:cNvCxnSpPr/>
          <p:nvPr/>
        </p:nvCxnSpPr>
        <p:spPr bwMode="auto">
          <a:xfrm>
            <a:off x="457200" y="5332413"/>
            <a:ext cx="8001000" cy="1587"/>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repeatCount="300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ctrTitle"/>
          </p:nvPr>
        </p:nvSpPr>
        <p:spPr>
          <a:xfrm>
            <a:off x="352425" y="990600"/>
            <a:ext cx="7924800" cy="685800"/>
          </a:xfrm>
        </p:spPr>
        <p:txBody>
          <a:bodyPr/>
          <a:lstStyle/>
          <a:p>
            <a:pPr eaLnBrk="1" hangingPunct="1">
              <a:defRPr/>
            </a:pPr>
            <a:r>
              <a:rPr lang="en-US" sz="2400" dirty="0" smtClean="0"/>
              <a:t/>
            </a:r>
            <a:br>
              <a:rPr lang="en-US" sz="2400" dirty="0" smtClean="0"/>
            </a:br>
            <a:r>
              <a:rPr lang="en-US" sz="2400" dirty="0" smtClean="0"/>
              <a:t>Operators &amp; Expressions </a:t>
            </a:r>
          </a:p>
        </p:txBody>
      </p:sp>
      <p:sp>
        <p:nvSpPr>
          <p:cNvPr id="171011" name="Rectangle 3"/>
          <p:cNvSpPr>
            <a:spLocks noGrp="1" noChangeArrowheads="1"/>
          </p:cNvSpPr>
          <p:nvPr>
            <p:ph type="subTitle" idx="1"/>
          </p:nvPr>
        </p:nvSpPr>
        <p:spPr>
          <a:xfrm>
            <a:off x="762000" y="4038600"/>
            <a:ext cx="6858000" cy="1371600"/>
          </a:xfrm>
        </p:spPr>
        <p:txBody>
          <a:bodyPr/>
          <a:lstStyle/>
          <a:p>
            <a:pPr eaLnBrk="1" hangingPunct="1">
              <a:lnSpc>
                <a:spcPct val="80000"/>
              </a:lnSpc>
              <a:defRPr/>
            </a:pPr>
            <a:r>
              <a:rPr lang="en-US" smtClean="0"/>
              <a:t>    </a:t>
            </a:r>
            <a:endParaRPr lang="en-US" smtClean="0">
              <a:solidFill>
                <a:schemeClr val="tx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813"/>
            <a:ext cx="7456488" cy="973138"/>
          </a:xfrm>
        </p:spPr>
        <p:txBody>
          <a:bodyPr/>
          <a:lstStyle/>
          <a:p>
            <a:pPr>
              <a:defRPr/>
            </a:pPr>
            <a:r>
              <a:rPr lang="en-US" dirty="0" smtClean="0"/>
              <a:t>Operators &amp; Expressions</a:t>
            </a:r>
            <a:endParaRPr lang="en-US" dirty="0"/>
          </a:p>
        </p:txBody>
      </p:sp>
      <p:sp>
        <p:nvSpPr>
          <p:cNvPr id="30723" name="Content Placeholder 2"/>
          <p:cNvSpPr>
            <a:spLocks noGrp="1"/>
          </p:cNvSpPr>
          <p:nvPr>
            <p:ph idx="1"/>
          </p:nvPr>
        </p:nvSpPr>
        <p:spPr/>
        <p:txBody>
          <a:bodyPr/>
          <a:lstStyle/>
          <a:p>
            <a:pPr>
              <a:buFont typeface="Arial" charset="0"/>
              <a:buChar char="•"/>
            </a:pPr>
            <a:r>
              <a:rPr lang="en-US" smtClean="0"/>
              <a:t>Concatenation Operator ( || )</a:t>
            </a:r>
          </a:p>
          <a:p>
            <a:pPr>
              <a:buFont typeface="Arial" charset="0"/>
              <a:buChar char="•"/>
            </a:pPr>
            <a:endParaRPr lang="en-US" smtClean="0"/>
          </a:p>
          <a:p>
            <a:pPr>
              <a:buFont typeface="Arial" charset="0"/>
              <a:buChar char="•"/>
            </a:pPr>
            <a:r>
              <a:rPr lang="en-US" smtClean="0"/>
              <a:t>Arithmetic Operators( +, -, *, /,**)</a:t>
            </a:r>
          </a:p>
          <a:p>
            <a:pPr>
              <a:buFont typeface="Arial" charset="0"/>
              <a:buChar char="•"/>
            </a:pPr>
            <a:endParaRPr lang="en-US" smtClean="0"/>
          </a:p>
          <a:p>
            <a:pPr>
              <a:buFont typeface="Arial" charset="0"/>
              <a:buChar char="•"/>
            </a:pPr>
            <a:r>
              <a:rPr lang="en-US" smtClean="0"/>
              <a:t>Relational Operators( =, !=, &lt;, &gt;, &lt;=, &gt;=)</a:t>
            </a:r>
          </a:p>
          <a:p>
            <a:pPr>
              <a:buFont typeface="Arial" charset="0"/>
              <a:buChar char="•"/>
            </a:pPr>
            <a:endParaRPr lang="en-US" smtClean="0"/>
          </a:p>
          <a:p>
            <a:pPr>
              <a:buFont typeface="Arial" charset="0"/>
              <a:buChar char="•"/>
            </a:pPr>
            <a:r>
              <a:rPr lang="en-US" smtClean="0"/>
              <a:t>Logical Operators (AND, OR and NOT)</a:t>
            </a:r>
          </a:p>
          <a:p>
            <a:pPr>
              <a:buFont typeface="Arial" charset="0"/>
              <a:buChar char="•"/>
            </a:pPr>
            <a:endParaRPr lang="en-US" smtClean="0"/>
          </a:p>
          <a:p>
            <a:pPr>
              <a:buFont typeface="Arial" charset="0"/>
              <a:buChar char="•"/>
            </a:pPr>
            <a:endParaRPr lang="en-US" smtClean="0"/>
          </a:p>
          <a:p>
            <a:pPr>
              <a:buFont typeface="Arial" charset="0"/>
              <a:buChar char="•"/>
            </a:pPr>
            <a:endParaRPr lang="en-US" smtClean="0"/>
          </a:p>
        </p:txBody>
      </p:sp>
      <p:sp>
        <p:nvSpPr>
          <p:cNvPr id="4" name="Slide Number Placeholder 3"/>
          <p:cNvSpPr>
            <a:spLocks noGrp="1"/>
          </p:cNvSpPr>
          <p:nvPr>
            <p:ph type="sldNum" sz="quarter" idx="10"/>
          </p:nvPr>
        </p:nvSpPr>
        <p:spPr/>
        <p:txBody>
          <a:bodyPr/>
          <a:lstStyle/>
          <a:p>
            <a:pPr>
              <a:defRPr/>
            </a:pPr>
            <a:fld id="{832223A7-7F2F-4D98-AF4F-C4FAF1AF4209}"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813"/>
            <a:ext cx="7456488" cy="973138"/>
          </a:xfrm>
        </p:spPr>
        <p:txBody>
          <a:bodyPr/>
          <a:lstStyle/>
          <a:p>
            <a:pPr>
              <a:defRPr/>
            </a:pPr>
            <a:r>
              <a:rPr lang="en-US" dirty="0" smtClean="0"/>
              <a:t>Concatenation Operator</a:t>
            </a:r>
            <a:endParaRPr lang="en-US" dirty="0"/>
          </a:p>
        </p:txBody>
      </p:sp>
      <p:sp>
        <p:nvSpPr>
          <p:cNvPr id="31747" name="Content Placeholder 2"/>
          <p:cNvSpPr>
            <a:spLocks noGrp="1"/>
          </p:cNvSpPr>
          <p:nvPr>
            <p:ph idx="1"/>
          </p:nvPr>
        </p:nvSpPr>
        <p:spPr>
          <a:xfrm>
            <a:off x="152400" y="1187450"/>
            <a:ext cx="8610600" cy="4832350"/>
          </a:xfrm>
        </p:spPr>
        <p:txBody>
          <a:bodyPr/>
          <a:lstStyle/>
          <a:p>
            <a:pPr>
              <a:buFont typeface="Arial" charset="0"/>
              <a:buChar char="•"/>
            </a:pPr>
            <a:r>
              <a:rPr lang="en-US" smtClean="0"/>
              <a:t>|| is the concatenation operator</a:t>
            </a:r>
          </a:p>
          <a:p>
            <a:pPr>
              <a:buFont typeface="Arial" charset="0"/>
              <a:buChar char="•"/>
            </a:pPr>
            <a:r>
              <a:rPr lang="en-US" smtClean="0"/>
              <a:t>Concatenates  two or more strings together</a:t>
            </a:r>
          </a:p>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r>
              <a:rPr lang="en-US" smtClean="0">
                <a:solidFill>
                  <a:srgbClr val="FF0000"/>
                </a:solidFill>
              </a:rPr>
              <a:t>Do not use ‘||’ instead of Logical operator ‘OR’</a:t>
            </a:r>
          </a:p>
        </p:txBody>
      </p:sp>
      <p:sp>
        <p:nvSpPr>
          <p:cNvPr id="4" name="Slide Number Placeholder 3"/>
          <p:cNvSpPr>
            <a:spLocks noGrp="1"/>
          </p:cNvSpPr>
          <p:nvPr>
            <p:ph type="sldNum" sz="quarter" idx="10"/>
          </p:nvPr>
        </p:nvSpPr>
        <p:spPr/>
        <p:txBody>
          <a:bodyPr/>
          <a:lstStyle/>
          <a:p>
            <a:pPr>
              <a:defRPr/>
            </a:pPr>
            <a:fld id="{9F1CA185-0F8D-4FAF-8D6E-149F83BFC7C8}" type="slidenum">
              <a:rPr lang="en-US" smtClean="0"/>
              <a:pPr>
                <a:defRPr/>
              </a:pPr>
              <a:t>29</a:t>
            </a:fld>
            <a:endParaRPr lang="en-US"/>
          </a:p>
        </p:txBody>
      </p:sp>
      <p:sp>
        <p:nvSpPr>
          <p:cNvPr id="17413" name="Rounded Rectangle 4"/>
          <p:cNvSpPr>
            <a:spLocks noChangeArrowheads="1"/>
          </p:cNvSpPr>
          <p:nvPr/>
        </p:nvSpPr>
        <p:spPr bwMode="auto">
          <a:xfrm>
            <a:off x="381000" y="2209800"/>
            <a:ext cx="8153400" cy="2743200"/>
          </a:xfrm>
          <a:prstGeom prst="roundRect">
            <a:avLst>
              <a:gd name="adj" fmla="val 796"/>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1800" b="0" dirty="0">
                <a:latin typeface="Lucida Console" pitchFamily="49" charset="0"/>
              </a:rPr>
              <a:t> DECLARE</a:t>
            </a:r>
          </a:p>
          <a:p>
            <a:pPr algn="l">
              <a:defRPr/>
            </a:pPr>
            <a:r>
              <a:rPr lang="en-US" sz="1800" b="0" dirty="0">
                <a:latin typeface="Lucida Console" pitchFamily="49" charset="0"/>
              </a:rPr>
              <a:t>   v_customername varchar2(10):=‘John';</a:t>
            </a:r>
          </a:p>
          <a:p>
            <a:pPr algn="l">
              <a:defRPr/>
            </a:pPr>
            <a:r>
              <a:rPr lang="en-US" sz="1800" b="0" dirty="0">
                <a:latin typeface="Lucida Console" pitchFamily="49" charset="0"/>
              </a:rPr>
              <a:t> BEGIN</a:t>
            </a:r>
          </a:p>
          <a:p>
            <a:pPr algn="l">
              <a:defRPr/>
            </a:pPr>
            <a:r>
              <a:rPr lang="en-US" sz="1800" b="0" dirty="0">
                <a:latin typeface="Lucida Console" pitchFamily="49" charset="0"/>
              </a:rPr>
              <a:t> v_customername := v_customername || '10';</a:t>
            </a:r>
          </a:p>
          <a:p>
            <a:pPr algn="l">
              <a:defRPr/>
            </a:pPr>
            <a:r>
              <a:rPr lang="en-US" sz="1800" b="0" dirty="0">
                <a:latin typeface="Lucida Console" pitchFamily="49" charset="0"/>
              </a:rPr>
              <a:t> DBMS_OUTPUT.PUT_LINE('value of v_customername : '|| v_customername);</a:t>
            </a:r>
          </a:p>
          <a:p>
            <a:pPr algn="l">
              <a:defRPr/>
            </a:pPr>
            <a:r>
              <a:rPr lang="en-US" sz="1800" b="0" dirty="0">
                <a:latin typeface="Lucida Console" pitchFamily="49" charset="0"/>
              </a:rPr>
              <a:t> END;</a:t>
            </a:r>
          </a:p>
        </p:txBody>
      </p:sp>
      <p:sp>
        <p:nvSpPr>
          <p:cNvPr id="17414" name="Rounded Rectangle 5"/>
          <p:cNvSpPr>
            <a:spLocks noChangeArrowheads="1"/>
          </p:cNvSpPr>
          <p:nvPr/>
        </p:nvSpPr>
        <p:spPr bwMode="auto">
          <a:xfrm>
            <a:off x="381000" y="5029200"/>
            <a:ext cx="8153400" cy="381000"/>
          </a:xfrm>
          <a:prstGeom prst="roundRect">
            <a:avLst>
              <a:gd name="adj" fmla="val 477"/>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1800" b="0" dirty="0">
                <a:latin typeface="Lucida Console" pitchFamily="49" charset="0"/>
              </a:rPr>
              <a:t>value of v_customername : John10</a:t>
            </a:r>
          </a:p>
        </p:txBody>
      </p:sp>
      <p:sp>
        <p:nvSpPr>
          <p:cNvPr id="8" name="Rectangle 7"/>
          <p:cNvSpPr>
            <a:spLocks noChangeArrowheads="1"/>
          </p:cNvSpPr>
          <p:nvPr/>
        </p:nvSpPr>
        <p:spPr bwMode="auto">
          <a:xfrm>
            <a:off x="2971800" y="3429000"/>
            <a:ext cx="3505200" cy="381000"/>
          </a:xfrm>
          <a:prstGeom prst="rect">
            <a:avLst/>
          </a:prstGeom>
          <a:solidFill>
            <a:srgbClr val="FFFF99">
              <a:alpha val="20000"/>
            </a:srgbClr>
          </a:solidFill>
          <a:ln w="12700" algn="ctr">
            <a:solidFill>
              <a:schemeClr val="tx1"/>
            </a:solidFill>
            <a:round/>
            <a:headEnd/>
            <a:tailEnd/>
          </a:ln>
        </p:spPr>
        <p:txBody>
          <a:bodyPr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repeatCount="3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813"/>
            <a:ext cx="7456488" cy="973138"/>
          </a:xfrm>
        </p:spPr>
        <p:txBody>
          <a:bodyPr/>
          <a:lstStyle/>
          <a:p>
            <a:pPr eaLnBrk="1" hangingPunct="1">
              <a:defRPr/>
            </a:pPr>
            <a:r>
              <a:rPr lang="en-US" dirty="0" smtClean="0"/>
              <a:t>Confidential Information</a:t>
            </a:r>
            <a:endParaRPr lang="en-US" dirty="0"/>
          </a:p>
        </p:txBody>
      </p:sp>
      <p:sp>
        <p:nvSpPr>
          <p:cNvPr id="3" name="Content Placeholder 2"/>
          <p:cNvSpPr>
            <a:spLocks noGrp="1"/>
          </p:cNvSpPr>
          <p:nvPr>
            <p:ph idx="1"/>
          </p:nvPr>
        </p:nvSpPr>
        <p:spPr/>
        <p:txBody>
          <a:bodyPr>
            <a:noAutofit/>
          </a:bodyPr>
          <a:lstStyle/>
          <a:p>
            <a:pPr eaLnBrk="1" hangingPunct="1">
              <a:spcBef>
                <a:spcPts val="100"/>
              </a:spcBef>
              <a:buFont typeface="Wingdings" pitchFamily="2" charset="2"/>
              <a:buChar char="§"/>
              <a:defRPr/>
            </a:pPr>
            <a:r>
              <a:rPr lang="en-US" sz="1500" dirty="0" smtClean="0"/>
              <a:t>This Document is confidential to Infosys Technologies Limited. This document contains information and data that Infosys considers confidential and proprietary (“Confidential Information”).</a:t>
            </a:r>
          </a:p>
          <a:p>
            <a:pPr eaLnBrk="1" hangingPunct="1">
              <a:spcBef>
                <a:spcPts val="100"/>
              </a:spcBef>
              <a:buFont typeface="Wingdings" pitchFamily="2" charset="2"/>
              <a:buChar char="§"/>
              <a:defRPr/>
            </a:pPr>
            <a:r>
              <a:rPr lang="en-US" sz="1500" dirty="0" smtClean="0"/>
              <a:t>Confidential Information includes, but is not limited to, the following:</a:t>
            </a:r>
          </a:p>
          <a:p>
            <a:pPr lvl="1" eaLnBrk="1" hangingPunct="1">
              <a:spcBef>
                <a:spcPts val="100"/>
              </a:spcBef>
              <a:buFont typeface="Wingdings" pitchFamily="2" charset="2"/>
              <a:buChar char="q"/>
              <a:defRPr/>
            </a:pPr>
            <a:r>
              <a:rPr lang="en-US" sz="1500" dirty="0" smtClean="0">
                <a:ea typeface="+mn-ea"/>
              </a:rPr>
              <a:t> Corporate and Infrastructure information about Infosys</a:t>
            </a:r>
          </a:p>
          <a:p>
            <a:pPr lvl="1" eaLnBrk="1" hangingPunct="1">
              <a:spcBef>
                <a:spcPts val="100"/>
              </a:spcBef>
              <a:buFont typeface="Wingdings" pitchFamily="2" charset="2"/>
              <a:buChar char="q"/>
              <a:defRPr/>
            </a:pPr>
            <a:r>
              <a:rPr lang="en-US" sz="1500" dirty="0" smtClean="0">
                <a:ea typeface="+mn-ea"/>
              </a:rPr>
              <a:t> Infosys’ project management and quality processes</a:t>
            </a:r>
          </a:p>
          <a:p>
            <a:pPr lvl="1" eaLnBrk="1" hangingPunct="1">
              <a:spcBef>
                <a:spcPts val="100"/>
              </a:spcBef>
              <a:buFont typeface="Wingdings" pitchFamily="2" charset="2"/>
              <a:buChar char="q"/>
              <a:defRPr/>
            </a:pPr>
            <a:r>
              <a:rPr lang="en-US" sz="1500" dirty="0" smtClean="0">
                <a:ea typeface="+mn-ea"/>
              </a:rPr>
              <a:t> Project experiences provided included as illustrative case studies</a:t>
            </a:r>
          </a:p>
          <a:p>
            <a:pPr eaLnBrk="1" hangingPunct="1">
              <a:spcBef>
                <a:spcPts val="100"/>
              </a:spcBef>
              <a:buFont typeface="Wingdings" pitchFamily="2" charset="2"/>
              <a:buChar char="§"/>
              <a:defRPr/>
            </a:pPr>
            <a:r>
              <a:rPr lang="en-US" sz="1500" dirty="0" smtClean="0"/>
              <a:t>Any disclosure of Confidential Information to, or use of it by a third party, will be damaging to Infosys.</a:t>
            </a:r>
          </a:p>
          <a:p>
            <a:pPr eaLnBrk="1" hangingPunct="1">
              <a:spcBef>
                <a:spcPts val="100"/>
              </a:spcBef>
              <a:buFont typeface="Wingdings" pitchFamily="2" charset="2"/>
              <a:buChar char="§"/>
              <a:defRPr/>
            </a:pPr>
            <a:r>
              <a:rPr lang="en-US" sz="1500" dirty="0" smtClean="0"/>
              <a:t>Ownership of all Infosys Confidential Information, no matter in what media it resides, remains with Infosys.</a:t>
            </a:r>
          </a:p>
          <a:p>
            <a:pPr eaLnBrk="1" hangingPunct="1">
              <a:spcBef>
                <a:spcPts val="100"/>
              </a:spcBef>
              <a:buFont typeface="Wingdings" pitchFamily="2" charset="2"/>
              <a:buChar char="§"/>
              <a:defRPr/>
            </a:pPr>
            <a:r>
              <a:rPr lang="en-US" sz="1500" dirty="0" smtClean="0"/>
              <a:t>Confidential information in this document shall not be disclosed, duplicated or used – in whole or in part – for any purpose other than reading without specific written permission of an authorized representative of Infosys.</a:t>
            </a:r>
          </a:p>
          <a:p>
            <a:pPr eaLnBrk="1" hangingPunct="1">
              <a:spcBef>
                <a:spcPts val="100"/>
              </a:spcBef>
              <a:buFont typeface="Wingdings" pitchFamily="2" charset="2"/>
              <a:buChar char="§"/>
              <a:defRPr/>
            </a:pPr>
            <a:r>
              <a:rPr lang="en-US" sz="1500" dirty="0" smtClean="0"/>
              <a:t>This document also contains third party confidential and proprietary information. Such third party information has been included by Infosys after receiving due written permissions and authorizations from the party/</a:t>
            </a:r>
            <a:r>
              <a:rPr lang="en-US" sz="1500" dirty="0" err="1" smtClean="0"/>
              <a:t>ies</a:t>
            </a:r>
            <a:r>
              <a:rPr lang="en-US" sz="1500" dirty="0" smtClean="0"/>
              <a:t>. Such third party confidential and proprietary information shall not be disclosed, duplicated or used – in whole or in part – for any purpose other than reading without specific written permission of an authorized representative of Infosys.</a:t>
            </a:r>
            <a:endParaRPr lang="en-US" sz="1500" dirty="0"/>
          </a:p>
        </p:txBody>
      </p:sp>
      <p:sp>
        <p:nvSpPr>
          <p:cNvPr id="4" name="Slide Number Placeholder 3"/>
          <p:cNvSpPr>
            <a:spLocks noGrp="1"/>
          </p:cNvSpPr>
          <p:nvPr>
            <p:ph type="sldNum" sz="quarter" idx="10"/>
          </p:nvPr>
        </p:nvSpPr>
        <p:spPr/>
        <p:txBody>
          <a:bodyPr/>
          <a:lstStyle/>
          <a:p>
            <a:pPr>
              <a:defRPr/>
            </a:pPr>
            <a:fld id="{8FAFA085-D90A-4D99-B3D9-BBED475E948B}" type="slidenum">
              <a:rPr lang="en-US"/>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813"/>
            <a:ext cx="7456488" cy="973138"/>
          </a:xfrm>
        </p:spPr>
        <p:txBody>
          <a:bodyPr/>
          <a:lstStyle/>
          <a:p>
            <a:pPr>
              <a:defRPr/>
            </a:pPr>
            <a:r>
              <a:rPr lang="en-US" dirty="0" smtClean="0"/>
              <a:t>Arithmetic Operator - Addition</a:t>
            </a:r>
            <a:endParaRPr lang="en-US" dirty="0"/>
          </a:p>
        </p:txBody>
      </p:sp>
      <p:sp>
        <p:nvSpPr>
          <p:cNvPr id="32771" name="Content Placeholder 2"/>
          <p:cNvSpPr>
            <a:spLocks noGrp="1"/>
          </p:cNvSpPr>
          <p:nvPr>
            <p:ph idx="1"/>
          </p:nvPr>
        </p:nvSpPr>
        <p:spPr>
          <a:xfrm>
            <a:off x="152400" y="1187450"/>
            <a:ext cx="8229600" cy="5060950"/>
          </a:xfrm>
        </p:spPr>
        <p:txBody>
          <a:bodyPr/>
          <a:lstStyle/>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r>
              <a:rPr lang="en-US" smtClean="0"/>
              <a:t>Addition of NULL with any number is NULL</a:t>
            </a:r>
          </a:p>
          <a:p>
            <a:pPr>
              <a:buFont typeface="Arial" charset="0"/>
              <a:buChar char="•"/>
            </a:pPr>
            <a:r>
              <a:rPr lang="en-US" smtClean="0"/>
              <a:t>Only numeric and date data types can be used along with arithmetic operators</a:t>
            </a:r>
          </a:p>
        </p:txBody>
      </p:sp>
      <p:sp>
        <p:nvSpPr>
          <p:cNvPr id="4" name="Slide Number Placeholder 3"/>
          <p:cNvSpPr>
            <a:spLocks noGrp="1"/>
          </p:cNvSpPr>
          <p:nvPr>
            <p:ph type="sldNum" sz="quarter" idx="10"/>
          </p:nvPr>
        </p:nvSpPr>
        <p:spPr/>
        <p:txBody>
          <a:bodyPr/>
          <a:lstStyle/>
          <a:p>
            <a:pPr>
              <a:defRPr/>
            </a:pPr>
            <a:fld id="{1122C810-C86D-4E23-8CE6-064873CC62E8}" type="slidenum">
              <a:rPr lang="en-US" smtClean="0"/>
              <a:pPr>
                <a:defRPr/>
              </a:pPr>
              <a:t>30</a:t>
            </a:fld>
            <a:endParaRPr lang="en-US"/>
          </a:p>
        </p:txBody>
      </p:sp>
      <p:sp>
        <p:nvSpPr>
          <p:cNvPr id="16389" name="Rounded Rectangle 4"/>
          <p:cNvSpPr>
            <a:spLocks noChangeArrowheads="1"/>
          </p:cNvSpPr>
          <p:nvPr/>
        </p:nvSpPr>
        <p:spPr bwMode="auto">
          <a:xfrm>
            <a:off x="381000" y="1219200"/>
            <a:ext cx="8153400" cy="2743200"/>
          </a:xfrm>
          <a:prstGeom prst="roundRect">
            <a:avLst>
              <a:gd name="adj" fmla="val 796"/>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1800" b="0" dirty="0">
                <a:latin typeface="Lucida Console" pitchFamily="49" charset="0"/>
              </a:rPr>
              <a:t>DECLARE</a:t>
            </a:r>
          </a:p>
          <a:p>
            <a:pPr algn="l">
              <a:defRPr/>
            </a:pPr>
            <a:r>
              <a:rPr lang="en-US" sz="1800" b="0" dirty="0">
                <a:latin typeface="Lucida Console" pitchFamily="49" charset="0"/>
              </a:rPr>
              <a:t>  v_reorderlevel NUMBER;</a:t>
            </a:r>
          </a:p>
          <a:p>
            <a:pPr algn="l">
              <a:defRPr/>
            </a:pPr>
            <a:r>
              <a:rPr lang="en-US" sz="1800" b="0" dirty="0">
                <a:latin typeface="Lucida Console" pitchFamily="49" charset="0"/>
              </a:rPr>
              <a:t>BEGIN</a:t>
            </a:r>
          </a:p>
          <a:p>
            <a:pPr algn="l">
              <a:defRPr/>
            </a:pPr>
            <a:r>
              <a:rPr lang="en-US" sz="1800" b="0" dirty="0">
                <a:latin typeface="Lucida Console" pitchFamily="49" charset="0"/>
              </a:rPr>
              <a:t> v_reorderlevel := v_reorderlevel+10; -- NULL +10</a:t>
            </a:r>
          </a:p>
          <a:p>
            <a:pPr algn="l">
              <a:defRPr/>
            </a:pPr>
            <a:r>
              <a:rPr lang="en-US" sz="1800" b="0" dirty="0">
                <a:latin typeface="Lucida Console" pitchFamily="49" charset="0"/>
              </a:rPr>
              <a:t>  DBMS_OUTPUT.PUT_LINE(‘value of v_reorderlevel : '|| v_reorderlevel);</a:t>
            </a:r>
          </a:p>
          <a:p>
            <a:pPr algn="l">
              <a:defRPr/>
            </a:pPr>
            <a:r>
              <a:rPr lang="en-US" sz="1800" b="0" dirty="0">
                <a:latin typeface="Lucida Console" pitchFamily="49" charset="0"/>
              </a:rPr>
              <a:t>END;</a:t>
            </a:r>
          </a:p>
        </p:txBody>
      </p:sp>
      <p:sp>
        <p:nvSpPr>
          <p:cNvPr id="16390" name="Rounded Rectangle 5"/>
          <p:cNvSpPr>
            <a:spLocks noChangeArrowheads="1"/>
          </p:cNvSpPr>
          <p:nvPr/>
        </p:nvSpPr>
        <p:spPr bwMode="auto">
          <a:xfrm>
            <a:off x="381000" y="4038600"/>
            <a:ext cx="8153400" cy="457200"/>
          </a:xfrm>
          <a:prstGeom prst="roundRect">
            <a:avLst>
              <a:gd name="adj" fmla="val 477"/>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1800" b="0" dirty="0">
                <a:latin typeface="Lucida Console" pitchFamily="49" charset="0"/>
              </a:rPr>
              <a:t>Value of v_reorderlevel :       (NULL)</a:t>
            </a:r>
          </a:p>
        </p:txBody>
      </p:sp>
      <p:sp>
        <p:nvSpPr>
          <p:cNvPr id="8" name="Rectangle 7"/>
          <p:cNvSpPr>
            <a:spLocks noChangeArrowheads="1"/>
          </p:cNvSpPr>
          <p:nvPr/>
        </p:nvSpPr>
        <p:spPr bwMode="auto">
          <a:xfrm>
            <a:off x="533400" y="2514600"/>
            <a:ext cx="5029200" cy="381000"/>
          </a:xfrm>
          <a:prstGeom prst="rect">
            <a:avLst/>
          </a:prstGeom>
          <a:solidFill>
            <a:srgbClr val="FFFF99">
              <a:alpha val="20000"/>
            </a:srgbClr>
          </a:solidFill>
          <a:ln w="12700" algn="ctr">
            <a:solidFill>
              <a:schemeClr val="tx1"/>
            </a:solidFill>
            <a:round/>
            <a:headEnd/>
            <a:tailEnd/>
          </a:ln>
        </p:spPr>
        <p:txBody>
          <a:bodyPr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repeatCount="3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813"/>
            <a:ext cx="7456488" cy="973138"/>
          </a:xfrm>
        </p:spPr>
        <p:txBody>
          <a:bodyPr/>
          <a:lstStyle/>
          <a:p>
            <a:pPr>
              <a:defRPr/>
            </a:pPr>
            <a:r>
              <a:rPr lang="en-US" dirty="0" smtClean="0"/>
              <a:t>Arithmetic Operator - Exponentiation </a:t>
            </a:r>
            <a:endParaRPr lang="en-US" dirty="0"/>
          </a:p>
        </p:txBody>
      </p:sp>
      <p:sp>
        <p:nvSpPr>
          <p:cNvPr id="33795" name="Content Placeholder 2"/>
          <p:cNvSpPr>
            <a:spLocks noGrp="1"/>
          </p:cNvSpPr>
          <p:nvPr>
            <p:ph idx="1"/>
          </p:nvPr>
        </p:nvSpPr>
        <p:spPr/>
        <p:txBody>
          <a:bodyPr/>
          <a:lstStyle/>
          <a:p>
            <a:pPr>
              <a:buFont typeface="Arial" charset="0"/>
              <a:buChar char="•"/>
            </a:pPr>
            <a:r>
              <a:rPr lang="en-US" smtClean="0"/>
              <a:t>** is the exponential operator</a:t>
            </a:r>
          </a:p>
          <a:p>
            <a:endParaRPr lang="en-US" smtClean="0"/>
          </a:p>
        </p:txBody>
      </p:sp>
      <p:sp>
        <p:nvSpPr>
          <p:cNvPr id="4" name="Slide Number Placeholder 3"/>
          <p:cNvSpPr>
            <a:spLocks noGrp="1"/>
          </p:cNvSpPr>
          <p:nvPr>
            <p:ph type="sldNum" sz="quarter" idx="10"/>
          </p:nvPr>
        </p:nvSpPr>
        <p:spPr/>
        <p:txBody>
          <a:bodyPr/>
          <a:lstStyle/>
          <a:p>
            <a:pPr>
              <a:defRPr/>
            </a:pPr>
            <a:fld id="{8E86BD0F-89BF-420C-ABA7-3FB82F642FE0}" type="slidenum">
              <a:rPr lang="en-US" smtClean="0"/>
              <a:pPr>
                <a:defRPr/>
              </a:pPr>
              <a:t>31</a:t>
            </a:fld>
            <a:endParaRPr lang="en-US"/>
          </a:p>
        </p:txBody>
      </p:sp>
      <p:sp>
        <p:nvSpPr>
          <p:cNvPr id="18437" name="Rounded Rectangle 4"/>
          <p:cNvSpPr>
            <a:spLocks noChangeArrowheads="1"/>
          </p:cNvSpPr>
          <p:nvPr/>
        </p:nvSpPr>
        <p:spPr bwMode="auto">
          <a:xfrm>
            <a:off x="381000" y="1905000"/>
            <a:ext cx="8153400" cy="2743200"/>
          </a:xfrm>
          <a:prstGeom prst="roundRect">
            <a:avLst>
              <a:gd name="adj" fmla="val 796"/>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1800" b="0" dirty="0">
                <a:latin typeface="Lucida Console" pitchFamily="49" charset="0"/>
              </a:rPr>
              <a:t> DECLARE</a:t>
            </a:r>
          </a:p>
          <a:p>
            <a:pPr algn="l">
              <a:defRPr/>
            </a:pPr>
            <a:r>
              <a:rPr lang="en-US" sz="1800" b="0" dirty="0">
                <a:latin typeface="Lucida Console" pitchFamily="49" charset="0"/>
              </a:rPr>
              <a:t>  </a:t>
            </a:r>
            <a:r>
              <a:rPr lang="en-US" sz="1800" b="0" dirty="0" err="1">
                <a:latin typeface="Lucida Console" pitchFamily="49" charset="0"/>
              </a:rPr>
              <a:t>v_number</a:t>
            </a:r>
            <a:r>
              <a:rPr lang="en-US" sz="1800" b="0" dirty="0">
                <a:latin typeface="Lucida Console" pitchFamily="49" charset="0"/>
              </a:rPr>
              <a:t> NUMBER:=2;</a:t>
            </a:r>
          </a:p>
          <a:p>
            <a:pPr algn="l">
              <a:defRPr/>
            </a:pPr>
            <a:r>
              <a:rPr lang="en-US" sz="1800" b="0" dirty="0">
                <a:latin typeface="Lucida Console" pitchFamily="49" charset="0"/>
              </a:rPr>
              <a:t>BEGIN</a:t>
            </a:r>
          </a:p>
          <a:p>
            <a:pPr algn="l">
              <a:defRPr/>
            </a:pPr>
            <a:r>
              <a:rPr lang="en-US" sz="1800" b="0" dirty="0">
                <a:latin typeface="Lucida Console" pitchFamily="49" charset="0"/>
              </a:rPr>
              <a:t>  </a:t>
            </a:r>
            <a:r>
              <a:rPr lang="en-US" sz="1800" b="0" dirty="0" err="1">
                <a:latin typeface="Lucida Console" pitchFamily="49" charset="0"/>
              </a:rPr>
              <a:t>v_number</a:t>
            </a:r>
            <a:r>
              <a:rPr lang="en-US" sz="1800" b="0" dirty="0">
                <a:latin typeface="Lucida Console" pitchFamily="49" charset="0"/>
              </a:rPr>
              <a:t>:=</a:t>
            </a:r>
            <a:r>
              <a:rPr lang="en-US" sz="1800" b="0" dirty="0" err="1">
                <a:latin typeface="Lucida Console" pitchFamily="49" charset="0"/>
              </a:rPr>
              <a:t>v_number</a:t>
            </a:r>
            <a:r>
              <a:rPr lang="en-US" sz="1800" b="0" dirty="0">
                <a:latin typeface="Lucida Console" pitchFamily="49" charset="0"/>
              </a:rPr>
              <a:t> **2;</a:t>
            </a:r>
          </a:p>
          <a:p>
            <a:pPr algn="l">
              <a:defRPr/>
            </a:pPr>
            <a:r>
              <a:rPr lang="en-US" sz="1800" b="0" dirty="0">
                <a:latin typeface="Lucida Console" pitchFamily="49" charset="0"/>
              </a:rPr>
              <a:t> DBMS_OUTPUT.PUT_LINE( 'value of </a:t>
            </a:r>
            <a:r>
              <a:rPr lang="en-US" sz="1800" b="0" dirty="0" err="1">
                <a:latin typeface="Lucida Console" pitchFamily="49" charset="0"/>
              </a:rPr>
              <a:t>v_number</a:t>
            </a:r>
            <a:r>
              <a:rPr lang="en-US" sz="1800" b="0" dirty="0">
                <a:latin typeface="Lucida Console" pitchFamily="49" charset="0"/>
              </a:rPr>
              <a:t> : '|| </a:t>
            </a:r>
            <a:r>
              <a:rPr lang="en-US" sz="1800" b="0" dirty="0" err="1">
                <a:latin typeface="Lucida Console" pitchFamily="49" charset="0"/>
              </a:rPr>
              <a:t>v_number</a:t>
            </a:r>
            <a:r>
              <a:rPr lang="en-US" sz="1800" b="0" dirty="0">
                <a:latin typeface="Lucida Console" pitchFamily="49" charset="0"/>
              </a:rPr>
              <a:t>);</a:t>
            </a:r>
          </a:p>
          <a:p>
            <a:pPr algn="l">
              <a:defRPr/>
            </a:pPr>
            <a:r>
              <a:rPr lang="en-US" sz="1800" b="0" dirty="0">
                <a:latin typeface="Lucida Console" pitchFamily="49" charset="0"/>
              </a:rPr>
              <a:t>END;</a:t>
            </a:r>
          </a:p>
        </p:txBody>
      </p:sp>
      <p:sp>
        <p:nvSpPr>
          <p:cNvPr id="18438" name="Rounded Rectangle 5"/>
          <p:cNvSpPr>
            <a:spLocks noChangeArrowheads="1"/>
          </p:cNvSpPr>
          <p:nvPr/>
        </p:nvSpPr>
        <p:spPr bwMode="auto">
          <a:xfrm>
            <a:off x="381000" y="4800600"/>
            <a:ext cx="8153400" cy="381000"/>
          </a:xfrm>
          <a:prstGeom prst="roundRect">
            <a:avLst>
              <a:gd name="adj" fmla="val 477"/>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1800" b="0" dirty="0">
                <a:latin typeface="Lucida Console" pitchFamily="49" charset="0"/>
              </a:rPr>
              <a:t>value of </a:t>
            </a:r>
            <a:r>
              <a:rPr lang="en-US" sz="1800" b="0" dirty="0" err="1">
                <a:latin typeface="Lucida Console" pitchFamily="49" charset="0"/>
              </a:rPr>
              <a:t>v_number</a:t>
            </a:r>
            <a:r>
              <a:rPr lang="en-US" sz="1800" b="0" dirty="0">
                <a:latin typeface="Lucida Console" pitchFamily="49" charset="0"/>
              </a:rPr>
              <a:t> : 4</a:t>
            </a:r>
          </a:p>
        </p:txBody>
      </p:sp>
      <p:sp>
        <p:nvSpPr>
          <p:cNvPr id="7" name="Rectangle 6"/>
          <p:cNvSpPr>
            <a:spLocks noChangeArrowheads="1"/>
          </p:cNvSpPr>
          <p:nvPr/>
        </p:nvSpPr>
        <p:spPr bwMode="auto">
          <a:xfrm>
            <a:off x="609600" y="3124200"/>
            <a:ext cx="3505200" cy="381000"/>
          </a:xfrm>
          <a:prstGeom prst="rect">
            <a:avLst/>
          </a:prstGeom>
          <a:solidFill>
            <a:srgbClr val="FFFF99">
              <a:alpha val="20000"/>
            </a:srgbClr>
          </a:solidFill>
          <a:ln w="12700" algn="ctr">
            <a:solidFill>
              <a:schemeClr val="tx1"/>
            </a:solidFill>
            <a:round/>
            <a:headEnd/>
            <a:tailEnd/>
          </a:ln>
        </p:spPr>
        <p:txBody>
          <a:bodyPr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repeatCount="300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813"/>
            <a:ext cx="7456488" cy="973138"/>
          </a:xfrm>
        </p:spPr>
        <p:txBody>
          <a:bodyPr/>
          <a:lstStyle/>
          <a:p>
            <a:pPr>
              <a:defRPr/>
            </a:pPr>
            <a:r>
              <a:rPr lang="en-US" dirty="0" smtClean="0"/>
              <a:t>Arithmetic operator – With Date</a:t>
            </a:r>
            <a:endParaRPr lang="en-US" dirty="0"/>
          </a:p>
        </p:txBody>
      </p:sp>
      <p:sp>
        <p:nvSpPr>
          <p:cNvPr id="34819" name="Content Placeholder 2"/>
          <p:cNvSpPr>
            <a:spLocks noGrp="1"/>
          </p:cNvSpPr>
          <p:nvPr>
            <p:ph idx="1"/>
          </p:nvPr>
        </p:nvSpPr>
        <p:spPr>
          <a:xfrm>
            <a:off x="152400" y="1187450"/>
            <a:ext cx="8534400" cy="4881563"/>
          </a:xfrm>
        </p:spPr>
        <p:txBody>
          <a:bodyPr/>
          <a:lstStyle/>
          <a:p>
            <a:pPr>
              <a:buFont typeface="Arial" charset="0"/>
              <a:buChar char="•"/>
            </a:pPr>
            <a:r>
              <a:rPr lang="en-US" smtClean="0"/>
              <a:t>Arithmetic operators can be used with date</a:t>
            </a:r>
          </a:p>
        </p:txBody>
      </p:sp>
      <p:sp>
        <p:nvSpPr>
          <p:cNvPr id="4" name="Slide Number Placeholder 3"/>
          <p:cNvSpPr>
            <a:spLocks noGrp="1"/>
          </p:cNvSpPr>
          <p:nvPr>
            <p:ph type="sldNum" sz="quarter" idx="10"/>
          </p:nvPr>
        </p:nvSpPr>
        <p:spPr/>
        <p:txBody>
          <a:bodyPr/>
          <a:lstStyle/>
          <a:p>
            <a:pPr>
              <a:defRPr/>
            </a:pPr>
            <a:fld id="{9FFA0C95-B74C-4C12-9CB0-0857F1AB2A5B}" type="slidenum">
              <a:rPr lang="en-US" smtClean="0"/>
              <a:pPr>
                <a:defRPr/>
              </a:pPr>
              <a:t>32</a:t>
            </a:fld>
            <a:endParaRPr lang="en-US"/>
          </a:p>
        </p:txBody>
      </p:sp>
      <p:sp>
        <p:nvSpPr>
          <p:cNvPr id="19461" name="Rounded Rectangle 4"/>
          <p:cNvSpPr>
            <a:spLocks noChangeArrowheads="1"/>
          </p:cNvSpPr>
          <p:nvPr/>
        </p:nvSpPr>
        <p:spPr bwMode="auto">
          <a:xfrm>
            <a:off x="457200" y="1676400"/>
            <a:ext cx="8153400" cy="3200400"/>
          </a:xfrm>
          <a:prstGeom prst="roundRect">
            <a:avLst>
              <a:gd name="adj" fmla="val 796"/>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1800" b="0" dirty="0">
                <a:latin typeface="Lucida Console" pitchFamily="49" charset="0"/>
              </a:rPr>
              <a:t>SET SERVEROUTPUT ON </a:t>
            </a:r>
          </a:p>
          <a:p>
            <a:pPr algn="l">
              <a:defRPr/>
            </a:pPr>
            <a:r>
              <a:rPr lang="en-US" sz="1800" b="0" dirty="0">
                <a:latin typeface="Lucida Console" pitchFamily="49" charset="0"/>
              </a:rPr>
              <a:t>DECLARE</a:t>
            </a:r>
          </a:p>
          <a:p>
            <a:pPr algn="l">
              <a:defRPr/>
            </a:pPr>
            <a:r>
              <a:rPr lang="en-US" sz="1800" b="0" dirty="0">
                <a:latin typeface="Lucida Console" pitchFamily="49" charset="0"/>
              </a:rPr>
              <a:t>  v_today DATE := '31-MAR-2009';</a:t>
            </a:r>
          </a:p>
          <a:p>
            <a:pPr algn="l">
              <a:defRPr/>
            </a:pPr>
            <a:r>
              <a:rPr lang="en-US" sz="1800" b="0" dirty="0">
                <a:latin typeface="Lucida Console" pitchFamily="49" charset="0"/>
              </a:rPr>
              <a:t>  v_tomorrow DATE;</a:t>
            </a:r>
          </a:p>
          <a:p>
            <a:pPr algn="l">
              <a:defRPr/>
            </a:pPr>
            <a:r>
              <a:rPr lang="en-US" sz="1800" b="0" dirty="0">
                <a:latin typeface="Lucida Console" pitchFamily="49" charset="0"/>
              </a:rPr>
              <a:t>BEGIN</a:t>
            </a:r>
          </a:p>
          <a:p>
            <a:pPr algn="l">
              <a:defRPr/>
            </a:pPr>
            <a:r>
              <a:rPr lang="en-US" sz="1800" b="0" dirty="0">
                <a:latin typeface="Lucida Console" pitchFamily="49" charset="0"/>
              </a:rPr>
              <a:t>  v_tomorrow := v_today + 1;</a:t>
            </a:r>
          </a:p>
          <a:p>
            <a:pPr algn="l">
              <a:defRPr/>
            </a:pPr>
            <a:r>
              <a:rPr lang="en-US" sz="1800" b="0" dirty="0">
                <a:latin typeface="Lucida Console" pitchFamily="49" charset="0"/>
              </a:rPr>
              <a:t>DBMS_OUTPUT.PUT_LINE('</a:t>
            </a:r>
            <a:r>
              <a:rPr lang="en-US" sz="1800" b="0" dirty="0" err="1">
                <a:latin typeface="Lucida Console" pitchFamily="49" charset="0"/>
              </a:rPr>
              <a:t>Tomorrow''s</a:t>
            </a:r>
            <a:r>
              <a:rPr lang="en-US" sz="1800" b="0" dirty="0">
                <a:latin typeface="Lucida Console" pitchFamily="49" charset="0"/>
              </a:rPr>
              <a:t> date is '||v_tomorrow);</a:t>
            </a:r>
          </a:p>
          <a:p>
            <a:pPr algn="l">
              <a:defRPr/>
            </a:pPr>
            <a:r>
              <a:rPr lang="en-US" sz="1800" b="0" dirty="0">
                <a:latin typeface="Lucida Console" pitchFamily="49" charset="0"/>
              </a:rPr>
              <a:t>END;</a:t>
            </a:r>
          </a:p>
        </p:txBody>
      </p:sp>
      <p:sp>
        <p:nvSpPr>
          <p:cNvPr id="6" name="Rounded Rectangle 4"/>
          <p:cNvSpPr>
            <a:spLocks noChangeArrowheads="1"/>
          </p:cNvSpPr>
          <p:nvPr/>
        </p:nvSpPr>
        <p:spPr bwMode="auto">
          <a:xfrm>
            <a:off x="457200" y="5029200"/>
            <a:ext cx="8153400" cy="838200"/>
          </a:xfrm>
          <a:prstGeom prst="roundRect">
            <a:avLst>
              <a:gd name="adj" fmla="val 796"/>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1800" b="0" dirty="0">
                <a:latin typeface="Lucida Console" pitchFamily="49" charset="0"/>
              </a:rPr>
              <a:t>Tomorrow's date is 01-APR-09</a:t>
            </a:r>
          </a:p>
        </p:txBody>
      </p:sp>
      <p:sp>
        <p:nvSpPr>
          <p:cNvPr id="7" name="Rectangle 6"/>
          <p:cNvSpPr>
            <a:spLocks noChangeArrowheads="1"/>
          </p:cNvSpPr>
          <p:nvPr/>
        </p:nvSpPr>
        <p:spPr bwMode="auto">
          <a:xfrm>
            <a:off x="762000" y="3657600"/>
            <a:ext cx="3657600" cy="381000"/>
          </a:xfrm>
          <a:prstGeom prst="rect">
            <a:avLst/>
          </a:prstGeom>
          <a:solidFill>
            <a:srgbClr val="FFFF99">
              <a:alpha val="20000"/>
            </a:srgbClr>
          </a:solidFill>
          <a:ln w="12700" algn="ctr">
            <a:solidFill>
              <a:schemeClr val="tx1"/>
            </a:solidFill>
            <a:round/>
            <a:headEnd/>
            <a:tailEnd/>
          </a:ln>
        </p:spPr>
        <p:txBody>
          <a:bodyPr anchor="ctr"/>
          <a:lstStyle/>
          <a:p>
            <a:endParaRPr lang="en-US"/>
          </a:p>
        </p:txBody>
      </p:sp>
      <p:sp>
        <p:nvSpPr>
          <p:cNvPr id="8" name="Rectangle 7"/>
          <p:cNvSpPr>
            <a:spLocks noChangeArrowheads="1"/>
          </p:cNvSpPr>
          <p:nvPr/>
        </p:nvSpPr>
        <p:spPr bwMode="auto">
          <a:xfrm>
            <a:off x="762000" y="2438400"/>
            <a:ext cx="4191000" cy="381000"/>
          </a:xfrm>
          <a:prstGeom prst="rect">
            <a:avLst/>
          </a:prstGeom>
          <a:solidFill>
            <a:srgbClr val="FFFF99">
              <a:alpha val="20000"/>
            </a:srgbClr>
          </a:solidFill>
          <a:ln w="12700" algn="ctr">
            <a:solidFill>
              <a:schemeClr val="tx1"/>
            </a:solidFill>
            <a:round/>
            <a:headEnd/>
            <a:tailEnd/>
          </a:ln>
        </p:spPr>
        <p:txBody>
          <a:bodyPr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repeatCount="300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repeatCount="300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085EF39-4E28-424D-900E-38FDCA9D8369}" type="slidenum">
              <a:rPr lang="en-US">
                <a:solidFill>
                  <a:srgbClr val="FFFFFF"/>
                </a:solidFill>
                <a:latin typeface="Arial" pitchFamily="34" charset="0"/>
              </a:rPr>
              <a:pPr>
                <a:defRPr/>
              </a:pPr>
              <a:t>33</a:t>
            </a:fld>
            <a:endParaRPr lang="en-US">
              <a:solidFill>
                <a:srgbClr val="FFFFFF"/>
              </a:solidFill>
              <a:latin typeface="Arial" pitchFamily="34" charset="0"/>
            </a:endParaRPr>
          </a:p>
        </p:txBody>
      </p:sp>
      <p:sp>
        <p:nvSpPr>
          <p:cNvPr id="41986" name="Rectangle 2"/>
          <p:cNvSpPr>
            <a:spLocks noGrp="1" noChangeArrowheads="1"/>
          </p:cNvSpPr>
          <p:nvPr>
            <p:ph type="title"/>
          </p:nvPr>
        </p:nvSpPr>
        <p:spPr>
          <a:xfrm>
            <a:off x="0" y="-76200"/>
            <a:ext cx="7848600" cy="973138"/>
          </a:xfrm>
        </p:spPr>
        <p:txBody>
          <a:bodyPr/>
          <a:lstStyle/>
          <a:p>
            <a:pPr eaLnBrk="1" hangingPunct="1">
              <a:defRPr/>
            </a:pPr>
            <a:r>
              <a:rPr lang="en-US" dirty="0" smtClean="0"/>
              <a:t>Nested PL/SQL blocks (1 of 4)</a:t>
            </a:r>
          </a:p>
        </p:txBody>
      </p:sp>
      <p:sp>
        <p:nvSpPr>
          <p:cNvPr id="35844" name="Rectangle 3"/>
          <p:cNvSpPr>
            <a:spLocks noGrp="1" noChangeArrowheads="1"/>
          </p:cNvSpPr>
          <p:nvPr>
            <p:ph type="body" idx="1"/>
          </p:nvPr>
        </p:nvSpPr>
        <p:spPr>
          <a:xfrm>
            <a:off x="228600" y="990600"/>
            <a:ext cx="8686800" cy="5334000"/>
          </a:xfrm>
        </p:spPr>
        <p:txBody>
          <a:bodyPr/>
          <a:lstStyle/>
          <a:p>
            <a:pPr algn="just" eaLnBrk="1" hangingPunct="1">
              <a:buClr>
                <a:schemeClr val="tx1"/>
              </a:buClr>
              <a:buFont typeface="Arial" charset="0"/>
              <a:buChar char="•"/>
            </a:pPr>
            <a:r>
              <a:rPr lang="en-US" smtClean="0"/>
              <a:t>A PL/SQL block defined within another PL/SQL block is called nested PL/SQL block</a:t>
            </a:r>
          </a:p>
          <a:p>
            <a:pPr algn="just" eaLnBrk="1" hangingPunct="1">
              <a:buClr>
                <a:schemeClr val="tx1"/>
              </a:buClr>
              <a:buFont typeface="Arial" charset="0"/>
              <a:buChar char="•"/>
            </a:pPr>
            <a:endParaRPr lang="en-US" smtClean="0"/>
          </a:p>
          <a:p>
            <a:pPr algn="just" eaLnBrk="1" hangingPunct="1">
              <a:buClr>
                <a:schemeClr val="tx1"/>
              </a:buClr>
              <a:buFont typeface="Arial" charset="0"/>
              <a:buChar char="•"/>
            </a:pPr>
            <a:r>
              <a:rPr lang="en-US" smtClean="0"/>
              <a:t>Can be nested in the executable section or in exception handling section</a:t>
            </a:r>
          </a:p>
          <a:p>
            <a:pPr algn="just" eaLnBrk="1" hangingPunct="1">
              <a:buClr>
                <a:schemeClr val="tx1"/>
              </a:buClr>
              <a:buFont typeface="Arial" charset="0"/>
              <a:buChar char="•"/>
            </a:pPr>
            <a:endParaRPr lang="en-US" smtClean="0"/>
          </a:p>
          <a:p>
            <a:pPr algn="just" eaLnBrk="1" hangingPunct="1">
              <a:buClr>
                <a:schemeClr val="tx1"/>
              </a:buClr>
              <a:buFont typeface="Arial" charset="0"/>
              <a:buChar char="•"/>
            </a:pPr>
            <a:r>
              <a:rPr lang="en-US" smtClean="0"/>
              <a:t>One or more nested blocks can be present within an anonymous PL/SQL block</a:t>
            </a:r>
          </a:p>
          <a:p>
            <a:pPr algn="just" eaLnBrk="1" hangingPunct="1">
              <a:buClr>
                <a:schemeClr val="tx1"/>
              </a:buClr>
              <a:buFont typeface="Arial" charset="0"/>
              <a:buChar char="•"/>
            </a:pPr>
            <a:endParaRPr lang="en-US" smtClean="0"/>
          </a:p>
          <a:p>
            <a:pPr algn="just" eaLnBrk="1" hangingPunct="1">
              <a:buClr>
                <a:schemeClr val="tx1"/>
              </a:buClr>
              <a:buFont typeface="Arial" charset="0"/>
              <a:buChar char="•"/>
            </a:pPr>
            <a:r>
              <a:rPr lang="en-US" smtClean="0"/>
              <a:t>Overlapping of nested blocks are not allowed</a:t>
            </a:r>
          </a:p>
          <a:p>
            <a:pPr algn="just" eaLnBrk="1" hangingPunct="1">
              <a:buClr>
                <a:schemeClr val="tx1"/>
              </a:buClr>
              <a:buFont typeface="Wingdings" pitchFamily="2" charset="2"/>
              <a:buNone/>
            </a:pPr>
            <a:endParaRPr lang="en-US" smtClean="0"/>
          </a:p>
          <a:p>
            <a:pPr lvl="1" algn="just" eaLnBrk="1" hangingPunct="1">
              <a:buClr>
                <a:schemeClr val="tx1"/>
              </a:buClr>
              <a:buFont typeface="Wingdings" pitchFamily="2" charset="2"/>
              <a:buNone/>
            </a:pPr>
            <a:endParaRPr lang="en-US" smtClean="0"/>
          </a:p>
          <a:p>
            <a:pPr algn="just" eaLnBrk="1" hangingPunct="1">
              <a:buClr>
                <a:schemeClr val="tx1"/>
              </a:buClr>
              <a:buFont typeface="Arial" charset="0"/>
              <a:buChar char="•"/>
            </a:pPr>
            <a:endParaRPr 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39904F8-6383-4351-92BF-93B21EFBF91C}" type="slidenum">
              <a:rPr lang="en-US">
                <a:solidFill>
                  <a:srgbClr val="FFFFFF"/>
                </a:solidFill>
                <a:latin typeface="Arial" pitchFamily="34" charset="0"/>
              </a:rPr>
              <a:pPr>
                <a:defRPr/>
              </a:pPr>
              <a:t>34</a:t>
            </a:fld>
            <a:endParaRPr lang="en-US">
              <a:solidFill>
                <a:srgbClr val="FFFFFF"/>
              </a:solidFill>
              <a:latin typeface="Arial" pitchFamily="34" charset="0"/>
            </a:endParaRPr>
          </a:p>
        </p:txBody>
      </p:sp>
      <p:sp>
        <p:nvSpPr>
          <p:cNvPr id="41986" name="Rectangle 2"/>
          <p:cNvSpPr>
            <a:spLocks noGrp="1" noChangeArrowheads="1"/>
          </p:cNvSpPr>
          <p:nvPr>
            <p:ph type="title"/>
          </p:nvPr>
        </p:nvSpPr>
        <p:spPr>
          <a:xfrm>
            <a:off x="0" y="-76200"/>
            <a:ext cx="7848600" cy="973138"/>
          </a:xfrm>
        </p:spPr>
        <p:txBody>
          <a:bodyPr/>
          <a:lstStyle/>
          <a:p>
            <a:pPr eaLnBrk="1" hangingPunct="1">
              <a:defRPr/>
            </a:pPr>
            <a:r>
              <a:rPr lang="en-US" dirty="0" smtClean="0"/>
              <a:t>Nested PL/SQL blocks (2 of 4)</a:t>
            </a:r>
          </a:p>
        </p:txBody>
      </p:sp>
      <p:sp>
        <p:nvSpPr>
          <p:cNvPr id="36868" name="Rectangle 3"/>
          <p:cNvSpPr>
            <a:spLocks noGrp="1" noChangeArrowheads="1"/>
          </p:cNvSpPr>
          <p:nvPr>
            <p:ph type="body" idx="1"/>
          </p:nvPr>
        </p:nvSpPr>
        <p:spPr>
          <a:xfrm>
            <a:off x="228600" y="990600"/>
            <a:ext cx="8686800" cy="5334000"/>
          </a:xfrm>
        </p:spPr>
        <p:txBody>
          <a:bodyPr/>
          <a:lstStyle/>
          <a:p>
            <a:pPr algn="just" eaLnBrk="1" hangingPunct="1">
              <a:buClr>
                <a:schemeClr val="tx1"/>
              </a:buClr>
              <a:buFont typeface="Wingdings" pitchFamily="2" charset="2"/>
              <a:buNone/>
            </a:pPr>
            <a:endParaRPr lang="en-US" smtClean="0"/>
          </a:p>
          <a:p>
            <a:pPr lvl="1" algn="just" eaLnBrk="1" hangingPunct="1">
              <a:buClr>
                <a:schemeClr val="tx1"/>
              </a:buClr>
              <a:buFont typeface="Wingdings" pitchFamily="2" charset="2"/>
              <a:buNone/>
            </a:pPr>
            <a:endParaRPr lang="en-US" smtClean="0"/>
          </a:p>
          <a:p>
            <a:pPr algn="just" eaLnBrk="1" hangingPunct="1">
              <a:buClr>
                <a:schemeClr val="tx1"/>
              </a:buClr>
              <a:buFont typeface="Arial" charset="0"/>
              <a:buChar char="•"/>
            </a:pPr>
            <a:endParaRPr lang="en-US" smtClean="0"/>
          </a:p>
        </p:txBody>
      </p:sp>
      <p:sp>
        <p:nvSpPr>
          <p:cNvPr id="6" name="AutoShape 10"/>
          <p:cNvSpPr>
            <a:spLocks noChangeArrowheads="1"/>
          </p:cNvSpPr>
          <p:nvPr/>
        </p:nvSpPr>
        <p:spPr bwMode="auto">
          <a:xfrm>
            <a:off x="228600" y="1052513"/>
            <a:ext cx="8686800" cy="52578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algn="l">
              <a:spcBef>
                <a:spcPts val="600"/>
              </a:spcBef>
              <a:defRPr/>
            </a:pPr>
            <a:r>
              <a:rPr lang="en-US" sz="1600" dirty="0">
                <a:solidFill>
                  <a:srgbClr val="000000"/>
                </a:solidFill>
                <a:latin typeface="Lucida Console" pitchFamily="49" charset="0"/>
                <a:ea typeface="Verdana" pitchFamily="34" charset="0"/>
                <a:cs typeface="Courier New" pitchFamily="49" charset="0"/>
              </a:rPr>
              <a:t>   DECLARE</a:t>
            </a:r>
          </a:p>
          <a:p>
            <a:pPr algn="l">
              <a:spcBef>
                <a:spcPts val="600"/>
              </a:spcBef>
              <a:defRPr/>
            </a:pPr>
            <a:r>
              <a:rPr lang="en-US" sz="1600" dirty="0">
                <a:solidFill>
                  <a:srgbClr val="000000"/>
                </a:solidFill>
                <a:latin typeface="Lucida Console" pitchFamily="49" charset="0"/>
                <a:ea typeface="Verdana" pitchFamily="34" charset="0"/>
                <a:cs typeface="Courier New" pitchFamily="49" charset="0"/>
              </a:rPr>
              <a:t> --declaration of variables in the enclosed block</a:t>
            </a:r>
          </a:p>
          <a:p>
            <a:pPr algn="l">
              <a:spcBef>
                <a:spcPts val="600"/>
              </a:spcBef>
              <a:defRPr/>
            </a:pPr>
            <a:r>
              <a:rPr lang="en-US" sz="1600" dirty="0">
                <a:solidFill>
                  <a:srgbClr val="000000"/>
                </a:solidFill>
                <a:latin typeface="Lucida Console" pitchFamily="49" charset="0"/>
                <a:ea typeface="Verdana" pitchFamily="34" charset="0"/>
                <a:cs typeface="Courier New" pitchFamily="49" charset="0"/>
              </a:rPr>
              <a:t>    BEGIN</a:t>
            </a:r>
          </a:p>
          <a:p>
            <a:pPr algn="l">
              <a:spcBef>
                <a:spcPts val="600"/>
              </a:spcBef>
              <a:defRPr/>
            </a:pPr>
            <a:r>
              <a:rPr lang="en-US" sz="1600" dirty="0">
                <a:solidFill>
                  <a:srgbClr val="000000"/>
                </a:solidFill>
                <a:latin typeface="Lucida Console" pitchFamily="49" charset="0"/>
                <a:ea typeface="Verdana" pitchFamily="34" charset="0"/>
                <a:cs typeface="Courier New" pitchFamily="49" charset="0"/>
              </a:rPr>
              <a:t>       --SQL and PL/SQL statement(s)</a:t>
            </a:r>
          </a:p>
          <a:p>
            <a:pPr algn="l">
              <a:spcBef>
                <a:spcPts val="600"/>
              </a:spcBef>
              <a:defRPr/>
            </a:pPr>
            <a:r>
              <a:rPr lang="en-US" sz="1600" dirty="0">
                <a:solidFill>
                  <a:srgbClr val="000000"/>
                </a:solidFill>
                <a:latin typeface="Lucida Console" pitchFamily="49" charset="0"/>
                <a:ea typeface="Verdana" pitchFamily="34" charset="0"/>
                <a:cs typeface="Courier New" pitchFamily="49" charset="0"/>
              </a:rPr>
              <a:t>         DECLARE</a:t>
            </a:r>
          </a:p>
          <a:p>
            <a:pPr algn="l">
              <a:spcBef>
                <a:spcPts val="600"/>
              </a:spcBef>
              <a:defRPr/>
            </a:pPr>
            <a:r>
              <a:rPr lang="en-US" sz="1600" dirty="0">
                <a:solidFill>
                  <a:srgbClr val="000000"/>
                </a:solidFill>
                <a:latin typeface="Lucida Console" pitchFamily="49" charset="0"/>
                <a:ea typeface="Verdana" pitchFamily="34" charset="0"/>
                <a:cs typeface="Courier New" pitchFamily="49" charset="0"/>
              </a:rPr>
              <a:t>       --- declaration of variables in the nested block</a:t>
            </a:r>
          </a:p>
          <a:p>
            <a:pPr algn="l">
              <a:spcBef>
                <a:spcPts val="600"/>
              </a:spcBef>
              <a:defRPr/>
            </a:pPr>
            <a:r>
              <a:rPr lang="en-US" sz="1600" dirty="0">
                <a:solidFill>
                  <a:srgbClr val="000000"/>
                </a:solidFill>
                <a:latin typeface="Lucida Console" pitchFamily="49" charset="0"/>
                <a:ea typeface="Verdana" pitchFamily="34" charset="0"/>
                <a:cs typeface="Courier New" pitchFamily="49" charset="0"/>
              </a:rPr>
              <a:t>         BEGIN</a:t>
            </a:r>
          </a:p>
          <a:p>
            <a:pPr algn="l">
              <a:spcBef>
                <a:spcPts val="600"/>
              </a:spcBef>
              <a:defRPr/>
            </a:pPr>
            <a:r>
              <a:rPr lang="en-US" sz="1600" dirty="0">
                <a:solidFill>
                  <a:srgbClr val="000000"/>
                </a:solidFill>
                <a:latin typeface="Lucida Console" pitchFamily="49" charset="0"/>
                <a:ea typeface="Verdana" pitchFamily="34" charset="0"/>
                <a:cs typeface="Courier New" pitchFamily="49" charset="0"/>
              </a:rPr>
              <a:t>          -- SQL &amp; PL/SQL statement(s) in nested block</a:t>
            </a:r>
          </a:p>
          <a:p>
            <a:pPr algn="l">
              <a:spcBef>
                <a:spcPts val="600"/>
              </a:spcBef>
              <a:defRPr/>
            </a:pPr>
            <a:r>
              <a:rPr lang="en-US" sz="1600" dirty="0">
                <a:solidFill>
                  <a:srgbClr val="000000"/>
                </a:solidFill>
                <a:latin typeface="Lucida Console" pitchFamily="49" charset="0"/>
                <a:ea typeface="Verdana" pitchFamily="34" charset="0"/>
                <a:cs typeface="Courier New" pitchFamily="49" charset="0"/>
              </a:rPr>
              <a:t>          END;   </a:t>
            </a:r>
          </a:p>
          <a:p>
            <a:pPr algn="l">
              <a:spcBef>
                <a:spcPts val="600"/>
              </a:spcBef>
              <a:defRPr/>
            </a:pPr>
            <a:r>
              <a:rPr lang="en-US" sz="1600" dirty="0">
                <a:solidFill>
                  <a:srgbClr val="000000"/>
                </a:solidFill>
                <a:latin typeface="Lucida Console" pitchFamily="49" charset="0"/>
                <a:ea typeface="Verdana" pitchFamily="34" charset="0"/>
                <a:cs typeface="Courier New" pitchFamily="49" charset="0"/>
              </a:rPr>
              <a:t>        DECLARE</a:t>
            </a:r>
          </a:p>
          <a:p>
            <a:pPr algn="l">
              <a:spcBef>
                <a:spcPts val="600"/>
              </a:spcBef>
              <a:defRPr/>
            </a:pPr>
            <a:r>
              <a:rPr lang="en-US" sz="1600" dirty="0">
                <a:solidFill>
                  <a:srgbClr val="000000"/>
                </a:solidFill>
                <a:latin typeface="Lucida Console" pitchFamily="49" charset="0"/>
                <a:ea typeface="Verdana" pitchFamily="34" charset="0"/>
                <a:cs typeface="Courier New" pitchFamily="49" charset="0"/>
              </a:rPr>
              <a:t>       -- declaration of variables in the nested block</a:t>
            </a:r>
          </a:p>
          <a:p>
            <a:pPr algn="l">
              <a:spcBef>
                <a:spcPts val="600"/>
              </a:spcBef>
              <a:defRPr/>
            </a:pPr>
            <a:r>
              <a:rPr lang="en-US" sz="1600" dirty="0">
                <a:solidFill>
                  <a:srgbClr val="000000"/>
                </a:solidFill>
                <a:latin typeface="Lucida Console" pitchFamily="49" charset="0"/>
                <a:ea typeface="Verdana" pitchFamily="34" charset="0"/>
                <a:cs typeface="Courier New" pitchFamily="49" charset="0"/>
              </a:rPr>
              <a:t>        BEGIN</a:t>
            </a:r>
          </a:p>
          <a:p>
            <a:pPr algn="l">
              <a:spcBef>
                <a:spcPts val="600"/>
              </a:spcBef>
              <a:defRPr/>
            </a:pPr>
            <a:r>
              <a:rPr lang="en-US" sz="1600" dirty="0">
                <a:solidFill>
                  <a:srgbClr val="000000"/>
                </a:solidFill>
                <a:latin typeface="Lucida Console" pitchFamily="49" charset="0"/>
                <a:ea typeface="Verdana" pitchFamily="34" charset="0"/>
                <a:cs typeface="Courier New" pitchFamily="49" charset="0"/>
              </a:rPr>
              <a:t>       -- SQL &amp; PL/SQL statement(s) in nested block</a:t>
            </a:r>
          </a:p>
          <a:p>
            <a:pPr algn="l">
              <a:spcBef>
                <a:spcPts val="600"/>
              </a:spcBef>
              <a:defRPr/>
            </a:pPr>
            <a:r>
              <a:rPr lang="en-US" sz="1600" dirty="0">
                <a:solidFill>
                  <a:srgbClr val="000000"/>
                </a:solidFill>
                <a:latin typeface="Lucida Console" pitchFamily="49" charset="0"/>
                <a:ea typeface="Verdana" pitchFamily="34" charset="0"/>
                <a:cs typeface="Courier New" pitchFamily="49" charset="0"/>
              </a:rPr>
              <a:t>        END;   </a:t>
            </a:r>
          </a:p>
          <a:p>
            <a:pPr algn="l">
              <a:spcBef>
                <a:spcPts val="600"/>
              </a:spcBef>
              <a:defRPr/>
            </a:pPr>
            <a:r>
              <a:rPr lang="en-US" sz="1600" dirty="0">
                <a:solidFill>
                  <a:srgbClr val="000000"/>
                </a:solidFill>
                <a:latin typeface="Lucida Console" pitchFamily="49" charset="0"/>
                <a:ea typeface="Verdana" pitchFamily="34" charset="0"/>
                <a:cs typeface="Courier New" pitchFamily="49" charset="0"/>
              </a:rPr>
              <a:t>     --SQL and PL/SQL statement(s)</a:t>
            </a:r>
          </a:p>
          <a:p>
            <a:pPr algn="l">
              <a:spcBef>
                <a:spcPts val="600"/>
              </a:spcBef>
              <a:defRPr/>
            </a:pPr>
            <a:r>
              <a:rPr lang="en-US" sz="1600" dirty="0">
                <a:solidFill>
                  <a:srgbClr val="000000"/>
                </a:solidFill>
                <a:latin typeface="Lucida Console" pitchFamily="49" charset="0"/>
                <a:ea typeface="Verdana" pitchFamily="34" charset="0"/>
                <a:cs typeface="Courier New" pitchFamily="49" charset="0"/>
              </a:rPr>
              <a:t>  END;</a:t>
            </a:r>
          </a:p>
        </p:txBody>
      </p:sp>
      <p:sp>
        <p:nvSpPr>
          <p:cNvPr id="8" name="Left Bracket 7"/>
          <p:cNvSpPr/>
          <p:nvPr/>
        </p:nvSpPr>
        <p:spPr bwMode="auto">
          <a:xfrm>
            <a:off x="533400" y="2514600"/>
            <a:ext cx="152400" cy="1295400"/>
          </a:xfrm>
          <a:prstGeom prst="leftBracket">
            <a:avLst/>
          </a:prstGeom>
          <a:ln>
            <a:headEnd type="none" w="med" len="med"/>
            <a:tailEnd type="none" w="med" len="med"/>
          </a:ln>
        </p:spPr>
        <p:style>
          <a:lnRef idx="2">
            <a:schemeClr val="dk1"/>
          </a:lnRef>
          <a:fillRef idx="0">
            <a:schemeClr val="dk1"/>
          </a:fillRef>
          <a:effectRef idx="1">
            <a:schemeClr val="dk1"/>
          </a:effectRef>
          <a:fontRef idx="minor">
            <a:schemeClr val="tx1"/>
          </a:fontRef>
        </p:style>
        <p:txBody>
          <a:bodyPr anchor="ctr"/>
          <a:lstStyle/>
          <a:p>
            <a:pPr>
              <a:defRPr/>
            </a:pPr>
            <a:endParaRPr lang="en-US">
              <a:solidFill>
                <a:srgbClr val="000000"/>
              </a:solidFill>
            </a:endParaRPr>
          </a:p>
        </p:txBody>
      </p:sp>
      <p:sp>
        <p:nvSpPr>
          <p:cNvPr id="9" name="Left Bracket 8"/>
          <p:cNvSpPr/>
          <p:nvPr/>
        </p:nvSpPr>
        <p:spPr bwMode="auto">
          <a:xfrm>
            <a:off x="533400" y="4114800"/>
            <a:ext cx="152400" cy="1295400"/>
          </a:xfrm>
          <a:prstGeom prst="leftBracket">
            <a:avLst/>
          </a:prstGeom>
          <a:ln>
            <a:headEnd type="none" w="med" len="med"/>
            <a:tailEnd type="none" w="med" len="med"/>
          </a:ln>
        </p:spPr>
        <p:style>
          <a:lnRef idx="2">
            <a:schemeClr val="dk1"/>
          </a:lnRef>
          <a:fillRef idx="0">
            <a:schemeClr val="dk1"/>
          </a:fillRef>
          <a:effectRef idx="1">
            <a:schemeClr val="dk1"/>
          </a:effectRef>
          <a:fontRef idx="minor">
            <a:schemeClr val="tx1"/>
          </a:fontRef>
        </p:style>
        <p:txBody>
          <a:bodyPr anchor="ctr"/>
          <a:lstStyle/>
          <a:p>
            <a:pPr>
              <a:defRPr/>
            </a:pPr>
            <a:endParaRPr lang="en-US">
              <a:solidFill>
                <a:srgbClr val="000000"/>
              </a:solidFill>
            </a:endParaRPr>
          </a:p>
        </p:txBody>
      </p:sp>
      <p:sp>
        <p:nvSpPr>
          <p:cNvPr id="11" name="Left Bracket 10"/>
          <p:cNvSpPr/>
          <p:nvPr/>
        </p:nvSpPr>
        <p:spPr bwMode="auto">
          <a:xfrm>
            <a:off x="304800" y="1219200"/>
            <a:ext cx="76200" cy="4800600"/>
          </a:xfrm>
          <a:prstGeom prst="leftBracket">
            <a:avLst/>
          </a:prstGeom>
          <a:ln>
            <a:headEnd type="none" w="med" len="med"/>
            <a:tailEnd type="none" w="med" len="med"/>
          </a:ln>
        </p:spPr>
        <p:style>
          <a:lnRef idx="2">
            <a:schemeClr val="dk1"/>
          </a:lnRef>
          <a:fillRef idx="0">
            <a:schemeClr val="dk1"/>
          </a:fillRef>
          <a:effectRef idx="1">
            <a:schemeClr val="dk1"/>
          </a:effectRef>
          <a:fontRef idx="minor">
            <a:schemeClr val="tx1"/>
          </a:fontRef>
        </p:style>
        <p:txBody>
          <a:bodyPr anchor="ctr"/>
          <a:lstStyle/>
          <a:p>
            <a:pPr>
              <a:defRPr/>
            </a:pPr>
            <a:endParaRPr lang="en-US">
              <a:solidFill>
                <a:srgbClr val="000000"/>
              </a:solidFill>
            </a:endParaRPr>
          </a:p>
        </p:txBody>
      </p:sp>
      <p:sp>
        <p:nvSpPr>
          <p:cNvPr id="10" name="Rectangle 9"/>
          <p:cNvSpPr>
            <a:spLocks noChangeArrowheads="1"/>
          </p:cNvSpPr>
          <p:nvPr/>
        </p:nvSpPr>
        <p:spPr bwMode="auto">
          <a:xfrm>
            <a:off x="990600" y="2438400"/>
            <a:ext cx="6629400" cy="1524000"/>
          </a:xfrm>
          <a:prstGeom prst="rect">
            <a:avLst/>
          </a:prstGeom>
          <a:solidFill>
            <a:srgbClr val="FFFF99">
              <a:alpha val="20000"/>
            </a:srgbClr>
          </a:solidFill>
          <a:ln w="12700" algn="ctr">
            <a:solidFill>
              <a:schemeClr val="tx1"/>
            </a:solidFill>
            <a:round/>
            <a:headEnd/>
            <a:tailEnd/>
          </a:ln>
        </p:spPr>
        <p:txBody>
          <a:bodyPr anchor="ctr"/>
          <a:lstStyle/>
          <a:p>
            <a:endParaRPr lang="en-US"/>
          </a:p>
        </p:txBody>
      </p:sp>
      <p:sp>
        <p:nvSpPr>
          <p:cNvPr id="12" name="Rectangle 11"/>
          <p:cNvSpPr>
            <a:spLocks noChangeArrowheads="1"/>
          </p:cNvSpPr>
          <p:nvPr/>
        </p:nvSpPr>
        <p:spPr bwMode="auto">
          <a:xfrm>
            <a:off x="990600" y="4038600"/>
            <a:ext cx="6629400" cy="1600200"/>
          </a:xfrm>
          <a:prstGeom prst="rect">
            <a:avLst/>
          </a:prstGeom>
          <a:solidFill>
            <a:srgbClr val="FFFF99">
              <a:alpha val="20000"/>
            </a:srgbClr>
          </a:solidFill>
          <a:ln w="12700" algn="ctr">
            <a:solidFill>
              <a:schemeClr val="tx1"/>
            </a:solidFill>
            <a:round/>
            <a:headEnd/>
            <a:tailEnd/>
          </a:ln>
        </p:spPr>
        <p:txBody>
          <a:bodyPr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repeatCount="300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p:cTn id="24" dur="500" fill="hold"/>
                                        <p:tgtEl>
                                          <p:spTgt spid="9"/>
                                        </p:tgtEl>
                                        <p:attrNameLst>
                                          <p:attrName>ppt_w</p:attrName>
                                        </p:attrNameLst>
                                      </p:cBhvr>
                                      <p:tavLst>
                                        <p:tav tm="0">
                                          <p:val>
                                            <p:fltVal val="0"/>
                                          </p:val>
                                        </p:tav>
                                        <p:tav tm="100000">
                                          <p:val>
                                            <p:strVal val="#ppt_w"/>
                                          </p:val>
                                        </p:tav>
                                      </p:tavLst>
                                    </p:anim>
                                    <p:anim calcmode="lin" valueType="num">
                                      <p:cBhvr>
                                        <p:cTn id="25"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repeatCount="300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0" grpId="0" animBg="1"/>
      <p:bldP spid="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9"/>
          <p:cNvSpPr>
            <a:spLocks noChangeArrowheads="1"/>
          </p:cNvSpPr>
          <p:nvPr/>
        </p:nvSpPr>
        <p:spPr bwMode="auto">
          <a:xfrm>
            <a:off x="1143000" y="2438400"/>
            <a:ext cx="7086600" cy="3200400"/>
          </a:xfrm>
          <a:prstGeom prst="rect">
            <a:avLst/>
          </a:prstGeom>
          <a:solidFill>
            <a:srgbClr val="FFFF99">
              <a:alpha val="20000"/>
            </a:srgbClr>
          </a:solidFill>
          <a:ln w="12700" algn="ctr">
            <a:solidFill>
              <a:schemeClr val="tx1"/>
            </a:solidFill>
            <a:round/>
            <a:headEnd/>
            <a:tailEnd/>
          </a:ln>
        </p:spPr>
        <p:txBody>
          <a:bodyPr anchor="ctr"/>
          <a:lstStyle/>
          <a:p>
            <a:endParaRPr lang="en-US"/>
          </a:p>
        </p:txBody>
      </p:sp>
      <p:sp>
        <p:nvSpPr>
          <p:cNvPr id="4" name="Slide Number Placeholder 3"/>
          <p:cNvSpPr>
            <a:spLocks noGrp="1"/>
          </p:cNvSpPr>
          <p:nvPr>
            <p:ph type="sldNum" sz="quarter" idx="10"/>
          </p:nvPr>
        </p:nvSpPr>
        <p:spPr/>
        <p:txBody>
          <a:bodyPr/>
          <a:lstStyle/>
          <a:p>
            <a:pPr>
              <a:defRPr/>
            </a:pPr>
            <a:fld id="{6288284A-B5A0-42D2-8F20-9800EF1255D8}" type="slidenum">
              <a:rPr lang="en-US">
                <a:solidFill>
                  <a:srgbClr val="FFFFFF"/>
                </a:solidFill>
                <a:latin typeface="Arial" pitchFamily="34" charset="0"/>
              </a:rPr>
              <a:pPr>
                <a:defRPr/>
              </a:pPr>
              <a:t>35</a:t>
            </a:fld>
            <a:endParaRPr lang="en-US">
              <a:solidFill>
                <a:srgbClr val="FFFFFF"/>
              </a:solidFill>
              <a:latin typeface="Arial" pitchFamily="34" charset="0"/>
            </a:endParaRPr>
          </a:p>
        </p:txBody>
      </p:sp>
      <p:sp>
        <p:nvSpPr>
          <p:cNvPr id="41986" name="Rectangle 2"/>
          <p:cNvSpPr>
            <a:spLocks noGrp="1" noChangeArrowheads="1"/>
          </p:cNvSpPr>
          <p:nvPr>
            <p:ph type="title"/>
          </p:nvPr>
        </p:nvSpPr>
        <p:spPr>
          <a:xfrm>
            <a:off x="0" y="-76200"/>
            <a:ext cx="7848600" cy="973138"/>
          </a:xfrm>
        </p:spPr>
        <p:txBody>
          <a:bodyPr/>
          <a:lstStyle/>
          <a:p>
            <a:pPr eaLnBrk="1" hangingPunct="1">
              <a:defRPr/>
            </a:pPr>
            <a:r>
              <a:rPr lang="en-US" dirty="0" smtClean="0"/>
              <a:t>Nested PL/SQL blocks (3 of 4)</a:t>
            </a:r>
          </a:p>
        </p:txBody>
      </p:sp>
      <p:sp>
        <p:nvSpPr>
          <p:cNvPr id="37893" name="Rectangle 3"/>
          <p:cNvSpPr>
            <a:spLocks noGrp="1" noChangeArrowheads="1"/>
          </p:cNvSpPr>
          <p:nvPr>
            <p:ph type="body" idx="1"/>
          </p:nvPr>
        </p:nvSpPr>
        <p:spPr>
          <a:xfrm>
            <a:off x="228600" y="990600"/>
            <a:ext cx="8686800" cy="5334000"/>
          </a:xfrm>
        </p:spPr>
        <p:txBody>
          <a:bodyPr/>
          <a:lstStyle/>
          <a:p>
            <a:pPr algn="just" eaLnBrk="1" hangingPunct="1">
              <a:buClr>
                <a:schemeClr val="tx1"/>
              </a:buClr>
              <a:buFont typeface="Wingdings" pitchFamily="2" charset="2"/>
              <a:buNone/>
            </a:pPr>
            <a:endParaRPr lang="en-US" smtClean="0"/>
          </a:p>
          <a:p>
            <a:pPr lvl="1" algn="just" eaLnBrk="1" hangingPunct="1">
              <a:buClr>
                <a:schemeClr val="tx1"/>
              </a:buClr>
              <a:buFont typeface="Wingdings" pitchFamily="2" charset="2"/>
              <a:buNone/>
            </a:pPr>
            <a:endParaRPr lang="en-US" smtClean="0"/>
          </a:p>
          <a:p>
            <a:pPr algn="just" eaLnBrk="1" hangingPunct="1">
              <a:buClr>
                <a:schemeClr val="tx1"/>
              </a:buClr>
              <a:buFont typeface="Arial" charset="0"/>
              <a:buChar char="•"/>
            </a:pPr>
            <a:endParaRPr lang="en-US" smtClean="0"/>
          </a:p>
        </p:txBody>
      </p:sp>
      <p:sp>
        <p:nvSpPr>
          <p:cNvPr id="7" name="AutoShape 10"/>
          <p:cNvSpPr>
            <a:spLocks noChangeArrowheads="1"/>
          </p:cNvSpPr>
          <p:nvPr/>
        </p:nvSpPr>
        <p:spPr bwMode="auto">
          <a:xfrm>
            <a:off x="152400" y="1004888"/>
            <a:ext cx="8763000" cy="53340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algn="l">
              <a:spcBef>
                <a:spcPts val="600"/>
              </a:spcBef>
              <a:defRPr/>
            </a:pPr>
            <a:r>
              <a:rPr lang="en-US" sz="1600" dirty="0">
                <a:solidFill>
                  <a:srgbClr val="000000"/>
                </a:solidFill>
                <a:latin typeface="Lucida Console" pitchFamily="49" charset="0"/>
                <a:ea typeface="Verdana" pitchFamily="34" charset="0"/>
                <a:cs typeface="Verdana" pitchFamily="34" charset="0"/>
              </a:rPr>
              <a:t>    DECLARE</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--declaration of variables in the enclosed block</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BEGIN</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--SQL and PL/SQL statement(s)</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DECLARE</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 declaration of variables in the nested block</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BEGIN</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 SQL &amp; PL/SQL statement(s) in nested block</a:t>
            </a:r>
          </a:p>
          <a:p>
            <a:pPr lvl="1" algn="l">
              <a:spcBef>
                <a:spcPts val="600"/>
              </a:spcBef>
              <a:defRPr/>
            </a:pPr>
            <a:r>
              <a:rPr lang="en-US" sz="1600" dirty="0">
                <a:solidFill>
                  <a:srgbClr val="000000"/>
                </a:solidFill>
                <a:latin typeface="Lucida Console" pitchFamily="49" charset="0"/>
                <a:ea typeface="Verdana" pitchFamily="34" charset="0"/>
                <a:cs typeface="Verdana" pitchFamily="34" charset="0"/>
              </a:rPr>
              <a:t>        DECLARE</a:t>
            </a:r>
          </a:p>
          <a:p>
            <a:pPr lvl="1" algn="l">
              <a:spcBef>
                <a:spcPts val="600"/>
              </a:spcBef>
              <a:defRPr/>
            </a:pPr>
            <a:r>
              <a:rPr lang="en-US" sz="1600" dirty="0">
                <a:solidFill>
                  <a:srgbClr val="000000"/>
                </a:solidFill>
                <a:latin typeface="Lucida Console" pitchFamily="49" charset="0"/>
                <a:ea typeface="Verdana" pitchFamily="34" charset="0"/>
                <a:cs typeface="Verdana" pitchFamily="34" charset="0"/>
              </a:rPr>
              <a:t>           -- declaration of variables</a:t>
            </a:r>
          </a:p>
          <a:p>
            <a:pPr lvl="1" algn="l">
              <a:spcBef>
                <a:spcPts val="600"/>
              </a:spcBef>
              <a:defRPr/>
            </a:pPr>
            <a:r>
              <a:rPr lang="en-US" sz="1600" dirty="0">
                <a:solidFill>
                  <a:srgbClr val="000000"/>
                </a:solidFill>
                <a:latin typeface="Lucida Console" pitchFamily="49" charset="0"/>
                <a:ea typeface="Verdana" pitchFamily="34" charset="0"/>
                <a:cs typeface="Verdana" pitchFamily="34" charset="0"/>
              </a:rPr>
              <a:t>        BEGIN</a:t>
            </a:r>
          </a:p>
          <a:p>
            <a:pPr lvl="1" algn="l">
              <a:spcBef>
                <a:spcPts val="600"/>
              </a:spcBef>
              <a:defRPr/>
            </a:pPr>
            <a:r>
              <a:rPr lang="en-US" sz="1600" dirty="0">
                <a:solidFill>
                  <a:srgbClr val="000000"/>
                </a:solidFill>
                <a:latin typeface="Lucida Console" pitchFamily="49" charset="0"/>
                <a:ea typeface="Verdana" pitchFamily="34" charset="0"/>
                <a:cs typeface="Verdana" pitchFamily="34" charset="0"/>
              </a:rPr>
              <a:t>            -- SQL and PL/SQL statement(s)</a:t>
            </a:r>
          </a:p>
          <a:p>
            <a:pPr lvl="1" algn="l">
              <a:spcBef>
                <a:spcPts val="600"/>
              </a:spcBef>
              <a:defRPr/>
            </a:pPr>
            <a:r>
              <a:rPr lang="en-US" sz="1600" dirty="0">
                <a:solidFill>
                  <a:srgbClr val="000000"/>
                </a:solidFill>
                <a:latin typeface="Lucida Console" pitchFamily="49" charset="0"/>
                <a:ea typeface="Verdana" pitchFamily="34" charset="0"/>
                <a:cs typeface="Verdana" pitchFamily="34" charset="0"/>
              </a:rPr>
              <a:t>        END; </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END;</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--SQL and PL/SQL statement(s)</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END;</a:t>
            </a:r>
          </a:p>
        </p:txBody>
      </p:sp>
      <p:sp>
        <p:nvSpPr>
          <p:cNvPr id="12" name="Left Bracket 11"/>
          <p:cNvSpPr/>
          <p:nvPr/>
        </p:nvSpPr>
        <p:spPr bwMode="auto">
          <a:xfrm>
            <a:off x="381000" y="1219200"/>
            <a:ext cx="76200" cy="4876800"/>
          </a:xfrm>
          <a:prstGeom prst="leftBracket">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txBody>
          <a:bodyPr anchor="ctr"/>
          <a:lstStyle/>
          <a:p>
            <a:pPr>
              <a:defRPr/>
            </a:pPr>
            <a:endParaRPr lang="en-US">
              <a:solidFill>
                <a:srgbClr val="000000"/>
              </a:solidFill>
            </a:endParaRPr>
          </a:p>
        </p:txBody>
      </p:sp>
      <p:sp>
        <p:nvSpPr>
          <p:cNvPr id="13" name="Left Bracket 12"/>
          <p:cNvSpPr/>
          <p:nvPr/>
        </p:nvSpPr>
        <p:spPr bwMode="auto">
          <a:xfrm>
            <a:off x="762000" y="2514600"/>
            <a:ext cx="76200" cy="2895600"/>
          </a:xfrm>
          <a:prstGeom prst="leftBracket">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txBody>
          <a:bodyPr anchor="ctr"/>
          <a:lstStyle/>
          <a:p>
            <a:pPr>
              <a:defRPr/>
            </a:pPr>
            <a:endParaRPr lang="en-US">
              <a:solidFill>
                <a:srgbClr val="000000"/>
              </a:solidFill>
            </a:endParaRPr>
          </a:p>
        </p:txBody>
      </p:sp>
      <p:sp>
        <p:nvSpPr>
          <p:cNvPr id="14" name="Left Bracket 13"/>
          <p:cNvSpPr/>
          <p:nvPr/>
        </p:nvSpPr>
        <p:spPr bwMode="auto">
          <a:xfrm>
            <a:off x="990600" y="3733800"/>
            <a:ext cx="152400" cy="1371600"/>
          </a:xfrm>
          <a:prstGeom prst="leftBracket">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txBody>
          <a:bodyPr anchor="ctr"/>
          <a:lstStyle/>
          <a:p>
            <a:pPr>
              <a:defRPr/>
            </a:pPr>
            <a:endParaRPr lang="en-US">
              <a:solidFill>
                <a:srgbClr val="000000"/>
              </a:solidFill>
            </a:endParaRPr>
          </a:p>
        </p:txBody>
      </p:sp>
      <p:sp>
        <p:nvSpPr>
          <p:cNvPr id="9" name="Rectangle 8"/>
          <p:cNvSpPr>
            <a:spLocks noChangeArrowheads="1"/>
          </p:cNvSpPr>
          <p:nvPr/>
        </p:nvSpPr>
        <p:spPr bwMode="auto">
          <a:xfrm>
            <a:off x="1371600" y="3657600"/>
            <a:ext cx="6629400" cy="1600200"/>
          </a:xfrm>
          <a:prstGeom prst="rect">
            <a:avLst/>
          </a:prstGeom>
          <a:solidFill>
            <a:srgbClr val="FFFF99">
              <a:alpha val="20000"/>
            </a:srgbClr>
          </a:solidFill>
          <a:ln w="12700" algn="ctr">
            <a:solidFill>
              <a:schemeClr val="tx1"/>
            </a:solidFill>
            <a:round/>
            <a:headEnd/>
            <a:tailEnd/>
          </a:ln>
        </p:spPr>
        <p:txBody>
          <a:bodyPr anchor="ctr"/>
          <a:lstStyle/>
          <a:p>
            <a:endParaRPr lang="en-US"/>
          </a:p>
        </p:txBody>
      </p:sp>
      <p:sp>
        <p:nvSpPr>
          <p:cNvPr id="11" name="Rectangle 10"/>
          <p:cNvSpPr>
            <a:spLocks noChangeArrowheads="1"/>
          </p:cNvSpPr>
          <p:nvPr/>
        </p:nvSpPr>
        <p:spPr bwMode="auto">
          <a:xfrm>
            <a:off x="1143000" y="2438400"/>
            <a:ext cx="7010400" cy="3200400"/>
          </a:xfrm>
          <a:prstGeom prst="rect">
            <a:avLst/>
          </a:prstGeom>
          <a:solidFill>
            <a:srgbClr val="FFFF99">
              <a:alpha val="20000"/>
            </a:srgbClr>
          </a:solidFill>
          <a:ln w="12700" algn="ctr">
            <a:solidFill>
              <a:schemeClr val="tx1"/>
            </a:solidFill>
            <a:round/>
            <a:headEnd/>
            <a:tailEnd/>
          </a:ln>
        </p:spPr>
        <p:txBody>
          <a:bodyPr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fltVal val="0"/>
                                          </p:val>
                                        </p:tav>
                                        <p:tav tm="100000">
                                          <p:val>
                                            <p:strVal val="#ppt_w"/>
                                          </p:val>
                                        </p:tav>
                                      </p:tavLst>
                                    </p:anim>
                                    <p:anim calcmode="lin" valueType="num">
                                      <p:cBhvr>
                                        <p:cTn id="14"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repeatCount="300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ppt_w</p:attrName>
                                        </p:attrNameLst>
                                      </p:cBhvr>
                                      <p:tavLst>
                                        <p:tav tm="0">
                                          <p:val>
                                            <p:fltVal val="0"/>
                                          </p:val>
                                        </p:tav>
                                        <p:tav tm="100000">
                                          <p:val>
                                            <p:strVal val="#ppt_w"/>
                                          </p:val>
                                        </p:tav>
                                      </p:tavLst>
                                    </p:anim>
                                    <p:anim calcmode="lin" valueType="num">
                                      <p:cBhvr>
                                        <p:cTn id="25"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repeatCount="300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9" grpId="0" animBg="1"/>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6AF0C89-6448-4BD2-B676-C875D0C580A6}" type="slidenum">
              <a:rPr lang="en-US">
                <a:solidFill>
                  <a:srgbClr val="FFFFFF"/>
                </a:solidFill>
                <a:latin typeface="Arial" pitchFamily="34" charset="0"/>
              </a:rPr>
              <a:pPr>
                <a:defRPr/>
              </a:pPr>
              <a:t>36</a:t>
            </a:fld>
            <a:endParaRPr lang="en-US">
              <a:solidFill>
                <a:srgbClr val="FFFFFF"/>
              </a:solidFill>
              <a:latin typeface="Arial" pitchFamily="34" charset="0"/>
            </a:endParaRPr>
          </a:p>
        </p:txBody>
      </p:sp>
      <p:sp>
        <p:nvSpPr>
          <p:cNvPr id="41986" name="Rectangle 2"/>
          <p:cNvSpPr>
            <a:spLocks noGrp="1" noChangeArrowheads="1"/>
          </p:cNvSpPr>
          <p:nvPr>
            <p:ph type="title"/>
          </p:nvPr>
        </p:nvSpPr>
        <p:spPr>
          <a:xfrm>
            <a:off x="0" y="-76200"/>
            <a:ext cx="7848600" cy="973138"/>
          </a:xfrm>
        </p:spPr>
        <p:txBody>
          <a:bodyPr/>
          <a:lstStyle/>
          <a:p>
            <a:pPr eaLnBrk="1" hangingPunct="1">
              <a:defRPr/>
            </a:pPr>
            <a:r>
              <a:rPr lang="en-US" dirty="0" smtClean="0"/>
              <a:t>Nested PL/SQL blocks (4 of 4)</a:t>
            </a:r>
          </a:p>
        </p:txBody>
      </p:sp>
      <p:sp>
        <p:nvSpPr>
          <p:cNvPr id="38916" name="Rectangle 3"/>
          <p:cNvSpPr>
            <a:spLocks noGrp="1" noChangeArrowheads="1"/>
          </p:cNvSpPr>
          <p:nvPr>
            <p:ph type="body" idx="1"/>
          </p:nvPr>
        </p:nvSpPr>
        <p:spPr>
          <a:xfrm>
            <a:off x="228600" y="990600"/>
            <a:ext cx="8686800" cy="5334000"/>
          </a:xfrm>
        </p:spPr>
        <p:txBody>
          <a:bodyPr/>
          <a:lstStyle/>
          <a:p>
            <a:pPr algn="just" eaLnBrk="1" hangingPunct="1">
              <a:buClr>
                <a:schemeClr val="tx1"/>
              </a:buClr>
              <a:buFont typeface="Wingdings" pitchFamily="2" charset="2"/>
              <a:buNone/>
            </a:pPr>
            <a:endParaRPr lang="en-US" smtClean="0"/>
          </a:p>
          <a:p>
            <a:pPr lvl="1" algn="just" eaLnBrk="1" hangingPunct="1">
              <a:buClr>
                <a:schemeClr val="tx1"/>
              </a:buClr>
              <a:buFont typeface="Wingdings" pitchFamily="2" charset="2"/>
              <a:buNone/>
            </a:pPr>
            <a:endParaRPr lang="en-US" smtClean="0"/>
          </a:p>
          <a:p>
            <a:pPr algn="just" eaLnBrk="1" hangingPunct="1">
              <a:buClr>
                <a:schemeClr val="tx1"/>
              </a:buClr>
              <a:buFont typeface="Arial" charset="0"/>
              <a:buChar char="•"/>
            </a:pPr>
            <a:endParaRPr lang="en-US" smtClean="0"/>
          </a:p>
        </p:txBody>
      </p:sp>
      <p:sp>
        <p:nvSpPr>
          <p:cNvPr id="7" name="AutoShape 10"/>
          <p:cNvSpPr>
            <a:spLocks noChangeArrowheads="1"/>
          </p:cNvSpPr>
          <p:nvPr/>
        </p:nvSpPr>
        <p:spPr bwMode="auto">
          <a:xfrm>
            <a:off x="152400" y="1004888"/>
            <a:ext cx="8763000" cy="53340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algn="l">
              <a:spcBef>
                <a:spcPts val="600"/>
              </a:spcBef>
              <a:defRPr/>
            </a:pPr>
            <a:r>
              <a:rPr lang="en-US" sz="1600" dirty="0">
                <a:solidFill>
                  <a:srgbClr val="000000"/>
                </a:solidFill>
                <a:latin typeface="Lucida Console" pitchFamily="49" charset="0"/>
                <a:ea typeface="Verdana" pitchFamily="34" charset="0"/>
                <a:cs typeface="Verdana" pitchFamily="34" charset="0"/>
              </a:rPr>
              <a:t>    DECLARE</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--declaration of variables in the enclosed block</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BEGIN</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--SQL and PL/SQL statement(s)</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DECLARE</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 declaration of variables in the nested block</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BEGIN</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 SQL &amp; PL/SQL statement(s) in nested block</a:t>
            </a:r>
          </a:p>
          <a:p>
            <a:pPr lvl="1" algn="l">
              <a:spcBef>
                <a:spcPts val="600"/>
              </a:spcBef>
              <a:defRPr/>
            </a:pPr>
            <a:r>
              <a:rPr lang="en-US" sz="1600" dirty="0">
                <a:solidFill>
                  <a:srgbClr val="000000"/>
                </a:solidFill>
                <a:latin typeface="Lucida Console" pitchFamily="49" charset="0"/>
                <a:ea typeface="Verdana" pitchFamily="34" charset="0"/>
                <a:cs typeface="Verdana" pitchFamily="34" charset="0"/>
              </a:rPr>
              <a:t>        DECLARE</a:t>
            </a:r>
          </a:p>
          <a:p>
            <a:pPr lvl="1" algn="l">
              <a:spcBef>
                <a:spcPts val="600"/>
              </a:spcBef>
              <a:defRPr/>
            </a:pPr>
            <a:r>
              <a:rPr lang="en-US" sz="1600" dirty="0">
                <a:solidFill>
                  <a:srgbClr val="000000"/>
                </a:solidFill>
                <a:latin typeface="Lucida Console" pitchFamily="49" charset="0"/>
                <a:ea typeface="Verdana" pitchFamily="34" charset="0"/>
                <a:cs typeface="Verdana" pitchFamily="34" charset="0"/>
              </a:rPr>
              <a:t>         -- declaration of variables</a:t>
            </a:r>
          </a:p>
          <a:p>
            <a:pPr lvl="1" algn="l">
              <a:spcBef>
                <a:spcPts val="600"/>
              </a:spcBef>
              <a:defRPr/>
            </a:pPr>
            <a:r>
              <a:rPr lang="en-US" sz="1600" dirty="0">
                <a:solidFill>
                  <a:srgbClr val="000000"/>
                </a:solidFill>
                <a:latin typeface="Lucida Console" pitchFamily="49" charset="0"/>
                <a:ea typeface="Verdana" pitchFamily="34" charset="0"/>
                <a:cs typeface="Verdana" pitchFamily="34" charset="0"/>
              </a:rPr>
              <a:t>     END;     </a:t>
            </a:r>
          </a:p>
          <a:p>
            <a:pPr lvl="1" algn="l">
              <a:spcBef>
                <a:spcPts val="600"/>
              </a:spcBef>
              <a:defRPr/>
            </a:pPr>
            <a:r>
              <a:rPr lang="en-US" sz="1600" dirty="0">
                <a:solidFill>
                  <a:srgbClr val="000000"/>
                </a:solidFill>
                <a:latin typeface="Lucida Console" pitchFamily="49" charset="0"/>
                <a:ea typeface="Verdana" pitchFamily="34" charset="0"/>
                <a:cs typeface="Verdana" pitchFamily="34" charset="0"/>
              </a:rPr>
              <a:t>        BEGIN</a:t>
            </a:r>
          </a:p>
          <a:p>
            <a:pPr lvl="1" algn="l">
              <a:spcBef>
                <a:spcPts val="600"/>
              </a:spcBef>
              <a:defRPr/>
            </a:pPr>
            <a:r>
              <a:rPr lang="en-US" sz="1600" dirty="0">
                <a:solidFill>
                  <a:srgbClr val="000000"/>
                </a:solidFill>
                <a:latin typeface="Lucida Console" pitchFamily="49" charset="0"/>
                <a:ea typeface="Verdana" pitchFamily="34" charset="0"/>
                <a:cs typeface="Verdana" pitchFamily="34" charset="0"/>
              </a:rPr>
              <a:t>            -- SQL and PL/SQL statement(s)</a:t>
            </a:r>
          </a:p>
          <a:p>
            <a:pPr lvl="1" algn="l">
              <a:spcBef>
                <a:spcPts val="600"/>
              </a:spcBef>
              <a:defRPr/>
            </a:pPr>
            <a:r>
              <a:rPr lang="en-US" sz="1600" dirty="0">
                <a:solidFill>
                  <a:srgbClr val="000000"/>
                </a:solidFill>
                <a:latin typeface="Lucida Console" pitchFamily="49" charset="0"/>
                <a:ea typeface="Verdana" pitchFamily="34" charset="0"/>
                <a:cs typeface="Verdana" pitchFamily="34" charset="0"/>
              </a:rPr>
              <a:t>        END; </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--SQL and PL/SQL statement(s)</a:t>
            </a:r>
          </a:p>
          <a:p>
            <a:pPr algn="l">
              <a:spcBef>
                <a:spcPts val="600"/>
              </a:spcBef>
              <a:defRPr/>
            </a:pPr>
            <a:r>
              <a:rPr lang="en-US" sz="1600" dirty="0">
                <a:solidFill>
                  <a:srgbClr val="000000"/>
                </a:solidFill>
                <a:latin typeface="Lucida Console" pitchFamily="49" charset="0"/>
                <a:ea typeface="Verdana" pitchFamily="34" charset="0"/>
                <a:cs typeface="Verdana" pitchFamily="34" charset="0"/>
              </a:rPr>
              <a:t>    END;</a:t>
            </a:r>
          </a:p>
        </p:txBody>
      </p:sp>
      <p:sp>
        <p:nvSpPr>
          <p:cNvPr id="12" name="Left Bracket 11"/>
          <p:cNvSpPr/>
          <p:nvPr/>
        </p:nvSpPr>
        <p:spPr bwMode="auto">
          <a:xfrm>
            <a:off x="381000" y="1219200"/>
            <a:ext cx="76200" cy="4876800"/>
          </a:xfrm>
          <a:prstGeom prst="leftBracket">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txBody>
          <a:bodyPr anchor="ctr"/>
          <a:lstStyle/>
          <a:p>
            <a:pPr>
              <a:defRPr/>
            </a:pPr>
            <a:endParaRPr lang="en-US">
              <a:solidFill>
                <a:srgbClr val="000000"/>
              </a:solidFill>
            </a:endParaRPr>
          </a:p>
        </p:txBody>
      </p:sp>
      <p:sp>
        <p:nvSpPr>
          <p:cNvPr id="13" name="Left Bracket 12"/>
          <p:cNvSpPr/>
          <p:nvPr/>
        </p:nvSpPr>
        <p:spPr bwMode="auto">
          <a:xfrm>
            <a:off x="762000" y="2667000"/>
            <a:ext cx="304800" cy="1676400"/>
          </a:xfrm>
          <a:prstGeom prst="leftBracket">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txBody>
          <a:bodyPr anchor="ctr"/>
          <a:lstStyle/>
          <a:p>
            <a:pPr>
              <a:defRPr/>
            </a:pPr>
            <a:endParaRPr lang="en-US">
              <a:solidFill>
                <a:srgbClr val="000000"/>
              </a:solidFill>
            </a:endParaRPr>
          </a:p>
        </p:txBody>
      </p:sp>
      <p:sp>
        <p:nvSpPr>
          <p:cNvPr id="14" name="Left Bracket 13"/>
          <p:cNvSpPr/>
          <p:nvPr/>
        </p:nvSpPr>
        <p:spPr bwMode="auto">
          <a:xfrm>
            <a:off x="990600" y="3962400"/>
            <a:ext cx="304800" cy="1371600"/>
          </a:xfrm>
          <a:prstGeom prst="leftBracket">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txBody>
          <a:bodyPr anchor="ctr"/>
          <a:lstStyle/>
          <a:p>
            <a:pPr>
              <a:defRPr/>
            </a:pPr>
            <a:endParaRPr lang="en-US">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fltVal val="0"/>
                                          </p:val>
                                        </p:tav>
                                        <p:tav tm="100000">
                                          <p:val>
                                            <p:strVal val="#ppt_w"/>
                                          </p:val>
                                        </p:tav>
                                      </p:tavLst>
                                    </p:anim>
                                    <p:anim calcmode="lin" valueType="num">
                                      <p:cBhvr>
                                        <p:cTn id="14"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fltVal val="0"/>
                                          </p:val>
                                        </p:tav>
                                        <p:tav tm="100000">
                                          <p:val>
                                            <p:strVal val="#ppt_w"/>
                                          </p:val>
                                        </p:tav>
                                      </p:tavLst>
                                    </p:anim>
                                    <p:anim calcmode="lin" valueType="num">
                                      <p:cBhvr>
                                        <p:cTn id="20" dur="500" fill="hold"/>
                                        <p:tgtEl>
                                          <p:spTgt spid="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203B6BE-0693-4139-A790-526C3DFECAEA}" type="slidenum">
              <a:rPr lang="en-US"/>
              <a:pPr>
                <a:defRPr/>
              </a:pPr>
              <a:t>37</a:t>
            </a:fld>
            <a:endParaRPr lang="en-US"/>
          </a:p>
        </p:txBody>
      </p:sp>
      <p:sp>
        <p:nvSpPr>
          <p:cNvPr id="41986" name="Rectangle 2"/>
          <p:cNvSpPr>
            <a:spLocks noGrp="1" noChangeArrowheads="1"/>
          </p:cNvSpPr>
          <p:nvPr>
            <p:ph type="title"/>
          </p:nvPr>
        </p:nvSpPr>
        <p:spPr>
          <a:xfrm>
            <a:off x="0" y="-76200"/>
            <a:ext cx="7848600" cy="973138"/>
          </a:xfrm>
        </p:spPr>
        <p:txBody>
          <a:bodyPr/>
          <a:lstStyle/>
          <a:p>
            <a:pPr eaLnBrk="1" hangingPunct="1">
              <a:defRPr/>
            </a:pPr>
            <a:r>
              <a:rPr lang="en-US" dirty="0" smtClean="0"/>
              <a:t>Scope of variables(1 of 3)</a:t>
            </a:r>
          </a:p>
        </p:txBody>
      </p:sp>
      <p:sp>
        <p:nvSpPr>
          <p:cNvPr id="39940" name="Rectangle 3"/>
          <p:cNvSpPr>
            <a:spLocks noGrp="1" noChangeArrowheads="1"/>
          </p:cNvSpPr>
          <p:nvPr>
            <p:ph type="body" idx="1"/>
          </p:nvPr>
        </p:nvSpPr>
        <p:spPr>
          <a:xfrm>
            <a:off x="228600" y="1066800"/>
            <a:ext cx="8686800" cy="5334000"/>
          </a:xfrm>
        </p:spPr>
        <p:txBody>
          <a:bodyPr/>
          <a:lstStyle/>
          <a:p>
            <a:pPr algn="just" eaLnBrk="1" hangingPunct="1">
              <a:buClr>
                <a:schemeClr val="tx1"/>
              </a:buClr>
              <a:buFont typeface="Arial" charset="0"/>
              <a:buChar char="•"/>
            </a:pPr>
            <a:r>
              <a:rPr lang="en-US" smtClean="0"/>
              <a:t>Variables declared in the DECLARE section would be visible in the EXECUTABLE section and EXCEPTION section</a:t>
            </a:r>
          </a:p>
          <a:p>
            <a:pPr algn="just" eaLnBrk="1" hangingPunct="1">
              <a:buClr>
                <a:schemeClr val="tx1"/>
              </a:buClr>
              <a:buFont typeface="Arial" charset="0"/>
              <a:buChar char="•"/>
            </a:pPr>
            <a:endParaRPr lang="en-US" smtClean="0"/>
          </a:p>
          <a:p>
            <a:pPr algn="just" eaLnBrk="1" hangingPunct="1">
              <a:buClr>
                <a:schemeClr val="tx1"/>
              </a:buClr>
              <a:buFont typeface="Arial" charset="0"/>
              <a:buChar char="•"/>
            </a:pPr>
            <a:r>
              <a:rPr lang="en-US" smtClean="0"/>
              <a:t>Lifetime of variables declared in the nested block will be only within the nested block </a:t>
            </a:r>
          </a:p>
          <a:p>
            <a:pPr algn="just" eaLnBrk="1" hangingPunct="1">
              <a:buClr>
                <a:schemeClr val="tx1"/>
              </a:buClr>
              <a:buFont typeface="Arial" charset="0"/>
              <a:buChar char="•"/>
            </a:pPr>
            <a:endParaRPr lang="en-US" smtClean="0"/>
          </a:p>
          <a:p>
            <a:pPr algn="just" eaLnBrk="1" hangingPunct="1">
              <a:buClr>
                <a:schemeClr val="tx1"/>
              </a:buClr>
              <a:buFont typeface="Arial" charset="0"/>
              <a:buChar char="•"/>
            </a:pPr>
            <a:r>
              <a:rPr lang="en-US" smtClean="0"/>
              <a:t>Variables declared in the outermost block are visible in all the nested blocks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813"/>
            <a:ext cx="8534400" cy="973138"/>
          </a:xfrm>
        </p:spPr>
        <p:txBody>
          <a:bodyPr/>
          <a:lstStyle/>
          <a:p>
            <a:pPr>
              <a:defRPr/>
            </a:pPr>
            <a:r>
              <a:rPr lang="en-US" dirty="0" smtClean="0"/>
              <a:t>Scope of variables (2 of 3)</a:t>
            </a:r>
            <a:endParaRPr lang="en-US" dirty="0"/>
          </a:p>
        </p:txBody>
      </p:sp>
      <p:sp>
        <p:nvSpPr>
          <p:cNvPr id="4" name="Slide Number Placeholder 3"/>
          <p:cNvSpPr>
            <a:spLocks noGrp="1"/>
          </p:cNvSpPr>
          <p:nvPr>
            <p:ph type="sldNum" sz="quarter" idx="10"/>
          </p:nvPr>
        </p:nvSpPr>
        <p:spPr/>
        <p:txBody>
          <a:bodyPr/>
          <a:lstStyle/>
          <a:p>
            <a:pPr>
              <a:defRPr/>
            </a:pPr>
            <a:fld id="{35D144D8-957F-409E-8906-6BE429450E76}" type="slidenum">
              <a:rPr lang="en-US" smtClean="0"/>
              <a:pPr>
                <a:defRPr/>
              </a:pPr>
              <a:t>38</a:t>
            </a:fld>
            <a:endParaRPr lang="en-US"/>
          </a:p>
        </p:txBody>
      </p:sp>
      <p:sp>
        <p:nvSpPr>
          <p:cNvPr id="22533" name="Rectangle 4"/>
          <p:cNvSpPr>
            <a:spLocks noChangeArrowheads="1"/>
          </p:cNvSpPr>
          <p:nvPr/>
        </p:nvSpPr>
        <p:spPr bwMode="auto">
          <a:xfrm>
            <a:off x="228600" y="1143000"/>
            <a:ext cx="7924800" cy="5181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1400" b="0" dirty="0">
                <a:latin typeface="Lucida Console" pitchFamily="49" charset="0"/>
              </a:rPr>
              <a:t>DECLARE</a:t>
            </a:r>
          </a:p>
          <a:p>
            <a:pPr algn="l">
              <a:defRPr/>
            </a:pPr>
            <a:r>
              <a:rPr lang="en-US" sz="1400" b="0" dirty="0" err="1">
                <a:latin typeface="Lucida Console" pitchFamily="49" charset="0"/>
              </a:rPr>
              <a:t>v_qoh</a:t>
            </a:r>
            <a:r>
              <a:rPr lang="en-US" sz="1400" b="0" dirty="0">
                <a:latin typeface="Lucida Console" pitchFamily="49" charset="0"/>
              </a:rPr>
              <a:t> NUMBER:=10;</a:t>
            </a:r>
          </a:p>
          <a:p>
            <a:pPr algn="l">
              <a:defRPr/>
            </a:pPr>
            <a:r>
              <a:rPr lang="en-US" sz="1400" b="0" dirty="0">
                <a:latin typeface="Lucida Console" pitchFamily="49" charset="0"/>
              </a:rPr>
              <a:t>BEGIN</a:t>
            </a:r>
          </a:p>
          <a:p>
            <a:pPr algn="l">
              <a:defRPr/>
            </a:pPr>
            <a:endParaRPr lang="en-US" sz="1400" b="0" dirty="0">
              <a:latin typeface="Lucida Console" pitchFamily="49" charset="0"/>
            </a:endParaRPr>
          </a:p>
          <a:p>
            <a:pPr algn="l">
              <a:defRPr/>
            </a:pPr>
            <a:endParaRPr lang="en-US" sz="1400" b="0" dirty="0">
              <a:latin typeface="Lucida Console" pitchFamily="49" charset="0"/>
            </a:endParaRPr>
          </a:p>
          <a:p>
            <a:pPr algn="l">
              <a:defRPr/>
            </a:pPr>
            <a:endParaRPr lang="en-US" sz="1400" b="0" dirty="0">
              <a:latin typeface="Lucida Console" pitchFamily="49" charset="0"/>
            </a:endParaRPr>
          </a:p>
          <a:p>
            <a:pPr algn="l">
              <a:defRPr/>
            </a:pPr>
            <a:endParaRPr lang="en-US" sz="1400" b="0" dirty="0">
              <a:latin typeface="Lucida Console" pitchFamily="49" charset="0"/>
            </a:endParaRPr>
          </a:p>
          <a:p>
            <a:pPr algn="l">
              <a:defRPr/>
            </a:pPr>
            <a:endParaRPr lang="en-US" sz="1400" b="0" dirty="0">
              <a:latin typeface="Lucida Console" pitchFamily="49" charset="0"/>
            </a:endParaRPr>
          </a:p>
          <a:p>
            <a:pPr algn="l">
              <a:defRPr/>
            </a:pPr>
            <a:endParaRPr lang="en-US" sz="1400" b="0" dirty="0">
              <a:latin typeface="Lucida Console" pitchFamily="49" charset="0"/>
            </a:endParaRPr>
          </a:p>
          <a:p>
            <a:pPr algn="l">
              <a:defRPr/>
            </a:pPr>
            <a:endParaRPr lang="en-US" sz="1400" b="0" dirty="0">
              <a:latin typeface="Lucida Console" pitchFamily="49" charset="0"/>
            </a:endParaRPr>
          </a:p>
          <a:p>
            <a:pPr algn="l">
              <a:defRPr/>
            </a:pPr>
            <a:r>
              <a:rPr lang="en-US" sz="1400" b="0" dirty="0">
                <a:latin typeface="Lucida Console" pitchFamily="49" charset="0"/>
              </a:rPr>
              <a:t>DBMS_OUTPUT.PUT_LINE('The value of </a:t>
            </a:r>
            <a:r>
              <a:rPr lang="en-US" sz="1400" b="0" dirty="0" err="1">
                <a:latin typeface="Lucida Console" pitchFamily="49" charset="0"/>
              </a:rPr>
              <a:t>v_qoh</a:t>
            </a:r>
            <a:r>
              <a:rPr lang="en-US" sz="1400" b="0" dirty="0">
                <a:latin typeface="Lucida Console" pitchFamily="49" charset="0"/>
              </a:rPr>
              <a:t>: '||</a:t>
            </a:r>
            <a:r>
              <a:rPr lang="en-US" sz="1400" b="0" dirty="0" err="1">
                <a:latin typeface="Lucida Console" pitchFamily="49" charset="0"/>
              </a:rPr>
              <a:t>v_qoh</a:t>
            </a:r>
            <a:r>
              <a:rPr lang="en-US" sz="1400" b="0" dirty="0">
                <a:latin typeface="Lucida Console" pitchFamily="49" charset="0"/>
              </a:rPr>
              <a:t>);</a:t>
            </a:r>
          </a:p>
          <a:p>
            <a:pPr algn="l">
              <a:defRPr/>
            </a:pPr>
            <a:r>
              <a:rPr lang="en-US" sz="1400" b="0" dirty="0">
                <a:latin typeface="Lucida Console" pitchFamily="49" charset="0"/>
              </a:rPr>
              <a:t>DBMS_OUTPUT.PUT_LINE('The value of v_price: '||v_price);</a:t>
            </a:r>
          </a:p>
          <a:p>
            <a:pPr algn="l">
              <a:defRPr/>
            </a:pPr>
            <a:r>
              <a:rPr lang="en-US" sz="1400" b="0" dirty="0">
                <a:latin typeface="Lucida Console" pitchFamily="49" charset="0"/>
              </a:rPr>
              <a:t>END; </a:t>
            </a:r>
          </a:p>
        </p:txBody>
      </p:sp>
      <p:sp>
        <p:nvSpPr>
          <p:cNvPr id="8" name="Rectangle 7"/>
          <p:cNvSpPr/>
          <p:nvPr/>
        </p:nvSpPr>
        <p:spPr bwMode="auto">
          <a:xfrm>
            <a:off x="381000" y="2667000"/>
            <a:ext cx="6553200" cy="1981200"/>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nchor="ctr"/>
          <a:lstStyle/>
          <a:p>
            <a:pPr algn="l">
              <a:defRPr/>
            </a:pPr>
            <a:r>
              <a:rPr lang="en-US" sz="1400" b="0" dirty="0">
                <a:solidFill>
                  <a:srgbClr val="000000"/>
                </a:solidFill>
                <a:latin typeface="Lucida Console" pitchFamily="49" charset="0"/>
              </a:rPr>
              <a:t>DECLARE</a:t>
            </a:r>
          </a:p>
          <a:p>
            <a:pPr algn="l">
              <a:defRPr/>
            </a:pPr>
            <a:r>
              <a:rPr lang="en-US" sz="1400" b="0" dirty="0">
                <a:solidFill>
                  <a:srgbClr val="000000"/>
                </a:solidFill>
                <a:latin typeface="Lucida Console" pitchFamily="49" charset="0"/>
              </a:rPr>
              <a:t>   v_price NUMBER:=20;</a:t>
            </a:r>
          </a:p>
          <a:p>
            <a:pPr algn="l">
              <a:defRPr/>
            </a:pPr>
            <a:r>
              <a:rPr lang="en-US" sz="1400" b="0" dirty="0">
                <a:solidFill>
                  <a:srgbClr val="000000"/>
                </a:solidFill>
                <a:latin typeface="Lucida Console" pitchFamily="49" charset="0"/>
              </a:rPr>
              <a:t> BEGIN</a:t>
            </a:r>
          </a:p>
          <a:p>
            <a:pPr algn="l">
              <a:defRPr/>
            </a:pPr>
            <a:r>
              <a:rPr lang="en-US" sz="1400" b="0" dirty="0">
                <a:solidFill>
                  <a:srgbClr val="000000"/>
                </a:solidFill>
                <a:latin typeface="Lucida Console" pitchFamily="49" charset="0"/>
              </a:rPr>
              <a:t>   DBMS_OUTPUT.PUT_LINE('The value of </a:t>
            </a:r>
            <a:r>
              <a:rPr lang="en-US" sz="1400" b="0" dirty="0" err="1">
                <a:solidFill>
                  <a:srgbClr val="000000"/>
                </a:solidFill>
                <a:latin typeface="Lucida Console" pitchFamily="49" charset="0"/>
              </a:rPr>
              <a:t>v_qoh</a:t>
            </a:r>
            <a:r>
              <a:rPr lang="en-US" sz="1400" b="0" dirty="0">
                <a:solidFill>
                  <a:srgbClr val="000000"/>
                </a:solidFill>
                <a:latin typeface="Lucida Console" pitchFamily="49" charset="0"/>
              </a:rPr>
              <a:t>: '||</a:t>
            </a:r>
            <a:r>
              <a:rPr lang="en-US" sz="1400" b="0" dirty="0" err="1">
                <a:solidFill>
                  <a:srgbClr val="000000"/>
                </a:solidFill>
                <a:latin typeface="Lucida Console" pitchFamily="49" charset="0"/>
              </a:rPr>
              <a:t>v_qoh</a:t>
            </a:r>
            <a:r>
              <a:rPr lang="en-US" sz="1400" b="0" dirty="0">
                <a:solidFill>
                  <a:srgbClr val="000000"/>
                </a:solidFill>
                <a:latin typeface="Lucida Console" pitchFamily="49" charset="0"/>
              </a:rPr>
              <a:t>);</a:t>
            </a:r>
          </a:p>
          <a:p>
            <a:pPr algn="l">
              <a:defRPr/>
            </a:pPr>
            <a:r>
              <a:rPr lang="en-US" sz="1400" b="0" dirty="0">
                <a:solidFill>
                  <a:srgbClr val="000000"/>
                </a:solidFill>
                <a:latin typeface="Lucida Console" pitchFamily="49" charset="0"/>
              </a:rPr>
              <a:t>   DBMS_OUTPUT.PUT_LINE('The value of v_price: '||v_price);</a:t>
            </a:r>
          </a:p>
          <a:p>
            <a:pPr algn="l">
              <a:defRPr/>
            </a:pPr>
            <a:r>
              <a:rPr lang="en-US" sz="1400" b="0" dirty="0">
                <a:solidFill>
                  <a:srgbClr val="000000"/>
                </a:solidFill>
                <a:latin typeface="Lucida Console" pitchFamily="49" charset="0"/>
              </a:rPr>
              <a:t> END;</a:t>
            </a:r>
          </a:p>
        </p:txBody>
      </p:sp>
      <p:sp>
        <p:nvSpPr>
          <p:cNvPr id="6" name="Rounded Rectangular Callout 5"/>
          <p:cNvSpPr/>
          <p:nvPr/>
        </p:nvSpPr>
        <p:spPr bwMode="auto">
          <a:xfrm>
            <a:off x="3124200" y="1981200"/>
            <a:ext cx="2514600" cy="762000"/>
          </a:xfrm>
          <a:prstGeom prst="wedgeRoundRectCallout">
            <a:avLst>
              <a:gd name="adj1" fmla="val -58173"/>
              <a:gd name="adj2" fmla="val 101398"/>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a:defRPr/>
            </a:pPr>
            <a:r>
              <a:rPr lang="en-US" sz="1600" dirty="0">
                <a:solidFill>
                  <a:schemeClr val="bg1"/>
                </a:solidFill>
              </a:rPr>
              <a:t>Scope of the variable is from DECLARE to its END</a:t>
            </a:r>
          </a:p>
        </p:txBody>
      </p:sp>
      <p:sp>
        <p:nvSpPr>
          <p:cNvPr id="7" name="Rounded Rectangular Callout 6"/>
          <p:cNvSpPr/>
          <p:nvPr/>
        </p:nvSpPr>
        <p:spPr bwMode="auto">
          <a:xfrm>
            <a:off x="5943600" y="1219200"/>
            <a:ext cx="2895600" cy="1447800"/>
          </a:xfrm>
          <a:prstGeom prst="wedgeRoundRectCallout">
            <a:avLst>
              <a:gd name="adj1" fmla="val -39702"/>
              <a:gd name="adj2" fmla="val 222295"/>
              <a:gd name="adj3" fmla="val 16667"/>
            </a:avLst>
          </a:prstGeom>
          <a:ln>
            <a:headEnd type="none" w="med" len="med"/>
            <a:tailEnd type="none" w="med" len="med"/>
          </a:ln>
          <a:scene3d>
            <a:camera prst="orthographicFront">
              <a:rot lat="0" lon="0" rev="0"/>
            </a:camera>
            <a:lightRig rig="threePt" dir="t">
              <a:rot lat="0" lon="0" rev="1200000"/>
            </a:lightRig>
          </a:scene3d>
        </p:spPr>
        <p:style>
          <a:lnRef idx="0">
            <a:schemeClr val="accent6"/>
          </a:lnRef>
          <a:fillRef idx="3">
            <a:schemeClr val="accent6"/>
          </a:fillRef>
          <a:effectRef idx="3">
            <a:schemeClr val="accent6"/>
          </a:effectRef>
          <a:fontRef idx="minor">
            <a:schemeClr val="lt1"/>
          </a:fontRef>
        </p:style>
        <p:txBody>
          <a:bodyPr anchor="ctr"/>
          <a:lstStyle/>
          <a:p>
            <a:pPr algn="l">
              <a:defRPr/>
            </a:pPr>
            <a:r>
              <a:rPr lang="en-US" sz="1400" dirty="0">
                <a:solidFill>
                  <a:schemeClr val="bg1"/>
                </a:solidFill>
                <a:latin typeface="+mj-lt"/>
                <a:ea typeface="Verdana" pitchFamily="34" charset="0"/>
                <a:cs typeface="Verdana" pitchFamily="34" charset="0"/>
              </a:rPr>
              <a:t>ERROR because scope of the variable is within the inner DECLARE to its END.</a:t>
            </a:r>
          </a:p>
          <a:p>
            <a:pPr algn="l">
              <a:defRPr/>
            </a:pPr>
            <a:r>
              <a:rPr lang="en-US" sz="1400" dirty="0">
                <a:solidFill>
                  <a:schemeClr val="bg1"/>
                </a:solidFill>
                <a:latin typeface="+mj-lt"/>
                <a:ea typeface="Verdana" pitchFamily="34" charset="0"/>
                <a:cs typeface="Verdana" pitchFamily="34" charset="0"/>
              </a:rPr>
              <a:t>identifier 'V_PRICE' must be declared</a:t>
            </a:r>
          </a:p>
        </p:txBody>
      </p:sp>
      <p:sp>
        <p:nvSpPr>
          <p:cNvPr id="9" name="Left Bracket 8"/>
          <p:cNvSpPr/>
          <p:nvPr/>
        </p:nvSpPr>
        <p:spPr bwMode="auto">
          <a:xfrm>
            <a:off x="304800" y="2819400"/>
            <a:ext cx="152400" cy="1676400"/>
          </a:xfrm>
          <a:prstGeom prst="leftBracket">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txBody>
          <a:bodyPr anchor="ctr"/>
          <a:lstStyle/>
          <a:p>
            <a:pPr>
              <a:defRPr/>
            </a:pPr>
            <a:endParaRPr lang="en-US"/>
          </a:p>
        </p:txBody>
      </p:sp>
      <p:sp>
        <p:nvSpPr>
          <p:cNvPr id="10" name="Left Bracket 9"/>
          <p:cNvSpPr/>
          <p:nvPr/>
        </p:nvSpPr>
        <p:spPr bwMode="auto">
          <a:xfrm>
            <a:off x="76200" y="1752600"/>
            <a:ext cx="228600" cy="3962400"/>
          </a:xfrm>
          <a:prstGeom prst="leftBracket">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txBody>
          <a:bodyPr anchor="ctr"/>
          <a:lstStyle/>
          <a:p>
            <a:pP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F9E64E3D-1889-4BE8-B114-F581F6BA0578}" type="slidenum">
              <a:rPr lang="en-US"/>
              <a:pPr>
                <a:defRPr/>
              </a:pPr>
              <a:t>39</a:t>
            </a:fld>
            <a:endParaRPr lang="en-US"/>
          </a:p>
        </p:txBody>
      </p:sp>
      <p:sp>
        <p:nvSpPr>
          <p:cNvPr id="41986" name="Rectangle 2"/>
          <p:cNvSpPr>
            <a:spLocks noGrp="1" noChangeArrowheads="1"/>
          </p:cNvSpPr>
          <p:nvPr>
            <p:ph type="title"/>
          </p:nvPr>
        </p:nvSpPr>
        <p:spPr>
          <a:xfrm>
            <a:off x="0" y="-76200"/>
            <a:ext cx="7848600" cy="973138"/>
          </a:xfrm>
        </p:spPr>
        <p:txBody>
          <a:bodyPr/>
          <a:lstStyle/>
          <a:p>
            <a:pPr eaLnBrk="1" hangingPunct="1">
              <a:defRPr/>
            </a:pPr>
            <a:r>
              <a:rPr lang="en-US" dirty="0" smtClean="0"/>
              <a:t>Scope of variables(3 of 3) </a:t>
            </a:r>
          </a:p>
        </p:txBody>
      </p:sp>
      <p:sp>
        <p:nvSpPr>
          <p:cNvPr id="41988" name="Rectangle 3"/>
          <p:cNvSpPr>
            <a:spLocks noGrp="1" noChangeArrowheads="1"/>
          </p:cNvSpPr>
          <p:nvPr>
            <p:ph type="body" idx="1"/>
          </p:nvPr>
        </p:nvSpPr>
        <p:spPr>
          <a:xfrm>
            <a:off x="228600" y="990600"/>
            <a:ext cx="8915400" cy="5334000"/>
          </a:xfrm>
        </p:spPr>
        <p:txBody>
          <a:bodyPr/>
          <a:lstStyle/>
          <a:p>
            <a:pPr algn="just" eaLnBrk="1" hangingPunct="1">
              <a:buClr>
                <a:schemeClr val="tx1"/>
              </a:buClr>
              <a:buFont typeface="Wingdings" pitchFamily="2" charset="2"/>
              <a:buNone/>
            </a:pPr>
            <a:endParaRPr lang="en-US" smtClean="0"/>
          </a:p>
          <a:p>
            <a:pPr lvl="1" algn="just" eaLnBrk="1" hangingPunct="1">
              <a:buClr>
                <a:schemeClr val="tx1"/>
              </a:buClr>
              <a:buFont typeface="Wingdings" pitchFamily="2" charset="2"/>
              <a:buNone/>
            </a:pPr>
            <a:endParaRPr lang="en-US" smtClean="0"/>
          </a:p>
          <a:p>
            <a:pPr algn="just" eaLnBrk="1" hangingPunct="1">
              <a:buClr>
                <a:schemeClr val="tx1"/>
              </a:buClr>
              <a:buFont typeface="Arial" charset="0"/>
              <a:buChar char="•"/>
            </a:pPr>
            <a:endParaRPr lang="en-US" smtClean="0"/>
          </a:p>
        </p:txBody>
      </p:sp>
      <p:sp>
        <p:nvSpPr>
          <p:cNvPr id="6" name="AutoShape 10"/>
          <p:cNvSpPr>
            <a:spLocks noChangeArrowheads="1"/>
          </p:cNvSpPr>
          <p:nvPr/>
        </p:nvSpPr>
        <p:spPr bwMode="auto">
          <a:xfrm>
            <a:off x="0" y="990600"/>
            <a:ext cx="4876800" cy="52578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algn="l">
              <a:spcBef>
                <a:spcPts val="600"/>
              </a:spcBef>
              <a:buClrTx/>
              <a:buSzTx/>
              <a:buFontTx/>
              <a:buNone/>
              <a:defRPr/>
            </a:pPr>
            <a:r>
              <a:rPr lang="en-US" sz="1600" b="0" dirty="0">
                <a:latin typeface="Verdana" pitchFamily="34" charset="0"/>
                <a:ea typeface="Verdana" pitchFamily="34" charset="0"/>
                <a:cs typeface="Verdana" pitchFamily="34" charset="0"/>
              </a:rPr>
              <a:t>   DECLARE</a:t>
            </a:r>
          </a:p>
          <a:p>
            <a:pPr algn="l">
              <a:spcBef>
                <a:spcPts val="600"/>
              </a:spcBef>
              <a:buClrTx/>
              <a:buSzTx/>
              <a:buFontTx/>
              <a:buNone/>
              <a:defRPr/>
            </a:pPr>
            <a:r>
              <a:rPr lang="en-US" sz="1600" b="0" dirty="0">
                <a:latin typeface="Verdana" pitchFamily="34" charset="0"/>
                <a:ea typeface="Verdana" pitchFamily="34" charset="0"/>
                <a:cs typeface="Verdana" pitchFamily="34" charset="0"/>
              </a:rPr>
              <a:t>    v_itemid  NUMBER(4) := 1001;</a:t>
            </a:r>
          </a:p>
          <a:p>
            <a:pPr algn="l">
              <a:spcBef>
                <a:spcPts val="600"/>
              </a:spcBef>
              <a:buClrTx/>
              <a:buSzTx/>
              <a:buFontTx/>
              <a:buNone/>
              <a:defRPr/>
            </a:pPr>
            <a:r>
              <a:rPr lang="en-US" sz="1600" b="0" dirty="0">
                <a:latin typeface="Verdana" pitchFamily="34" charset="0"/>
                <a:ea typeface="Verdana" pitchFamily="34" charset="0"/>
                <a:cs typeface="Verdana" pitchFamily="34" charset="0"/>
              </a:rPr>
              <a:t>    BEGIN</a:t>
            </a:r>
          </a:p>
          <a:p>
            <a:pPr algn="l">
              <a:spcBef>
                <a:spcPts val="600"/>
              </a:spcBef>
              <a:buClrTx/>
              <a:buSzTx/>
              <a:buFontTx/>
              <a:buNone/>
              <a:defRPr/>
            </a:pPr>
            <a:r>
              <a:rPr lang="en-US" sz="1600" b="0" dirty="0">
                <a:latin typeface="Verdana" pitchFamily="34" charset="0"/>
                <a:ea typeface="Verdana" pitchFamily="34" charset="0"/>
                <a:cs typeface="Verdana" pitchFamily="34" charset="0"/>
              </a:rPr>
              <a:t>          DECLARE</a:t>
            </a:r>
          </a:p>
          <a:p>
            <a:pPr algn="l">
              <a:spcBef>
                <a:spcPts val="600"/>
              </a:spcBef>
              <a:buClrTx/>
              <a:buSzTx/>
              <a:buFontTx/>
              <a:buNone/>
              <a:defRPr/>
            </a:pPr>
            <a:r>
              <a:rPr lang="en-US" sz="1600" b="0" dirty="0">
                <a:latin typeface="Verdana" pitchFamily="34" charset="0"/>
                <a:ea typeface="Verdana" pitchFamily="34" charset="0"/>
                <a:cs typeface="Verdana" pitchFamily="34" charset="0"/>
              </a:rPr>
              <a:t>             v_itemid  NUMBER(4) := 1002;</a:t>
            </a:r>
          </a:p>
          <a:p>
            <a:pPr algn="l">
              <a:spcBef>
                <a:spcPts val="600"/>
              </a:spcBef>
              <a:buClrTx/>
              <a:buSzTx/>
              <a:buFontTx/>
              <a:buNone/>
              <a:defRPr/>
            </a:pPr>
            <a:r>
              <a:rPr lang="en-US" sz="1600" b="0" dirty="0">
                <a:latin typeface="Verdana" pitchFamily="34" charset="0"/>
                <a:ea typeface="Verdana" pitchFamily="34" charset="0"/>
                <a:cs typeface="Verdana" pitchFamily="34" charset="0"/>
              </a:rPr>
              <a:t>         BEGIN</a:t>
            </a:r>
          </a:p>
          <a:p>
            <a:pPr algn="l">
              <a:spcBef>
                <a:spcPts val="600"/>
              </a:spcBef>
              <a:buClrTx/>
              <a:buSzTx/>
              <a:buFontTx/>
              <a:buNone/>
              <a:defRPr/>
            </a:pPr>
            <a:r>
              <a:rPr lang="en-US" sz="1600" b="0" dirty="0">
                <a:latin typeface="Verdana" pitchFamily="34" charset="0"/>
                <a:ea typeface="Verdana" pitchFamily="34" charset="0"/>
                <a:cs typeface="Verdana" pitchFamily="34" charset="0"/>
              </a:rPr>
              <a:t>          DBMS_OUTPUT.PUT_LINE( v_itemid);</a:t>
            </a:r>
          </a:p>
          <a:p>
            <a:pPr algn="l">
              <a:spcBef>
                <a:spcPts val="600"/>
              </a:spcBef>
              <a:buClrTx/>
              <a:buSzTx/>
              <a:buFontTx/>
              <a:buNone/>
              <a:defRPr/>
            </a:pPr>
            <a:r>
              <a:rPr lang="en-US" sz="1600" b="0" dirty="0">
                <a:latin typeface="Verdana" pitchFamily="34" charset="0"/>
                <a:ea typeface="Verdana" pitchFamily="34" charset="0"/>
                <a:cs typeface="Verdana" pitchFamily="34" charset="0"/>
              </a:rPr>
              <a:t>          END;   </a:t>
            </a:r>
          </a:p>
          <a:p>
            <a:pPr algn="l">
              <a:spcBef>
                <a:spcPts val="600"/>
              </a:spcBef>
              <a:buClrTx/>
              <a:buSzTx/>
              <a:buFontTx/>
              <a:buNone/>
              <a:defRPr/>
            </a:pPr>
            <a:r>
              <a:rPr lang="en-US" sz="1600" b="0" dirty="0">
                <a:latin typeface="Verdana" pitchFamily="34" charset="0"/>
                <a:ea typeface="Verdana" pitchFamily="34" charset="0"/>
                <a:cs typeface="Verdana" pitchFamily="34" charset="0"/>
              </a:rPr>
              <a:t>        DECLARE</a:t>
            </a:r>
          </a:p>
          <a:p>
            <a:pPr algn="l">
              <a:spcBef>
                <a:spcPts val="600"/>
              </a:spcBef>
              <a:buClrTx/>
              <a:buSzTx/>
              <a:buFontTx/>
              <a:buNone/>
              <a:defRPr/>
            </a:pPr>
            <a:r>
              <a:rPr lang="en-US" sz="1600" b="0" dirty="0">
                <a:latin typeface="Verdana" pitchFamily="34" charset="0"/>
                <a:ea typeface="Verdana" pitchFamily="34" charset="0"/>
                <a:cs typeface="Verdana" pitchFamily="34" charset="0"/>
              </a:rPr>
              <a:t>             v_quantityonhand NUMBER(4):=300;</a:t>
            </a:r>
          </a:p>
          <a:p>
            <a:pPr algn="l">
              <a:spcBef>
                <a:spcPts val="600"/>
              </a:spcBef>
              <a:buClrTx/>
              <a:buSzTx/>
              <a:buFontTx/>
              <a:buNone/>
              <a:defRPr/>
            </a:pPr>
            <a:r>
              <a:rPr lang="en-US" sz="1600" b="0" dirty="0">
                <a:latin typeface="Verdana" pitchFamily="34" charset="0"/>
                <a:ea typeface="Verdana" pitchFamily="34" charset="0"/>
                <a:cs typeface="Verdana" pitchFamily="34" charset="0"/>
              </a:rPr>
              <a:t>        BEGIN</a:t>
            </a:r>
          </a:p>
          <a:p>
            <a:pPr algn="l">
              <a:spcBef>
                <a:spcPts val="600"/>
              </a:spcBef>
              <a:buClrTx/>
              <a:buSzTx/>
              <a:buFontTx/>
              <a:buNone/>
              <a:defRPr/>
            </a:pPr>
            <a:r>
              <a:rPr lang="en-US" sz="1600" b="0" dirty="0">
                <a:latin typeface="Verdana" pitchFamily="34" charset="0"/>
                <a:ea typeface="Verdana" pitchFamily="34" charset="0"/>
                <a:cs typeface="Verdana" pitchFamily="34" charset="0"/>
              </a:rPr>
              <a:t>          DBMS_OUTPUT.PUT_LINE( v_itemid);</a:t>
            </a:r>
          </a:p>
          <a:p>
            <a:pPr algn="l">
              <a:spcBef>
                <a:spcPts val="600"/>
              </a:spcBef>
              <a:buClrTx/>
              <a:buSzTx/>
              <a:buFontTx/>
              <a:buNone/>
              <a:defRPr/>
            </a:pPr>
            <a:r>
              <a:rPr lang="en-US" sz="1600" b="0" dirty="0">
                <a:latin typeface="Verdana" pitchFamily="34" charset="0"/>
                <a:ea typeface="Verdana" pitchFamily="34" charset="0"/>
                <a:cs typeface="Verdana" pitchFamily="34" charset="0"/>
              </a:rPr>
              <a:t>        END;   </a:t>
            </a:r>
          </a:p>
          <a:p>
            <a:pPr algn="l">
              <a:spcBef>
                <a:spcPts val="600"/>
              </a:spcBef>
              <a:buClrTx/>
              <a:buSzTx/>
              <a:buFontTx/>
              <a:buNone/>
              <a:defRPr/>
            </a:pPr>
            <a:r>
              <a:rPr lang="en-US" sz="1600" b="0" dirty="0">
                <a:latin typeface="Verdana" pitchFamily="34" charset="0"/>
                <a:ea typeface="Verdana" pitchFamily="34" charset="0"/>
                <a:cs typeface="Verdana" pitchFamily="34" charset="0"/>
              </a:rPr>
              <a:t> </a:t>
            </a:r>
          </a:p>
          <a:p>
            <a:pPr algn="l">
              <a:spcBef>
                <a:spcPts val="600"/>
              </a:spcBef>
              <a:buClrTx/>
              <a:buSzTx/>
              <a:buFontTx/>
              <a:buNone/>
              <a:defRPr/>
            </a:pPr>
            <a:r>
              <a:rPr lang="en-US" sz="1600" b="0" dirty="0">
                <a:latin typeface="Verdana" pitchFamily="34" charset="0"/>
                <a:ea typeface="Verdana" pitchFamily="34" charset="0"/>
                <a:cs typeface="Verdana" pitchFamily="34" charset="0"/>
              </a:rPr>
              <a:t>  DBMS_OUTPUT.PUT_LINE(</a:t>
            </a:r>
            <a:r>
              <a:rPr lang="en-US" sz="1600" b="0" dirty="0" err="1">
                <a:latin typeface="Verdana" pitchFamily="34" charset="0"/>
                <a:ea typeface="Verdana" pitchFamily="34" charset="0"/>
                <a:cs typeface="Verdana" pitchFamily="34" charset="0"/>
              </a:rPr>
              <a:t>v_itemid</a:t>
            </a:r>
            <a:r>
              <a:rPr lang="en-US" sz="1600" b="0" dirty="0">
                <a:latin typeface="Verdana" pitchFamily="34" charset="0"/>
                <a:ea typeface="Verdana" pitchFamily="34" charset="0"/>
                <a:cs typeface="Verdana" pitchFamily="34" charset="0"/>
              </a:rPr>
              <a:t>);</a:t>
            </a:r>
          </a:p>
          <a:p>
            <a:pPr algn="l">
              <a:spcBef>
                <a:spcPts val="600"/>
              </a:spcBef>
              <a:buClrTx/>
              <a:buSzTx/>
              <a:buFontTx/>
              <a:buNone/>
              <a:defRPr/>
            </a:pPr>
            <a:r>
              <a:rPr lang="en-US" sz="1600" b="0" dirty="0">
                <a:latin typeface="Verdana" pitchFamily="34" charset="0"/>
                <a:ea typeface="Verdana" pitchFamily="34" charset="0"/>
                <a:cs typeface="Verdana" pitchFamily="34" charset="0"/>
              </a:rPr>
              <a:t>  END;</a:t>
            </a:r>
          </a:p>
        </p:txBody>
      </p:sp>
      <p:sp>
        <p:nvSpPr>
          <p:cNvPr id="8" name="Left Bracket 7"/>
          <p:cNvSpPr/>
          <p:nvPr/>
        </p:nvSpPr>
        <p:spPr bwMode="auto">
          <a:xfrm>
            <a:off x="381000" y="2286000"/>
            <a:ext cx="76200" cy="1295400"/>
          </a:xfrm>
          <a:prstGeom prst="leftBracket">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txBody>
          <a:bodyPr anchor="ctr"/>
          <a:lstStyle/>
          <a:p>
            <a:pPr>
              <a:defRPr/>
            </a:pPr>
            <a:endParaRPr lang="en-US"/>
          </a:p>
        </p:txBody>
      </p:sp>
      <p:sp>
        <p:nvSpPr>
          <p:cNvPr id="9" name="Left Bracket 8"/>
          <p:cNvSpPr/>
          <p:nvPr/>
        </p:nvSpPr>
        <p:spPr bwMode="auto">
          <a:xfrm>
            <a:off x="381000" y="3733800"/>
            <a:ext cx="76200" cy="1524000"/>
          </a:xfrm>
          <a:prstGeom prst="leftBracket">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txBody>
          <a:bodyPr anchor="ctr"/>
          <a:lstStyle/>
          <a:p>
            <a:pPr>
              <a:defRPr/>
            </a:pPr>
            <a:endParaRPr lang="en-US"/>
          </a:p>
        </p:txBody>
      </p:sp>
      <p:sp>
        <p:nvSpPr>
          <p:cNvPr id="11" name="Left Bracket 10"/>
          <p:cNvSpPr/>
          <p:nvPr/>
        </p:nvSpPr>
        <p:spPr bwMode="auto">
          <a:xfrm>
            <a:off x="76200" y="1219200"/>
            <a:ext cx="76200" cy="4800600"/>
          </a:xfrm>
          <a:prstGeom prst="leftBracket">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txBody>
          <a:bodyPr anchor="ctr"/>
          <a:lstStyle/>
          <a:p>
            <a:pPr>
              <a:defRPr/>
            </a:pPr>
            <a:endParaRPr lang="en-US"/>
          </a:p>
        </p:txBody>
      </p:sp>
      <p:sp>
        <p:nvSpPr>
          <p:cNvPr id="15" name="Rectangle 3"/>
          <p:cNvSpPr txBox="1">
            <a:spLocks noChangeArrowheads="1"/>
          </p:cNvSpPr>
          <p:nvPr/>
        </p:nvSpPr>
        <p:spPr bwMode="auto">
          <a:xfrm>
            <a:off x="4724400" y="990600"/>
            <a:ext cx="4343400" cy="5334000"/>
          </a:xfrm>
          <a:prstGeom prst="rect">
            <a:avLst/>
          </a:prstGeom>
          <a:noFill/>
          <a:ln w="9525">
            <a:noFill/>
            <a:miter lim="800000"/>
            <a:headEnd/>
            <a:tailEnd/>
          </a:ln>
        </p:spPr>
        <p:txBody>
          <a:bodyPr/>
          <a:lstStyle/>
          <a:p>
            <a:pPr marL="342900" indent="-342900" algn="just" eaLnBrk="1" hangingPunct="1">
              <a:spcBef>
                <a:spcPct val="20000"/>
              </a:spcBef>
              <a:buClr>
                <a:schemeClr val="tx1"/>
              </a:buClr>
              <a:buSzTx/>
              <a:buFont typeface="Arial" pitchFamily="34" charset="0"/>
              <a:buChar char="•"/>
              <a:defRPr/>
            </a:pPr>
            <a:endParaRPr lang="en-US" sz="1800" kern="0" dirty="0">
              <a:latin typeface="Calibri" pitchFamily="34" charset="0"/>
            </a:endParaRPr>
          </a:p>
          <a:p>
            <a:pPr marL="342900" indent="-342900" algn="just" eaLnBrk="1" hangingPunct="1">
              <a:spcBef>
                <a:spcPct val="20000"/>
              </a:spcBef>
              <a:buClr>
                <a:schemeClr val="tx1"/>
              </a:buClr>
              <a:buSzTx/>
              <a:buFont typeface="Arial" pitchFamily="34" charset="0"/>
              <a:buChar char="•"/>
              <a:defRPr/>
            </a:pPr>
            <a:endParaRPr lang="en-US" sz="1800" kern="0" dirty="0">
              <a:latin typeface="Calibri" pitchFamily="34" charset="0"/>
            </a:endParaRPr>
          </a:p>
          <a:p>
            <a:pPr marL="342900" indent="-342900" algn="just" eaLnBrk="1" hangingPunct="1">
              <a:spcBef>
                <a:spcPct val="20000"/>
              </a:spcBef>
              <a:buClr>
                <a:schemeClr val="tx1"/>
              </a:buClr>
              <a:buSzTx/>
              <a:buFont typeface="Arial" pitchFamily="34" charset="0"/>
              <a:buChar char="•"/>
              <a:defRPr/>
            </a:pPr>
            <a:endParaRPr lang="en-US" sz="1800" kern="0" dirty="0">
              <a:latin typeface="Calibri" pitchFamily="34" charset="0"/>
            </a:endParaRPr>
          </a:p>
          <a:p>
            <a:pPr marL="342900" indent="-342900" algn="just" eaLnBrk="1" hangingPunct="1">
              <a:spcBef>
                <a:spcPct val="20000"/>
              </a:spcBef>
              <a:buClr>
                <a:schemeClr val="tx1"/>
              </a:buClr>
              <a:buSzTx/>
              <a:buFont typeface="Arial" pitchFamily="34" charset="0"/>
              <a:buChar char="•"/>
              <a:defRPr/>
            </a:pPr>
            <a:endParaRPr lang="en-US" sz="1800" kern="0" dirty="0">
              <a:latin typeface="Calibri" pitchFamily="34" charset="0"/>
            </a:endParaRPr>
          </a:p>
          <a:p>
            <a:pPr marL="342900" indent="-342900" algn="just" eaLnBrk="1" hangingPunct="1">
              <a:spcBef>
                <a:spcPct val="20000"/>
              </a:spcBef>
              <a:buClr>
                <a:schemeClr val="tx1"/>
              </a:buClr>
              <a:buSzTx/>
              <a:buFont typeface="Arial" pitchFamily="34" charset="0"/>
              <a:buChar char="•"/>
              <a:defRPr/>
            </a:pPr>
            <a:endParaRPr lang="en-US" sz="1800" kern="0" dirty="0">
              <a:latin typeface="Calibri" pitchFamily="34" charset="0"/>
            </a:endParaRPr>
          </a:p>
          <a:p>
            <a:pPr marL="342900" indent="-342900" algn="just" eaLnBrk="1" hangingPunct="1">
              <a:spcBef>
                <a:spcPct val="20000"/>
              </a:spcBef>
              <a:buClr>
                <a:schemeClr val="tx1"/>
              </a:buClr>
              <a:buSzTx/>
              <a:buFont typeface="Arial" pitchFamily="34" charset="0"/>
              <a:buChar char="•"/>
              <a:defRPr/>
            </a:pPr>
            <a:endParaRPr lang="en-US" sz="1800" kern="0" dirty="0">
              <a:latin typeface="Calibri" pitchFamily="34" charset="0"/>
            </a:endParaRPr>
          </a:p>
          <a:p>
            <a:pPr marL="342900" indent="-342900" algn="just" eaLnBrk="1" hangingPunct="1">
              <a:spcBef>
                <a:spcPct val="20000"/>
              </a:spcBef>
              <a:buClr>
                <a:schemeClr val="tx1"/>
              </a:buClr>
              <a:buSzTx/>
              <a:buFont typeface="Arial" pitchFamily="34" charset="0"/>
              <a:buChar char="•"/>
              <a:defRPr/>
            </a:pPr>
            <a:endParaRPr lang="en-US" sz="1800" kern="0" dirty="0">
              <a:latin typeface="Calibri" pitchFamily="34" charset="0"/>
            </a:endParaRPr>
          </a:p>
          <a:p>
            <a:pPr marL="342900" indent="-342900" algn="just" eaLnBrk="1" hangingPunct="1">
              <a:spcBef>
                <a:spcPct val="20000"/>
              </a:spcBef>
              <a:buClr>
                <a:schemeClr val="tx1"/>
              </a:buClr>
              <a:buSzTx/>
              <a:buFont typeface="Arial" pitchFamily="34" charset="0"/>
              <a:buChar char="•"/>
              <a:defRPr/>
            </a:pPr>
            <a:endParaRPr lang="en-US" sz="1800" kern="0" dirty="0">
              <a:latin typeface="Calibri" pitchFamily="34" charset="0"/>
            </a:endParaRPr>
          </a:p>
          <a:p>
            <a:pPr marL="342900" indent="-342900" algn="just" eaLnBrk="1" hangingPunct="1">
              <a:spcBef>
                <a:spcPct val="20000"/>
              </a:spcBef>
              <a:buClr>
                <a:schemeClr val="tx1"/>
              </a:buClr>
              <a:buSzTx/>
              <a:buFont typeface="Arial" pitchFamily="34" charset="0"/>
              <a:buChar char="•"/>
              <a:defRPr/>
            </a:pPr>
            <a:r>
              <a:rPr lang="en-US" sz="1800" kern="0" dirty="0">
                <a:latin typeface="Calibri" pitchFamily="34" charset="0"/>
              </a:rPr>
              <a:t>Output </a:t>
            </a:r>
          </a:p>
          <a:p>
            <a:pPr marL="342900" indent="-342900" algn="just" eaLnBrk="1" hangingPunct="1">
              <a:spcBef>
                <a:spcPct val="20000"/>
              </a:spcBef>
              <a:buClr>
                <a:schemeClr val="tx1"/>
              </a:buClr>
              <a:buSzTx/>
              <a:buFont typeface="Arial" pitchFamily="34" charset="0"/>
              <a:buChar char="•"/>
              <a:defRPr/>
            </a:pPr>
            <a:endParaRPr lang="en-US" sz="1800" b="0" kern="0" dirty="0">
              <a:latin typeface="Calibri" pitchFamily="34" charset="0"/>
            </a:endParaRPr>
          </a:p>
        </p:txBody>
      </p:sp>
      <p:sp>
        <p:nvSpPr>
          <p:cNvPr id="41994" name="Rectangle 9"/>
          <p:cNvSpPr>
            <a:spLocks noChangeArrowheads="1"/>
          </p:cNvSpPr>
          <p:nvPr/>
        </p:nvSpPr>
        <p:spPr bwMode="auto">
          <a:xfrm>
            <a:off x="228600" y="1371600"/>
            <a:ext cx="3505200" cy="304800"/>
          </a:xfrm>
          <a:prstGeom prst="rect">
            <a:avLst/>
          </a:prstGeom>
          <a:solidFill>
            <a:srgbClr val="FFFF99">
              <a:alpha val="23137"/>
            </a:srgbClr>
          </a:solidFill>
          <a:ln w="12700" algn="ctr">
            <a:solidFill>
              <a:schemeClr val="tx1"/>
            </a:solidFill>
            <a:round/>
            <a:headEnd/>
            <a:tailEnd/>
          </a:ln>
        </p:spPr>
        <p:txBody>
          <a:bodyPr anchor="ctr"/>
          <a:lstStyle/>
          <a:p>
            <a:endParaRPr lang="en-US"/>
          </a:p>
        </p:txBody>
      </p:sp>
      <p:sp>
        <p:nvSpPr>
          <p:cNvPr id="41995" name="Rectangle 11"/>
          <p:cNvSpPr>
            <a:spLocks noChangeArrowheads="1"/>
          </p:cNvSpPr>
          <p:nvPr/>
        </p:nvSpPr>
        <p:spPr bwMode="auto">
          <a:xfrm>
            <a:off x="838200" y="2362200"/>
            <a:ext cx="3505200" cy="304800"/>
          </a:xfrm>
          <a:prstGeom prst="rect">
            <a:avLst/>
          </a:prstGeom>
          <a:solidFill>
            <a:srgbClr val="FFFF99">
              <a:alpha val="23137"/>
            </a:srgbClr>
          </a:solidFill>
          <a:ln w="12700" algn="ctr">
            <a:solidFill>
              <a:schemeClr val="tx1"/>
            </a:solidFill>
            <a:round/>
            <a:headEnd/>
            <a:tailEnd/>
          </a:ln>
        </p:spPr>
        <p:txBody>
          <a:bodyPr anchor="ctr"/>
          <a:lstStyle/>
          <a:p>
            <a:endParaRPr lang="en-US"/>
          </a:p>
        </p:txBody>
      </p:sp>
      <p:sp>
        <p:nvSpPr>
          <p:cNvPr id="41996" name="Rectangle 12"/>
          <p:cNvSpPr>
            <a:spLocks noChangeArrowheads="1"/>
          </p:cNvSpPr>
          <p:nvPr/>
        </p:nvSpPr>
        <p:spPr bwMode="auto">
          <a:xfrm>
            <a:off x="914400" y="3962400"/>
            <a:ext cx="3886200" cy="304800"/>
          </a:xfrm>
          <a:prstGeom prst="rect">
            <a:avLst/>
          </a:prstGeom>
          <a:solidFill>
            <a:srgbClr val="FFFF99">
              <a:alpha val="23137"/>
            </a:srgbClr>
          </a:solidFill>
          <a:ln w="12700" algn="ctr">
            <a:solidFill>
              <a:schemeClr val="tx1"/>
            </a:solidFill>
            <a:round/>
            <a:headEnd/>
            <a:tailEnd/>
          </a:ln>
        </p:spPr>
        <p:txBody>
          <a:bodyPr anchor="ctr"/>
          <a:lstStyle/>
          <a:p>
            <a:endParaRPr lang="en-US"/>
          </a:p>
        </p:txBody>
      </p:sp>
      <p:sp>
        <p:nvSpPr>
          <p:cNvPr id="14" name="TextBox 13"/>
          <p:cNvSpPr txBox="1">
            <a:spLocks noChangeArrowheads="1"/>
          </p:cNvSpPr>
          <p:nvPr/>
        </p:nvSpPr>
        <p:spPr bwMode="auto">
          <a:xfrm>
            <a:off x="6934200" y="4953000"/>
            <a:ext cx="696913" cy="369888"/>
          </a:xfrm>
          <a:prstGeom prst="rect">
            <a:avLst/>
          </a:prstGeom>
          <a:noFill/>
          <a:ln w="9525">
            <a:noFill/>
            <a:miter lim="800000"/>
            <a:headEnd/>
            <a:tailEnd/>
          </a:ln>
        </p:spPr>
        <p:txBody>
          <a:bodyPr wrap="none">
            <a:spAutoFit/>
          </a:bodyPr>
          <a:lstStyle/>
          <a:p>
            <a:r>
              <a:rPr lang="en-US" sz="1800"/>
              <a:t>1002</a:t>
            </a:r>
          </a:p>
        </p:txBody>
      </p:sp>
      <p:sp>
        <p:nvSpPr>
          <p:cNvPr id="18" name="TextBox 17"/>
          <p:cNvSpPr txBox="1">
            <a:spLocks noChangeArrowheads="1"/>
          </p:cNvSpPr>
          <p:nvPr/>
        </p:nvSpPr>
        <p:spPr bwMode="auto">
          <a:xfrm>
            <a:off x="7010400" y="5345113"/>
            <a:ext cx="696913" cy="369887"/>
          </a:xfrm>
          <a:prstGeom prst="rect">
            <a:avLst/>
          </a:prstGeom>
          <a:noFill/>
          <a:ln w="9525">
            <a:noFill/>
            <a:miter lim="800000"/>
            <a:headEnd/>
            <a:tailEnd/>
          </a:ln>
        </p:spPr>
        <p:txBody>
          <a:bodyPr wrap="none">
            <a:spAutoFit/>
          </a:bodyPr>
          <a:lstStyle/>
          <a:p>
            <a:r>
              <a:rPr lang="en-US" sz="1800"/>
              <a:t>1001</a:t>
            </a:r>
          </a:p>
        </p:txBody>
      </p:sp>
      <p:sp>
        <p:nvSpPr>
          <p:cNvPr id="19" name="TextBox 18"/>
          <p:cNvSpPr txBox="1">
            <a:spLocks noChangeArrowheads="1"/>
          </p:cNvSpPr>
          <p:nvPr/>
        </p:nvSpPr>
        <p:spPr bwMode="auto">
          <a:xfrm>
            <a:off x="7010400" y="5802313"/>
            <a:ext cx="696913" cy="369887"/>
          </a:xfrm>
          <a:prstGeom prst="rect">
            <a:avLst/>
          </a:prstGeom>
          <a:noFill/>
          <a:ln w="9525">
            <a:noFill/>
            <a:miter lim="800000"/>
            <a:headEnd/>
            <a:tailEnd/>
          </a:ln>
        </p:spPr>
        <p:txBody>
          <a:bodyPr wrap="none">
            <a:spAutoFit/>
          </a:bodyPr>
          <a:lstStyle/>
          <a:p>
            <a:r>
              <a:rPr lang="en-US" sz="1800"/>
              <a:t>1001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par>
                                <p:cTn id="13" presetID="0" presetClass="path" presetSubtype="0" accel="50000" decel="50000" fill="hold" grpId="0" nodeType="withEffect">
                                  <p:stCondLst>
                                    <p:cond delay="0"/>
                                  </p:stCondLst>
                                  <p:childTnLst>
                                    <p:animMotion origin="layout" path="M -0.40468 -0.30463 L -0.04635 -0.00463 " pathEditMode="fixed" rAng="0" ptsTypes="AA">
                                      <p:cBhvr>
                                        <p:cTn id="14" dur="2000" fill="hold"/>
                                        <p:tgtEl>
                                          <p:spTgt spid="14"/>
                                        </p:tgtEl>
                                        <p:attrNameLst>
                                          <p:attrName>ppt_x</p:attrName>
                                          <p:attrName>ppt_y</p:attrName>
                                        </p:attrNameLst>
                                      </p:cBhvr>
                                      <p:rCtr x="179" y="150"/>
                                    </p:animMotion>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1"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blinds(horizontal)">
                                      <p:cBhvr>
                                        <p:cTn id="19" dur="500"/>
                                        <p:tgtEl>
                                          <p:spTgt spid="18"/>
                                        </p:tgtEl>
                                      </p:cBhvr>
                                    </p:animEffect>
                                  </p:childTnLst>
                                </p:cTn>
                              </p:par>
                              <p:par>
                                <p:cTn id="20" presetID="0" presetClass="path" presetSubtype="0" accel="50000" decel="50000" fill="hold" grpId="0" nodeType="withEffect">
                                  <p:stCondLst>
                                    <p:cond delay="0"/>
                                  </p:stCondLst>
                                  <p:childTnLst>
                                    <p:animMotion origin="layout" path="M -0.36302 -0.12847 L -0.05469 -0.00625 " pathEditMode="relative" rAng="0" ptsTypes="AA">
                                      <p:cBhvr>
                                        <p:cTn id="21" dur="2000" fill="hold"/>
                                        <p:tgtEl>
                                          <p:spTgt spid="18"/>
                                        </p:tgtEl>
                                        <p:attrNameLst>
                                          <p:attrName>ppt_x</p:attrName>
                                          <p:attrName>ppt_y</p:attrName>
                                        </p:attrNameLst>
                                      </p:cBhvr>
                                      <p:rCtr x="154" y="61"/>
                                    </p:animMotion>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1"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blinds(horizontal)">
                                      <p:cBhvr>
                                        <p:cTn id="26" dur="500"/>
                                        <p:tgtEl>
                                          <p:spTgt spid="19"/>
                                        </p:tgtEl>
                                      </p:cBhvr>
                                    </p:animEffect>
                                  </p:childTnLst>
                                </p:cTn>
                              </p:par>
                              <p:par>
                                <p:cTn id="27" presetID="0" presetClass="path" presetSubtype="0" accel="50000" decel="50000" fill="hold" grpId="0" nodeType="withEffect">
                                  <p:stCondLst>
                                    <p:cond delay="0"/>
                                  </p:stCondLst>
                                  <p:childTnLst>
                                    <p:animMotion origin="layout" path="M -0.35834 -0.04445 L -0.05469 0.00486 " pathEditMode="relative" rAng="0" ptsTypes="AA">
                                      <p:cBhvr>
                                        <p:cTn id="28" dur="2000" fill="hold"/>
                                        <p:tgtEl>
                                          <p:spTgt spid="19"/>
                                        </p:tgtEl>
                                        <p:attrNameLst>
                                          <p:attrName>ppt_x</p:attrName>
                                          <p:attrName>ppt_y</p:attrName>
                                        </p:attrNameLst>
                                      </p:cBhvr>
                                      <p:rCtr x="152" y="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4" grpId="0"/>
      <p:bldP spid="14" grpId="1"/>
      <p:bldP spid="18" grpId="0"/>
      <p:bldP spid="18" grpId="1"/>
      <p:bldP spid="19" grpId="0"/>
      <p:bldP spid="19"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813"/>
            <a:ext cx="7456488" cy="973138"/>
          </a:xfrm>
        </p:spPr>
        <p:txBody>
          <a:bodyPr/>
          <a:lstStyle/>
          <a:p>
            <a:pPr>
              <a:defRPr/>
            </a:pPr>
            <a:r>
              <a:rPr lang="en-US" dirty="0" smtClean="0"/>
              <a:t>Recap</a:t>
            </a:r>
            <a:endParaRPr lang="en-US" dirty="0"/>
          </a:p>
        </p:txBody>
      </p:sp>
      <p:sp>
        <p:nvSpPr>
          <p:cNvPr id="6147" name="Content Placeholder 2"/>
          <p:cNvSpPr>
            <a:spLocks noGrp="1"/>
          </p:cNvSpPr>
          <p:nvPr>
            <p:ph idx="1"/>
          </p:nvPr>
        </p:nvSpPr>
        <p:spPr/>
        <p:txBody>
          <a:bodyPr/>
          <a:lstStyle/>
          <a:p>
            <a:pPr algn="just" eaLnBrk="1" hangingPunct="1">
              <a:buClr>
                <a:schemeClr val="tx1"/>
              </a:buClr>
              <a:buFont typeface="Arial" charset="0"/>
              <a:buChar char="•"/>
            </a:pPr>
            <a:r>
              <a:rPr lang="en-US" sz="1800" smtClean="0"/>
              <a:t>Introduction to OLTP</a:t>
            </a:r>
          </a:p>
          <a:p>
            <a:pPr algn="just" eaLnBrk="1" hangingPunct="1">
              <a:buClr>
                <a:schemeClr val="tx1"/>
              </a:buClr>
              <a:buFont typeface="Arial" charset="0"/>
              <a:buChar char="•"/>
            </a:pPr>
            <a:endParaRPr lang="en-US" sz="1800" smtClean="0"/>
          </a:p>
          <a:p>
            <a:pPr algn="just" eaLnBrk="1" hangingPunct="1">
              <a:buClr>
                <a:schemeClr val="tx1"/>
              </a:buClr>
              <a:buFont typeface="Arial" charset="0"/>
              <a:buChar char="•"/>
            </a:pPr>
            <a:r>
              <a:rPr lang="en-US" sz="1800" smtClean="0"/>
              <a:t>Transaction – states, properties &amp; types</a:t>
            </a:r>
          </a:p>
          <a:p>
            <a:pPr algn="just" eaLnBrk="1" hangingPunct="1">
              <a:buClr>
                <a:schemeClr val="tx1"/>
              </a:buClr>
              <a:buFont typeface="Arial" charset="0"/>
              <a:buChar char="•"/>
            </a:pPr>
            <a:endParaRPr lang="en-US" sz="1800" smtClean="0"/>
          </a:p>
          <a:p>
            <a:pPr algn="just" eaLnBrk="1" hangingPunct="1">
              <a:buClr>
                <a:schemeClr val="tx1"/>
              </a:buClr>
              <a:buFont typeface="Arial" charset="0"/>
              <a:buChar char="•"/>
            </a:pPr>
            <a:r>
              <a:rPr lang="en-US" sz="1800" smtClean="0"/>
              <a:t>Requirements of an OLTP system</a:t>
            </a:r>
          </a:p>
          <a:p>
            <a:pPr algn="just" eaLnBrk="1" hangingPunct="1">
              <a:buClr>
                <a:schemeClr val="tx1"/>
              </a:buClr>
              <a:buFont typeface="Arial" charset="0"/>
              <a:buChar char="•"/>
            </a:pPr>
            <a:endParaRPr lang="en-US" sz="1800" smtClean="0"/>
          </a:p>
          <a:p>
            <a:pPr algn="just" eaLnBrk="1" hangingPunct="1">
              <a:buClr>
                <a:schemeClr val="tx1"/>
              </a:buClr>
              <a:buFont typeface="Arial" charset="0"/>
              <a:buChar char="•"/>
            </a:pPr>
            <a:r>
              <a:rPr lang="en-US" sz="1800" smtClean="0"/>
              <a:t>Concurrency</a:t>
            </a:r>
          </a:p>
          <a:p>
            <a:pPr algn="just" eaLnBrk="1" hangingPunct="1">
              <a:buClr>
                <a:schemeClr val="tx1"/>
              </a:buClr>
              <a:buFont typeface="Arial" charset="0"/>
              <a:buChar char="•"/>
            </a:pPr>
            <a:endParaRPr lang="en-US" sz="1800" smtClean="0"/>
          </a:p>
          <a:p>
            <a:pPr algn="just" eaLnBrk="1" hangingPunct="1">
              <a:buClr>
                <a:schemeClr val="tx1"/>
              </a:buClr>
              <a:buFont typeface="Arial" charset="0"/>
              <a:buChar char="•"/>
            </a:pPr>
            <a:r>
              <a:rPr lang="en-US" sz="1800" smtClean="0"/>
              <a:t>Concurrency control technique – Locking</a:t>
            </a:r>
          </a:p>
          <a:p>
            <a:pPr algn="just" eaLnBrk="1" hangingPunct="1">
              <a:buClr>
                <a:schemeClr val="tx1"/>
              </a:buClr>
              <a:buFont typeface="Arial" charset="0"/>
              <a:buChar char="•"/>
            </a:pPr>
            <a:endParaRPr lang="en-US" sz="1800" smtClean="0"/>
          </a:p>
          <a:p>
            <a:pPr algn="just" eaLnBrk="1" hangingPunct="1">
              <a:buClr>
                <a:schemeClr val="tx1"/>
              </a:buClr>
              <a:buFont typeface="Arial" charset="0"/>
              <a:buChar char="•"/>
            </a:pPr>
            <a:r>
              <a:rPr lang="en-US" sz="1800" smtClean="0"/>
              <a:t>Deadlock</a:t>
            </a:r>
          </a:p>
          <a:p>
            <a:pPr algn="just" eaLnBrk="1" hangingPunct="1">
              <a:buClr>
                <a:schemeClr val="tx1"/>
              </a:buClr>
              <a:buFont typeface="Arial" charset="0"/>
              <a:buChar char="•"/>
            </a:pPr>
            <a:endParaRPr lang="en-US" sz="1800" smtClean="0"/>
          </a:p>
          <a:p>
            <a:pPr algn="just" eaLnBrk="1" hangingPunct="1">
              <a:buClr>
                <a:schemeClr val="tx1"/>
              </a:buClr>
              <a:buFont typeface="Arial" charset="0"/>
              <a:buChar char="•"/>
            </a:pPr>
            <a:endParaRPr lang="en-US" sz="1800" smtClean="0"/>
          </a:p>
          <a:p>
            <a:pPr algn="just" eaLnBrk="1" hangingPunct="1">
              <a:buClr>
                <a:schemeClr val="tx1"/>
              </a:buClr>
              <a:buFont typeface="Arial" charset="0"/>
              <a:buChar char="•"/>
            </a:pPr>
            <a:endParaRPr lang="en-US" sz="1800" smtClean="0"/>
          </a:p>
          <a:p>
            <a:pPr algn="just" eaLnBrk="1" hangingPunct="1">
              <a:buClr>
                <a:schemeClr val="tx1"/>
              </a:buClr>
              <a:buFont typeface="Arial" charset="0"/>
              <a:buChar char="•"/>
            </a:pPr>
            <a:endParaRPr lang="en-US" sz="1800" smtClean="0"/>
          </a:p>
          <a:p>
            <a:pPr algn="just" eaLnBrk="1" hangingPunct="1">
              <a:buClr>
                <a:schemeClr val="tx1"/>
              </a:buClr>
              <a:buFont typeface="Arial" charset="0"/>
              <a:buChar char="•"/>
            </a:pPr>
            <a:endParaRPr lang="en-US" sz="1800" smtClean="0"/>
          </a:p>
          <a:p>
            <a:pPr algn="just" eaLnBrk="1" hangingPunct="1">
              <a:buClr>
                <a:schemeClr val="tx1"/>
              </a:buClr>
              <a:buFont typeface="Arial" charset="0"/>
              <a:buChar char="•"/>
            </a:pPr>
            <a:endParaRPr lang="en-US" sz="1800" smtClean="0"/>
          </a:p>
          <a:p>
            <a:pPr algn="just" eaLnBrk="1" hangingPunct="1">
              <a:buClr>
                <a:schemeClr val="tx1"/>
              </a:buClr>
              <a:buFont typeface="Arial" charset="0"/>
              <a:buChar char="•"/>
            </a:pPr>
            <a:endParaRPr lang="en-US" sz="1800" smtClean="0"/>
          </a:p>
          <a:p>
            <a:pPr algn="just" eaLnBrk="1" hangingPunct="1">
              <a:buClr>
                <a:schemeClr val="tx1"/>
              </a:buClr>
              <a:buFont typeface="Arial" charset="0"/>
              <a:buChar char="•"/>
            </a:pPr>
            <a:endParaRPr lang="en-US" sz="1800" smtClean="0"/>
          </a:p>
          <a:p>
            <a:pPr algn="just" eaLnBrk="1" hangingPunct="1">
              <a:buClr>
                <a:schemeClr val="tx1"/>
              </a:buClr>
              <a:buFont typeface="Arial" charset="0"/>
              <a:buChar char="•"/>
            </a:pPr>
            <a:endParaRPr lang="en-US" sz="1800" smtClean="0"/>
          </a:p>
          <a:p>
            <a:pPr algn="just" eaLnBrk="1" hangingPunct="1">
              <a:buClr>
                <a:schemeClr val="tx1"/>
              </a:buClr>
              <a:buFont typeface="Wingdings" pitchFamily="2" charset="2"/>
              <a:buNone/>
            </a:pPr>
            <a:endParaRPr lang="en-US" sz="1800" smtClean="0"/>
          </a:p>
          <a:p>
            <a:endParaRPr lang="en-US" sz="1800" smtClean="0"/>
          </a:p>
        </p:txBody>
      </p:sp>
      <p:sp>
        <p:nvSpPr>
          <p:cNvPr id="4" name="Slide Number Placeholder 3"/>
          <p:cNvSpPr>
            <a:spLocks noGrp="1"/>
          </p:cNvSpPr>
          <p:nvPr>
            <p:ph type="sldNum" sz="quarter" idx="10"/>
          </p:nvPr>
        </p:nvSpPr>
        <p:spPr/>
        <p:txBody>
          <a:bodyPr/>
          <a:lstStyle/>
          <a:p>
            <a:pPr>
              <a:defRPr/>
            </a:pPr>
            <a:fld id="{ACBDBC2A-CFBF-41B8-9A82-0469EC5E190D}"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ounded Rectangle 7"/>
          <p:cNvSpPr>
            <a:spLocks noChangeArrowheads="1"/>
          </p:cNvSpPr>
          <p:nvPr/>
        </p:nvSpPr>
        <p:spPr bwMode="auto">
          <a:xfrm>
            <a:off x="457200" y="3124200"/>
            <a:ext cx="7620000" cy="1981200"/>
          </a:xfrm>
          <a:prstGeom prst="roundRect">
            <a:avLst>
              <a:gd name="adj" fmla="val 16667"/>
            </a:avLst>
          </a:prstGeom>
          <a:solidFill>
            <a:srgbClr val="FFFF99">
              <a:alpha val="7843"/>
            </a:srgbClr>
          </a:solidFill>
          <a:ln w="28575" algn="ctr">
            <a:solidFill>
              <a:schemeClr val="tx1"/>
            </a:solidFill>
            <a:round/>
            <a:headEnd/>
            <a:tailEnd/>
          </a:ln>
        </p:spPr>
        <p:txBody>
          <a:bodyPr anchor="ctr"/>
          <a:lstStyle/>
          <a:p>
            <a:endParaRPr lang="en-US"/>
          </a:p>
        </p:txBody>
      </p:sp>
      <p:sp>
        <p:nvSpPr>
          <p:cNvPr id="2" name="Title 1"/>
          <p:cNvSpPr>
            <a:spLocks noGrp="1"/>
          </p:cNvSpPr>
          <p:nvPr>
            <p:ph type="title"/>
          </p:nvPr>
        </p:nvSpPr>
        <p:spPr>
          <a:xfrm>
            <a:off x="152400" y="-23813"/>
            <a:ext cx="8991600" cy="973138"/>
          </a:xfrm>
        </p:spPr>
        <p:txBody>
          <a:bodyPr/>
          <a:lstStyle/>
          <a:p>
            <a:pPr>
              <a:defRPr/>
            </a:pPr>
            <a:r>
              <a:rPr lang="en-US" dirty="0" smtClean="0"/>
              <a:t>Qualifying Identifiers</a:t>
            </a:r>
            <a:endParaRPr lang="en-US" dirty="0"/>
          </a:p>
        </p:txBody>
      </p:sp>
      <p:sp>
        <p:nvSpPr>
          <p:cNvPr id="43012" name="Content Placeholder 2"/>
          <p:cNvSpPr>
            <a:spLocks noGrp="1"/>
          </p:cNvSpPr>
          <p:nvPr>
            <p:ph idx="1"/>
          </p:nvPr>
        </p:nvSpPr>
        <p:spPr>
          <a:xfrm>
            <a:off x="152400" y="1066800"/>
            <a:ext cx="8458200" cy="5002213"/>
          </a:xfrm>
        </p:spPr>
        <p:txBody>
          <a:bodyPr/>
          <a:lstStyle/>
          <a:p>
            <a:pPr>
              <a:buFont typeface="Arial" charset="0"/>
              <a:buChar char="•"/>
            </a:pPr>
            <a:r>
              <a:rPr lang="en-US" smtClean="0"/>
              <a:t>If the variable name is same then we can refer each variable with the help of the labels</a:t>
            </a:r>
          </a:p>
        </p:txBody>
      </p:sp>
      <p:sp>
        <p:nvSpPr>
          <p:cNvPr id="4" name="Slide Number Placeholder 3"/>
          <p:cNvSpPr>
            <a:spLocks noGrp="1"/>
          </p:cNvSpPr>
          <p:nvPr>
            <p:ph type="sldNum" sz="quarter" idx="10"/>
          </p:nvPr>
        </p:nvSpPr>
        <p:spPr/>
        <p:txBody>
          <a:bodyPr/>
          <a:lstStyle/>
          <a:p>
            <a:pPr>
              <a:defRPr/>
            </a:pPr>
            <a:fld id="{1D3BFD35-5C3A-4FDE-8CCE-34F84BF90134}" type="slidenum">
              <a:rPr lang="en-US" smtClean="0"/>
              <a:pPr>
                <a:defRPr/>
              </a:pPr>
              <a:t>40</a:t>
            </a:fld>
            <a:endParaRPr lang="en-US"/>
          </a:p>
        </p:txBody>
      </p:sp>
      <p:sp>
        <p:nvSpPr>
          <p:cNvPr id="23557" name="Rectangle 4"/>
          <p:cNvSpPr>
            <a:spLocks noChangeArrowheads="1"/>
          </p:cNvSpPr>
          <p:nvPr/>
        </p:nvSpPr>
        <p:spPr bwMode="auto">
          <a:xfrm>
            <a:off x="457200" y="1828800"/>
            <a:ext cx="7620000" cy="4495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1400" dirty="0">
                <a:latin typeface="Lucida Console" pitchFamily="49" charset="0"/>
              </a:rPr>
              <a:t>&lt;&lt;supplier&gt;&gt;</a:t>
            </a:r>
          </a:p>
          <a:p>
            <a:pPr algn="l">
              <a:defRPr/>
            </a:pPr>
            <a:r>
              <a:rPr lang="en-US" sz="1400" b="0" dirty="0">
                <a:latin typeface="Lucida Console" pitchFamily="49" charset="0"/>
              </a:rPr>
              <a:t>DECLARE</a:t>
            </a:r>
          </a:p>
          <a:p>
            <a:pPr algn="l">
              <a:defRPr/>
            </a:pPr>
            <a:r>
              <a:rPr lang="en-US" sz="1400" b="0" dirty="0">
                <a:latin typeface="Lucida Console" pitchFamily="49" charset="0"/>
              </a:rPr>
              <a:t>  </a:t>
            </a:r>
            <a:r>
              <a:rPr lang="en-US" sz="1400" b="0" dirty="0" err="1">
                <a:latin typeface="Lucida Console" pitchFamily="49" charset="0"/>
              </a:rPr>
              <a:t>v_price</a:t>
            </a:r>
            <a:r>
              <a:rPr lang="en-US" sz="1400" b="0" dirty="0">
                <a:latin typeface="Lucida Console" pitchFamily="49" charset="0"/>
              </a:rPr>
              <a:t> Number:=10;</a:t>
            </a:r>
          </a:p>
          <a:p>
            <a:pPr algn="l">
              <a:defRPr/>
            </a:pPr>
            <a:r>
              <a:rPr lang="en-US" sz="1400" b="0" dirty="0">
                <a:latin typeface="Lucida Console" pitchFamily="49" charset="0"/>
              </a:rPr>
              <a:t>BEGIN</a:t>
            </a:r>
          </a:p>
          <a:p>
            <a:pPr algn="l">
              <a:defRPr/>
            </a:pPr>
            <a:r>
              <a:rPr lang="en-US" sz="1400" b="0" dirty="0">
                <a:latin typeface="Lucida Console" pitchFamily="49" charset="0"/>
              </a:rPr>
              <a:t>  </a:t>
            </a:r>
            <a:r>
              <a:rPr lang="en-US" sz="1400" dirty="0">
                <a:latin typeface="Lucida Console" pitchFamily="49" charset="0"/>
              </a:rPr>
              <a:t>&lt;&lt;shopkeeper&gt;&gt; </a:t>
            </a:r>
          </a:p>
          <a:p>
            <a:pPr algn="l">
              <a:defRPr/>
            </a:pPr>
            <a:r>
              <a:rPr lang="en-US" sz="1400" b="0" dirty="0">
                <a:latin typeface="Lucida Console" pitchFamily="49" charset="0"/>
              </a:rPr>
              <a:t>  DECLARE</a:t>
            </a:r>
          </a:p>
          <a:p>
            <a:pPr algn="l">
              <a:defRPr/>
            </a:pPr>
            <a:r>
              <a:rPr lang="en-US" sz="1400" b="0" dirty="0">
                <a:latin typeface="Lucida Console" pitchFamily="49" charset="0"/>
              </a:rPr>
              <a:t>    </a:t>
            </a:r>
            <a:r>
              <a:rPr lang="en-US" sz="1400" b="0" dirty="0" err="1">
                <a:latin typeface="Lucida Console" pitchFamily="49" charset="0"/>
              </a:rPr>
              <a:t>v_price</a:t>
            </a:r>
            <a:r>
              <a:rPr lang="en-US" sz="1400" b="0" dirty="0">
                <a:latin typeface="Lucida Console" pitchFamily="49" charset="0"/>
              </a:rPr>
              <a:t> Number:=20;</a:t>
            </a:r>
          </a:p>
          <a:p>
            <a:pPr algn="l">
              <a:defRPr/>
            </a:pPr>
            <a:r>
              <a:rPr lang="en-US" sz="1400" b="0" dirty="0">
                <a:latin typeface="Lucida Console" pitchFamily="49" charset="0"/>
              </a:rPr>
              <a:t>  BEGIN</a:t>
            </a:r>
          </a:p>
          <a:p>
            <a:pPr algn="l">
              <a:defRPr/>
            </a:pPr>
            <a:r>
              <a:rPr lang="en-US" sz="1400" b="0" dirty="0">
                <a:latin typeface="Lucida Console" pitchFamily="49" charset="0"/>
              </a:rPr>
              <a:t>     </a:t>
            </a:r>
            <a:r>
              <a:rPr lang="en-US" sz="1400" dirty="0">
                <a:latin typeface="Lucida Console" pitchFamily="49" charset="0"/>
              </a:rPr>
              <a:t>DBMS_OUTPUT.PUT_LINE(‘Supplier Price: '||</a:t>
            </a:r>
            <a:r>
              <a:rPr lang="en-US" sz="1400" dirty="0" err="1">
                <a:latin typeface="Lucida Console" pitchFamily="49" charset="0"/>
              </a:rPr>
              <a:t>supplier.v_price</a:t>
            </a:r>
            <a:r>
              <a:rPr lang="en-US" sz="1400" dirty="0">
                <a:latin typeface="Lucida Console" pitchFamily="49" charset="0"/>
              </a:rPr>
              <a:t>);</a:t>
            </a:r>
          </a:p>
          <a:p>
            <a:pPr algn="l">
              <a:defRPr/>
            </a:pPr>
            <a:r>
              <a:rPr lang="en-US" sz="1400" b="0" dirty="0">
                <a:latin typeface="Lucida Console" pitchFamily="49" charset="0"/>
              </a:rPr>
              <a:t>     </a:t>
            </a:r>
            <a:r>
              <a:rPr lang="en-US" sz="1400" dirty="0">
                <a:latin typeface="Lucida Console" pitchFamily="49" charset="0"/>
              </a:rPr>
              <a:t>DBMS_OUTPUT.PUT_LINE(‘Shopkeeper Price: '||</a:t>
            </a:r>
            <a:r>
              <a:rPr lang="en-US" sz="1400" dirty="0" err="1">
                <a:latin typeface="Lucida Console" pitchFamily="49" charset="0"/>
              </a:rPr>
              <a:t>shopkeeper.v_price</a:t>
            </a:r>
            <a:r>
              <a:rPr lang="en-US" sz="1400" dirty="0">
                <a:latin typeface="Lucida Console" pitchFamily="49" charset="0"/>
              </a:rPr>
              <a:t>);</a:t>
            </a:r>
          </a:p>
          <a:p>
            <a:pPr algn="l">
              <a:defRPr/>
            </a:pPr>
            <a:r>
              <a:rPr lang="en-US" sz="1400" b="0" dirty="0">
                <a:latin typeface="Lucida Console" pitchFamily="49" charset="0"/>
              </a:rPr>
              <a:t>  END;</a:t>
            </a:r>
          </a:p>
          <a:p>
            <a:pPr algn="l">
              <a:defRPr/>
            </a:pPr>
            <a:r>
              <a:rPr lang="en-US" sz="1400" b="0" dirty="0">
                <a:latin typeface="Lucida Console" pitchFamily="49" charset="0"/>
              </a:rPr>
              <a:t>     DBMS_OUTPUT.PUT_LINE(‘Supplier Price: '||</a:t>
            </a:r>
            <a:r>
              <a:rPr lang="en-US" sz="1400" b="0" dirty="0" err="1">
                <a:latin typeface="Lucida Console" pitchFamily="49" charset="0"/>
              </a:rPr>
              <a:t>supplier.v_price</a:t>
            </a:r>
            <a:r>
              <a:rPr lang="en-US" sz="1400" b="0" dirty="0">
                <a:latin typeface="Lucida Console" pitchFamily="49" charset="0"/>
              </a:rPr>
              <a:t>);</a:t>
            </a:r>
          </a:p>
          <a:p>
            <a:pPr algn="l">
              <a:defRPr/>
            </a:pPr>
            <a:r>
              <a:rPr lang="en-US" sz="1400" b="0" dirty="0">
                <a:latin typeface="Lucida Console" pitchFamily="49" charset="0"/>
              </a:rPr>
              <a:t>     DBMS_OUTPUT.PUT_LINE(‘Shopkeeper Price: '||</a:t>
            </a:r>
            <a:r>
              <a:rPr lang="en-US" sz="1400" b="0" dirty="0" err="1">
                <a:latin typeface="Lucida Console" pitchFamily="49" charset="0"/>
              </a:rPr>
              <a:t>shopkeeper.v_price</a:t>
            </a:r>
            <a:r>
              <a:rPr lang="en-US" sz="1400" b="0" dirty="0">
                <a:latin typeface="Lucida Console" pitchFamily="49" charset="0"/>
              </a:rPr>
              <a:t>);</a:t>
            </a:r>
          </a:p>
          <a:p>
            <a:pPr algn="l">
              <a:defRPr/>
            </a:pPr>
            <a:r>
              <a:rPr lang="en-US" sz="1400" b="0" dirty="0">
                <a:latin typeface="Lucida Console" pitchFamily="49" charset="0"/>
              </a:rPr>
              <a:t>END; </a:t>
            </a:r>
          </a:p>
        </p:txBody>
      </p:sp>
      <p:sp>
        <p:nvSpPr>
          <p:cNvPr id="6" name="Rounded Rectangular Callout 5"/>
          <p:cNvSpPr/>
          <p:nvPr/>
        </p:nvSpPr>
        <p:spPr bwMode="auto">
          <a:xfrm>
            <a:off x="6858000" y="2362200"/>
            <a:ext cx="2133600" cy="914400"/>
          </a:xfrm>
          <a:prstGeom prst="wedgeRoundRectCallout">
            <a:avLst>
              <a:gd name="adj1" fmla="val -71581"/>
              <a:gd name="adj2" fmla="val 325637"/>
              <a:gd name="adj3" fmla="val 16667"/>
            </a:avLst>
          </a:prstGeom>
          <a:solidFill>
            <a:schemeClr val="accent6">
              <a:lumMod val="60000"/>
              <a:lumOff val="40000"/>
            </a:schemeClr>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anchor="ctr"/>
          <a:lstStyle/>
          <a:p>
            <a:pPr algn="l">
              <a:defRPr/>
            </a:pPr>
            <a:r>
              <a:rPr lang="en-US" sz="1400" dirty="0">
                <a:solidFill>
                  <a:schemeClr val="bg1"/>
                </a:solidFill>
              </a:rPr>
              <a:t>ERROR: label 'SHOPKEEPER' reference is out of scope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ctrTitle"/>
          </p:nvPr>
        </p:nvSpPr>
        <p:spPr>
          <a:xfrm>
            <a:off x="352425" y="990600"/>
            <a:ext cx="7924800" cy="685800"/>
          </a:xfrm>
        </p:spPr>
        <p:txBody>
          <a:bodyPr/>
          <a:lstStyle/>
          <a:p>
            <a:pPr eaLnBrk="1" hangingPunct="1">
              <a:defRPr/>
            </a:pPr>
            <a:r>
              <a:rPr lang="en-US" sz="2400" dirty="0" smtClean="0"/>
              <a:t>PL/SQL Conditional Constructs</a:t>
            </a:r>
          </a:p>
        </p:txBody>
      </p:sp>
      <p:sp>
        <p:nvSpPr>
          <p:cNvPr id="171011" name="Rectangle 3"/>
          <p:cNvSpPr>
            <a:spLocks noGrp="1" noChangeArrowheads="1"/>
          </p:cNvSpPr>
          <p:nvPr>
            <p:ph type="subTitle" idx="1"/>
          </p:nvPr>
        </p:nvSpPr>
        <p:spPr>
          <a:xfrm>
            <a:off x="762000" y="4038600"/>
            <a:ext cx="6858000" cy="1371600"/>
          </a:xfrm>
        </p:spPr>
        <p:txBody>
          <a:bodyPr/>
          <a:lstStyle/>
          <a:p>
            <a:pPr eaLnBrk="1" hangingPunct="1">
              <a:lnSpc>
                <a:spcPct val="80000"/>
              </a:lnSpc>
              <a:defRPr/>
            </a:pPr>
            <a:r>
              <a:rPr lang="en-US" smtClean="0"/>
              <a:t>    </a:t>
            </a:r>
            <a:endParaRPr lang="en-US" smtClean="0">
              <a:solidFill>
                <a:schemeClr val="tx1"/>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813"/>
            <a:ext cx="7456488" cy="973138"/>
          </a:xfrm>
        </p:spPr>
        <p:txBody>
          <a:bodyPr/>
          <a:lstStyle/>
          <a:p>
            <a:pPr>
              <a:defRPr/>
            </a:pPr>
            <a:r>
              <a:rPr lang="en-US" dirty="0" smtClean="0"/>
              <a:t>IF-THEN</a:t>
            </a:r>
            <a:endParaRPr lang="en-US" dirty="0"/>
          </a:p>
        </p:txBody>
      </p:sp>
      <p:sp>
        <p:nvSpPr>
          <p:cNvPr id="45059" name="Content Placeholder 2"/>
          <p:cNvSpPr>
            <a:spLocks noGrp="1"/>
          </p:cNvSpPr>
          <p:nvPr>
            <p:ph idx="1"/>
          </p:nvPr>
        </p:nvSpPr>
        <p:spPr/>
        <p:txBody>
          <a:bodyPr/>
          <a:lstStyle/>
          <a:p>
            <a:endParaRPr lang="en-US" smtClean="0"/>
          </a:p>
          <a:p>
            <a:endParaRPr lang="en-US" smtClean="0"/>
          </a:p>
          <a:p>
            <a:endParaRPr lang="en-US" smtClean="0"/>
          </a:p>
          <a:p>
            <a:endParaRPr lang="en-US" smtClean="0"/>
          </a:p>
          <a:p>
            <a:endParaRPr lang="en-US" smtClean="0"/>
          </a:p>
          <a:p>
            <a:endParaRPr lang="en-US" smtClean="0"/>
          </a:p>
        </p:txBody>
      </p:sp>
      <p:sp>
        <p:nvSpPr>
          <p:cNvPr id="4" name="Slide Number Placeholder 3"/>
          <p:cNvSpPr>
            <a:spLocks noGrp="1"/>
          </p:cNvSpPr>
          <p:nvPr>
            <p:ph type="sldNum" sz="quarter" idx="10"/>
          </p:nvPr>
        </p:nvSpPr>
        <p:spPr/>
        <p:txBody>
          <a:bodyPr/>
          <a:lstStyle/>
          <a:p>
            <a:pPr>
              <a:defRPr/>
            </a:pPr>
            <a:fld id="{C6059046-BF90-4D38-941D-3A5673DA9B7F}" type="slidenum">
              <a:rPr lang="en-US" smtClean="0"/>
              <a:pPr>
                <a:defRPr/>
              </a:pPr>
              <a:t>42</a:t>
            </a:fld>
            <a:endParaRPr lang="en-US"/>
          </a:p>
        </p:txBody>
      </p:sp>
      <p:sp>
        <p:nvSpPr>
          <p:cNvPr id="24581" name="Rectangle 4"/>
          <p:cNvSpPr>
            <a:spLocks noChangeArrowheads="1"/>
          </p:cNvSpPr>
          <p:nvPr/>
        </p:nvSpPr>
        <p:spPr bwMode="auto">
          <a:xfrm>
            <a:off x="533400" y="1160463"/>
            <a:ext cx="2133600" cy="3733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2000" b="0">
                <a:latin typeface="Lucida Console" pitchFamily="49" charset="0"/>
              </a:rPr>
              <a:t>IF condition</a:t>
            </a:r>
          </a:p>
          <a:p>
            <a:pPr algn="l">
              <a:defRPr/>
            </a:pPr>
            <a:r>
              <a:rPr lang="en-US" sz="2000" b="0">
                <a:latin typeface="Lucida Console" pitchFamily="49" charset="0"/>
              </a:rPr>
              <a:t>THEN</a:t>
            </a:r>
          </a:p>
          <a:p>
            <a:pPr algn="l">
              <a:defRPr/>
            </a:pPr>
            <a:r>
              <a:rPr lang="en-US" sz="2000" b="0">
                <a:latin typeface="Lucida Console" pitchFamily="49" charset="0"/>
              </a:rPr>
              <a:t>  action;</a:t>
            </a:r>
          </a:p>
          <a:p>
            <a:pPr algn="l">
              <a:defRPr/>
            </a:pPr>
            <a:r>
              <a:rPr lang="en-US" sz="2000" b="0">
                <a:latin typeface="Lucida Console" pitchFamily="49" charset="0"/>
              </a:rPr>
              <a:t>END IF;</a:t>
            </a:r>
          </a:p>
        </p:txBody>
      </p:sp>
      <p:sp>
        <p:nvSpPr>
          <p:cNvPr id="24582" name="Rectangle 5"/>
          <p:cNvSpPr>
            <a:spLocks noChangeArrowheads="1"/>
          </p:cNvSpPr>
          <p:nvPr/>
        </p:nvSpPr>
        <p:spPr bwMode="auto">
          <a:xfrm>
            <a:off x="2743200" y="1157288"/>
            <a:ext cx="6096000" cy="3733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1600" b="0" dirty="0">
                <a:latin typeface="Lucida Console" pitchFamily="49" charset="0"/>
              </a:rPr>
              <a:t>DECLARE</a:t>
            </a:r>
          </a:p>
          <a:p>
            <a:pPr algn="l">
              <a:defRPr/>
            </a:pPr>
            <a:r>
              <a:rPr lang="en-US" sz="1600" b="0" dirty="0">
                <a:latin typeface="Lucida Console" pitchFamily="49" charset="0"/>
              </a:rPr>
              <a:t>  </a:t>
            </a:r>
            <a:r>
              <a:rPr lang="en-US" sz="1600" b="0" dirty="0" err="1">
                <a:latin typeface="Lucida Console" pitchFamily="49" charset="0"/>
              </a:rPr>
              <a:t>v_qoh</a:t>
            </a:r>
            <a:r>
              <a:rPr lang="en-US" sz="1600" b="0" dirty="0">
                <a:latin typeface="Lucida Console" pitchFamily="49" charset="0"/>
              </a:rPr>
              <a:t> NUMBER :=10;</a:t>
            </a:r>
          </a:p>
          <a:p>
            <a:pPr algn="l">
              <a:defRPr/>
            </a:pPr>
            <a:r>
              <a:rPr lang="en-US" sz="1600" b="0" dirty="0">
                <a:latin typeface="Lucida Console" pitchFamily="49" charset="0"/>
              </a:rPr>
              <a:t>  </a:t>
            </a:r>
            <a:r>
              <a:rPr lang="en-US" sz="1600" b="0" dirty="0" err="1">
                <a:latin typeface="Lucida Console" pitchFamily="49" charset="0"/>
              </a:rPr>
              <a:t>v_itemrequired</a:t>
            </a:r>
            <a:r>
              <a:rPr lang="en-US" sz="1600" b="0" dirty="0">
                <a:latin typeface="Lucida Console" pitchFamily="49" charset="0"/>
              </a:rPr>
              <a:t> NUMBER :=&amp;</a:t>
            </a:r>
            <a:r>
              <a:rPr lang="en-US" sz="1600" b="0" dirty="0" err="1">
                <a:latin typeface="Lucida Console" pitchFamily="49" charset="0"/>
              </a:rPr>
              <a:t>b_itemrequired</a:t>
            </a:r>
            <a:r>
              <a:rPr lang="en-US" sz="1600" b="0" dirty="0">
                <a:latin typeface="Lucida Console" pitchFamily="49" charset="0"/>
              </a:rPr>
              <a:t>;</a:t>
            </a:r>
          </a:p>
          <a:p>
            <a:pPr algn="l">
              <a:defRPr/>
            </a:pPr>
            <a:r>
              <a:rPr lang="en-US" sz="1600" b="0" dirty="0">
                <a:latin typeface="Lucida Console" pitchFamily="49" charset="0"/>
              </a:rPr>
              <a:t>BEGIN</a:t>
            </a:r>
          </a:p>
          <a:p>
            <a:pPr algn="l">
              <a:defRPr/>
            </a:pPr>
            <a:r>
              <a:rPr lang="en-US" sz="1600" b="0" dirty="0">
                <a:latin typeface="Lucida Console" pitchFamily="49" charset="0"/>
              </a:rPr>
              <a:t>  IF </a:t>
            </a:r>
            <a:r>
              <a:rPr lang="en-US" sz="1600" b="0" dirty="0" err="1">
                <a:latin typeface="Lucida Console" pitchFamily="49" charset="0"/>
              </a:rPr>
              <a:t>v_itemrequired</a:t>
            </a:r>
            <a:r>
              <a:rPr lang="en-US" sz="1600" b="0" dirty="0">
                <a:latin typeface="Lucida Console" pitchFamily="49" charset="0"/>
              </a:rPr>
              <a:t>&gt;</a:t>
            </a:r>
            <a:r>
              <a:rPr lang="en-US" sz="1600" b="0" dirty="0" err="1">
                <a:latin typeface="Lucida Console" pitchFamily="49" charset="0"/>
              </a:rPr>
              <a:t>v_qoh</a:t>
            </a:r>
            <a:r>
              <a:rPr lang="en-US" sz="1600" b="0" dirty="0">
                <a:latin typeface="Lucida Console" pitchFamily="49" charset="0"/>
              </a:rPr>
              <a:t> THEN</a:t>
            </a:r>
          </a:p>
          <a:p>
            <a:pPr algn="l">
              <a:defRPr/>
            </a:pPr>
            <a:r>
              <a:rPr lang="en-US" sz="1600" b="0" dirty="0">
                <a:latin typeface="Lucida Console" pitchFamily="49" charset="0"/>
              </a:rPr>
              <a:t>    DBMS_OUTPUT.PUT_LINE('Item not available ');</a:t>
            </a:r>
          </a:p>
          <a:p>
            <a:pPr algn="l">
              <a:defRPr/>
            </a:pPr>
            <a:r>
              <a:rPr lang="en-US" sz="1600" b="0" dirty="0">
                <a:latin typeface="Lucida Console" pitchFamily="49" charset="0"/>
              </a:rPr>
              <a:t>  END IF;</a:t>
            </a:r>
          </a:p>
          <a:p>
            <a:pPr algn="l">
              <a:defRPr/>
            </a:pPr>
            <a:r>
              <a:rPr lang="en-US" sz="1600" b="0" dirty="0">
                <a:latin typeface="Lucida Console" pitchFamily="49" charset="0"/>
              </a:rPr>
              <a:t>END;</a:t>
            </a:r>
          </a:p>
        </p:txBody>
      </p:sp>
      <p:sp>
        <p:nvSpPr>
          <p:cNvPr id="24583" name="Rectangle 6"/>
          <p:cNvSpPr>
            <a:spLocks noChangeArrowheads="1"/>
          </p:cNvSpPr>
          <p:nvPr/>
        </p:nvSpPr>
        <p:spPr bwMode="auto">
          <a:xfrm>
            <a:off x="533400" y="4953000"/>
            <a:ext cx="8305800" cy="1295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1600" b="0">
                <a:latin typeface="Lucida Console" pitchFamily="49" charset="0"/>
              </a:rPr>
              <a:t>Enter value for b_itemrequired: 11</a:t>
            </a:r>
          </a:p>
          <a:p>
            <a:pPr algn="l">
              <a:defRPr/>
            </a:pPr>
            <a:r>
              <a:rPr lang="en-US" sz="1600" b="0">
                <a:latin typeface="Lucida Console" pitchFamily="49" charset="0"/>
              </a:rPr>
              <a:t>old   3:   v_itemrequired NUMBER :=&amp;b_itemrequired;</a:t>
            </a:r>
          </a:p>
          <a:p>
            <a:pPr algn="l">
              <a:defRPr/>
            </a:pPr>
            <a:r>
              <a:rPr lang="en-US" sz="1600" b="0">
                <a:latin typeface="Lucida Console" pitchFamily="49" charset="0"/>
              </a:rPr>
              <a:t>new   3:   v_itemrequired NUMBER :=11;</a:t>
            </a:r>
          </a:p>
          <a:p>
            <a:pPr algn="l">
              <a:defRPr/>
            </a:pPr>
            <a:r>
              <a:rPr lang="en-US" sz="1600" b="0">
                <a:latin typeface="Lucida Console" pitchFamily="49" charset="0"/>
              </a:rPr>
              <a:t>Item not available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813"/>
            <a:ext cx="7456488" cy="973138"/>
          </a:xfrm>
        </p:spPr>
        <p:txBody>
          <a:bodyPr/>
          <a:lstStyle/>
          <a:p>
            <a:pPr>
              <a:defRPr/>
            </a:pPr>
            <a:r>
              <a:rPr lang="en-US" dirty="0" smtClean="0"/>
              <a:t>IF-THEN-ELSE </a:t>
            </a:r>
            <a:endParaRPr lang="en-US" dirty="0"/>
          </a:p>
        </p:txBody>
      </p:sp>
      <p:sp>
        <p:nvSpPr>
          <p:cNvPr id="46083" name="Content Placeholder 2"/>
          <p:cNvSpPr>
            <a:spLocks noGrp="1"/>
          </p:cNvSpPr>
          <p:nvPr>
            <p:ph idx="1"/>
          </p:nvPr>
        </p:nvSpPr>
        <p:spPr/>
        <p:txBody>
          <a:bodyPr/>
          <a:lstStyle/>
          <a:p>
            <a:endParaRPr lang="en-US" smtClean="0"/>
          </a:p>
          <a:p>
            <a:endParaRPr lang="en-US" smtClean="0"/>
          </a:p>
          <a:p>
            <a:endParaRPr lang="en-US" smtClean="0"/>
          </a:p>
          <a:p>
            <a:endParaRPr lang="en-US" smtClean="0"/>
          </a:p>
          <a:p>
            <a:endParaRPr lang="en-US" smtClean="0"/>
          </a:p>
          <a:p>
            <a:endParaRPr lang="en-US" smtClean="0"/>
          </a:p>
        </p:txBody>
      </p:sp>
      <p:sp>
        <p:nvSpPr>
          <p:cNvPr id="4" name="Slide Number Placeholder 3"/>
          <p:cNvSpPr>
            <a:spLocks noGrp="1"/>
          </p:cNvSpPr>
          <p:nvPr>
            <p:ph type="sldNum" sz="quarter" idx="10"/>
          </p:nvPr>
        </p:nvSpPr>
        <p:spPr/>
        <p:txBody>
          <a:bodyPr/>
          <a:lstStyle/>
          <a:p>
            <a:pPr>
              <a:defRPr/>
            </a:pPr>
            <a:fld id="{155EBF45-08B5-47AF-996F-2135F2E42405}" type="slidenum">
              <a:rPr lang="en-US" smtClean="0"/>
              <a:pPr>
                <a:defRPr/>
              </a:pPr>
              <a:t>43</a:t>
            </a:fld>
            <a:endParaRPr lang="en-US"/>
          </a:p>
        </p:txBody>
      </p:sp>
      <p:sp>
        <p:nvSpPr>
          <p:cNvPr id="25605" name="Rectangle 4"/>
          <p:cNvSpPr>
            <a:spLocks noChangeArrowheads="1"/>
          </p:cNvSpPr>
          <p:nvPr/>
        </p:nvSpPr>
        <p:spPr bwMode="auto">
          <a:xfrm>
            <a:off x="533400" y="1066800"/>
            <a:ext cx="2133600" cy="3886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2000" dirty="0">
                <a:latin typeface="Lucida Console" pitchFamily="49" charset="0"/>
              </a:rPr>
              <a:t>IF condition</a:t>
            </a:r>
          </a:p>
          <a:p>
            <a:pPr algn="l">
              <a:defRPr/>
            </a:pPr>
            <a:r>
              <a:rPr lang="en-US" sz="2000" dirty="0">
                <a:latin typeface="Lucida Console" pitchFamily="49" charset="0"/>
              </a:rPr>
              <a:t>THEN</a:t>
            </a:r>
          </a:p>
          <a:p>
            <a:pPr algn="l">
              <a:defRPr/>
            </a:pPr>
            <a:r>
              <a:rPr lang="en-US" sz="2000" dirty="0">
                <a:latin typeface="Lucida Console" pitchFamily="49" charset="0"/>
              </a:rPr>
              <a:t>  action;</a:t>
            </a:r>
          </a:p>
          <a:p>
            <a:pPr algn="l">
              <a:defRPr/>
            </a:pPr>
            <a:r>
              <a:rPr lang="en-US" sz="2000" dirty="0">
                <a:latin typeface="Lucida Console" pitchFamily="49" charset="0"/>
              </a:rPr>
              <a:t>ELSE</a:t>
            </a:r>
          </a:p>
          <a:p>
            <a:pPr algn="l">
              <a:defRPr/>
            </a:pPr>
            <a:r>
              <a:rPr lang="en-US" sz="2000" dirty="0">
                <a:latin typeface="Lucida Console" pitchFamily="49" charset="0"/>
              </a:rPr>
              <a:t>  action;</a:t>
            </a:r>
          </a:p>
          <a:p>
            <a:pPr algn="l">
              <a:defRPr/>
            </a:pPr>
            <a:r>
              <a:rPr lang="en-US" sz="2000" dirty="0">
                <a:latin typeface="Lucida Console" pitchFamily="49" charset="0"/>
              </a:rPr>
              <a:t>END IF;</a:t>
            </a:r>
          </a:p>
        </p:txBody>
      </p:sp>
      <p:sp>
        <p:nvSpPr>
          <p:cNvPr id="25606" name="Rectangle 5"/>
          <p:cNvSpPr>
            <a:spLocks noChangeArrowheads="1"/>
          </p:cNvSpPr>
          <p:nvPr/>
        </p:nvSpPr>
        <p:spPr bwMode="auto">
          <a:xfrm>
            <a:off x="2743200" y="1066800"/>
            <a:ext cx="6172200" cy="3886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1600" b="0" dirty="0">
                <a:latin typeface="Lucida Console" pitchFamily="49" charset="0"/>
              </a:rPr>
              <a:t>DECLARE --Comparing NUMBER datatypes</a:t>
            </a:r>
          </a:p>
          <a:p>
            <a:pPr algn="l">
              <a:defRPr/>
            </a:pPr>
            <a:r>
              <a:rPr lang="en-US" sz="1600" b="0" dirty="0">
                <a:latin typeface="Lucida Console" pitchFamily="49" charset="0"/>
              </a:rPr>
              <a:t>  </a:t>
            </a:r>
            <a:r>
              <a:rPr lang="en-US" sz="1600" b="0" dirty="0" err="1">
                <a:latin typeface="Lucida Console" pitchFamily="49" charset="0"/>
              </a:rPr>
              <a:t>v_qoh</a:t>
            </a:r>
            <a:r>
              <a:rPr lang="en-US" sz="1600" b="0" dirty="0">
                <a:latin typeface="Lucida Console" pitchFamily="49" charset="0"/>
              </a:rPr>
              <a:t> NUMBER :=10;</a:t>
            </a:r>
          </a:p>
          <a:p>
            <a:pPr algn="l">
              <a:defRPr/>
            </a:pPr>
            <a:r>
              <a:rPr lang="en-US" sz="1600" b="0" dirty="0">
                <a:latin typeface="Lucida Console" pitchFamily="49" charset="0"/>
              </a:rPr>
              <a:t>  </a:t>
            </a:r>
            <a:r>
              <a:rPr lang="en-US" sz="1600" b="0" dirty="0" err="1">
                <a:latin typeface="Lucida Console" pitchFamily="49" charset="0"/>
              </a:rPr>
              <a:t>v_itemrequired</a:t>
            </a:r>
            <a:r>
              <a:rPr lang="en-US" sz="1600" b="0" dirty="0">
                <a:latin typeface="Lucida Console" pitchFamily="49" charset="0"/>
              </a:rPr>
              <a:t> NUMBER :=&amp;</a:t>
            </a:r>
            <a:r>
              <a:rPr lang="en-US" sz="1600" b="0" dirty="0" err="1">
                <a:latin typeface="Lucida Console" pitchFamily="49" charset="0"/>
              </a:rPr>
              <a:t>b_itemrequired</a:t>
            </a:r>
            <a:r>
              <a:rPr lang="en-US" sz="1600" b="0" dirty="0">
                <a:latin typeface="Lucida Console" pitchFamily="49" charset="0"/>
              </a:rPr>
              <a:t>;</a:t>
            </a:r>
          </a:p>
          <a:p>
            <a:pPr algn="l">
              <a:defRPr/>
            </a:pPr>
            <a:r>
              <a:rPr lang="en-US" sz="1600" b="0" dirty="0">
                <a:latin typeface="Lucida Console" pitchFamily="49" charset="0"/>
              </a:rPr>
              <a:t>BEGIN</a:t>
            </a:r>
          </a:p>
          <a:p>
            <a:pPr algn="l">
              <a:defRPr/>
            </a:pPr>
            <a:r>
              <a:rPr lang="en-US" sz="1600" b="0" dirty="0">
                <a:latin typeface="Lucida Console" pitchFamily="49" charset="0"/>
              </a:rPr>
              <a:t>    IF </a:t>
            </a:r>
            <a:r>
              <a:rPr lang="en-US" sz="1600" b="0" dirty="0" err="1">
                <a:latin typeface="Lucida Console" pitchFamily="49" charset="0"/>
              </a:rPr>
              <a:t>v_itemrequired</a:t>
            </a:r>
            <a:r>
              <a:rPr lang="en-US" sz="1600" b="0" dirty="0">
                <a:latin typeface="Lucida Console" pitchFamily="49" charset="0"/>
              </a:rPr>
              <a:t> &gt; </a:t>
            </a:r>
            <a:r>
              <a:rPr lang="en-US" sz="1600" b="0" dirty="0" err="1">
                <a:latin typeface="Lucida Console" pitchFamily="49" charset="0"/>
              </a:rPr>
              <a:t>v_qoh</a:t>
            </a:r>
            <a:r>
              <a:rPr lang="en-US" sz="1600" b="0" dirty="0">
                <a:latin typeface="Lucida Console" pitchFamily="49" charset="0"/>
              </a:rPr>
              <a:t> THEN</a:t>
            </a:r>
          </a:p>
          <a:p>
            <a:pPr algn="l">
              <a:defRPr/>
            </a:pPr>
            <a:r>
              <a:rPr lang="en-US" sz="1600" b="0" dirty="0">
                <a:latin typeface="Lucida Console" pitchFamily="49" charset="0"/>
              </a:rPr>
              <a:t>    DBMS_OUTPUT.PUT_LINE('Item not available ');</a:t>
            </a:r>
          </a:p>
          <a:p>
            <a:pPr algn="l">
              <a:defRPr/>
            </a:pPr>
            <a:r>
              <a:rPr lang="en-US" sz="1600" b="0" dirty="0">
                <a:latin typeface="Lucida Console" pitchFamily="49" charset="0"/>
              </a:rPr>
              <a:t>  ELSE</a:t>
            </a:r>
          </a:p>
          <a:p>
            <a:pPr algn="l">
              <a:defRPr/>
            </a:pPr>
            <a:r>
              <a:rPr lang="en-US" sz="1600" b="0" dirty="0">
                <a:latin typeface="Lucida Console" pitchFamily="49" charset="0"/>
              </a:rPr>
              <a:t>    DBMS_OUTPUT.PUT_LINE('Item available ');</a:t>
            </a:r>
          </a:p>
          <a:p>
            <a:pPr algn="l">
              <a:defRPr/>
            </a:pPr>
            <a:r>
              <a:rPr lang="en-US" sz="1600" b="0" dirty="0">
                <a:latin typeface="Lucida Console" pitchFamily="49" charset="0"/>
              </a:rPr>
              <a:t>  END IF;</a:t>
            </a:r>
          </a:p>
          <a:p>
            <a:pPr algn="l">
              <a:defRPr/>
            </a:pPr>
            <a:r>
              <a:rPr lang="en-US" sz="1600" b="0" dirty="0">
                <a:latin typeface="Lucida Console" pitchFamily="49" charset="0"/>
              </a:rPr>
              <a:t>END;</a:t>
            </a:r>
          </a:p>
        </p:txBody>
      </p:sp>
      <p:sp>
        <p:nvSpPr>
          <p:cNvPr id="25607" name="Rectangle 6"/>
          <p:cNvSpPr>
            <a:spLocks noChangeArrowheads="1"/>
          </p:cNvSpPr>
          <p:nvPr/>
        </p:nvSpPr>
        <p:spPr bwMode="auto">
          <a:xfrm>
            <a:off x="533400" y="5029200"/>
            <a:ext cx="8382000" cy="1295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1600" b="0" dirty="0">
                <a:latin typeface="Lucida Console" pitchFamily="49" charset="0"/>
              </a:rPr>
              <a:t>Enter value for </a:t>
            </a:r>
            <a:r>
              <a:rPr lang="en-US" sz="1600" b="0" dirty="0" err="1">
                <a:latin typeface="Lucida Console" pitchFamily="49" charset="0"/>
              </a:rPr>
              <a:t>b_itemrequired</a:t>
            </a:r>
            <a:r>
              <a:rPr lang="en-US" sz="1600" b="0" dirty="0">
                <a:latin typeface="Lucida Console" pitchFamily="49" charset="0"/>
              </a:rPr>
              <a:t>: 9</a:t>
            </a:r>
          </a:p>
          <a:p>
            <a:pPr algn="l">
              <a:defRPr/>
            </a:pPr>
            <a:r>
              <a:rPr lang="en-US" sz="1600" b="0" dirty="0">
                <a:latin typeface="Lucida Console" pitchFamily="49" charset="0"/>
              </a:rPr>
              <a:t>old   3:   </a:t>
            </a:r>
            <a:r>
              <a:rPr lang="en-US" sz="1600" b="0" dirty="0" err="1">
                <a:latin typeface="Lucida Console" pitchFamily="49" charset="0"/>
              </a:rPr>
              <a:t>v_itemrequired</a:t>
            </a:r>
            <a:r>
              <a:rPr lang="en-US" sz="1600" b="0" dirty="0">
                <a:latin typeface="Lucida Console" pitchFamily="49" charset="0"/>
              </a:rPr>
              <a:t> NUMBER :=&amp;</a:t>
            </a:r>
            <a:r>
              <a:rPr lang="en-US" sz="1600" b="0" dirty="0" err="1">
                <a:latin typeface="Lucida Console" pitchFamily="49" charset="0"/>
              </a:rPr>
              <a:t>b_itemrequired</a:t>
            </a:r>
            <a:r>
              <a:rPr lang="en-US" sz="1600" b="0" dirty="0">
                <a:latin typeface="Lucida Console" pitchFamily="49" charset="0"/>
              </a:rPr>
              <a:t>;</a:t>
            </a:r>
          </a:p>
          <a:p>
            <a:pPr algn="l">
              <a:defRPr/>
            </a:pPr>
            <a:r>
              <a:rPr lang="en-US" sz="1600" b="0" dirty="0">
                <a:latin typeface="Lucida Console" pitchFamily="49" charset="0"/>
              </a:rPr>
              <a:t>new   3:   </a:t>
            </a:r>
            <a:r>
              <a:rPr lang="en-US" sz="1600" b="0" dirty="0" err="1">
                <a:latin typeface="Lucida Console" pitchFamily="49" charset="0"/>
              </a:rPr>
              <a:t>v_itemrequired</a:t>
            </a:r>
            <a:r>
              <a:rPr lang="en-US" sz="1600" b="0" dirty="0">
                <a:latin typeface="Lucida Console" pitchFamily="49" charset="0"/>
              </a:rPr>
              <a:t> NUMBER :=9;</a:t>
            </a:r>
          </a:p>
          <a:p>
            <a:pPr algn="l">
              <a:defRPr/>
            </a:pPr>
            <a:r>
              <a:rPr lang="en-US" sz="1600" b="0" dirty="0">
                <a:latin typeface="Lucida Console" pitchFamily="49" charset="0"/>
              </a:rPr>
              <a:t>Item available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813"/>
            <a:ext cx="7456488" cy="973138"/>
          </a:xfrm>
        </p:spPr>
        <p:txBody>
          <a:bodyPr/>
          <a:lstStyle/>
          <a:p>
            <a:pPr>
              <a:defRPr/>
            </a:pPr>
            <a:r>
              <a:rPr lang="en-US" dirty="0" smtClean="0"/>
              <a:t>IF-THEN-ELSE</a:t>
            </a:r>
            <a:endParaRPr lang="en-US" dirty="0"/>
          </a:p>
        </p:txBody>
      </p:sp>
      <p:sp>
        <p:nvSpPr>
          <p:cNvPr id="47107" name="Content Placeholder 2"/>
          <p:cNvSpPr>
            <a:spLocks noGrp="1"/>
          </p:cNvSpPr>
          <p:nvPr>
            <p:ph idx="1"/>
          </p:nvPr>
        </p:nvSpPr>
        <p:spPr>
          <a:xfrm>
            <a:off x="152400" y="1187450"/>
            <a:ext cx="8534400" cy="4881563"/>
          </a:xfrm>
        </p:spPr>
        <p:txBody>
          <a:bodyPr/>
          <a:lstStyle/>
          <a:p>
            <a:pPr>
              <a:buFont typeface="Arial" charset="0"/>
              <a:buChar char="•"/>
            </a:pPr>
            <a:r>
              <a:rPr lang="en-US" smtClean="0"/>
              <a:t>Inequality of 2 given numbers or dissimilarity of strings can be checked with either    </a:t>
            </a:r>
            <a:r>
              <a:rPr lang="en-US" b="1" smtClean="0"/>
              <a:t>!=   or  &lt;&gt;</a:t>
            </a:r>
            <a:r>
              <a:rPr lang="en-US" smtClean="0"/>
              <a:t> </a:t>
            </a:r>
          </a:p>
        </p:txBody>
      </p:sp>
      <p:sp>
        <p:nvSpPr>
          <p:cNvPr id="4" name="Slide Number Placeholder 3"/>
          <p:cNvSpPr>
            <a:spLocks noGrp="1"/>
          </p:cNvSpPr>
          <p:nvPr>
            <p:ph type="sldNum" sz="quarter" idx="10"/>
          </p:nvPr>
        </p:nvSpPr>
        <p:spPr/>
        <p:txBody>
          <a:bodyPr/>
          <a:lstStyle/>
          <a:p>
            <a:pPr>
              <a:defRPr/>
            </a:pPr>
            <a:fld id="{50CDC406-5850-4246-B515-098B195C6088}" type="slidenum">
              <a:rPr lang="en-US" smtClean="0"/>
              <a:pPr>
                <a:defRPr/>
              </a:pPr>
              <a:t>44</a:t>
            </a:fld>
            <a:endParaRPr lang="en-US"/>
          </a:p>
        </p:txBody>
      </p:sp>
      <p:sp>
        <p:nvSpPr>
          <p:cNvPr id="19461" name="Rounded Rectangle 4"/>
          <p:cNvSpPr>
            <a:spLocks noChangeArrowheads="1"/>
          </p:cNvSpPr>
          <p:nvPr/>
        </p:nvSpPr>
        <p:spPr bwMode="auto">
          <a:xfrm>
            <a:off x="304800" y="1905000"/>
            <a:ext cx="8153400" cy="3962400"/>
          </a:xfrm>
          <a:prstGeom prst="roundRect">
            <a:avLst>
              <a:gd name="adj" fmla="val 796"/>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1600" b="0" dirty="0">
                <a:latin typeface="Lucida Console" pitchFamily="49" charset="0"/>
              </a:rPr>
              <a:t>SET SERVEROUTPUT ON</a:t>
            </a:r>
          </a:p>
          <a:p>
            <a:pPr algn="l">
              <a:defRPr/>
            </a:pPr>
            <a:r>
              <a:rPr lang="en-US" sz="1600" b="0" dirty="0">
                <a:latin typeface="Lucida Console" pitchFamily="49" charset="0"/>
              </a:rPr>
              <a:t>DECLARE --Comparing VARCHAR2 datatypes</a:t>
            </a:r>
          </a:p>
          <a:p>
            <a:pPr algn="l">
              <a:defRPr/>
            </a:pPr>
            <a:r>
              <a:rPr lang="en-US" sz="1600" b="0" dirty="0">
                <a:latin typeface="Lucida Console" pitchFamily="49" charset="0"/>
              </a:rPr>
              <a:t>  v_string1 VARCHAR2(10) := 'hello';</a:t>
            </a:r>
          </a:p>
          <a:p>
            <a:pPr algn="l">
              <a:defRPr/>
            </a:pPr>
            <a:r>
              <a:rPr lang="en-US" sz="1600" b="0" dirty="0">
                <a:latin typeface="Lucida Console" pitchFamily="49" charset="0"/>
              </a:rPr>
              <a:t>  v_string2 VARCHAR2(10) := 'hello';</a:t>
            </a:r>
          </a:p>
          <a:p>
            <a:pPr algn="l">
              <a:defRPr/>
            </a:pPr>
            <a:r>
              <a:rPr lang="en-US" sz="1600" b="0" dirty="0">
                <a:latin typeface="Lucida Console" pitchFamily="49" charset="0"/>
              </a:rPr>
              <a:t>BEGIN</a:t>
            </a:r>
          </a:p>
          <a:p>
            <a:pPr algn="l">
              <a:defRPr/>
            </a:pPr>
            <a:r>
              <a:rPr lang="en-US" sz="1600" b="0" dirty="0">
                <a:latin typeface="Lucida Console" pitchFamily="49" charset="0"/>
              </a:rPr>
              <a:t>  IF v_string1 &lt;&gt; v_string2 THEN</a:t>
            </a:r>
          </a:p>
          <a:p>
            <a:pPr algn="l">
              <a:defRPr/>
            </a:pPr>
            <a:r>
              <a:rPr lang="en-US" sz="1600" b="0" dirty="0">
                <a:latin typeface="Lucida Console" pitchFamily="49" charset="0"/>
              </a:rPr>
              <a:t>     DBMS_OUTPUT.PUT_LINE('Both are unequal');</a:t>
            </a:r>
          </a:p>
          <a:p>
            <a:pPr algn="l">
              <a:defRPr/>
            </a:pPr>
            <a:r>
              <a:rPr lang="en-US" sz="1600" b="0" dirty="0">
                <a:latin typeface="Lucida Console" pitchFamily="49" charset="0"/>
              </a:rPr>
              <a:t>  ELSE</a:t>
            </a:r>
          </a:p>
          <a:p>
            <a:pPr algn="l">
              <a:defRPr/>
            </a:pPr>
            <a:r>
              <a:rPr lang="en-US" sz="1600" b="0" dirty="0">
                <a:latin typeface="Lucida Console" pitchFamily="49" charset="0"/>
              </a:rPr>
              <a:t>     DBMS_OUTPUT.PUT_LINE('Both are equal');</a:t>
            </a:r>
          </a:p>
          <a:p>
            <a:pPr algn="l">
              <a:defRPr/>
            </a:pPr>
            <a:r>
              <a:rPr lang="en-US" sz="1600" b="0" dirty="0">
                <a:latin typeface="Lucida Console" pitchFamily="49" charset="0"/>
              </a:rPr>
              <a:t>  END IF;</a:t>
            </a:r>
          </a:p>
          <a:p>
            <a:pPr algn="l">
              <a:defRPr/>
            </a:pPr>
            <a:r>
              <a:rPr lang="en-US" sz="1600" b="0" dirty="0">
                <a:latin typeface="Lucida Console" pitchFamily="49" charset="0"/>
              </a:rPr>
              <a:t>END;</a:t>
            </a:r>
          </a:p>
        </p:txBody>
      </p:sp>
      <p:sp>
        <p:nvSpPr>
          <p:cNvPr id="6" name="Rounded Rectangle 4"/>
          <p:cNvSpPr>
            <a:spLocks noChangeArrowheads="1"/>
          </p:cNvSpPr>
          <p:nvPr/>
        </p:nvSpPr>
        <p:spPr bwMode="auto">
          <a:xfrm>
            <a:off x="304800" y="5867400"/>
            <a:ext cx="8153400" cy="457200"/>
          </a:xfrm>
          <a:prstGeom prst="roundRect">
            <a:avLst>
              <a:gd name="adj" fmla="val 796"/>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1600" b="0" dirty="0">
                <a:latin typeface="Lucida Console" pitchFamily="49" charset="0"/>
              </a:rPr>
              <a:t>Both are equal</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813"/>
            <a:ext cx="7456488" cy="973138"/>
          </a:xfrm>
        </p:spPr>
        <p:txBody>
          <a:bodyPr/>
          <a:lstStyle/>
          <a:p>
            <a:pPr>
              <a:defRPr/>
            </a:pPr>
            <a:r>
              <a:rPr lang="en-US" dirty="0" smtClean="0"/>
              <a:t>IF-THEN-ELSIF</a:t>
            </a:r>
            <a:endParaRPr lang="en-US" dirty="0"/>
          </a:p>
        </p:txBody>
      </p:sp>
      <p:sp>
        <p:nvSpPr>
          <p:cNvPr id="48131" name="Content Placeholder 2"/>
          <p:cNvSpPr>
            <a:spLocks noGrp="1"/>
          </p:cNvSpPr>
          <p:nvPr>
            <p:ph idx="1"/>
          </p:nvPr>
        </p:nvSpPr>
        <p:spPr/>
        <p:txBody>
          <a:bodyPr/>
          <a:lstStyle/>
          <a:p>
            <a:endParaRPr lang="en-US" smtClean="0"/>
          </a:p>
        </p:txBody>
      </p:sp>
      <p:sp>
        <p:nvSpPr>
          <p:cNvPr id="4" name="Slide Number Placeholder 3"/>
          <p:cNvSpPr>
            <a:spLocks noGrp="1"/>
          </p:cNvSpPr>
          <p:nvPr>
            <p:ph type="sldNum" sz="quarter" idx="10"/>
          </p:nvPr>
        </p:nvSpPr>
        <p:spPr/>
        <p:txBody>
          <a:bodyPr/>
          <a:lstStyle/>
          <a:p>
            <a:pPr>
              <a:defRPr/>
            </a:pPr>
            <a:fld id="{FA00DF3C-AEE7-46F8-A76B-EEACBE67DC2B}" type="slidenum">
              <a:rPr lang="en-US" smtClean="0"/>
              <a:pPr>
                <a:defRPr/>
              </a:pPr>
              <a:t>45</a:t>
            </a:fld>
            <a:endParaRPr lang="en-US"/>
          </a:p>
        </p:txBody>
      </p:sp>
      <p:sp>
        <p:nvSpPr>
          <p:cNvPr id="26629" name="Rectangle 4"/>
          <p:cNvSpPr>
            <a:spLocks noChangeArrowheads="1"/>
          </p:cNvSpPr>
          <p:nvPr/>
        </p:nvSpPr>
        <p:spPr bwMode="auto">
          <a:xfrm>
            <a:off x="152400" y="1190625"/>
            <a:ext cx="2514600" cy="50434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2000" b="0">
                <a:latin typeface="Lucida Console" pitchFamily="49" charset="0"/>
              </a:rPr>
              <a:t>IF condition</a:t>
            </a:r>
          </a:p>
          <a:p>
            <a:pPr algn="l">
              <a:defRPr/>
            </a:pPr>
            <a:r>
              <a:rPr lang="en-US" sz="2000" b="0">
                <a:latin typeface="Lucida Console" pitchFamily="49" charset="0"/>
              </a:rPr>
              <a:t>THEN</a:t>
            </a:r>
          </a:p>
          <a:p>
            <a:pPr algn="l">
              <a:defRPr/>
            </a:pPr>
            <a:r>
              <a:rPr lang="en-US" sz="2000" b="0">
                <a:latin typeface="Lucida Console" pitchFamily="49" charset="0"/>
              </a:rPr>
              <a:t>  action;</a:t>
            </a:r>
          </a:p>
          <a:p>
            <a:pPr algn="l">
              <a:defRPr/>
            </a:pPr>
            <a:r>
              <a:rPr lang="en-US" sz="2000" b="0">
                <a:latin typeface="Lucida Console" pitchFamily="49" charset="0"/>
              </a:rPr>
              <a:t>ELSIF condition</a:t>
            </a:r>
          </a:p>
          <a:p>
            <a:pPr algn="l">
              <a:defRPr/>
            </a:pPr>
            <a:r>
              <a:rPr lang="en-US" sz="2000" b="0">
                <a:latin typeface="Lucida Console" pitchFamily="49" charset="0"/>
              </a:rPr>
              <a:t>THEN</a:t>
            </a:r>
          </a:p>
          <a:p>
            <a:pPr algn="l">
              <a:defRPr/>
            </a:pPr>
            <a:r>
              <a:rPr lang="en-US" sz="2000" b="0">
                <a:latin typeface="Lucida Console" pitchFamily="49" charset="0"/>
              </a:rPr>
              <a:t>  action;</a:t>
            </a:r>
          </a:p>
          <a:p>
            <a:pPr algn="l">
              <a:defRPr/>
            </a:pPr>
            <a:r>
              <a:rPr lang="en-US" sz="2000" b="0">
                <a:latin typeface="Lucida Console" pitchFamily="49" charset="0"/>
              </a:rPr>
              <a:t>[ELSE</a:t>
            </a:r>
          </a:p>
          <a:p>
            <a:pPr algn="l">
              <a:defRPr/>
            </a:pPr>
            <a:r>
              <a:rPr lang="en-US" sz="2000" b="0">
                <a:latin typeface="Lucida Console" pitchFamily="49" charset="0"/>
              </a:rPr>
              <a:t>   action;]</a:t>
            </a:r>
          </a:p>
          <a:p>
            <a:pPr algn="l">
              <a:defRPr/>
            </a:pPr>
            <a:r>
              <a:rPr lang="en-US" sz="2000" b="0">
                <a:latin typeface="Lucida Console" pitchFamily="49" charset="0"/>
              </a:rPr>
              <a:t>END IF;</a:t>
            </a:r>
          </a:p>
        </p:txBody>
      </p:sp>
      <p:sp>
        <p:nvSpPr>
          <p:cNvPr id="26630" name="Rectangle 5"/>
          <p:cNvSpPr>
            <a:spLocks noChangeArrowheads="1"/>
          </p:cNvSpPr>
          <p:nvPr/>
        </p:nvSpPr>
        <p:spPr bwMode="auto">
          <a:xfrm>
            <a:off x="2743200" y="1171575"/>
            <a:ext cx="6172200" cy="50911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1600" b="0" dirty="0">
                <a:latin typeface="Lucida Console" pitchFamily="49" charset="0"/>
              </a:rPr>
              <a:t>DECLARE</a:t>
            </a:r>
          </a:p>
          <a:p>
            <a:pPr algn="l">
              <a:defRPr/>
            </a:pPr>
            <a:r>
              <a:rPr lang="en-US" sz="1600" b="0" dirty="0">
                <a:latin typeface="Lucida Console" pitchFamily="49" charset="0"/>
              </a:rPr>
              <a:t>  </a:t>
            </a:r>
            <a:r>
              <a:rPr lang="en-US" sz="1600" b="0" dirty="0" err="1">
                <a:latin typeface="Lucida Console" pitchFamily="49" charset="0"/>
              </a:rPr>
              <a:t>v_qoh</a:t>
            </a:r>
            <a:r>
              <a:rPr lang="en-US" sz="1600" b="0" dirty="0">
                <a:latin typeface="Lucida Console" pitchFamily="49" charset="0"/>
              </a:rPr>
              <a:t> NUMBER :=10;</a:t>
            </a:r>
          </a:p>
          <a:p>
            <a:pPr algn="l">
              <a:defRPr/>
            </a:pPr>
            <a:r>
              <a:rPr lang="en-US" sz="1600" b="0" dirty="0">
                <a:latin typeface="Lucida Console" pitchFamily="49" charset="0"/>
              </a:rPr>
              <a:t>  </a:t>
            </a:r>
            <a:r>
              <a:rPr lang="en-US" sz="1600" b="0" dirty="0" err="1">
                <a:latin typeface="Lucida Console" pitchFamily="49" charset="0"/>
              </a:rPr>
              <a:t>v_itemrequired</a:t>
            </a:r>
            <a:r>
              <a:rPr lang="en-US" sz="1600" b="0" dirty="0">
                <a:latin typeface="Lucida Console" pitchFamily="49" charset="0"/>
              </a:rPr>
              <a:t> NUMBER :=&amp;</a:t>
            </a:r>
            <a:r>
              <a:rPr lang="en-US" sz="1600" b="0" dirty="0" err="1">
                <a:latin typeface="Lucida Console" pitchFamily="49" charset="0"/>
              </a:rPr>
              <a:t>b_itemrequired</a:t>
            </a:r>
            <a:r>
              <a:rPr lang="en-US" sz="1600" b="0" dirty="0">
                <a:latin typeface="Lucida Console" pitchFamily="49" charset="0"/>
              </a:rPr>
              <a:t>;</a:t>
            </a:r>
          </a:p>
          <a:p>
            <a:pPr algn="l">
              <a:defRPr/>
            </a:pPr>
            <a:r>
              <a:rPr lang="en-US" sz="1600" b="0" dirty="0">
                <a:latin typeface="Lucida Console" pitchFamily="49" charset="0"/>
              </a:rPr>
              <a:t>BEGIN</a:t>
            </a:r>
          </a:p>
          <a:p>
            <a:pPr algn="l">
              <a:defRPr/>
            </a:pPr>
            <a:r>
              <a:rPr lang="en-US" sz="1600" b="0" dirty="0">
                <a:latin typeface="Lucida Console" pitchFamily="49" charset="0"/>
              </a:rPr>
              <a:t>  IF </a:t>
            </a:r>
            <a:r>
              <a:rPr lang="en-US" sz="1600" b="0" dirty="0" err="1">
                <a:latin typeface="Lucida Console" pitchFamily="49" charset="0"/>
              </a:rPr>
              <a:t>v_itemrequired</a:t>
            </a:r>
            <a:r>
              <a:rPr lang="en-US" sz="1600" b="0" dirty="0">
                <a:latin typeface="Lucida Console" pitchFamily="49" charset="0"/>
              </a:rPr>
              <a:t>&gt;</a:t>
            </a:r>
            <a:r>
              <a:rPr lang="en-US" sz="1600" b="0" dirty="0" err="1">
                <a:latin typeface="Lucida Console" pitchFamily="49" charset="0"/>
              </a:rPr>
              <a:t>v_qoh</a:t>
            </a:r>
            <a:r>
              <a:rPr lang="en-US" sz="1600" b="0" dirty="0">
                <a:latin typeface="Lucida Console" pitchFamily="49" charset="0"/>
              </a:rPr>
              <a:t>   THEN</a:t>
            </a:r>
          </a:p>
          <a:p>
            <a:pPr algn="l">
              <a:defRPr/>
            </a:pPr>
            <a:r>
              <a:rPr lang="en-US" sz="1600" b="0" dirty="0">
                <a:latin typeface="Lucida Console" pitchFamily="49" charset="0"/>
              </a:rPr>
              <a:t>    DBMS_OUTPUT.PUT_LINE('Item not available ');</a:t>
            </a:r>
          </a:p>
          <a:p>
            <a:pPr algn="l">
              <a:defRPr/>
            </a:pPr>
            <a:r>
              <a:rPr lang="en-US" sz="1600" b="0" dirty="0">
                <a:latin typeface="Lucida Console" pitchFamily="49" charset="0"/>
              </a:rPr>
              <a:t>  ELSIF </a:t>
            </a:r>
            <a:r>
              <a:rPr lang="en-US" sz="1600" b="0" dirty="0" err="1">
                <a:latin typeface="Lucida Console" pitchFamily="49" charset="0"/>
              </a:rPr>
              <a:t>v_itemrequired</a:t>
            </a:r>
            <a:r>
              <a:rPr lang="en-US" sz="1600" b="0" dirty="0">
                <a:latin typeface="Lucida Console" pitchFamily="49" charset="0"/>
              </a:rPr>
              <a:t>=10 THEN</a:t>
            </a:r>
          </a:p>
          <a:p>
            <a:pPr algn="l">
              <a:defRPr/>
            </a:pPr>
            <a:r>
              <a:rPr lang="en-US" sz="1600" b="0" dirty="0">
                <a:latin typeface="Lucida Console" pitchFamily="49" charset="0"/>
              </a:rPr>
              <a:t>    DBMS_OUTPUT.PUT_LINE('Item available but no more stock ');</a:t>
            </a:r>
          </a:p>
          <a:p>
            <a:pPr algn="l">
              <a:defRPr/>
            </a:pPr>
            <a:r>
              <a:rPr lang="en-US" sz="1600" b="0" dirty="0">
                <a:latin typeface="Lucida Console" pitchFamily="49" charset="0"/>
              </a:rPr>
              <a:t>  ELSE</a:t>
            </a:r>
          </a:p>
          <a:p>
            <a:pPr algn="l">
              <a:defRPr/>
            </a:pPr>
            <a:r>
              <a:rPr lang="en-US" sz="1600" b="0" dirty="0">
                <a:latin typeface="Lucida Console" pitchFamily="49" charset="0"/>
              </a:rPr>
              <a:t>    DBMS_OUTPUT.PUT_LINE('Item not available’); </a:t>
            </a:r>
          </a:p>
          <a:p>
            <a:pPr algn="l">
              <a:defRPr/>
            </a:pPr>
            <a:r>
              <a:rPr lang="en-US" sz="1600" b="0" dirty="0">
                <a:latin typeface="Lucida Console" pitchFamily="49" charset="0"/>
              </a:rPr>
              <a:t>  END IF;</a:t>
            </a:r>
          </a:p>
          <a:p>
            <a:pPr algn="l">
              <a:defRPr/>
            </a:pPr>
            <a:r>
              <a:rPr lang="en-US" sz="1600" b="0" dirty="0">
                <a:latin typeface="Lucida Console" pitchFamily="49" charset="0"/>
              </a:rPr>
              <a:t>END;</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813"/>
            <a:ext cx="7456488" cy="973138"/>
          </a:xfrm>
        </p:spPr>
        <p:txBody>
          <a:bodyPr/>
          <a:lstStyle/>
          <a:p>
            <a:pPr>
              <a:defRPr/>
            </a:pPr>
            <a:r>
              <a:rPr lang="en-US" dirty="0" smtClean="0"/>
              <a:t>LOOP</a:t>
            </a:r>
            <a:endParaRPr lang="en-US" dirty="0"/>
          </a:p>
        </p:txBody>
      </p:sp>
      <p:sp>
        <p:nvSpPr>
          <p:cNvPr id="49155" name="Content Placeholder 2"/>
          <p:cNvSpPr>
            <a:spLocks noGrp="1"/>
          </p:cNvSpPr>
          <p:nvPr>
            <p:ph idx="1"/>
          </p:nvPr>
        </p:nvSpPr>
        <p:spPr/>
        <p:txBody>
          <a:bodyPr/>
          <a:lstStyle/>
          <a:p>
            <a:endParaRPr lang="en-US" smtClean="0"/>
          </a:p>
          <a:p>
            <a:endParaRPr lang="en-US" smtClean="0"/>
          </a:p>
          <a:p>
            <a:endParaRPr lang="en-US" smtClean="0"/>
          </a:p>
          <a:p>
            <a:endParaRPr lang="en-US" smtClean="0"/>
          </a:p>
          <a:p>
            <a:endParaRPr lang="en-US" smtClean="0"/>
          </a:p>
        </p:txBody>
      </p:sp>
      <p:sp>
        <p:nvSpPr>
          <p:cNvPr id="4" name="Slide Number Placeholder 3"/>
          <p:cNvSpPr>
            <a:spLocks noGrp="1"/>
          </p:cNvSpPr>
          <p:nvPr>
            <p:ph type="sldNum" sz="quarter" idx="10"/>
          </p:nvPr>
        </p:nvSpPr>
        <p:spPr/>
        <p:txBody>
          <a:bodyPr/>
          <a:lstStyle/>
          <a:p>
            <a:pPr>
              <a:defRPr/>
            </a:pPr>
            <a:fld id="{52A47A6F-B465-4810-B88D-93D7A7D6CCB1}" type="slidenum">
              <a:rPr lang="en-US" smtClean="0"/>
              <a:pPr>
                <a:defRPr/>
              </a:pPr>
              <a:t>46</a:t>
            </a:fld>
            <a:endParaRPr lang="en-US"/>
          </a:p>
        </p:txBody>
      </p:sp>
      <p:sp>
        <p:nvSpPr>
          <p:cNvPr id="27653" name="Rectangle 4"/>
          <p:cNvSpPr>
            <a:spLocks noChangeArrowheads="1"/>
          </p:cNvSpPr>
          <p:nvPr/>
        </p:nvSpPr>
        <p:spPr bwMode="auto">
          <a:xfrm>
            <a:off x="2514600" y="1066800"/>
            <a:ext cx="5867400" cy="19050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1600" b="0" dirty="0">
                <a:latin typeface="Lucida Console" pitchFamily="49" charset="0"/>
              </a:rPr>
              <a:t>BEGIN</a:t>
            </a:r>
          </a:p>
          <a:p>
            <a:pPr algn="l">
              <a:defRPr/>
            </a:pPr>
            <a:r>
              <a:rPr lang="en-US" sz="1600" b="0" dirty="0">
                <a:latin typeface="Lucida Console" pitchFamily="49" charset="0"/>
              </a:rPr>
              <a:t>  </a:t>
            </a:r>
            <a:r>
              <a:rPr lang="en-US" sz="1600" dirty="0">
                <a:latin typeface="Lucida Console" pitchFamily="49" charset="0"/>
              </a:rPr>
              <a:t>LOOP</a:t>
            </a:r>
          </a:p>
          <a:p>
            <a:pPr algn="l">
              <a:defRPr/>
            </a:pPr>
            <a:r>
              <a:rPr lang="en-US" sz="1600" b="0" dirty="0">
                <a:latin typeface="Lucida Console" pitchFamily="49" charset="0"/>
              </a:rPr>
              <a:t>    DBMS_OUTPUT.PUT_LINE('I AM IN LOOP!!!');</a:t>
            </a:r>
          </a:p>
          <a:p>
            <a:pPr algn="l">
              <a:defRPr/>
            </a:pPr>
            <a:r>
              <a:rPr lang="en-US" sz="1600" dirty="0">
                <a:latin typeface="Lucida Console" pitchFamily="49" charset="0"/>
              </a:rPr>
              <a:t>  END LOOP;  </a:t>
            </a:r>
          </a:p>
          <a:p>
            <a:pPr algn="l">
              <a:defRPr/>
            </a:pPr>
            <a:r>
              <a:rPr lang="en-US" sz="1600" b="0" dirty="0">
                <a:latin typeface="Lucida Console" pitchFamily="49" charset="0"/>
              </a:rPr>
              <a:t>END; </a:t>
            </a:r>
          </a:p>
        </p:txBody>
      </p:sp>
      <p:sp>
        <p:nvSpPr>
          <p:cNvPr id="6" name="Oval Callout 5"/>
          <p:cNvSpPr/>
          <p:nvPr/>
        </p:nvSpPr>
        <p:spPr bwMode="auto">
          <a:xfrm>
            <a:off x="6477000" y="685800"/>
            <a:ext cx="1905000" cy="1219200"/>
          </a:xfrm>
          <a:prstGeom prst="wedgeEllipseCallout">
            <a:avLst>
              <a:gd name="adj1" fmla="val -153066"/>
              <a:gd name="adj2" fmla="val 4864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a:defRPr/>
            </a:pPr>
            <a:r>
              <a:rPr lang="en-US" sz="1400" dirty="0">
                <a:solidFill>
                  <a:schemeClr val="bg1"/>
                </a:solidFill>
              </a:rPr>
              <a:t>This is an infinite LOOP!!!</a:t>
            </a:r>
          </a:p>
        </p:txBody>
      </p:sp>
      <p:sp>
        <p:nvSpPr>
          <p:cNvPr id="25609" name="Rectangle 6"/>
          <p:cNvSpPr>
            <a:spLocks noChangeArrowheads="1"/>
          </p:cNvSpPr>
          <p:nvPr/>
        </p:nvSpPr>
        <p:spPr bwMode="auto">
          <a:xfrm>
            <a:off x="228600" y="3048000"/>
            <a:ext cx="6172200" cy="3276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1600" b="0" dirty="0">
                <a:latin typeface="Lucida Console" pitchFamily="49" charset="0"/>
              </a:rPr>
              <a:t>DECLARE</a:t>
            </a:r>
          </a:p>
          <a:p>
            <a:pPr algn="l">
              <a:defRPr/>
            </a:pPr>
            <a:r>
              <a:rPr lang="en-US" sz="1600" b="0" dirty="0">
                <a:latin typeface="Lucida Console" pitchFamily="49" charset="0"/>
              </a:rPr>
              <a:t>  v_price NUMBER:=1;</a:t>
            </a:r>
          </a:p>
          <a:p>
            <a:pPr algn="l">
              <a:defRPr/>
            </a:pPr>
            <a:r>
              <a:rPr lang="en-US" sz="1600" b="0" dirty="0">
                <a:latin typeface="Lucida Console" pitchFamily="49" charset="0"/>
              </a:rPr>
              <a:t>BEGIN</a:t>
            </a:r>
          </a:p>
          <a:p>
            <a:pPr algn="l">
              <a:defRPr/>
            </a:pPr>
            <a:r>
              <a:rPr lang="en-US" sz="1600" b="0" dirty="0">
                <a:latin typeface="Lucida Console" pitchFamily="49" charset="0"/>
              </a:rPr>
              <a:t>  </a:t>
            </a:r>
            <a:r>
              <a:rPr lang="en-US" sz="1600" dirty="0">
                <a:latin typeface="Lucida Console" pitchFamily="49" charset="0"/>
              </a:rPr>
              <a:t>LOOP</a:t>
            </a:r>
          </a:p>
          <a:p>
            <a:pPr algn="l">
              <a:defRPr/>
            </a:pPr>
            <a:r>
              <a:rPr lang="en-US" sz="1600" b="0" dirty="0">
                <a:latin typeface="Lucida Console" pitchFamily="49" charset="0"/>
              </a:rPr>
              <a:t>    DBMS_OUTPUT.PUT_LINE('Price: '||v_price);</a:t>
            </a:r>
          </a:p>
          <a:p>
            <a:pPr algn="l">
              <a:defRPr/>
            </a:pPr>
            <a:r>
              <a:rPr lang="en-US" sz="1600" b="0" dirty="0">
                <a:latin typeface="Lucida Console" pitchFamily="49" charset="0"/>
              </a:rPr>
              <a:t>    v_price:=v_price+1;</a:t>
            </a:r>
          </a:p>
          <a:p>
            <a:pPr algn="l">
              <a:defRPr/>
            </a:pPr>
            <a:r>
              <a:rPr lang="en-US" sz="1600" b="0" dirty="0">
                <a:latin typeface="Lucida Console" pitchFamily="49" charset="0"/>
              </a:rPr>
              <a:t>    </a:t>
            </a:r>
            <a:r>
              <a:rPr lang="en-US" sz="1600" dirty="0">
                <a:latin typeface="Lucida Console" pitchFamily="49" charset="0"/>
              </a:rPr>
              <a:t>EXIT WHEN</a:t>
            </a:r>
            <a:r>
              <a:rPr lang="en-US" sz="1600" b="0" dirty="0">
                <a:latin typeface="Lucida Console" pitchFamily="49" charset="0"/>
              </a:rPr>
              <a:t> v_price &gt;5;</a:t>
            </a:r>
          </a:p>
          <a:p>
            <a:pPr algn="l">
              <a:defRPr/>
            </a:pPr>
            <a:r>
              <a:rPr lang="en-US" sz="1600" dirty="0">
                <a:latin typeface="Lucida Console" pitchFamily="49" charset="0"/>
              </a:rPr>
              <a:t>  END LOOP;</a:t>
            </a:r>
          </a:p>
          <a:p>
            <a:pPr algn="l">
              <a:defRPr/>
            </a:pPr>
            <a:r>
              <a:rPr lang="en-US" sz="1600" b="0" dirty="0">
                <a:latin typeface="Lucida Console" pitchFamily="49" charset="0"/>
              </a:rPr>
              <a:t>END; </a:t>
            </a:r>
          </a:p>
        </p:txBody>
      </p:sp>
      <p:sp>
        <p:nvSpPr>
          <p:cNvPr id="27658" name="Rectangle 7"/>
          <p:cNvSpPr>
            <a:spLocks noChangeArrowheads="1"/>
          </p:cNvSpPr>
          <p:nvPr/>
        </p:nvSpPr>
        <p:spPr bwMode="auto">
          <a:xfrm>
            <a:off x="228600" y="1066800"/>
            <a:ext cx="2209800" cy="19050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1800" b="0" dirty="0">
                <a:latin typeface="Lucida Console" pitchFamily="49" charset="0"/>
              </a:rPr>
              <a:t>LOOP</a:t>
            </a:r>
          </a:p>
          <a:p>
            <a:pPr algn="l">
              <a:defRPr/>
            </a:pPr>
            <a:r>
              <a:rPr lang="en-US" sz="1800" b="0" dirty="0">
                <a:latin typeface="Lucida Console" pitchFamily="49" charset="0"/>
              </a:rPr>
              <a:t>    action</a:t>
            </a:r>
          </a:p>
          <a:p>
            <a:pPr algn="l">
              <a:defRPr/>
            </a:pPr>
            <a:r>
              <a:rPr lang="en-US" sz="1800" b="0" dirty="0">
                <a:latin typeface="Lucida Console" pitchFamily="49" charset="0"/>
              </a:rPr>
              <a:t>END LOOP; </a:t>
            </a:r>
          </a:p>
        </p:txBody>
      </p:sp>
      <p:sp>
        <p:nvSpPr>
          <p:cNvPr id="9" name="Rectangle 6"/>
          <p:cNvSpPr>
            <a:spLocks noChangeArrowheads="1"/>
          </p:cNvSpPr>
          <p:nvPr/>
        </p:nvSpPr>
        <p:spPr bwMode="auto">
          <a:xfrm>
            <a:off x="6477000" y="3048000"/>
            <a:ext cx="1905000" cy="3276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1800" b="0">
                <a:latin typeface="Lucida Console" pitchFamily="49" charset="0"/>
              </a:rPr>
              <a:t>OUTPUT:</a:t>
            </a:r>
          </a:p>
          <a:p>
            <a:pPr algn="l">
              <a:defRPr/>
            </a:pPr>
            <a:r>
              <a:rPr lang="en-US" sz="1800" b="0">
                <a:latin typeface="Lucida Console" pitchFamily="49" charset="0"/>
              </a:rPr>
              <a:t>---------</a:t>
            </a:r>
          </a:p>
          <a:p>
            <a:pPr algn="l">
              <a:defRPr/>
            </a:pPr>
            <a:r>
              <a:rPr lang="en-US" sz="1800" b="0">
                <a:latin typeface="Lucida Console" pitchFamily="49" charset="0"/>
              </a:rPr>
              <a:t>Price: 1</a:t>
            </a:r>
          </a:p>
          <a:p>
            <a:pPr algn="l">
              <a:defRPr/>
            </a:pPr>
            <a:r>
              <a:rPr lang="en-US" sz="1800" b="0">
                <a:latin typeface="Lucida Console" pitchFamily="49" charset="0"/>
              </a:rPr>
              <a:t>Price: 2</a:t>
            </a:r>
          </a:p>
          <a:p>
            <a:pPr algn="l">
              <a:defRPr/>
            </a:pPr>
            <a:r>
              <a:rPr lang="en-US" sz="1800" b="0">
                <a:latin typeface="Lucida Console" pitchFamily="49" charset="0"/>
              </a:rPr>
              <a:t>Price: 3</a:t>
            </a:r>
          </a:p>
          <a:p>
            <a:pPr algn="l">
              <a:defRPr/>
            </a:pPr>
            <a:r>
              <a:rPr lang="en-US" sz="1800" b="0">
                <a:latin typeface="Lucida Console" pitchFamily="49" charset="0"/>
              </a:rPr>
              <a:t>Price: 4</a:t>
            </a:r>
          </a:p>
          <a:p>
            <a:pPr algn="l">
              <a:defRPr/>
            </a:pPr>
            <a:r>
              <a:rPr lang="en-US" sz="1800" b="0">
                <a:latin typeface="Lucida Console" pitchFamily="49" charset="0"/>
              </a:rPr>
              <a:t>Price: 5</a:t>
            </a:r>
          </a:p>
        </p:txBody>
      </p:sp>
      <p:sp>
        <p:nvSpPr>
          <p:cNvPr id="10" name="Oval Callout 9"/>
          <p:cNvSpPr/>
          <p:nvPr/>
        </p:nvSpPr>
        <p:spPr bwMode="auto">
          <a:xfrm>
            <a:off x="4648200" y="2819400"/>
            <a:ext cx="2133600" cy="1981200"/>
          </a:xfrm>
          <a:prstGeom prst="wedgeEllipseCallout">
            <a:avLst>
              <a:gd name="adj1" fmla="val -147510"/>
              <a:gd name="adj2" fmla="val 83184"/>
            </a:avLst>
          </a:prstGeom>
          <a:solidFill>
            <a:schemeClr val="accent2">
              <a:lumMod val="75000"/>
            </a:schemeClr>
          </a:solidFill>
          <a:ln w="1270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a:defRPr/>
            </a:pPr>
            <a:r>
              <a:rPr lang="en-US" sz="1600" dirty="0">
                <a:solidFill>
                  <a:schemeClr val="bg1"/>
                </a:solidFill>
              </a:rPr>
              <a:t>There must be an EXIT condition to EXIT from the LOOP</a:t>
            </a:r>
          </a:p>
          <a:p>
            <a:pPr>
              <a:defRPr/>
            </a:pPr>
            <a:endParaRPr lang="en-US" sz="16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5609"/>
                                        </p:tgtEl>
                                        <p:attrNameLst>
                                          <p:attrName>style.visibility</p:attrName>
                                        </p:attrNameLst>
                                      </p:cBhvr>
                                      <p:to>
                                        <p:strVal val="visible"/>
                                      </p:to>
                                    </p:set>
                                    <p:anim calcmode="lin" valueType="num">
                                      <p:cBhvr additive="base">
                                        <p:cTn id="12" dur="1000" fill="hold"/>
                                        <p:tgtEl>
                                          <p:spTgt spid="25609"/>
                                        </p:tgtEl>
                                        <p:attrNameLst>
                                          <p:attrName>ppt_x</p:attrName>
                                        </p:attrNameLst>
                                      </p:cBhvr>
                                      <p:tavLst>
                                        <p:tav tm="0">
                                          <p:val>
                                            <p:strVal val="#ppt_x"/>
                                          </p:val>
                                        </p:tav>
                                        <p:tav tm="100000">
                                          <p:val>
                                            <p:strVal val="#ppt_x"/>
                                          </p:val>
                                        </p:tav>
                                      </p:tavLst>
                                    </p:anim>
                                    <p:anim calcmode="lin" valueType="num">
                                      <p:cBhvr additive="base">
                                        <p:cTn id="13" dur="1000" fill="hold"/>
                                        <p:tgtEl>
                                          <p:spTgt spid="2560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1000" fill="hold"/>
                                        <p:tgtEl>
                                          <p:spTgt spid="9"/>
                                        </p:tgtEl>
                                        <p:attrNameLst>
                                          <p:attrName>ppt_x</p:attrName>
                                        </p:attrNameLst>
                                      </p:cBhvr>
                                      <p:tavLst>
                                        <p:tav tm="0">
                                          <p:val>
                                            <p:strVal val="#ppt_x"/>
                                          </p:val>
                                        </p:tav>
                                        <p:tav tm="100000">
                                          <p:val>
                                            <p:strVal val="#ppt_x"/>
                                          </p:val>
                                        </p:tav>
                                      </p:tavLst>
                                    </p:anim>
                                    <p:anim calcmode="lin" valueType="num">
                                      <p:cBhvr additive="base">
                                        <p:cTn id="19" dur="10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linds(horizontal)">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9" grpId="0" animBg="1"/>
      <p:bldP spid="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813"/>
            <a:ext cx="7456488" cy="973138"/>
          </a:xfrm>
        </p:spPr>
        <p:txBody>
          <a:bodyPr/>
          <a:lstStyle/>
          <a:p>
            <a:pPr>
              <a:defRPr/>
            </a:pPr>
            <a:r>
              <a:rPr lang="en-US" dirty="0" smtClean="0"/>
              <a:t>Numeric FOR Loop</a:t>
            </a:r>
            <a:endParaRPr lang="en-US" dirty="0"/>
          </a:p>
        </p:txBody>
      </p:sp>
      <p:sp>
        <p:nvSpPr>
          <p:cNvPr id="29699" name="Content Placeholder 2"/>
          <p:cNvSpPr>
            <a:spLocks noGrp="1"/>
          </p:cNvSpPr>
          <p:nvPr>
            <p:ph idx="1"/>
          </p:nvPr>
        </p:nvSpPr>
        <p:spPr/>
        <p:txBody>
          <a:bodyPr/>
          <a:lstStyle/>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r>
              <a:rPr lang="en-US" smtClean="0"/>
              <a:t>The variable is automatically declared and initialized</a:t>
            </a:r>
          </a:p>
        </p:txBody>
      </p:sp>
      <p:sp>
        <p:nvSpPr>
          <p:cNvPr id="4" name="Slide Number Placeholder 3"/>
          <p:cNvSpPr>
            <a:spLocks noGrp="1"/>
          </p:cNvSpPr>
          <p:nvPr>
            <p:ph type="sldNum" sz="quarter" idx="10"/>
          </p:nvPr>
        </p:nvSpPr>
        <p:spPr/>
        <p:txBody>
          <a:bodyPr/>
          <a:lstStyle/>
          <a:p>
            <a:pPr>
              <a:defRPr/>
            </a:pPr>
            <a:fld id="{183586EB-EA3B-464C-ADEC-CF5D0150F749}" type="slidenum">
              <a:rPr lang="en-US" smtClean="0"/>
              <a:pPr>
                <a:defRPr/>
              </a:pPr>
              <a:t>47</a:t>
            </a:fld>
            <a:endParaRPr lang="en-US"/>
          </a:p>
        </p:txBody>
      </p:sp>
      <p:sp>
        <p:nvSpPr>
          <p:cNvPr id="28677" name="Rectangle 4"/>
          <p:cNvSpPr>
            <a:spLocks noChangeArrowheads="1"/>
          </p:cNvSpPr>
          <p:nvPr/>
        </p:nvSpPr>
        <p:spPr bwMode="auto">
          <a:xfrm>
            <a:off x="304800" y="3276600"/>
            <a:ext cx="6019800" cy="2209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1600" b="0" dirty="0">
                <a:latin typeface="Lucida Console" pitchFamily="49" charset="0"/>
              </a:rPr>
              <a:t>BEGIN</a:t>
            </a:r>
          </a:p>
          <a:p>
            <a:pPr algn="l">
              <a:defRPr/>
            </a:pPr>
            <a:r>
              <a:rPr lang="en-US" sz="1600" dirty="0">
                <a:latin typeface="Lucida Console" pitchFamily="49" charset="0"/>
              </a:rPr>
              <a:t>  FOR v_price IN 1..5</a:t>
            </a:r>
          </a:p>
          <a:p>
            <a:pPr algn="l">
              <a:defRPr/>
            </a:pPr>
            <a:r>
              <a:rPr lang="en-US" sz="1600" b="0" dirty="0">
                <a:latin typeface="Lucida Console" pitchFamily="49" charset="0"/>
              </a:rPr>
              <a:t>  </a:t>
            </a:r>
            <a:r>
              <a:rPr lang="en-US" sz="1600" dirty="0">
                <a:latin typeface="Lucida Console" pitchFamily="49" charset="0"/>
              </a:rPr>
              <a:t>LOOP</a:t>
            </a:r>
          </a:p>
          <a:p>
            <a:pPr algn="l">
              <a:defRPr/>
            </a:pPr>
            <a:r>
              <a:rPr lang="en-US" sz="1600" b="0" dirty="0">
                <a:latin typeface="Lucida Console" pitchFamily="49" charset="0"/>
              </a:rPr>
              <a:t>    DBMS_OUTPUT.PUT_LINE('Price: '||v_price);</a:t>
            </a:r>
          </a:p>
          <a:p>
            <a:pPr algn="l">
              <a:defRPr/>
            </a:pPr>
            <a:r>
              <a:rPr lang="en-US" sz="1600" b="0" dirty="0">
                <a:latin typeface="Lucida Console" pitchFamily="49" charset="0"/>
              </a:rPr>
              <a:t>  </a:t>
            </a:r>
            <a:r>
              <a:rPr lang="en-US" sz="1600" dirty="0">
                <a:latin typeface="Lucida Console" pitchFamily="49" charset="0"/>
              </a:rPr>
              <a:t>END LOOP;</a:t>
            </a:r>
          </a:p>
          <a:p>
            <a:pPr algn="l">
              <a:defRPr/>
            </a:pPr>
            <a:r>
              <a:rPr lang="en-US" sz="1600" b="0" dirty="0">
                <a:latin typeface="Lucida Console" pitchFamily="49" charset="0"/>
              </a:rPr>
              <a:t>END;</a:t>
            </a:r>
          </a:p>
        </p:txBody>
      </p:sp>
      <p:sp>
        <p:nvSpPr>
          <p:cNvPr id="28678" name="Rectangle 7"/>
          <p:cNvSpPr>
            <a:spLocks noChangeArrowheads="1"/>
          </p:cNvSpPr>
          <p:nvPr/>
        </p:nvSpPr>
        <p:spPr bwMode="auto">
          <a:xfrm>
            <a:off x="304800" y="1295400"/>
            <a:ext cx="7924800" cy="19050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1800" b="0" dirty="0">
                <a:latin typeface="Lucida Console" pitchFamily="49" charset="0"/>
              </a:rPr>
              <a:t>FOR counter IN </a:t>
            </a:r>
            <a:r>
              <a:rPr lang="en-US" sz="1800" b="0" i="1" dirty="0">
                <a:latin typeface="Lucida Console" pitchFamily="49" charset="0"/>
              </a:rPr>
              <a:t>low_number</a:t>
            </a:r>
            <a:r>
              <a:rPr lang="en-US" sz="1800" b="0" dirty="0">
                <a:latin typeface="Lucida Console" pitchFamily="49" charset="0"/>
              </a:rPr>
              <a:t> .. </a:t>
            </a:r>
            <a:r>
              <a:rPr lang="en-US" sz="1800" b="0" i="1" dirty="0">
                <a:latin typeface="Lucida Console" pitchFamily="49" charset="0"/>
              </a:rPr>
              <a:t>high_number</a:t>
            </a:r>
          </a:p>
          <a:p>
            <a:pPr algn="l">
              <a:defRPr/>
            </a:pPr>
            <a:r>
              <a:rPr lang="en-US" sz="1800" b="0" dirty="0">
                <a:latin typeface="Lucida Console" pitchFamily="49" charset="0"/>
              </a:rPr>
              <a:t>LOOP</a:t>
            </a:r>
          </a:p>
          <a:p>
            <a:pPr algn="l">
              <a:defRPr/>
            </a:pPr>
            <a:r>
              <a:rPr lang="en-US" sz="1800" b="0" dirty="0">
                <a:latin typeface="Lucida Console" pitchFamily="49" charset="0"/>
              </a:rPr>
              <a:t>    action;</a:t>
            </a:r>
          </a:p>
          <a:p>
            <a:pPr algn="l">
              <a:defRPr/>
            </a:pPr>
            <a:r>
              <a:rPr lang="en-US" sz="1800" b="0" dirty="0">
                <a:latin typeface="Lucida Console" pitchFamily="49" charset="0"/>
              </a:rPr>
              <a:t>END LOOP; </a:t>
            </a:r>
          </a:p>
        </p:txBody>
      </p:sp>
      <p:sp>
        <p:nvSpPr>
          <p:cNvPr id="7" name="Rectangle 6"/>
          <p:cNvSpPr>
            <a:spLocks noChangeArrowheads="1"/>
          </p:cNvSpPr>
          <p:nvPr/>
        </p:nvSpPr>
        <p:spPr bwMode="auto">
          <a:xfrm>
            <a:off x="6400800" y="3276600"/>
            <a:ext cx="1828800" cy="2209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1400">
                <a:latin typeface="Lucida Console" pitchFamily="49" charset="0"/>
              </a:rPr>
              <a:t>OUTPUT:</a:t>
            </a:r>
          </a:p>
          <a:p>
            <a:pPr algn="l">
              <a:defRPr/>
            </a:pPr>
            <a:r>
              <a:rPr lang="en-US" sz="1400">
                <a:latin typeface="Lucida Console" pitchFamily="49" charset="0"/>
              </a:rPr>
              <a:t>---------</a:t>
            </a:r>
          </a:p>
          <a:p>
            <a:pPr algn="l">
              <a:defRPr/>
            </a:pPr>
            <a:r>
              <a:rPr lang="en-US" sz="1400">
                <a:latin typeface="Lucida Console" pitchFamily="49" charset="0"/>
              </a:rPr>
              <a:t>Price: 1</a:t>
            </a:r>
          </a:p>
          <a:p>
            <a:pPr algn="l">
              <a:defRPr/>
            </a:pPr>
            <a:r>
              <a:rPr lang="en-US" sz="1400">
                <a:latin typeface="Lucida Console" pitchFamily="49" charset="0"/>
              </a:rPr>
              <a:t>Price: 2</a:t>
            </a:r>
          </a:p>
          <a:p>
            <a:pPr algn="l">
              <a:defRPr/>
            </a:pPr>
            <a:r>
              <a:rPr lang="en-US" sz="1400">
                <a:latin typeface="Lucida Console" pitchFamily="49" charset="0"/>
              </a:rPr>
              <a:t>Price: 3</a:t>
            </a:r>
          </a:p>
          <a:p>
            <a:pPr algn="l">
              <a:defRPr/>
            </a:pPr>
            <a:r>
              <a:rPr lang="en-US" sz="1400">
                <a:latin typeface="Lucida Console" pitchFamily="49" charset="0"/>
              </a:rPr>
              <a:t>Price: 4</a:t>
            </a:r>
          </a:p>
          <a:p>
            <a:pPr algn="l">
              <a:defRPr/>
            </a:pPr>
            <a:r>
              <a:rPr lang="en-US" sz="1400">
                <a:latin typeface="Lucida Console" pitchFamily="49" charset="0"/>
              </a:rPr>
              <a:t>Price: 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7" presetClass="entr" presetSubtype="0" fill="hold" grpId="0" nodeType="clickEffect">
                                  <p:stCondLst>
                                    <p:cond delay="0"/>
                                  </p:stCondLst>
                                  <p:iterate type="lt">
                                    <p:tmPct val="50000"/>
                                  </p:iterate>
                                  <p:childTnLst>
                                    <p:set>
                                      <p:cBhvr>
                                        <p:cTn id="12" dur="1" fill="hold">
                                          <p:stCondLst>
                                            <p:cond delay="0"/>
                                          </p:stCondLst>
                                        </p:cTn>
                                        <p:tgtEl>
                                          <p:spTgt spid="29699">
                                            <p:txEl>
                                              <p:pRg st="12" end="12"/>
                                            </p:txEl>
                                          </p:spTgt>
                                        </p:tgtEl>
                                        <p:attrNameLst>
                                          <p:attrName>style.visibility</p:attrName>
                                        </p:attrNameLst>
                                      </p:cBhvr>
                                      <p:to>
                                        <p:strVal val="visible"/>
                                      </p:to>
                                    </p:set>
                                    <p:anim calcmode="discrete" valueType="clr">
                                      <p:cBhvr override="childStyle">
                                        <p:cTn id="13" dur="80"/>
                                        <p:tgtEl>
                                          <p:spTgt spid="29699">
                                            <p:txEl>
                                              <p:pRg st="12" end="1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29699">
                                            <p:txEl>
                                              <p:pRg st="12" end="12"/>
                                            </p:txEl>
                                          </p:spTgt>
                                        </p:tgtEl>
                                        <p:attrNameLst>
                                          <p:attrName>fillcolor</p:attrName>
                                        </p:attrNameLst>
                                      </p:cBhvr>
                                      <p:tavLst>
                                        <p:tav tm="0">
                                          <p:val>
                                            <p:clrVal>
                                              <a:schemeClr val="accent2"/>
                                            </p:clrVal>
                                          </p:val>
                                        </p:tav>
                                        <p:tav tm="50000">
                                          <p:val>
                                            <p:clrVal>
                                              <a:schemeClr val="hlink"/>
                                            </p:clrVal>
                                          </p:val>
                                        </p:tav>
                                      </p:tavLst>
                                    </p:anim>
                                    <p:set>
                                      <p:cBhvr>
                                        <p:cTn id="15" dur="80"/>
                                        <p:tgtEl>
                                          <p:spTgt spid="29699">
                                            <p:txEl>
                                              <p:pRg st="12" end="1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813"/>
            <a:ext cx="7456488" cy="973138"/>
          </a:xfrm>
        </p:spPr>
        <p:txBody>
          <a:bodyPr/>
          <a:lstStyle/>
          <a:p>
            <a:pPr>
              <a:defRPr/>
            </a:pPr>
            <a:r>
              <a:rPr lang="en-US" dirty="0" smtClean="0"/>
              <a:t>Numeric FOR Loop REVERSE</a:t>
            </a:r>
            <a:endParaRPr lang="en-US" dirty="0"/>
          </a:p>
        </p:txBody>
      </p:sp>
      <p:sp>
        <p:nvSpPr>
          <p:cNvPr id="29699" name="Content Placeholder 2"/>
          <p:cNvSpPr>
            <a:spLocks noGrp="1"/>
          </p:cNvSpPr>
          <p:nvPr>
            <p:ph idx="1"/>
          </p:nvPr>
        </p:nvSpPr>
        <p:spPr/>
        <p:txBody>
          <a:bodyPr/>
          <a:lstStyle/>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r>
              <a:rPr lang="en-US" smtClean="0"/>
              <a:t>The variable is automatically declared and initialized</a:t>
            </a:r>
          </a:p>
        </p:txBody>
      </p:sp>
      <p:sp>
        <p:nvSpPr>
          <p:cNvPr id="4" name="Slide Number Placeholder 3"/>
          <p:cNvSpPr>
            <a:spLocks noGrp="1"/>
          </p:cNvSpPr>
          <p:nvPr>
            <p:ph type="sldNum" sz="quarter" idx="10"/>
          </p:nvPr>
        </p:nvSpPr>
        <p:spPr/>
        <p:txBody>
          <a:bodyPr/>
          <a:lstStyle/>
          <a:p>
            <a:pPr>
              <a:defRPr/>
            </a:pPr>
            <a:fld id="{D231AB60-3FE7-4BBB-A14F-1B88A704C795}" type="slidenum">
              <a:rPr lang="en-US" smtClean="0"/>
              <a:pPr>
                <a:defRPr/>
              </a:pPr>
              <a:t>48</a:t>
            </a:fld>
            <a:endParaRPr lang="en-US"/>
          </a:p>
        </p:txBody>
      </p:sp>
      <p:sp>
        <p:nvSpPr>
          <p:cNvPr id="28677" name="Rectangle 4"/>
          <p:cNvSpPr>
            <a:spLocks noChangeArrowheads="1"/>
          </p:cNvSpPr>
          <p:nvPr/>
        </p:nvSpPr>
        <p:spPr bwMode="auto">
          <a:xfrm>
            <a:off x="304800" y="3276600"/>
            <a:ext cx="6019800" cy="2209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1600" b="0" dirty="0">
                <a:latin typeface="Lucida Console" pitchFamily="49" charset="0"/>
              </a:rPr>
              <a:t>BEGIN</a:t>
            </a:r>
          </a:p>
          <a:p>
            <a:pPr algn="l">
              <a:defRPr/>
            </a:pPr>
            <a:r>
              <a:rPr lang="en-US" sz="1600" dirty="0">
                <a:latin typeface="Lucida Console" pitchFamily="49" charset="0"/>
              </a:rPr>
              <a:t>  FOR v_price IN REVERSE 1..5</a:t>
            </a:r>
          </a:p>
          <a:p>
            <a:pPr algn="l">
              <a:defRPr/>
            </a:pPr>
            <a:r>
              <a:rPr lang="en-US" sz="1600" b="0" dirty="0">
                <a:latin typeface="Lucida Console" pitchFamily="49" charset="0"/>
              </a:rPr>
              <a:t>  </a:t>
            </a:r>
            <a:r>
              <a:rPr lang="en-US" sz="1600" dirty="0">
                <a:latin typeface="Lucida Console" pitchFamily="49" charset="0"/>
              </a:rPr>
              <a:t>LOOP</a:t>
            </a:r>
          </a:p>
          <a:p>
            <a:pPr algn="l">
              <a:defRPr/>
            </a:pPr>
            <a:r>
              <a:rPr lang="en-US" sz="1600" b="0" dirty="0">
                <a:latin typeface="Lucida Console" pitchFamily="49" charset="0"/>
              </a:rPr>
              <a:t>    DBMS_OUTPUT.PUT_LINE('Price: '||v_price);</a:t>
            </a:r>
          </a:p>
          <a:p>
            <a:pPr algn="l">
              <a:defRPr/>
            </a:pPr>
            <a:r>
              <a:rPr lang="en-US" sz="1600" b="0" dirty="0">
                <a:latin typeface="Lucida Console" pitchFamily="49" charset="0"/>
              </a:rPr>
              <a:t>  </a:t>
            </a:r>
            <a:r>
              <a:rPr lang="en-US" sz="1600" dirty="0">
                <a:latin typeface="Lucida Console" pitchFamily="49" charset="0"/>
              </a:rPr>
              <a:t>END LOOP;</a:t>
            </a:r>
          </a:p>
          <a:p>
            <a:pPr algn="l">
              <a:defRPr/>
            </a:pPr>
            <a:r>
              <a:rPr lang="en-US" sz="1600" b="0" dirty="0">
                <a:latin typeface="Lucida Console" pitchFamily="49" charset="0"/>
              </a:rPr>
              <a:t>END;</a:t>
            </a:r>
          </a:p>
        </p:txBody>
      </p:sp>
      <p:sp>
        <p:nvSpPr>
          <p:cNvPr id="28678" name="Rectangle 7"/>
          <p:cNvSpPr>
            <a:spLocks noChangeArrowheads="1"/>
          </p:cNvSpPr>
          <p:nvPr/>
        </p:nvSpPr>
        <p:spPr bwMode="auto">
          <a:xfrm>
            <a:off x="304800" y="1295400"/>
            <a:ext cx="7924800" cy="19050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1800" b="0" dirty="0">
                <a:latin typeface="Lucida Console" pitchFamily="49" charset="0"/>
              </a:rPr>
              <a:t>FOR counter IN REVERSE </a:t>
            </a:r>
            <a:r>
              <a:rPr lang="en-US" sz="1800" b="0" i="1" dirty="0">
                <a:latin typeface="Lucida Console" pitchFamily="49" charset="0"/>
              </a:rPr>
              <a:t>low_number</a:t>
            </a:r>
            <a:r>
              <a:rPr lang="en-US" sz="1800" b="0" dirty="0">
                <a:latin typeface="Lucida Console" pitchFamily="49" charset="0"/>
              </a:rPr>
              <a:t> .. </a:t>
            </a:r>
            <a:r>
              <a:rPr lang="en-US" sz="1800" b="0" i="1" dirty="0">
                <a:latin typeface="Lucida Console" pitchFamily="49" charset="0"/>
              </a:rPr>
              <a:t>high_number</a:t>
            </a:r>
          </a:p>
          <a:p>
            <a:pPr algn="l">
              <a:defRPr/>
            </a:pPr>
            <a:r>
              <a:rPr lang="en-US" sz="1800" b="0" dirty="0">
                <a:latin typeface="Lucida Console" pitchFamily="49" charset="0"/>
              </a:rPr>
              <a:t>LOOP</a:t>
            </a:r>
          </a:p>
          <a:p>
            <a:pPr algn="l">
              <a:defRPr/>
            </a:pPr>
            <a:r>
              <a:rPr lang="en-US" sz="1800" b="0" dirty="0">
                <a:latin typeface="Lucida Console" pitchFamily="49" charset="0"/>
              </a:rPr>
              <a:t>    action;</a:t>
            </a:r>
          </a:p>
          <a:p>
            <a:pPr algn="l">
              <a:defRPr/>
            </a:pPr>
            <a:r>
              <a:rPr lang="en-US" sz="1800" b="0" dirty="0">
                <a:latin typeface="Lucida Console" pitchFamily="49" charset="0"/>
              </a:rPr>
              <a:t>END LOOP; </a:t>
            </a:r>
          </a:p>
        </p:txBody>
      </p:sp>
      <p:sp>
        <p:nvSpPr>
          <p:cNvPr id="7" name="Rectangle 6"/>
          <p:cNvSpPr>
            <a:spLocks noChangeArrowheads="1"/>
          </p:cNvSpPr>
          <p:nvPr/>
        </p:nvSpPr>
        <p:spPr bwMode="auto">
          <a:xfrm>
            <a:off x="6400800" y="3276600"/>
            <a:ext cx="1828800" cy="2209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1400" dirty="0">
                <a:latin typeface="Lucida Console" pitchFamily="49" charset="0"/>
              </a:rPr>
              <a:t>OUTPUT:</a:t>
            </a:r>
          </a:p>
          <a:p>
            <a:pPr algn="l">
              <a:defRPr/>
            </a:pPr>
            <a:r>
              <a:rPr lang="en-US" sz="1400" dirty="0">
                <a:latin typeface="Lucida Console" pitchFamily="49" charset="0"/>
              </a:rPr>
              <a:t>---------</a:t>
            </a:r>
          </a:p>
          <a:p>
            <a:pPr algn="l">
              <a:defRPr/>
            </a:pPr>
            <a:r>
              <a:rPr lang="en-US" sz="1400" dirty="0">
                <a:latin typeface="Lucida Console" pitchFamily="49" charset="0"/>
              </a:rPr>
              <a:t>Price: 5</a:t>
            </a:r>
          </a:p>
          <a:p>
            <a:pPr algn="l">
              <a:defRPr/>
            </a:pPr>
            <a:r>
              <a:rPr lang="en-US" sz="1400" dirty="0">
                <a:latin typeface="Lucida Console" pitchFamily="49" charset="0"/>
              </a:rPr>
              <a:t>Price: 4</a:t>
            </a:r>
          </a:p>
          <a:p>
            <a:pPr algn="l">
              <a:defRPr/>
            </a:pPr>
            <a:r>
              <a:rPr lang="en-US" sz="1400" dirty="0">
                <a:latin typeface="Lucida Console" pitchFamily="49" charset="0"/>
              </a:rPr>
              <a:t>Price: 3</a:t>
            </a:r>
          </a:p>
          <a:p>
            <a:pPr algn="l">
              <a:defRPr/>
            </a:pPr>
            <a:r>
              <a:rPr lang="en-US" sz="1400" dirty="0">
                <a:latin typeface="Lucida Console" pitchFamily="49" charset="0"/>
              </a:rPr>
              <a:t>Price: 2</a:t>
            </a:r>
          </a:p>
          <a:p>
            <a:pPr algn="l">
              <a:defRPr/>
            </a:pPr>
            <a:r>
              <a:rPr lang="en-US" sz="1400" dirty="0">
                <a:latin typeface="Lucida Console" pitchFamily="49" charset="0"/>
              </a:rPr>
              <a:t>Price: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7" presetClass="entr" presetSubtype="0" fill="hold" grpId="0" nodeType="clickEffect">
                                  <p:stCondLst>
                                    <p:cond delay="0"/>
                                  </p:stCondLst>
                                  <p:iterate type="lt">
                                    <p:tmPct val="50000"/>
                                  </p:iterate>
                                  <p:childTnLst>
                                    <p:set>
                                      <p:cBhvr>
                                        <p:cTn id="12" dur="1" fill="hold">
                                          <p:stCondLst>
                                            <p:cond delay="0"/>
                                          </p:stCondLst>
                                        </p:cTn>
                                        <p:tgtEl>
                                          <p:spTgt spid="29699">
                                            <p:txEl>
                                              <p:pRg st="12" end="12"/>
                                            </p:txEl>
                                          </p:spTgt>
                                        </p:tgtEl>
                                        <p:attrNameLst>
                                          <p:attrName>style.visibility</p:attrName>
                                        </p:attrNameLst>
                                      </p:cBhvr>
                                      <p:to>
                                        <p:strVal val="visible"/>
                                      </p:to>
                                    </p:set>
                                    <p:anim calcmode="discrete" valueType="clr">
                                      <p:cBhvr override="childStyle">
                                        <p:cTn id="13" dur="80"/>
                                        <p:tgtEl>
                                          <p:spTgt spid="29699">
                                            <p:txEl>
                                              <p:pRg st="12" end="1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29699">
                                            <p:txEl>
                                              <p:pRg st="12" end="12"/>
                                            </p:txEl>
                                          </p:spTgt>
                                        </p:tgtEl>
                                        <p:attrNameLst>
                                          <p:attrName>fillcolor</p:attrName>
                                        </p:attrNameLst>
                                      </p:cBhvr>
                                      <p:tavLst>
                                        <p:tav tm="0">
                                          <p:val>
                                            <p:clrVal>
                                              <a:schemeClr val="accent2"/>
                                            </p:clrVal>
                                          </p:val>
                                        </p:tav>
                                        <p:tav tm="50000">
                                          <p:val>
                                            <p:clrVal>
                                              <a:schemeClr val="hlink"/>
                                            </p:clrVal>
                                          </p:val>
                                        </p:tav>
                                      </p:tavLst>
                                    </p:anim>
                                    <p:set>
                                      <p:cBhvr>
                                        <p:cTn id="15" dur="80"/>
                                        <p:tgtEl>
                                          <p:spTgt spid="29699">
                                            <p:txEl>
                                              <p:pRg st="12" end="1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456488" cy="973138"/>
          </a:xfrm>
        </p:spPr>
        <p:txBody>
          <a:bodyPr/>
          <a:lstStyle/>
          <a:p>
            <a:pPr>
              <a:defRPr/>
            </a:pPr>
            <a:r>
              <a:rPr lang="en-US" dirty="0" smtClean="0"/>
              <a:t>  WHILE Loop</a:t>
            </a:r>
            <a:endParaRPr lang="en-US" dirty="0"/>
          </a:p>
        </p:txBody>
      </p:sp>
      <p:sp>
        <p:nvSpPr>
          <p:cNvPr id="52227" name="Content Placeholder 2"/>
          <p:cNvSpPr>
            <a:spLocks noGrp="1"/>
          </p:cNvSpPr>
          <p:nvPr>
            <p:ph idx="1"/>
          </p:nvPr>
        </p:nvSpPr>
        <p:spPr/>
        <p:txBody>
          <a:bodyPr/>
          <a:lstStyle/>
          <a:p>
            <a:endParaRPr lang="en-US" smtClean="0"/>
          </a:p>
          <a:p>
            <a:endParaRPr lang="en-US" smtClean="0"/>
          </a:p>
          <a:p>
            <a:endParaRPr lang="en-US" smtClean="0"/>
          </a:p>
          <a:p>
            <a:endParaRPr lang="en-US" smtClean="0"/>
          </a:p>
          <a:p>
            <a:endParaRPr lang="en-US" smtClean="0"/>
          </a:p>
          <a:p>
            <a:endParaRPr lang="en-US" smtClean="0"/>
          </a:p>
        </p:txBody>
      </p:sp>
      <p:sp>
        <p:nvSpPr>
          <p:cNvPr id="4" name="Slide Number Placeholder 3"/>
          <p:cNvSpPr>
            <a:spLocks noGrp="1"/>
          </p:cNvSpPr>
          <p:nvPr>
            <p:ph type="sldNum" sz="quarter" idx="10"/>
          </p:nvPr>
        </p:nvSpPr>
        <p:spPr/>
        <p:txBody>
          <a:bodyPr/>
          <a:lstStyle/>
          <a:p>
            <a:pPr>
              <a:defRPr/>
            </a:pPr>
            <a:fld id="{49CABDB3-1C25-4559-9954-0232A4C27976}" type="slidenum">
              <a:rPr lang="en-US" smtClean="0"/>
              <a:pPr>
                <a:defRPr/>
              </a:pPr>
              <a:t>49</a:t>
            </a:fld>
            <a:endParaRPr lang="en-US"/>
          </a:p>
        </p:txBody>
      </p:sp>
      <p:sp>
        <p:nvSpPr>
          <p:cNvPr id="29701" name="Rectangle 4"/>
          <p:cNvSpPr>
            <a:spLocks noChangeArrowheads="1"/>
          </p:cNvSpPr>
          <p:nvPr/>
        </p:nvSpPr>
        <p:spPr bwMode="auto">
          <a:xfrm>
            <a:off x="304800" y="3048000"/>
            <a:ext cx="6019800" cy="3200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1600" b="0" dirty="0">
                <a:latin typeface="Lucida Console" pitchFamily="49" charset="0"/>
              </a:rPr>
              <a:t>DECLARE</a:t>
            </a:r>
          </a:p>
          <a:p>
            <a:pPr algn="l">
              <a:defRPr/>
            </a:pPr>
            <a:r>
              <a:rPr lang="en-US" sz="1600" b="0" dirty="0">
                <a:latin typeface="Lucida Console" pitchFamily="49" charset="0"/>
              </a:rPr>
              <a:t>  v_price NUMBER:=1;</a:t>
            </a:r>
          </a:p>
          <a:p>
            <a:pPr algn="l">
              <a:defRPr/>
            </a:pPr>
            <a:r>
              <a:rPr lang="en-US" sz="1600" b="0" dirty="0">
                <a:latin typeface="Lucida Console" pitchFamily="49" charset="0"/>
              </a:rPr>
              <a:t>BEGIN</a:t>
            </a:r>
          </a:p>
          <a:p>
            <a:pPr algn="l">
              <a:defRPr/>
            </a:pPr>
            <a:r>
              <a:rPr lang="en-US" sz="1600" b="0" dirty="0">
                <a:latin typeface="Lucida Console" pitchFamily="49" charset="0"/>
              </a:rPr>
              <a:t>  </a:t>
            </a:r>
            <a:r>
              <a:rPr lang="en-US" sz="1600" dirty="0">
                <a:latin typeface="Lucida Console" pitchFamily="49" charset="0"/>
              </a:rPr>
              <a:t>WHILE v_price &lt;=5</a:t>
            </a:r>
          </a:p>
          <a:p>
            <a:pPr algn="l">
              <a:defRPr/>
            </a:pPr>
            <a:r>
              <a:rPr lang="en-US" sz="1600" b="0" dirty="0">
                <a:latin typeface="Lucida Console" pitchFamily="49" charset="0"/>
              </a:rPr>
              <a:t>  </a:t>
            </a:r>
            <a:r>
              <a:rPr lang="en-US" sz="1600" dirty="0">
                <a:latin typeface="Lucida Console" pitchFamily="49" charset="0"/>
              </a:rPr>
              <a:t>LOOP</a:t>
            </a:r>
          </a:p>
          <a:p>
            <a:pPr algn="l">
              <a:defRPr/>
            </a:pPr>
            <a:r>
              <a:rPr lang="en-US" sz="1600" b="0" dirty="0">
                <a:latin typeface="Lucida Console" pitchFamily="49" charset="0"/>
              </a:rPr>
              <a:t>    DBMS_OUTPUT.PUT_LINE('Price: '||v_price);</a:t>
            </a:r>
          </a:p>
          <a:p>
            <a:pPr algn="l">
              <a:defRPr/>
            </a:pPr>
            <a:r>
              <a:rPr lang="en-US" sz="1600" b="0" dirty="0">
                <a:latin typeface="Lucida Console" pitchFamily="49" charset="0"/>
              </a:rPr>
              <a:t>    v_price:=v_price+1;</a:t>
            </a:r>
          </a:p>
          <a:p>
            <a:pPr algn="l">
              <a:defRPr/>
            </a:pPr>
            <a:r>
              <a:rPr lang="en-US" sz="1600" dirty="0">
                <a:latin typeface="Lucida Console" pitchFamily="49" charset="0"/>
              </a:rPr>
              <a:t>  END LOOP;</a:t>
            </a:r>
          </a:p>
          <a:p>
            <a:pPr algn="l">
              <a:defRPr/>
            </a:pPr>
            <a:r>
              <a:rPr lang="en-US" sz="1600" b="0" dirty="0">
                <a:latin typeface="Lucida Console" pitchFamily="49" charset="0"/>
              </a:rPr>
              <a:t>END;</a:t>
            </a:r>
          </a:p>
        </p:txBody>
      </p:sp>
      <p:sp>
        <p:nvSpPr>
          <p:cNvPr id="29702" name="Rectangle 7"/>
          <p:cNvSpPr>
            <a:spLocks noChangeArrowheads="1"/>
          </p:cNvSpPr>
          <p:nvPr/>
        </p:nvSpPr>
        <p:spPr bwMode="auto">
          <a:xfrm>
            <a:off x="304800" y="1219200"/>
            <a:ext cx="7924800" cy="1752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2000" b="0">
                <a:latin typeface="Lucida Console" pitchFamily="49" charset="0"/>
              </a:rPr>
              <a:t>WHILE condition</a:t>
            </a:r>
          </a:p>
          <a:p>
            <a:pPr algn="l">
              <a:defRPr/>
            </a:pPr>
            <a:r>
              <a:rPr lang="en-US" sz="2000" b="0">
                <a:latin typeface="Lucida Console" pitchFamily="49" charset="0"/>
              </a:rPr>
              <a:t>LOOP</a:t>
            </a:r>
          </a:p>
          <a:p>
            <a:pPr algn="l">
              <a:defRPr/>
            </a:pPr>
            <a:r>
              <a:rPr lang="en-US" sz="2000" b="0">
                <a:latin typeface="Lucida Console" pitchFamily="49" charset="0"/>
              </a:rPr>
              <a:t>  action;</a:t>
            </a:r>
          </a:p>
          <a:p>
            <a:pPr algn="l">
              <a:defRPr/>
            </a:pPr>
            <a:r>
              <a:rPr lang="en-US" sz="2000" b="0">
                <a:latin typeface="Lucida Console" pitchFamily="49" charset="0"/>
              </a:rPr>
              <a:t>END LOOP;</a:t>
            </a:r>
          </a:p>
        </p:txBody>
      </p:sp>
      <p:sp>
        <p:nvSpPr>
          <p:cNvPr id="7" name="Rectangle 6"/>
          <p:cNvSpPr>
            <a:spLocks noChangeArrowheads="1"/>
          </p:cNvSpPr>
          <p:nvPr/>
        </p:nvSpPr>
        <p:spPr bwMode="auto">
          <a:xfrm>
            <a:off x="6400800" y="3048000"/>
            <a:ext cx="1828800" cy="3200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l">
              <a:defRPr/>
            </a:pPr>
            <a:r>
              <a:rPr lang="en-US" sz="1600" b="0" dirty="0">
                <a:latin typeface="Lucida Console" pitchFamily="49" charset="0"/>
              </a:rPr>
              <a:t>OUTPUT:</a:t>
            </a:r>
          </a:p>
          <a:p>
            <a:pPr algn="l">
              <a:defRPr/>
            </a:pPr>
            <a:r>
              <a:rPr lang="en-US" sz="1600" b="0" dirty="0">
                <a:latin typeface="Lucida Console" pitchFamily="49" charset="0"/>
              </a:rPr>
              <a:t>---------</a:t>
            </a:r>
          </a:p>
          <a:p>
            <a:pPr algn="l">
              <a:defRPr/>
            </a:pPr>
            <a:r>
              <a:rPr lang="en-US" sz="1600" b="0" dirty="0">
                <a:latin typeface="Lucida Console" pitchFamily="49" charset="0"/>
              </a:rPr>
              <a:t>Price: 1</a:t>
            </a:r>
          </a:p>
          <a:p>
            <a:pPr algn="l">
              <a:defRPr/>
            </a:pPr>
            <a:r>
              <a:rPr lang="en-US" sz="1600" b="0" dirty="0">
                <a:latin typeface="Lucida Console" pitchFamily="49" charset="0"/>
              </a:rPr>
              <a:t>Price: 2</a:t>
            </a:r>
          </a:p>
          <a:p>
            <a:pPr algn="l">
              <a:defRPr/>
            </a:pPr>
            <a:r>
              <a:rPr lang="en-US" sz="1600" b="0" dirty="0">
                <a:latin typeface="Lucida Console" pitchFamily="49" charset="0"/>
              </a:rPr>
              <a:t>Price: 3</a:t>
            </a:r>
          </a:p>
          <a:p>
            <a:pPr algn="l">
              <a:defRPr/>
            </a:pPr>
            <a:r>
              <a:rPr lang="en-US" sz="1600" b="0" dirty="0">
                <a:latin typeface="Lucida Console" pitchFamily="49" charset="0"/>
              </a:rPr>
              <a:t>Price: 4</a:t>
            </a:r>
          </a:p>
          <a:p>
            <a:pPr algn="l">
              <a:defRPr/>
            </a:pPr>
            <a:r>
              <a:rPr lang="en-US" sz="1600" b="0" dirty="0">
                <a:latin typeface="Lucida Console" pitchFamily="49" charset="0"/>
              </a:rPr>
              <a:t>Price: 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pPr>
              <a:defRPr/>
            </a:pPr>
            <a:fld id="{426798AF-BC9E-44B7-A3A8-54D5A6BDAB64}" type="slidenum">
              <a:rPr lang="en-US"/>
              <a:pPr>
                <a:defRPr/>
              </a:pPr>
              <a:t>5</a:t>
            </a:fld>
            <a:endParaRPr lang="en-US"/>
          </a:p>
        </p:txBody>
      </p:sp>
      <p:sp>
        <p:nvSpPr>
          <p:cNvPr id="18434" name="Rectangle 2"/>
          <p:cNvSpPr>
            <a:spLocks noGrp="1" noChangeArrowheads="1"/>
          </p:cNvSpPr>
          <p:nvPr>
            <p:ph type="title" idx="4294967295"/>
          </p:nvPr>
        </p:nvSpPr>
        <p:spPr>
          <a:xfrm>
            <a:off x="228600" y="239713"/>
            <a:ext cx="8659813" cy="512762"/>
          </a:xfrm>
        </p:spPr>
        <p:txBody>
          <a:bodyPr lIns="0"/>
          <a:lstStyle/>
          <a:p>
            <a:pPr eaLnBrk="1" hangingPunct="1">
              <a:defRPr/>
            </a:pPr>
            <a:r>
              <a:rPr lang="en-US" dirty="0" smtClean="0"/>
              <a:t>Day2 - Session Plan</a:t>
            </a:r>
          </a:p>
        </p:txBody>
      </p:sp>
      <p:sp>
        <p:nvSpPr>
          <p:cNvPr id="6" name="Content Placeholder 2"/>
          <p:cNvSpPr txBox="1">
            <a:spLocks/>
          </p:cNvSpPr>
          <p:nvPr/>
        </p:nvSpPr>
        <p:spPr>
          <a:xfrm>
            <a:off x="152400" y="1187450"/>
            <a:ext cx="8229600" cy="4881563"/>
          </a:xfrm>
          <a:prstGeom prst="rect">
            <a:avLst/>
          </a:prstGeom>
        </p:spPr>
        <p:txBody>
          <a:bodyPr/>
          <a:lstStyle/>
          <a:p>
            <a:pPr marL="342900" indent="-342900" algn="just" eaLnBrk="1" hangingPunct="1">
              <a:spcBef>
                <a:spcPct val="20000"/>
              </a:spcBef>
              <a:buClr>
                <a:schemeClr val="tx1"/>
              </a:buClr>
              <a:buSzTx/>
              <a:buFont typeface="Arial" charset="0"/>
              <a:buChar char="•"/>
              <a:defRPr/>
            </a:pPr>
            <a:endParaRPr lang="en-US" sz="1800" b="0" kern="0" dirty="0">
              <a:latin typeface="+mn-lt"/>
            </a:endParaRPr>
          </a:p>
          <a:p>
            <a:pPr marL="342900" indent="-342900" algn="just" eaLnBrk="1" hangingPunct="1">
              <a:spcBef>
                <a:spcPct val="20000"/>
              </a:spcBef>
              <a:buClr>
                <a:schemeClr val="tx1"/>
              </a:buClr>
              <a:buSzTx/>
              <a:buFont typeface="Arial" charset="0"/>
              <a:buChar char="•"/>
              <a:defRPr/>
            </a:pPr>
            <a:endParaRPr lang="en-US" sz="1800" b="0" kern="0" dirty="0">
              <a:latin typeface="+mn-lt"/>
            </a:endParaRPr>
          </a:p>
          <a:p>
            <a:pPr marL="342900" indent="-342900" algn="just" eaLnBrk="1" hangingPunct="1">
              <a:spcBef>
                <a:spcPct val="20000"/>
              </a:spcBef>
              <a:buClr>
                <a:schemeClr val="tx1"/>
              </a:buClr>
              <a:buSzTx/>
              <a:buFont typeface="Arial" charset="0"/>
              <a:buChar char="•"/>
              <a:defRPr/>
            </a:pPr>
            <a:endParaRPr lang="en-US" sz="1800" b="0" kern="0" dirty="0">
              <a:latin typeface="+mn-lt"/>
            </a:endParaRPr>
          </a:p>
          <a:p>
            <a:pPr marL="342900" indent="-342900" algn="just" eaLnBrk="1" hangingPunct="1">
              <a:spcBef>
                <a:spcPct val="20000"/>
              </a:spcBef>
              <a:buClr>
                <a:schemeClr val="tx1"/>
              </a:buClr>
              <a:buSzTx/>
              <a:buFont typeface="Arial" charset="0"/>
              <a:buChar char="•"/>
              <a:defRPr/>
            </a:pPr>
            <a:endParaRPr lang="en-US" sz="1800" b="0" kern="0" dirty="0">
              <a:latin typeface="+mn-lt"/>
            </a:endParaRPr>
          </a:p>
          <a:p>
            <a:pPr marL="342900" indent="-342900" algn="just" eaLnBrk="1" hangingPunct="1">
              <a:spcBef>
                <a:spcPct val="20000"/>
              </a:spcBef>
              <a:buClr>
                <a:schemeClr val="tx1"/>
              </a:buClr>
              <a:buSzTx/>
              <a:buFont typeface="Arial" charset="0"/>
              <a:buChar char="•"/>
              <a:defRPr/>
            </a:pPr>
            <a:endParaRPr lang="en-US" sz="1800" b="0" kern="0" dirty="0">
              <a:latin typeface="+mn-lt"/>
            </a:endParaRPr>
          </a:p>
          <a:p>
            <a:pPr marL="342900" indent="-342900" algn="just" eaLnBrk="1" hangingPunct="1">
              <a:spcBef>
                <a:spcPct val="20000"/>
              </a:spcBef>
              <a:buClr>
                <a:schemeClr val="tx1"/>
              </a:buClr>
              <a:buSzTx/>
              <a:buFont typeface="Arial" charset="0"/>
              <a:buChar char="•"/>
              <a:defRPr/>
            </a:pPr>
            <a:endParaRPr lang="en-US" sz="1800" b="0" kern="0" dirty="0">
              <a:latin typeface="+mn-lt"/>
            </a:endParaRPr>
          </a:p>
          <a:p>
            <a:pPr marL="342900" indent="-342900" algn="just" eaLnBrk="1" hangingPunct="1">
              <a:spcBef>
                <a:spcPct val="20000"/>
              </a:spcBef>
              <a:buClr>
                <a:schemeClr val="tx1"/>
              </a:buClr>
              <a:buSzTx/>
              <a:buFont typeface="Arial" charset="0"/>
              <a:buChar char="•"/>
              <a:defRPr/>
            </a:pPr>
            <a:endParaRPr lang="en-US" sz="1800" b="0" kern="0" dirty="0">
              <a:latin typeface="+mn-lt"/>
            </a:endParaRPr>
          </a:p>
          <a:p>
            <a:pPr marL="342900" indent="-342900" algn="just" eaLnBrk="1" hangingPunct="1">
              <a:spcBef>
                <a:spcPct val="20000"/>
              </a:spcBef>
              <a:buClr>
                <a:schemeClr val="tx1"/>
              </a:buClr>
              <a:buSzTx/>
              <a:buFont typeface="Wingdings" pitchFamily="2" charset="2"/>
              <a:buNone/>
              <a:defRPr/>
            </a:pPr>
            <a:endParaRPr lang="en-US" sz="1800" b="0" kern="0" dirty="0">
              <a:latin typeface="+mn-lt"/>
            </a:endParaRPr>
          </a:p>
          <a:p>
            <a:pPr marL="342900" indent="-342900" algn="l">
              <a:spcBef>
                <a:spcPct val="20000"/>
              </a:spcBef>
              <a:buClr>
                <a:srgbClr val="003366"/>
              </a:buClr>
              <a:buSzTx/>
              <a:buFont typeface="Wingdings" pitchFamily="2" charset="2"/>
              <a:buChar char="Ø"/>
              <a:defRPr/>
            </a:pPr>
            <a:endParaRPr lang="en-US" sz="1800" b="0" kern="0" dirty="0">
              <a:latin typeface="+mn-lt"/>
            </a:endParaRPr>
          </a:p>
        </p:txBody>
      </p:sp>
      <p:sp>
        <p:nvSpPr>
          <p:cNvPr id="8" name="Rectangle 7"/>
          <p:cNvSpPr/>
          <p:nvPr/>
        </p:nvSpPr>
        <p:spPr>
          <a:xfrm>
            <a:off x="762000" y="1219200"/>
            <a:ext cx="7620000" cy="3305175"/>
          </a:xfrm>
          <a:prstGeom prst="rect">
            <a:avLst/>
          </a:prstGeom>
        </p:spPr>
        <p:txBody>
          <a:bodyPr>
            <a:spAutoFit/>
          </a:bodyPr>
          <a:lstStyle/>
          <a:p>
            <a:pPr marL="342900" lvl="1" indent="-342900" algn="just" eaLnBrk="1" hangingPunct="1">
              <a:spcBef>
                <a:spcPct val="20000"/>
              </a:spcBef>
              <a:buClr>
                <a:schemeClr val="tx1"/>
              </a:buClr>
              <a:buFont typeface="Arial" charset="0"/>
              <a:buChar char="•"/>
              <a:defRPr/>
            </a:pPr>
            <a:endParaRPr lang="en-US" sz="1800" b="0" dirty="0">
              <a:latin typeface="+mn-lt"/>
            </a:endParaRPr>
          </a:p>
          <a:p>
            <a:pPr marL="342900" indent="-342900" algn="just" eaLnBrk="1" hangingPunct="1">
              <a:spcBef>
                <a:spcPct val="20000"/>
              </a:spcBef>
              <a:buClr>
                <a:schemeClr val="tx1"/>
              </a:buClr>
              <a:buFont typeface="Arial" charset="0"/>
              <a:buChar char="•"/>
              <a:defRPr/>
            </a:pPr>
            <a:endParaRPr lang="en-US" sz="1800" b="0" dirty="0">
              <a:latin typeface="+mn-lt"/>
            </a:endParaRPr>
          </a:p>
          <a:p>
            <a:pPr marL="342900" indent="-342900" algn="just" eaLnBrk="1" hangingPunct="1">
              <a:spcBef>
                <a:spcPct val="20000"/>
              </a:spcBef>
              <a:buClr>
                <a:schemeClr val="tx1"/>
              </a:buClr>
              <a:buFont typeface="Arial" charset="0"/>
              <a:buChar char="•"/>
              <a:defRPr/>
            </a:pPr>
            <a:r>
              <a:rPr lang="en-US" sz="1800" b="0" dirty="0">
                <a:latin typeface="+mn-lt"/>
              </a:rPr>
              <a:t>Variables and datatypes</a:t>
            </a:r>
          </a:p>
          <a:p>
            <a:pPr marL="342900" indent="-342900" algn="just" eaLnBrk="1" hangingPunct="1">
              <a:spcBef>
                <a:spcPct val="20000"/>
              </a:spcBef>
              <a:buClr>
                <a:schemeClr val="tx1"/>
              </a:buClr>
              <a:buFont typeface="Arial" charset="0"/>
              <a:buChar char="•"/>
              <a:defRPr/>
            </a:pPr>
            <a:endParaRPr lang="en-US" sz="1800" b="0" dirty="0">
              <a:latin typeface="+mn-lt"/>
            </a:endParaRPr>
          </a:p>
          <a:p>
            <a:pPr marL="342900" indent="-342900" algn="just" eaLnBrk="1" hangingPunct="1">
              <a:spcBef>
                <a:spcPct val="20000"/>
              </a:spcBef>
              <a:buClr>
                <a:schemeClr val="tx1"/>
              </a:buClr>
              <a:buFont typeface="Arial" charset="0"/>
              <a:buChar char="•"/>
              <a:defRPr/>
            </a:pPr>
            <a:r>
              <a:rPr lang="en-US" sz="1800" b="0" dirty="0">
                <a:latin typeface="+mn-lt"/>
              </a:rPr>
              <a:t>Anchored Declaration</a:t>
            </a:r>
          </a:p>
          <a:p>
            <a:pPr marL="342900" indent="-342900" algn="just" eaLnBrk="1" hangingPunct="1">
              <a:spcBef>
                <a:spcPct val="20000"/>
              </a:spcBef>
              <a:buClr>
                <a:schemeClr val="tx1"/>
              </a:buClr>
              <a:buFont typeface="Arial" charset="0"/>
              <a:buChar char="•"/>
              <a:defRPr/>
            </a:pPr>
            <a:endParaRPr lang="en-US" sz="1800" b="0" dirty="0">
              <a:latin typeface="+mn-lt"/>
            </a:endParaRPr>
          </a:p>
          <a:p>
            <a:pPr marL="342900" indent="-342900" algn="just" eaLnBrk="1" hangingPunct="1">
              <a:spcBef>
                <a:spcPct val="20000"/>
              </a:spcBef>
              <a:buClr>
                <a:schemeClr val="tx1"/>
              </a:buClr>
              <a:buFont typeface="Arial" charset="0"/>
              <a:buChar char="•"/>
              <a:defRPr/>
            </a:pPr>
            <a:r>
              <a:rPr lang="en-US" sz="1800" b="0" dirty="0">
                <a:latin typeface="+mn-lt"/>
              </a:rPr>
              <a:t>Operators &amp; Expression</a:t>
            </a:r>
          </a:p>
          <a:p>
            <a:pPr marL="342900" indent="-342900" algn="just" eaLnBrk="1" hangingPunct="1">
              <a:spcBef>
                <a:spcPct val="20000"/>
              </a:spcBef>
              <a:buClr>
                <a:schemeClr val="tx1"/>
              </a:buClr>
              <a:buFont typeface="Arial" charset="0"/>
              <a:buChar char="•"/>
              <a:defRPr/>
            </a:pPr>
            <a:endParaRPr lang="en-US" sz="1800" b="0" dirty="0">
              <a:latin typeface="+mn-lt"/>
            </a:endParaRPr>
          </a:p>
          <a:p>
            <a:pPr marL="342900" indent="-342900" algn="just" eaLnBrk="1" hangingPunct="1">
              <a:spcBef>
                <a:spcPct val="20000"/>
              </a:spcBef>
              <a:buClr>
                <a:schemeClr val="tx1"/>
              </a:buClr>
              <a:buFont typeface="Arial" charset="0"/>
              <a:buChar char="•"/>
              <a:defRPr/>
            </a:pPr>
            <a:r>
              <a:rPr lang="en-US" sz="1800" b="0" dirty="0">
                <a:latin typeface="+mn-lt"/>
              </a:rPr>
              <a:t>PL/SQL conditional &amp; iterative constructs</a:t>
            </a:r>
          </a:p>
          <a:p>
            <a:pPr>
              <a:defRPr/>
            </a:pPr>
            <a:endParaRPr lang="en-US"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F4236C0-5F77-42AD-896A-29628CF7AC04}" type="slidenum">
              <a:rPr lang="en-US">
                <a:solidFill>
                  <a:srgbClr val="FFFFFF"/>
                </a:solidFill>
                <a:latin typeface="Arial" pitchFamily="34" charset="0"/>
              </a:rPr>
              <a:pPr>
                <a:defRPr/>
              </a:pPr>
              <a:t>50</a:t>
            </a:fld>
            <a:endParaRPr lang="en-US">
              <a:solidFill>
                <a:srgbClr val="FFFFFF"/>
              </a:solidFill>
              <a:latin typeface="Arial" pitchFamily="34" charset="0"/>
            </a:endParaRPr>
          </a:p>
        </p:txBody>
      </p:sp>
      <p:sp>
        <p:nvSpPr>
          <p:cNvPr id="41986" name="Rectangle 2"/>
          <p:cNvSpPr>
            <a:spLocks noGrp="1" noChangeArrowheads="1"/>
          </p:cNvSpPr>
          <p:nvPr>
            <p:ph type="title"/>
          </p:nvPr>
        </p:nvSpPr>
        <p:spPr>
          <a:xfrm>
            <a:off x="0" y="-76200"/>
            <a:ext cx="7848600" cy="973138"/>
          </a:xfrm>
        </p:spPr>
        <p:txBody>
          <a:bodyPr/>
          <a:lstStyle/>
          <a:p>
            <a:pPr eaLnBrk="1" hangingPunct="1">
              <a:defRPr/>
            </a:pPr>
            <a:r>
              <a:rPr lang="en-US" dirty="0" smtClean="0"/>
              <a:t>Coding Standards</a:t>
            </a:r>
          </a:p>
        </p:txBody>
      </p:sp>
      <p:sp>
        <p:nvSpPr>
          <p:cNvPr id="53252" name="Rectangle 3"/>
          <p:cNvSpPr>
            <a:spLocks noGrp="1" noChangeArrowheads="1"/>
          </p:cNvSpPr>
          <p:nvPr>
            <p:ph type="body" idx="1"/>
          </p:nvPr>
        </p:nvSpPr>
        <p:spPr>
          <a:xfrm>
            <a:off x="228600" y="1066800"/>
            <a:ext cx="8686800" cy="5334000"/>
          </a:xfrm>
        </p:spPr>
        <p:txBody>
          <a:bodyPr/>
          <a:lstStyle/>
          <a:p>
            <a:pPr algn="just" eaLnBrk="1" hangingPunct="1">
              <a:buClr>
                <a:schemeClr val="tx1"/>
              </a:buClr>
              <a:buFont typeface="Arial" charset="0"/>
              <a:buChar char="•"/>
            </a:pPr>
            <a:r>
              <a:rPr lang="en-US" smtClean="0"/>
              <a:t>In PL/SQL</a:t>
            </a:r>
          </a:p>
          <a:p>
            <a:pPr algn="just" eaLnBrk="1" hangingPunct="1">
              <a:buClr>
                <a:schemeClr val="tx1"/>
              </a:buClr>
              <a:buFont typeface="Arial" charset="0"/>
              <a:buChar char="•"/>
            </a:pPr>
            <a:endParaRPr lang="en-US" smtClean="0"/>
          </a:p>
          <a:p>
            <a:pPr lvl="1" algn="just" eaLnBrk="1" hangingPunct="1">
              <a:buClr>
                <a:schemeClr val="tx1"/>
              </a:buClr>
              <a:buFont typeface="Arial" charset="0"/>
              <a:buChar char="•"/>
            </a:pPr>
            <a:r>
              <a:rPr lang="en-US" smtClean="0"/>
              <a:t>v_variable for  variables</a:t>
            </a:r>
          </a:p>
          <a:p>
            <a:pPr lvl="2" algn="just" eaLnBrk="1" hangingPunct="1">
              <a:buClr>
                <a:schemeClr val="tx1"/>
              </a:buClr>
              <a:buFont typeface="Arial" charset="0"/>
              <a:buChar char="•"/>
            </a:pPr>
            <a:r>
              <a:rPr lang="en-US" smtClean="0"/>
              <a:t>Example: v_itemname, v_productname, v_employeeno</a:t>
            </a:r>
          </a:p>
          <a:p>
            <a:pPr lvl="2" algn="just" eaLnBrk="1" hangingPunct="1">
              <a:buClr>
                <a:schemeClr val="tx1"/>
              </a:buClr>
              <a:buFont typeface="Arial" charset="0"/>
              <a:buChar char="•"/>
            </a:pPr>
            <a:endParaRPr lang="en-US" smtClean="0"/>
          </a:p>
          <a:p>
            <a:pPr lvl="1" algn="just" eaLnBrk="1" hangingPunct="1">
              <a:buClr>
                <a:schemeClr val="tx1"/>
              </a:buClr>
              <a:buFont typeface="Arial" charset="0"/>
              <a:buChar char="•"/>
            </a:pPr>
            <a:r>
              <a:rPr lang="en-US" smtClean="0"/>
              <a:t>c_constant  for constants</a:t>
            </a:r>
          </a:p>
          <a:p>
            <a:pPr lvl="2" algn="just" eaLnBrk="1" hangingPunct="1">
              <a:buClr>
                <a:schemeClr val="tx1"/>
              </a:buClr>
              <a:buFont typeface="Arial" charset="0"/>
              <a:buChar char="•"/>
            </a:pPr>
            <a:r>
              <a:rPr lang="en-US" smtClean="0"/>
              <a:t>Example: c_discount</a:t>
            </a:r>
          </a:p>
          <a:p>
            <a:pPr lvl="2" algn="just" eaLnBrk="1" hangingPunct="1">
              <a:buClr>
                <a:schemeClr val="tx1"/>
              </a:buClr>
              <a:buFont typeface="Arial" charset="0"/>
              <a:buChar char="•"/>
            </a:pPr>
            <a:endParaRPr lang="en-US" smtClean="0"/>
          </a:p>
          <a:p>
            <a:pPr lvl="1" algn="just" eaLnBrk="1" hangingPunct="1">
              <a:buClr>
                <a:schemeClr val="tx1"/>
              </a:buClr>
              <a:buFont typeface="Arial" charset="0"/>
              <a:buChar char="•"/>
            </a:pPr>
            <a:r>
              <a:rPr lang="en-US" smtClean="0"/>
              <a:t>e_Exception for user-defined exceptions (Discussed later)</a:t>
            </a:r>
          </a:p>
          <a:p>
            <a:pPr lvl="2" algn="just" eaLnBrk="1" hangingPunct="1">
              <a:buClr>
                <a:schemeClr val="tx1"/>
              </a:buClr>
              <a:buFont typeface="Arial" charset="0"/>
              <a:buChar char="•"/>
            </a:pPr>
            <a:r>
              <a:rPr lang="en-US" smtClean="0"/>
              <a:t>Example: e_Invalid_ItemId, e_Invalid_EmpId</a:t>
            </a:r>
          </a:p>
          <a:p>
            <a:pPr lvl="1" algn="just" eaLnBrk="1" hangingPunct="1">
              <a:buClr>
                <a:schemeClr val="tx1"/>
              </a:buClr>
              <a:buFont typeface="Arial" charset="0"/>
              <a:buChar char="•"/>
            </a:pPr>
            <a:endParaRPr lang="en-US" smtClean="0"/>
          </a:p>
          <a:p>
            <a:pPr lvl="1" algn="just" eaLnBrk="1" hangingPunct="1">
              <a:buClr>
                <a:schemeClr val="tx1"/>
              </a:buClr>
              <a:buFont typeface="Arial" charset="0"/>
              <a:buChar char="•"/>
            </a:pPr>
            <a:endParaRPr lang="en-US" smtClean="0"/>
          </a:p>
          <a:p>
            <a:pPr lvl="1" algn="just" eaLnBrk="1" hangingPunct="1">
              <a:buClr>
                <a:schemeClr val="tx1"/>
              </a:buClr>
              <a:buFont typeface="Arial" charset="0"/>
              <a:buChar char="•"/>
            </a:pPr>
            <a:endParaRPr lang="en-US" smtClean="0"/>
          </a:p>
          <a:p>
            <a:pPr lvl="1" algn="just" eaLnBrk="1" hangingPunct="1">
              <a:buClr>
                <a:schemeClr val="tx1"/>
              </a:buClr>
              <a:buFont typeface="Arial" charset="0"/>
              <a:buChar char="•"/>
            </a:pPr>
            <a:endParaRPr lang="en-US" smtClean="0"/>
          </a:p>
          <a:p>
            <a:pPr lvl="1" algn="just" eaLnBrk="1" hangingPunct="1">
              <a:buClr>
                <a:schemeClr val="tx1"/>
              </a:buClr>
              <a:buFont typeface="Wingdings" pitchFamily="2" charset="2"/>
              <a:buNone/>
            </a:pPr>
            <a:endParaRPr lang="en-US" smtClean="0"/>
          </a:p>
          <a:p>
            <a:pPr lvl="1" algn="just" eaLnBrk="1" hangingPunct="1">
              <a:buClr>
                <a:schemeClr val="tx1"/>
              </a:buClr>
              <a:buFont typeface="Wingdings" pitchFamily="2" charset="2"/>
              <a:buNone/>
            </a:pPr>
            <a:endParaRPr lang="en-US" smtClean="0"/>
          </a:p>
          <a:p>
            <a:pPr algn="just" eaLnBrk="1" hangingPunct="1">
              <a:buClr>
                <a:schemeClr val="tx1"/>
              </a:buClr>
              <a:buFont typeface="Arial" charset="0"/>
              <a:buChar char="•"/>
            </a:pPr>
            <a:endParaRPr lang="en-US"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EB53B7A-C816-46C2-8ACD-4B1C85B7490E}" type="slidenum">
              <a:rPr lang="en-US">
                <a:solidFill>
                  <a:srgbClr val="FFFFFF"/>
                </a:solidFill>
                <a:latin typeface="Arial" pitchFamily="34" charset="0"/>
              </a:rPr>
              <a:pPr>
                <a:defRPr/>
              </a:pPr>
              <a:t>51</a:t>
            </a:fld>
            <a:endParaRPr lang="en-US">
              <a:solidFill>
                <a:srgbClr val="FFFFFF"/>
              </a:solidFill>
              <a:latin typeface="Arial" pitchFamily="34" charset="0"/>
            </a:endParaRPr>
          </a:p>
        </p:txBody>
      </p:sp>
      <p:sp>
        <p:nvSpPr>
          <p:cNvPr id="41986" name="Rectangle 2"/>
          <p:cNvSpPr>
            <a:spLocks noGrp="1" noChangeArrowheads="1"/>
          </p:cNvSpPr>
          <p:nvPr>
            <p:ph type="title"/>
          </p:nvPr>
        </p:nvSpPr>
        <p:spPr>
          <a:xfrm>
            <a:off x="0" y="-76200"/>
            <a:ext cx="7848600" cy="973138"/>
          </a:xfrm>
        </p:spPr>
        <p:txBody>
          <a:bodyPr/>
          <a:lstStyle/>
          <a:p>
            <a:pPr eaLnBrk="1" hangingPunct="1">
              <a:defRPr/>
            </a:pPr>
            <a:r>
              <a:rPr lang="en-US" dirty="0" smtClean="0"/>
              <a:t>Coding Standards</a:t>
            </a:r>
          </a:p>
        </p:txBody>
      </p:sp>
      <p:sp>
        <p:nvSpPr>
          <p:cNvPr id="54276" name="Rectangle 3"/>
          <p:cNvSpPr>
            <a:spLocks noGrp="1" noChangeArrowheads="1"/>
          </p:cNvSpPr>
          <p:nvPr>
            <p:ph type="body" idx="1"/>
          </p:nvPr>
        </p:nvSpPr>
        <p:spPr>
          <a:xfrm>
            <a:off x="228600" y="1066800"/>
            <a:ext cx="8686800" cy="5334000"/>
          </a:xfrm>
        </p:spPr>
        <p:txBody>
          <a:bodyPr/>
          <a:lstStyle/>
          <a:p>
            <a:pPr algn="just" eaLnBrk="1" hangingPunct="1">
              <a:buClr>
                <a:schemeClr val="tx1"/>
              </a:buClr>
              <a:buFont typeface="Arial" charset="0"/>
              <a:buChar char="•"/>
            </a:pPr>
            <a:r>
              <a:rPr lang="en-US" smtClean="0"/>
              <a:t>In PL/SQL</a:t>
            </a:r>
          </a:p>
          <a:p>
            <a:pPr algn="just" eaLnBrk="1" hangingPunct="1">
              <a:buClr>
                <a:schemeClr val="tx1"/>
              </a:buClr>
              <a:buFont typeface="Arial" charset="0"/>
              <a:buChar char="•"/>
            </a:pPr>
            <a:endParaRPr lang="en-US" smtClean="0"/>
          </a:p>
          <a:p>
            <a:pPr lvl="1" algn="just" eaLnBrk="1" hangingPunct="1">
              <a:buClr>
                <a:schemeClr val="tx1"/>
              </a:buClr>
              <a:buFont typeface="Arial" charset="0"/>
              <a:buChar char="•"/>
            </a:pPr>
            <a:r>
              <a:rPr lang="en-US" smtClean="0"/>
              <a:t>cur_cursorname for cursor variable (Discussed later)</a:t>
            </a:r>
          </a:p>
          <a:p>
            <a:pPr lvl="2" algn="just" eaLnBrk="1" hangingPunct="1">
              <a:buClr>
                <a:schemeClr val="tx1"/>
              </a:buClr>
              <a:buFont typeface="Arial" charset="0"/>
              <a:buChar char="•"/>
            </a:pPr>
            <a:r>
              <a:rPr lang="en-US" smtClean="0"/>
              <a:t>Example: cur_branch, cur_emp</a:t>
            </a:r>
          </a:p>
          <a:p>
            <a:pPr lvl="2" algn="just" eaLnBrk="1" hangingPunct="1">
              <a:buClr>
                <a:schemeClr val="tx1"/>
              </a:buClr>
              <a:buFont typeface="Arial" charset="0"/>
              <a:buChar char="•"/>
            </a:pPr>
            <a:endParaRPr lang="en-US" smtClean="0"/>
          </a:p>
          <a:p>
            <a:pPr lvl="1" algn="just" eaLnBrk="1" hangingPunct="1">
              <a:buClr>
                <a:schemeClr val="tx1"/>
              </a:buClr>
              <a:buFont typeface="Arial" charset="0"/>
              <a:buChar char="•"/>
            </a:pPr>
            <a:r>
              <a:rPr lang="en-US" smtClean="0"/>
              <a:t>All table names and column names in lower case</a:t>
            </a:r>
          </a:p>
          <a:p>
            <a:pPr lvl="2" algn="just" eaLnBrk="1" hangingPunct="1">
              <a:buClr>
                <a:schemeClr val="tx1"/>
              </a:buClr>
              <a:buFont typeface="Arial" charset="0"/>
              <a:buChar char="•"/>
            </a:pPr>
            <a:r>
              <a:rPr lang="en-US" smtClean="0"/>
              <a:t>Example: emp, employeename</a:t>
            </a:r>
          </a:p>
          <a:p>
            <a:pPr lvl="2" algn="just" eaLnBrk="1" hangingPunct="1">
              <a:buClr>
                <a:schemeClr val="tx1"/>
              </a:buClr>
              <a:buFont typeface="Arial" charset="0"/>
              <a:buChar char="•"/>
            </a:pPr>
            <a:endParaRPr lang="en-US" smtClean="0"/>
          </a:p>
          <a:p>
            <a:pPr lvl="1" algn="just" eaLnBrk="1" hangingPunct="1">
              <a:buClr>
                <a:schemeClr val="tx1"/>
              </a:buClr>
              <a:buFont typeface="Arial" charset="0"/>
              <a:buChar char="•"/>
            </a:pPr>
            <a:r>
              <a:rPr lang="en-US" smtClean="0"/>
              <a:t>All Keywords should be in UPPER case </a:t>
            </a:r>
          </a:p>
          <a:p>
            <a:pPr lvl="2" algn="just" eaLnBrk="1" hangingPunct="1">
              <a:buClr>
                <a:schemeClr val="tx1"/>
              </a:buClr>
              <a:buFont typeface="Arial" charset="0"/>
              <a:buChar char="•"/>
            </a:pPr>
            <a:r>
              <a:rPr lang="en-US" smtClean="0"/>
              <a:t>Example: SELECT, FROM, WHERE, GROUP BY, ORDER BY</a:t>
            </a:r>
          </a:p>
          <a:p>
            <a:pPr lvl="2" algn="just" eaLnBrk="1" hangingPunct="1">
              <a:buClr>
                <a:schemeClr val="tx1"/>
              </a:buClr>
              <a:buFont typeface="Arial" charset="0"/>
              <a:buChar char="•"/>
            </a:pPr>
            <a:r>
              <a:rPr lang="en-US" smtClean="0"/>
              <a:t>Usage: SELECT ename FROM emp WHERE empno=v_empno;</a:t>
            </a:r>
          </a:p>
          <a:p>
            <a:pPr lvl="1" algn="just" eaLnBrk="1" hangingPunct="1">
              <a:buClr>
                <a:schemeClr val="tx1"/>
              </a:buClr>
              <a:buFont typeface="Arial" charset="0"/>
              <a:buChar char="•"/>
            </a:pPr>
            <a:endParaRPr lang="en-US" smtClean="0"/>
          </a:p>
          <a:p>
            <a:pPr lvl="1" algn="just" eaLnBrk="1" hangingPunct="1">
              <a:buClr>
                <a:schemeClr val="tx1"/>
              </a:buClr>
              <a:buFont typeface="Arial" charset="0"/>
              <a:buChar char="•"/>
            </a:pPr>
            <a:endParaRPr lang="en-US" smtClean="0"/>
          </a:p>
          <a:p>
            <a:pPr lvl="1" algn="just" eaLnBrk="1" hangingPunct="1">
              <a:buClr>
                <a:schemeClr val="tx1"/>
              </a:buClr>
              <a:buFont typeface="Arial" charset="0"/>
              <a:buChar char="•"/>
            </a:pPr>
            <a:endParaRPr lang="en-US" smtClean="0"/>
          </a:p>
          <a:p>
            <a:pPr lvl="1" algn="just" eaLnBrk="1" hangingPunct="1">
              <a:buClr>
                <a:schemeClr val="tx1"/>
              </a:buClr>
              <a:buFont typeface="Arial" charset="0"/>
              <a:buChar char="•"/>
            </a:pPr>
            <a:endParaRPr lang="en-US" smtClean="0"/>
          </a:p>
          <a:p>
            <a:pPr lvl="1" algn="just" eaLnBrk="1" hangingPunct="1">
              <a:buClr>
                <a:schemeClr val="tx1"/>
              </a:buClr>
              <a:buFont typeface="Wingdings" pitchFamily="2" charset="2"/>
              <a:buNone/>
            </a:pPr>
            <a:endParaRPr lang="en-US" smtClean="0"/>
          </a:p>
          <a:p>
            <a:pPr lvl="1" algn="just" eaLnBrk="1" hangingPunct="1">
              <a:buClr>
                <a:schemeClr val="tx1"/>
              </a:buClr>
              <a:buFont typeface="Wingdings" pitchFamily="2" charset="2"/>
              <a:buNone/>
            </a:pPr>
            <a:endParaRPr lang="en-US" smtClean="0"/>
          </a:p>
          <a:p>
            <a:pPr algn="just" eaLnBrk="1" hangingPunct="1">
              <a:buClr>
                <a:schemeClr val="tx1"/>
              </a:buClr>
              <a:buFont typeface="Arial" charset="0"/>
              <a:buChar char="•"/>
            </a:pPr>
            <a:endParaRPr lang="en-US"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84E6A55-7132-4C54-9A08-1348A6BDF84D}" type="slidenum">
              <a:rPr lang="en-US">
                <a:solidFill>
                  <a:srgbClr val="FFFFFF"/>
                </a:solidFill>
                <a:latin typeface="Arial" pitchFamily="34" charset="0"/>
              </a:rPr>
              <a:pPr>
                <a:defRPr/>
              </a:pPr>
              <a:t>52</a:t>
            </a:fld>
            <a:endParaRPr lang="en-US">
              <a:solidFill>
                <a:srgbClr val="FFFFFF"/>
              </a:solidFill>
              <a:latin typeface="Arial" pitchFamily="34" charset="0"/>
            </a:endParaRPr>
          </a:p>
        </p:txBody>
      </p:sp>
      <p:sp>
        <p:nvSpPr>
          <p:cNvPr id="41986" name="Rectangle 2"/>
          <p:cNvSpPr>
            <a:spLocks noGrp="1" noChangeArrowheads="1"/>
          </p:cNvSpPr>
          <p:nvPr>
            <p:ph type="title"/>
          </p:nvPr>
        </p:nvSpPr>
        <p:spPr>
          <a:xfrm>
            <a:off x="0" y="-76200"/>
            <a:ext cx="7848600" cy="973138"/>
          </a:xfrm>
        </p:spPr>
        <p:txBody>
          <a:bodyPr/>
          <a:lstStyle/>
          <a:p>
            <a:pPr eaLnBrk="1" hangingPunct="1">
              <a:defRPr/>
            </a:pPr>
            <a:r>
              <a:rPr lang="en-US" dirty="0" smtClean="0"/>
              <a:t>Summary</a:t>
            </a:r>
          </a:p>
        </p:txBody>
      </p:sp>
      <p:sp>
        <p:nvSpPr>
          <p:cNvPr id="55300" name="Rectangle 3"/>
          <p:cNvSpPr>
            <a:spLocks noGrp="1" noChangeArrowheads="1"/>
          </p:cNvSpPr>
          <p:nvPr>
            <p:ph type="body" idx="1"/>
          </p:nvPr>
        </p:nvSpPr>
        <p:spPr>
          <a:xfrm>
            <a:off x="228600" y="1066800"/>
            <a:ext cx="8686800" cy="5257800"/>
          </a:xfrm>
        </p:spPr>
        <p:txBody>
          <a:bodyPr/>
          <a:lstStyle/>
          <a:p>
            <a:pPr algn="just" eaLnBrk="1" hangingPunct="1">
              <a:buClr>
                <a:schemeClr val="tx1"/>
              </a:buClr>
              <a:buFont typeface="Arial" charset="0"/>
              <a:buChar char="•"/>
            </a:pPr>
            <a:r>
              <a:rPr lang="en-US" smtClean="0"/>
              <a:t>Variables and datatypes</a:t>
            </a:r>
          </a:p>
          <a:p>
            <a:pPr algn="just" eaLnBrk="1" hangingPunct="1">
              <a:buClr>
                <a:schemeClr val="tx1"/>
              </a:buClr>
              <a:buFont typeface="Arial" charset="0"/>
              <a:buChar char="•"/>
            </a:pPr>
            <a:endParaRPr lang="en-US" smtClean="0"/>
          </a:p>
          <a:p>
            <a:pPr algn="just" eaLnBrk="1" hangingPunct="1">
              <a:buClr>
                <a:schemeClr val="tx1"/>
              </a:buClr>
              <a:buFont typeface="Arial" charset="0"/>
              <a:buChar char="•"/>
            </a:pPr>
            <a:r>
              <a:rPr lang="en-US" smtClean="0"/>
              <a:t>Anchored Declaration</a:t>
            </a:r>
          </a:p>
          <a:p>
            <a:pPr algn="just" eaLnBrk="1" hangingPunct="1">
              <a:buClr>
                <a:schemeClr val="tx1"/>
              </a:buClr>
              <a:buFont typeface="Arial" charset="0"/>
              <a:buChar char="•"/>
            </a:pPr>
            <a:endParaRPr lang="en-US" smtClean="0"/>
          </a:p>
          <a:p>
            <a:pPr algn="just" eaLnBrk="1" hangingPunct="1">
              <a:buClr>
                <a:schemeClr val="tx1"/>
              </a:buClr>
              <a:buFont typeface="Arial" charset="0"/>
              <a:buChar char="•"/>
            </a:pPr>
            <a:r>
              <a:rPr lang="en-US" smtClean="0"/>
              <a:t>Operators &amp; Expression</a:t>
            </a:r>
          </a:p>
          <a:p>
            <a:pPr algn="just" eaLnBrk="1" hangingPunct="1">
              <a:buClr>
                <a:schemeClr val="tx1"/>
              </a:buClr>
              <a:buFont typeface="Arial" charset="0"/>
              <a:buChar char="•"/>
            </a:pPr>
            <a:endParaRPr lang="en-US" smtClean="0"/>
          </a:p>
          <a:p>
            <a:pPr algn="just" eaLnBrk="1" hangingPunct="1">
              <a:buClr>
                <a:schemeClr val="tx1"/>
              </a:buClr>
              <a:buFont typeface="Arial" charset="0"/>
              <a:buChar char="•"/>
            </a:pPr>
            <a:r>
              <a:rPr lang="en-US" smtClean="0"/>
              <a:t>PL/SQL conditional &amp; iterative constructs</a:t>
            </a:r>
          </a:p>
          <a:p>
            <a:pPr algn="just" eaLnBrk="1" hangingPunct="1">
              <a:buClr>
                <a:schemeClr val="tx1"/>
              </a:buClr>
              <a:buFont typeface="Arial" charset="0"/>
              <a:buChar char="•"/>
            </a:pPr>
            <a:endParaRPr lang="en-US" smtClean="0"/>
          </a:p>
          <a:p>
            <a:pPr algn="just" eaLnBrk="1" hangingPunct="1">
              <a:buClr>
                <a:schemeClr val="tx1"/>
              </a:buClr>
              <a:buFont typeface="Arial" charset="0"/>
              <a:buChar char="•"/>
            </a:pPr>
            <a:endParaRPr lang="en-US" smtClean="0"/>
          </a:p>
          <a:p>
            <a:pPr algn="just" eaLnBrk="1" hangingPunct="1">
              <a:buClr>
                <a:schemeClr val="tx1"/>
              </a:buClr>
              <a:buFont typeface="Wingdings" pitchFamily="2" charset="2"/>
              <a:buNone/>
            </a:pPr>
            <a:endParaRPr lang="en-US" smtClean="0"/>
          </a:p>
          <a:p>
            <a:pPr algn="just" eaLnBrk="1" hangingPunct="1">
              <a:buClr>
                <a:schemeClr val="tx1"/>
              </a:buClr>
              <a:buFont typeface="Wingdings" pitchFamily="2" charset="2"/>
              <a:buNone/>
            </a:pPr>
            <a:endParaRPr lang="en-US"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151C44FC-1F5B-4AB2-B38B-F0CB4E9F10AD}" type="slidenum">
              <a:rPr lang="en-US"/>
              <a:pPr>
                <a:defRPr/>
              </a:pPr>
              <a:t>53</a:t>
            </a:fld>
            <a:endParaRPr lang="en-US"/>
          </a:p>
        </p:txBody>
      </p:sp>
      <p:sp>
        <p:nvSpPr>
          <p:cNvPr id="56323" name="Rectangle 2"/>
          <p:cNvSpPr>
            <a:spLocks noChangeArrowheads="1"/>
          </p:cNvSpPr>
          <p:nvPr/>
        </p:nvSpPr>
        <p:spPr bwMode="auto">
          <a:xfrm>
            <a:off x="3235325" y="3594100"/>
            <a:ext cx="3862388" cy="457200"/>
          </a:xfrm>
          <a:prstGeom prst="rect">
            <a:avLst/>
          </a:prstGeom>
          <a:noFill/>
          <a:ln w="9525">
            <a:noFill/>
            <a:miter lim="800000"/>
            <a:headEnd/>
            <a:tailEnd/>
          </a:ln>
        </p:spPr>
        <p:txBody>
          <a:bodyPr/>
          <a:lstStyle/>
          <a:p>
            <a:pPr algn="l" eaLnBrk="1" hangingPunct="1">
              <a:spcBef>
                <a:spcPct val="20000"/>
              </a:spcBef>
              <a:buClr>
                <a:srgbClr val="003366"/>
              </a:buClr>
              <a:buSzTx/>
              <a:buFont typeface="Wingdings" pitchFamily="2" charset="2"/>
              <a:buNone/>
            </a:pPr>
            <a:r>
              <a:rPr lang="en-US" sz="3200" b="0">
                <a:solidFill>
                  <a:srgbClr val="777777"/>
                </a:solidFill>
              </a:rPr>
              <a:t>Thank You</a:t>
            </a:r>
          </a:p>
        </p:txBody>
      </p:sp>
      <p:sp>
        <p:nvSpPr>
          <p:cNvPr id="56324" name="Line 3"/>
          <p:cNvSpPr>
            <a:spLocks noChangeShapeType="1"/>
          </p:cNvSpPr>
          <p:nvPr/>
        </p:nvSpPr>
        <p:spPr bwMode="auto">
          <a:xfrm>
            <a:off x="3270250" y="4876800"/>
            <a:ext cx="4800600" cy="0"/>
          </a:xfrm>
          <a:prstGeom prst="line">
            <a:avLst/>
          </a:prstGeom>
          <a:noFill/>
          <a:ln w="9525">
            <a:solidFill>
              <a:srgbClr val="000000"/>
            </a:solidFill>
            <a:round/>
            <a:headEnd/>
            <a:tailEnd/>
          </a:ln>
        </p:spPr>
        <p:txBody>
          <a:bodyPr/>
          <a:lstStyle/>
          <a:p>
            <a:endParaRPr lang="en-US"/>
          </a:p>
        </p:txBody>
      </p:sp>
      <p:sp>
        <p:nvSpPr>
          <p:cNvPr id="56325" name="Rectangle 4"/>
          <p:cNvSpPr>
            <a:spLocks noChangeArrowheads="1"/>
          </p:cNvSpPr>
          <p:nvPr/>
        </p:nvSpPr>
        <p:spPr bwMode="auto">
          <a:xfrm>
            <a:off x="3270250" y="5029200"/>
            <a:ext cx="4800600" cy="1066800"/>
          </a:xfrm>
          <a:prstGeom prst="rect">
            <a:avLst/>
          </a:prstGeom>
          <a:noFill/>
          <a:ln w="9525">
            <a:noFill/>
            <a:miter lim="800000"/>
            <a:headEnd/>
            <a:tailEnd/>
          </a:ln>
        </p:spPr>
        <p:txBody>
          <a:bodyPr lIns="36000" tIns="36000" rIns="36000" bIns="36000"/>
          <a:lstStyle/>
          <a:p>
            <a:pPr algn="l" eaLnBrk="1" hangingPunct="1">
              <a:spcBef>
                <a:spcPct val="0"/>
              </a:spcBef>
              <a:buClrTx/>
              <a:buSzTx/>
              <a:buFontTx/>
              <a:buNone/>
            </a:pPr>
            <a:r>
              <a:rPr lang="en-GB" sz="800" b="0">
                <a:solidFill>
                  <a:srgbClr val="000000"/>
                </a:solidFill>
                <a:cs typeface="Arial" charset="0"/>
              </a:rPr>
              <a:t>“The contents of this document are proprietary and confidential to Infosys Technologies Ltd. and may not be disclosed in whole or in part at any time, to any third party without the prior written consent of </a:t>
            </a:r>
            <a:br>
              <a:rPr lang="en-GB" sz="800" b="0">
                <a:solidFill>
                  <a:srgbClr val="000000"/>
                </a:solidFill>
                <a:cs typeface="Arial" charset="0"/>
              </a:rPr>
            </a:br>
            <a:r>
              <a:rPr lang="en-GB" sz="800" b="0">
                <a:solidFill>
                  <a:srgbClr val="000000"/>
                </a:solidFill>
                <a:cs typeface="Arial" charset="0"/>
              </a:rPr>
              <a:t>Infosys Technologies Ltd.”</a:t>
            </a:r>
          </a:p>
          <a:p>
            <a:pPr algn="l" eaLnBrk="1" hangingPunct="1">
              <a:spcBef>
                <a:spcPct val="0"/>
              </a:spcBef>
              <a:buClrTx/>
              <a:buSzTx/>
              <a:buFontTx/>
              <a:buNone/>
            </a:pPr>
            <a:endParaRPr lang="en-US" sz="600" b="0">
              <a:solidFill>
                <a:srgbClr val="000000"/>
              </a:solidFill>
              <a:latin typeface="Times New Roman" pitchFamily="18" charset="0"/>
            </a:endParaRPr>
          </a:p>
          <a:p>
            <a:pPr algn="l">
              <a:spcBef>
                <a:spcPct val="0"/>
              </a:spcBef>
              <a:buClrTx/>
              <a:buSzTx/>
              <a:buFontTx/>
              <a:buNone/>
            </a:pPr>
            <a:r>
              <a:rPr lang="en-GB" sz="800" b="0">
                <a:solidFill>
                  <a:srgbClr val="000000"/>
                </a:solidFill>
                <a:cs typeface="Arial" charset="0"/>
              </a:rPr>
              <a:t>“© 2008 Infosys Technologies Ltd. All rights reserved. Copyright in the whole and any part of this document belongs to Infosys Technologies Ltd. This work may not be used, sold, transferred, adapted, abridged, copied or reproduced in whole or in part, in any manner or form, or in any media, without the prior written consent of Infosys Technologies Ltd.” </a:t>
            </a:r>
            <a:endParaRPr lang="en-US" sz="900" b="0">
              <a:solidFill>
                <a:srgbClr val="0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ctrTitle"/>
          </p:nvPr>
        </p:nvSpPr>
        <p:spPr>
          <a:xfrm>
            <a:off x="381000" y="1295400"/>
            <a:ext cx="7772400" cy="385763"/>
          </a:xfrm>
        </p:spPr>
        <p:txBody>
          <a:bodyPr/>
          <a:lstStyle/>
          <a:p>
            <a:pPr eaLnBrk="1" hangingPunct="1">
              <a:defRPr/>
            </a:pPr>
            <a:r>
              <a:rPr lang="en-US" sz="2400" dirty="0" smtClean="0"/>
              <a:t>Variables and Data types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AB579C4-E34D-4854-B831-22FEE410EE76}" type="slidenum">
              <a:rPr lang="en-US">
                <a:solidFill>
                  <a:srgbClr val="FFFFFF"/>
                </a:solidFill>
                <a:latin typeface="Arial" pitchFamily="34" charset="0"/>
              </a:rPr>
              <a:pPr>
                <a:defRPr/>
              </a:pPr>
              <a:t>7</a:t>
            </a:fld>
            <a:endParaRPr lang="en-US">
              <a:solidFill>
                <a:srgbClr val="FFFFFF"/>
              </a:solidFill>
              <a:latin typeface="Arial" pitchFamily="34" charset="0"/>
            </a:endParaRPr>
          </a:p>
        </p:txBody>
      </p:sp>
      <p:sp>
        <p:nvSpPr>
          <p:cNvPr id="41986" name="Rectangle 2"/>
          <p:cNvSpPr>
            <a:spLocks noGrp="1" noChangeArrowheads="1"/>
          </p:cNvSpPr>
          <p:nvPr>
            <p:ph type="title"/>
          </p:nvPr>
        </p:nvSpPr>
        <p:spPr>
          <a:xfrm>
            <a:off x="0" y="-76200"/>
            <a:ext cx="7848600" cy="973138"/>
          </a:xfrm>
        </p:spPr>
        <p:txBody>
          <a:bodyPr/>
          <a:lstStyle/>
          <a:p>
            <a:pPr eaLnBrk="1" hangingPunct="1">
              <a:defRPr/>
            </a:pPr>
            <a:r>
              <a:rPr lang="en-US" dirty="0" smtClean="0"/>
              <a:t>Variables &amp; Data types (1 of 7)</a:t>
            </a:r>
          </a:p>
        </p:txBody>
      </p:sp>
      <p:sp>
        <p:nvSpPr>
          <p:cNvPr id="9220" name="Rectangle 3"/>
          <p:cNvSpPr>
            <a:spLocks noGrp="1" noChangeArrowheads="1"/>
          </p:cNvSpPr>
          <p:nvPr>
            <p:ph type="body" idx="1"/>
          </p:nvPr>
        </p:nvSpPr>
        <p:spPr>
          <a:xfrm>
            <a:off x="228600" y="990600"/>
            <a:ext cx="8686800" cy="5334000"/>
          </a:xfrm>
        </p:spPr>
        <p:txBody>
          <a:bodyPr/>
          <a:lstStyle/>
          <a:p>
            <a:pPr algn="just" eaLnBrk="1" hangingPunct="1">
              <a:buClr>
                <a:schemeClr val="tx1"/>
              </a:buClr>
              <a:buFont typeface="Arial" charset="0"/>
              <a:buChar char="•"/>
            </a:pPr>
            <a:endParaRPr lang="en-US" smtClean="0">
              <a:ea typeface="Verdana" pitchFamily="34" charset="0"/>
              <a:cs typeface="Verdana" pitchFamily="34" charset="0"/>
            </a:endParaRPr>
          </a:p>
          <a:p>
            <a:pPr algn="just" eaLnBrk="1" hangingPunct="1">
              <a:buClr>
                <a:schemeClr val="tx1"/>
              </a:buClr>
              <a:buFont typeface="Arial" charset="0"/>
              <a:buChar char="•"/>
            </a:pPr>
            <a:r>
              <a:rPr lang="en-US" smtClean="0">
                <a:ea typeface="Verdana" pitchFamily="34" charset="0"/>
                <a:cs typeface="Verdana" pitchFamily="34" charset="0"/>
              </a:rPr>
              <a:t>Variables</a:t>
            </a:r>
          </a:p>
          <a:p>
            <a:pPr lvl="1" algn="just" eaLnBrk="1" hangingPunct="1">
              <a:buClr>
                <a:schemeClr val="tx1"/>
              </a:buClr>
              <a:buFont typeface="Arial" charset="0"/>
              <a:buChar char="•"/>
            </a:pPr>
            <a:r>
              <a:rPr lang="en-US" smtClean="0">
                <a:ea typeface="Verdana" pitchFamily="34" charset="0"/>
                <a:cs typeface="Verdana" pitchFamily="34" charset="0"/>
              </a:rPr>
              <a:t>Variables are memory regions used to hold data </a:t>
            </a:r>
          </a:p>
          <a:p>
            <a:pPr lvl="1" algn="just" eaLnBrk="1" hangingPunct="1">
              <a:buClr>
                <a:schemeClr val="tx1"/>
              </a:buClr>
              <a:buFont typeface="Arial" charset="0"/>
              <a:buChar char="•"/>
            </a:pPr>
            <a:r>
              <a:rPr lang="en-US" smtClean="0">
                <a:ea typeface="Verdana" pitchFamily="34" charset="0"/>
                <a:cs typeface="Verdana" pitchFamily="34" charset="0"/>
              </a:rPr>
              <a:t>Type of value stored is decided by the data type</a:t>
            </a:r>
          </a:p>
          <a:p>
            <a:pPr lvl="1" algn="just" eaLnBrk="1" hangingPunct="1">
              <a:buClr>
                <a:schemeClr val="tx1"/>
              </a:buClr>
              <a:buFont typeface="Arial" charset="0"/>
              <a:buChar char="•"/>
            </a:pPr>
            <a:r>
              <a:rPr lang="en-US" smtClean="0">
                <a:ea typeface="Verdana" pitchFamily="34" charset="0"/>
                <a:cs typeface="Verdana" pitchFamily="34" charset="0"/>
              </a:rPr>
              <a:t>Declared in the DECLARE section</a:t>
            </a:r>
          </a:p>
          <a:p>
            <a:pPr lvl="1" algn="just" eaLnBrk="1" hangingPunct="1">
              <a:buClr>
                <a:schemeClr val="tx1"/>
              </a:buClr>
              <a:buFont typeface="Arial" charset="0"/>
              <a:buChar char="•"/>
            </a:pPr>
            <a:endParaRPr lang="en-US" smtClean="0">
              <a:ea typeface="Verdana" pitchFamily="34" charset="0"/>
              <a:cs typeface="Verdana" pitchFamily="34" charset="0"/>
            </a:endParaRPr>
          </a:p>
          <a:p>
            <a:pPr algn="just" eaLnBrk="1" hangingPunct="1">
              <a:buClr>
                <a:schemeClr val="tx1"/>
              </a:buClr>
              <a:buFont typeface="Arial" charset="0"/>
              <a:buChar char="•"/>
            </a:pPr>
            <a:r>
              <a:rPr lang="en-US" smtClean="0">
                <a:ea typeface="Verdana" pitchFamily="34" charset="0"/>
                <a:cs typeface="Verdana" pitchFamily="34" charset="0"/>
              </a:rPr>
              <a:t>Scalar datatype</a:t>
            </a:r>
          </a:p>
          <a:p>
            <a:pPr lvl="1" algn="just" eaLnBrk="1" hangingPunct="1">
              <a:buClr>
                <a:schemeClr val="tx1"/>
              </a:buClr>
              <a:buFont typeface="Arial" charset="0"/>
              <a:buChar char="•"/>
            </a:pPr>
            <a:r>
              <a:rPr lang="en-US" smtClean="0">
                <a:ea typeface="Verdana" pitchFamily="34" charset="0"/>
                <a:cs typeface="Verdana" pitchFamily="34" charset="0"/>
              </a:rPr>
              <a:t>A scalar datatype can hold a single value</a:t>
            </a:r>
          </a:p>
          <a:p>
            <a:pPr lvl="1" algn="just" eaLnBrk="1" hangingPunct="1">
              <a:buClr>
                <a:schemeClr val="tx1"/>
              </a:buClr>
              <a:buFont typeface="Arial" charset="0"/>
              <a:buChar char="•"/>
            </a:pPr>
            <a:r>
              <a:rPr lang="en-US" smtClean="0">
                <a:ea typeface="Verdana" pitchFamily="34" charset="0"/>
                <a:cs typeface="Verdana" pitchFamily="34" charset="0"/>
              </a:rPr>
              <a:t>Subcategories</a:t>
            </a:r>
          </a:p>
          <a:p>
            <a:pPr lvl="2" algn="just" eaLnBrk="1" hangingPunct="1">
              <a:buClr>
                <a:schemeClr val="tx1"/>
              </a:buClr>
              <a:buFont typeface="Arial" charset="0"/>
              <a:buChar char="•"/>
            </a:pPr>
            <a:r>
              <a:rPr lang="en-US" smtClean="0">
                <a:ea typeface="Verdana" pitchFamily="34" charset="0"/>
                <a:cs typeface="Verdana" pitchFamily="34" charset="0"/>
              </a:rPr>
              <a:t>Character/String</a:t>
            </a:r>
          </a:p>
          <a:p>
            <a:pPr lvl="2" algn="just" eaLnBrk="1" hangingPunct="1">
              <a:buClr>
                <a:schemeClr val="tx1"/>
              </a:buClr>
              <a:buFont typeface="Arial" charset="0"/>
              <a:buChar char="•"/>
            </a:pPr>
            <a:r>
              <a:rPr lang="en-US" smtClean="0">
                <a:ea typeface="Verdana" pitchFamily="34" charset="0"/>
                <a:cs typeface="Verdana" pitchFamily="34" charset="0"/>
              </a:rPr>
              <a:t>Number</a:t>
            </a:r>
          </a:p>
          <a:p>
            <a:pPr lvl="2" algn="just" eaLnBrk="1" hangingPunct="1">
              <a:buClr>
                <a:schemeClr val="tx1"/>
              </a:buClr>
              <a:buFont typeface="Arial" charset="0"/>
              <a:buChar char="•"/>
            </a:pPr>
            <a:r>
              <a:rPr lang="en-US" smtClean="0">
                <a:ea typeface="Verdana" pitchFamily="34" charset="0"/>
                <a:cs typeface="Verdana" pitchFamily="34" charset="0"/>
              </a:rPr>
              <a:t>Boolean</a:t>
            </a:r>
          </a:p>
          <a:p>
            <a:pPr lvl="2" algn="just" eaLnBrk="1" hangingPunct="1">
              <a:buClr>
                <a:schemeClr val="tx1"/>
              </a:buClr>
              <a:buFont typeface="Arial" charset="0"/>
              <a:buChar char="•"/>
            </a:pPr>
            <a:r>
              <a:rPr lang="en-US" smtClean="0">
                <a:ea typeface="Verdana" pitchFamily="34" charset="0"/>
                <a:cs typeface="Verdana" pitchFamily="34" charset="0"/>
              </a:rPr>
              <a:t>Date/Time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56BCE76-119A-42A8-A398-18ACA1D52D37}" type="slidenum">
              <a:rPr lang="en-US">
                <a:solidFill>
                  <a:srgbClr val="FFFFFF"/>
                </a:solidFill>
                <a:latin typeface="Arial" pitchFamily="34" charset="0"/>
              </a:rPr>
              <a:pPr>
                <a:defRPr/>
              </a:pPr>
              <a:t>8</a:t>
            </a:fld>
            <a:endParaRPr lang="en-US">
              <a:solidFill>
                <a:srgbClr val="FFFFFF"/>
              </a:solidFill>
              <a:latin typeface="Arial" pitchFamily="34" charset="0"/>
            </a:endParaRPr>
          </a:p>
        </p:txBody>
      </p:sp>
      <p:sp>
        <p:nvSpPr>
          <p:cNvPr id="41986" name="Rectangle 2"/>
          <p:cNvSpPr>
            <a:spLocks noGrp="1" noChangeArrowheads="1"/>
          </p:cNvSpPr>
          <p:nvPr>
            <p:ph type="title"/>
          </p:nvPr>
        </p:nvSpPr>
        <p:spPr>
          <a:xfrm>
            <a:off x="0" y="-76200"/>
            <a:ext cx="7848600" cy="973138"/>
          </a:xfrm>
        </p:spPr>
        <p:txBody>
          <a:bodyPr/>
          <a:lstStyle/>
          <a:p>
            <a:pPr eaLnBrk="1" hangingPunct="1">
              <a:defRPr/>
            </a:pPr>
            <a:r>
              <a:rPr lang="en-US" dirty="0" smtClean="0"/>
              <a:t>Variables &amp; Data types (2 of 7)</a:t>
            </a:r>
          </a:p>
        </p:txBody>
      </p:sp>
      <p:sp>
        <p:nvSpPr>
          <p:cNvPr id="10244" name="Rectangle 3"/>
          <p:cNvSpPr>
            <a:spLocks noGrp="1" noChangeArrowheads="1"/>
          </p:cNvSpPr>
          <p:nvPr>
            <p:ph type="body" idx="1"/>
          </p:nvPr>
        </p:nvSpPr>
        <p:spPr>
          <a:xfrm>
            <a:off x="228600" y="990600"/>
            <a:ext cx="8686800" cy="5334000"/>
          </a:xfrm>
        </p:spPr>
        <p:txBody>
          <a:bodyPr/>
          <a:lstStyle/>
          <a:p>
            <a:pPr algn="just" eaLnBrk="1" hangingPunct="1">
              <a:buClr>
                <a:schemeClr val="tx1"/>
              </a:buClr>
              <a:buFont typeface="Arial" charset="0"/>
              <a:buChar char="•"/>
            </a:pPr>
            <a:r>
              <a:rPr lang="en-US" smtClean="0"/>
              <a:t>Syntax</a:t>
            </a:r>
          </a:p>
          <a:p>
            <a:pPr algn="just" eaLnBrk="1" hangingPunct="1">
              <a:buClr>
                <a:schemeClr val="tx1"/>
              </a:buClr>
              <a:buFont typeface="Arial" charset="0"/>
              <a:buChar char="•"/>
            </a:pPr>
            <a:endParaRPr lang="en-US" smtClean="0"/>
          </a:p>
          <a:p>
            <a:pPr algn="just" eaLnBrk="1" hangingPunct="1">
              <a:buClr>
                <a:schemeClr val="tx1"/>
              </a:buClr>
              <a:buFont typeface="Wingdings" pitchFamily="2" charset="2"/>
              <a:buNone/>
            </a:pPr>
            <a:endParaRPr lang="en-US" smtClean="0"/>
          </a:p>
          <a:p>
            <a:pPr algn="just" eaLnBrk="1" hangingPunct="1">
              <a:buClr>
                <a:schemeClr val="tx1"/>
              </a:buClr>
              <a:buFont typeface="Wingdings" pitchFamily="2" charset="2"/>
              <a:buNone/>
            </a:pPr>
            <a:endParaRPr lang="en-US" smtClean="0"/>
          </a:p>
          <a:p>
            <a:pPr lvl="1" algn="just" eaLnBrk="1" hangingPunct="1">
              <a:buClr>
                <a:schemeClr val="tx1"/>
              </a:buClr>
              <a:buFont typeface="Arial" charset="0"/>
              <a:buChar char="•"/>
            </a:pPr>
            <a:r>
              <a:rPr lang="en-US" smtClean="0"/>
              <a:t>Variable name followed by CONSTANT keyword before specifying the datatype would be treated as constants. Constants must be initialized.</a:t>
            </a:r>
          </a:p>
          <a:p>
            <a:pPr lvl="1" algn="just" eaLnBrk="1" hangingPunct="1">
              <a:buClr>
                <a:schemeClr val="tx1"/>
              </a:buClr>
              <a:buFont typeface="Arial" charset="0"/>
              <a:buChar char="•"/>
            </a:pPr>
            <a:endParaRPr lang="en-US" smtClean="0"/>
          </a:p>
          <a:p>
            <a:pPr lvl="1" algn="just" eaLnBrk="1" hangingPunct="1">
              <a:buClr>
                <a:schemeClr val="tx1"/>
              </a:buClr>
              <a:buFont typeface="Arial" charset="0"/>
              <a:buChar char="•"/>
            </a:pPr>
            <a:r>
              <a:rPr lang="en-US" smtClean="0"/>
              <a:t>Variables defined as NOT NULL  also have to be initialized</a:t>
            </a:r>
          </a:p>
          <a:p>
            <a:pPr lvl="1" algn="just" eaLnBrk="1" hangingPunct="1">
              <a:buClr>
                <a:schemeClr val="tx1"/>
              </a:buClr>
              <a:buFont typeface="Arial" charset="0"/>
              <a:buChar char="•"/>
            </a:pPr>
            <a:endParaRPr lang="en-US" smtClean="0"/>
          </a:p>
        </p:txBody>
      </p:sp>
      <p:sp>
        <p:nvSpPr>
          <p:cNvPr id="5" name="AutoShape 10"/>
          <p:cNvSpPr>
            <a:spLocks noChangeArrowheads="1"/>
          </p:cNvSpPr>
          <p:nvPr/>
        </p:nvSpPr>
        <p:spPr bwMode="auto">
          <a:xfrm>
            <a:off x="228600" y="1447800"/>
            <a:ext cx="8610600" cy="8382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marL="285750" indent="-285750" algn="just">
              <a:spcBef>
                <a:spcPct val="20000"/>
              </a:spcBef>
              <a:buClr>
                <a:srgbClr val="000000"/>
              </a:buClr>
              <a:defRPr/>
            </a:pPr>
            <a:r>
              <a:rPr lang="en-US" dirty="0">
                <a:solidFill>
                  <a:srgbClr val="000000"/>
                </a:solidFill>
                <a:latin typeface="Lucida Console" pitchFamily="49" charset="0"/>
              </a:rPr>
              <a:t>variable_name  [CONSTANT]  datatype [ NOT NULL ] [ := value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C126000-A0FA-44B3-A37E-202BF649EFA9}" type="slidenum">
              <a:rPr lang="en-US">
                <a:solidFill>
                  <a:srgbClr val="FFFFFF"/>
                </a:solidFill>
                <a:latin typeface="Arial" pitchFamily="34" charset="0"/>
              </a:rPr>
              <a:pPr>
                <a:defRPr/>
              </a:pPr>
              <a:t>9</a:t>
            </a:fld>
            <a:endParaRPr lang="en-US">
              <a:solidFill>
                <a:srgbClr val="FFFFFF"/>
              </a:solidFill>
              <a:latin typeface="Arial" pitchFamily="34" charset="0"/>
            </a:endParaRPr>
          </a:p>
        </p:txBody>
      </p:sp>
      <p:sp>
        <p:nvSpPr>
          <p:cNvPr id="41986" name="Rectangle 2"/>
          <p:cNvSpPr>
            <a:spLocks noGrp="1" noChangeArrowheads="1"/>
          </p:cNvSpPr>
          <p:nvPr>
            <p:ph type="title"/>
          </p:nvPr>
        </p:nvSpPr>
        <p:spPr>
          <a:xfrm>
            <a:off x="0" y="-76200"/>
            <a:ext cx="7848600" cy="973138"/>
          </a:xfrm>
        </p:spPr>
        <p:txBody>
          <a:bodyPr/>
          <a:lstStyle/>
          <a:p>
            <a:pPr eaLnBrk="1" hangingPunct="1">
              <a:defRPr/>
            </a:pPr>
            <a:r>
              <a:rPr lang="en-US" dirty="0" smtClean="0"/>
              <a:t>Variables &amp; Data types(3 of 7)</a:t>
            </a:r>
          </a:p>
        </p:txBody>
      </p:sp>
      <p:sp>
        <p:nvSpPr>
          <p:cNvPr id="11268" name="Rectangle 3"/>
          <p:cNvSpPr>
            <a:spLocks noGrp="1" noChangeArrowheads="1"/>
          </p:cNvSpPr>
          <p:nvPr>
            <p:ph type="body" idx="1"/>
          </p:nvPr>
        </p:nvSpPr>
        <p:spPr>
          <a:xfrm>
            <a:off x="228600" y="990600"/>
            <a:ext cx="8686800" cy="5334000"/>
          </a:xfrm>
        </p:spPr>
        <p:txBody>
          <a:bodyPr/>
          <a:lstStyle/>
          <a:p>
            <a:pPr algn="just" eaLnBrk="1" hangingPunct="1">
              <a:buClr>
                <a:schemeClr val="tx1"/>
              </a:buClr>
              <a:buFont typeface="Arial" charset="0"/>
              <a:buChar char="•"/>
            </a:pPr>
            <a:r>
              <a:rPr lang="en-US" smtClean="0"/>
              <a:t>Character/String</a:t>
            </a:r>
          </a:p>
          <a:p>
            <a:pPr lvl="1" algn="just" eaLnBrk="1" hangingPunct="1">
              <a:buClr>
                <a:schemeClr val="tx1"/>
              </a:buClr>
              <a:buFont typeface="Arial" charset="0"/>
              <a:buChar char="•"/>
            </a:pPr>
            <a:r>
              <a:rPr lang="en-US" smtClean="0"/>
              <a:t>CHAR(n) – Fixed length character datatype. The precision is specified in integer which represents the number of bytes</a:t>
            </a:r>
          </a:p>
          <a:p>
            <a:pPr lvl="1" algn="just" eaLnBrk="1" hangingPunct="1">
              <a:buClr>
                <a:schemeClr val="tx1"/>
              </a:buClr>
              <a:buFont typeface="Arial" charset="0"/>
              <a:buChar char="•"/>
            </a:pPr>
            <a:endParaRPr lang="en-US" smtClean="0"/>
          </a:p>
          <a:p>
            <a:pPr lvl="1" algn="just" eaLnBrk="1" hangingPunct="1">
              <a:buClr>
                <a:schemeClr val="tx1"/>
              </a:buClr>
              <a:buFont typeface="Arial" charset="0"/>
              <a:buChar char="•"/>
            </a:pPr>
            <a:r>
              <a:rPr lang="en-US" smtClean="0"/>
              <a:t>CHAR(n CHAR) – Stores n characters regardless of the number of bytes occupied per character. Useful with multibyte characters such as Chinese alphabets</a:t>
            </a:r>
          </a:p>
          <a:p>
            <a:pPr lvl="1" algn="just" eaLnBrk="1" hangingPunct="1">
              <a:buClr>
                <a:schemeClr val="tx1"/>
              </a:buClr>
              <a:buFont typeface="Arial" charset="0"/>
              <a:buChar char="•"/>
            </a:pPr>
            <a:endParaRPr lang="en-US" smtClean="0"/>
          </a:p>
          <a:p>
            <a:pPr lvl="1" algn="just" eaLnBrk="1" hangingPunct="1">
              <a:buClr>
                <a:schemeClr val="tx1"/>
              </a:buClr>
              <a:buFont typeface="Arial" charset="0"/>
              <a:buChar char="•"/>
            </a:pPr>
            <a:r>
              <a:rPr lang="en-US" smtClean="0"/>
              <a:t>VARCHAR2(n) – Variable length character datatype which can store upto 32,767 bytes(32K)</a:t>
            </a:r>
          </a:p>
          <a:p>
            <a:pPr lvl="1" algn="just" eaLnBrk="1" hangingPunct="1">
              <a:buClr>
                <a:schemeClr val="tx1"/>
              </a:buClr>
              <a:buFont typeface="Arial" charset="0"/>
              <a:buChar char="•"/>
            </a:pPr>
            <a:endParaRPr lang="en-US" smtClean="0"/>
          </a:p>
          <a:p>
            <a:pPr lvl="1" algn="just" eaLnBrk="1" hangingPunct="1">
              <a:buClr>
                <a:schemeClr val="tx1"/>
              </a:buClr>
              <a:buFont typeface="Arial" charset="0"/>
              <a:buChar char="•"/>
            </a:pPr>
            <a:r>
              <a:rPr lang="en-US" smtClean="0"/>
              <a:t>VARCHAR2(n CHAR) – Stores n characters regardless of the number of bytes occupied per character. Useful with multibyte characters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99"/>
        </a:solidFill>
        <a:ln w="127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
            <a:srgbClr val="0033CC"/>
          </a:buClr>
          <a:buSzPct val="155000"/>
          <a:buFont typeface="Symbol" pitchFamily="18" charset="2"/>
          <a:buNone/>
          <a:tabLst/>
          <a:defRPr kumimoji="0" lang="en-US" sz="1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FF99"/>
        </a:solidFill>
        <a:ln w="127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
            <a:srgbClr val="0033CC"/>
          </a:buClr>
          <a:buSzPct val="155000"/>
          <a:buFont typeface="Symbol" pitchFamily="18" charset="2"/>
          <a:buNone/>
          <a:tabLst/>
          <a:defRPr kumimoji="0" lang="en-US" sz="12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12354</TotalTime>
  <Words>4450</Words>
  <Application>Microsoft Office PowerPoint</Application>
  <PresentationFormat>On-screen Show (4:3)</PresentationFormat>
  <Paragraphs>1024</Paragraphs>
  <Slides>53</Slides>
  <Notes>52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53</vt:i4>
      </vt:variant>
    </vt:vector>
  </HeadingPairs>
  <TitlesOfParts>
    <vt:vector size="62" baseType="lpstr">
      <vt:lpstr>Arial</vt:lpstr>
      <vt:lpstr>Symbol</vt:lpstr>
      <vt:lpstr>Wingdings</vt:lpstr>
      <vt:lpstr>Verdana</vt:lpstr>
      <vt:lpstr>Lucida Console</vt:lpstr>
      <vt:lpstr>Courier New</vt:lpstr>
      <vt:lpstr>Calibri</vt:lpstr>
      <vt:lpstr>Times New Roman</vt:lpstr>
      <vt:lpstr>Custom Design</vt:lpstr>
      <vt:lpstr>RDBMS Essentials – Day2</vt:lpstr>
      <vt:lpstr>General Guideline</vt:lpstr>
      <vt:lpstr>Confidential Information</vt:lpstr>
      <vt:lpstr>Recap</vt:lpstr>
      <vt:lpstr>Day2 - Session Plan</vt:lpstr>
      <vt:lpstr>Variables and Data types</vt:lpstr>
      <vt:lpstr>Variables &amp; Data types (1 of 7)</vt:lpstr>
      <vt:lpstr>Variables &amp; Data types (2 of 7)</vt:lpstr>
      <vt:lpstr>Variables &amp; Data types(3 of 7)</vt:lpstr>
      <vt:lpstr>Variables &amp; Data types(4 of 7)</vt:lpstr>
      <vt:lpstr>Variables &amp; Data types(5 of 7)</vt:lpstr>
      <vt:lpstr>Variables &amp; Data types(6 of 7)</vt:lpstr>
      <vt:lpstr>Variables &amp; Data types(7 of 7)</vt:lpstr>
      <vt:lpstr>DBMS_OUTPUT.PUT_LINE (1 of 2)</vt:lpstr>
      <vt:lpstr>DBMS_OUTPUT.PUT_LINE (2 of 2)</vt:lpstr>
      <vt:lpstr>More about DBMS_OUTPUT package</vt:lpstr>
      <vt:lpstr>DBMS_OUTPUT procedures</vt:lpstr>
      <vt:lpstr>DBMS_OUTPUT procedures usage</vt:lpstr>
      <vt:lpstr>DBMS_OUTPUT procedure usage</vt:lpstr>
      <vt:lpstr> Anchored declarations </vt:lpstr>
      <vt:lpstr>Anchored declarations  %TYPE (1 of 2)</vt:lpstr>
      <vt:lpstr>Anchored declarations  %TYPE (2 of 2)</vt:lpstr>
      <vt:lpstr>Bind variables</vt:lpstr>
      <vt:lpstr>Substitution variables</vt:lpstr>
      <vt:lpstr>Accepting input in PL/SQL</vt:lpstr>
      <vt:lpstr>SET VERIFY ON/OFF</vt:lpstr>
      <vt:lpstr> Operators &amp; Expressions </vt:lpstr>
      <vt:lpstr>Operators &amp; Expressions</vt:lpstr>
      <vt:lpstr>Concatenation Operator</vt:lpstr>
      <vt:lpstr>Arithmetic Operator - Addition</vt:lpstr>
      <vt:lpstr>Arithmetic Operator - Exponentiation </vt:lpstr>
      <vt:lpstr>Arithmetic operator – With Date</vt:lpstr>
      <vt:lpstr>Nested PL/SQL blocks (1 of 4)</vt:lpstr>
      <vt:lpstr>Nested PL/SQL blocks (2 of 4)</vt:lpstr>
      <vt:lpstr>Nested PL/SQL blocks (3 of 4)</vt:lpstr>
      <vt:lpstr>Nested PL/SQL blocks (4 of 4)</vt:lpstr>
      <vt:lpstr>Scope of variables(1 of 3)</vt:lpstr>
      <vt:lpstr>Scope of variables (2 of 3)</vt:lpstr>
      <vt:lpstr>Scope of variables(3 of 3) </vt:lpstr>
      <vt:lpstr>Qualifying Identifiers</vt:lpstr>
      <vt:lpstr>PL/SQL Conditional Constructs</vt:lpstr>
      <vt:lpstr>IF-THEN</vt:lpstr>
      <vt:lpstr>IF-THEN-ELSE </vt:lpstr>
      <vt:lpstr>IF-THEN-ELSE</vt:lpstr>
      <vt:lpstr>IF-THEN-ELSIF</vt:lpstr>
      <vt:lpstr>LOOP</vt:lpstr>
      <vt:lpstr>Numeric FOR Loop</vt:lpstr>
      <vt:lpstr>Numeric FOR Loop REVERSE</vt:lpstr>
      <vt:lpstr>  WHILE Loop</vt:lpstr>
      <vt:lpstr>Coding Standards</vt:lpstr>
      <vt:lpstr>Coding Standards</vt:lpstr>
      <vt:lpstr>Summary</vt:lpstr>
      <vt:lpstr>Slide 53</vt:lpstr>
    </vt:vector>
  </TitlesOfParts>
  <Company>ITLINFOSYS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RDBMS Essentials - Day2</dc:title>
  <dc:creator>Rengarajan R, Shinu Thomas</dc:creator>
  <cp:lastModifiedBy>Shinu_Thomas</cp:lastModifiedBy>
  <cp:revision>881</cp:revision>
  <dcterms:created xsi:type="dcterms:W3CDTF">2004-03-02T05:12:21Z</dcterms:created>
  <dcterms:modified xsi:type="dcterms:W3CDTF">2010-07-02T11:02:37Z</dcterms:modified>
</cp:coreProperties>
</file>