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7" r:id="rId2"/>
    <p:sldId id="385" r:id="rId3"/>
    <p:sldId id="386" r:id="rId4"/>
    <p:sldId id="317" r:id="rId5"/>
    <p:sldId id="318" r:id="rId6"/>
    <p:sldId id="379" r:id="rId7"/>
    <p:sldId id="358" r:id="rId8"/>
    <p:sldId id="360" r:id="rId9"/>
    <p:sldId id="361" r:id="rId10"/>
    <p:sldId id="362" r:id="rId11"/>
    <p:sldId id="363" r:id="rId12"/>
    <p:sldId id="365" r:id="rId13"/>
    <p:sldId id="366" r:id="rId14"/>
    <p:sldId id="367" r:id="rId15"/>
    <p:sldId id="368" r:id="rId16"/>
    <p:sldId id="371" r:id="rId17"/>
    <p:sldId id="372" r:id="rId18"/>
    <p:sldId id="373" r:id="rId19"/>
    <p:sldId id="374" r:id="rId20"/>
    <p:sldId id="375" r:id="rId21"/>
    <p:sldId id="321" r:id="rId22"/>
    <p:sldId id="322" r:id="rId23"/>
    <p:sldId id="323" r:id="rId24"/>
    <p:sldId id="324" r:id="rId25"/>
    <p:sldId id="325" r:id="rId26"/>
    <p:sldId id="327" r:id="rId27"/>
    <p:sldId id="328" r:id="rId28"/>
    <p:sldId id="329" r:id="rId29"/>
    <p:sldId id="330" r:id="rId30"/>
    <p:sldId id="331" r:id="rId31"/>
    <p:sldId id="332" r:id="rId32"/>
    <p:sldId id="335" r:id="rId33"/>
    <p:sldId id="336" r:id="rId34"/>
    <p:sldId id="337" r:id="rId35"/>
    <p:sldId id="338" r:id="rId36"/>
    <p:sldId id="384" r:id="rId37"/>
    <p:sldId id="344" r:id="rId38"/>
    <p:sldId id="345" r:id="rId39"/>
    <p:sldId id="343" r:id="rId40"/>
    <p:sldId id="275" r:id="rId4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CC"/>
    <a:srgbClr val="66FF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73220" autoAdjust="0"/>
  </p:normalViewPr>
  <p:slideViewPr>
    <p:cSldViewPr>
      <p:cViewPr varScale="1">
        <p:scale>
          <a:sx n="56" d="100"/>
          <a:sy n="56" d="100"/>
        </p:scale>
        <p:origin x="-1968" y="-84"/>
      </p:cViewPr>
      <p:guideLst>
        <p:guide orient="horz" pos="2160"/>
        <p:guide pos="2880"/>
      </p:guideLst>
    </p:cSldViewPr>
  </p:slideViewPr>
  <p:notesTextViewPr>
    <p:cViewPr>
      <p:scale>
        <a:sx n="100" d="100"/>
        <a:sy n="100" d="100"/>
      </p:scale>
      <p:origin x="0" y="0"/>
    </p:cViewPr>
  </p:notesTextViewPr>
  <p:notesViewPr>
    <p:cSldViewPr>
      <p:cViewPr varScale="1">
        <p:scale>
          <a:sx n="59" d="100"/>
          <a:sy n="59" d="100"/>
        </p:scale>
        <p:origin x="-2508"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3EA0AA74-EBFA-47EA-B83E-E640B8A5CD78}" type="datetimeFigureOut">
              <a:rPr lang="en-US"/>
              <a:pPr>
                <a:defRPr/>
              </a:pPr>
              <a:t>7/2/2010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E8A12966-1329-4273-BBBE-455E213A30AC}"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eaLnBrk="0" fontAlgn="base" hangingPunct="0">
              <a:spcBef>
                <a:spcPct val="50000"/>
              </a:spcBef>
              <a:spcAft>
                <a:spcPct val="0"/>
              </a:spcAft>
              <a:buClr>
                <a:srgbClr val="0033CC"/>
              </a:buClr>
              <a:buSzPct val="155000"/>
              <a:buFont typeface="Symbol" pitchFamily="18" charset="2"/>
              <a:buNone/>
            </a:pPr>
            <a:fld id="{382DFBCC-C0F9-4A8B-8EEB-9BA76A0DB915}" type="slidenum">
              <a:rPr lang="en-US" b="1" smtClean="0">
                <a:solidFill>
                  <a:srgbClr val="000000"/>
                </a:solidFill>
                <a:latin typeface="Arial" pitchFamily="34" charset="0"/>
              </a:rPr>
              <a:pPr eaLnBrk="0" fontAlgn="base" hangingPunct="0">
                <a:spcBef>
                  <a:spcPct val="50000"/>
                </a:spcBef>
                <a:spcAft>
                  <a:spcPct val="0"/>
                </a:spcAft>
                <a:buClr>
                  <a:srgbClr val="0033CC"/>
                </a:buClr>
                <a:buSzPct val="155000"/>
                <a:buFont typeface="Symbol" pitchFamily="18" charset="2"/>
                <a:buNone/>
              </a:pPr>
              <a:t>1</a:t>
            </a:fld>
            <a:endParaRPr lang="en-US" b="1" smtClean="0">
              <a:solidFill>
                <a:srgbClr val="000000"/>
              </a:solidFill>
              <a:latin typeface="Arial" pitchFamily="34" charset="0"/>
            </a:endParaRPr>
          </a:p>
        </p:txBody>
      </p:sp>
      <p:sp>
        <p:nvSpPr>
          <p:cNvPr id="460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608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latin typeface="Arial" pitchFamily="34" charset="0"/>
              </a:rPr>
              <a:t>RDBMS Essentials Day 5</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7F2B324-662D-4EEC-90FF-7D3120728AC4}" type="slidenum">
              <a:rPr lang="en-US" smtClean="0">
                <a:latin typeface="Arial" pitchFamily="34" charset="0"/>
              </a:rPr>
              <a:pPr fontAlgn="base">
                <a:spcBef>
                  <a:spcPct val="0"/>
                </a:spcBef>
                <a:spcAft>
                  <a:spcPct val="0"/>
                </a:spcAft>
              </a:pPr>
              <a:t>10</a:t>
            </a:fld>
            <a:endParaRPr lang="en-US" smtClean="0">
              <a:latin typeface="Arial" pitchFamily="34" charset="0"/>
            </a:endParaRPr>
          </a:p>
        </p:txBody>
      </p:sp>
      <p:sp>
        <p:nvSpPr>
          <p:cNvPr id="55299" name="Rectangle 2"/>
          <p:cNvSpPr>
            <a:spLocks noGrp="1" noRot="1" noChangeAspect="1" noChangeArrowheads="1" noTextEdit="1"/>
          </p:cNvSpPr>
          <p:nvPr>
            <p:ph type="sldImg"/>
          </p:nvPr>
        </p:nvSpPr>
        <p:spPr bwMode="auto">
          <a:xfrm>
            <a:off x="1295400" y="796925"/>
            <a:ext cx="4271963" cy="3203575"/>
          </a:xfrm>
          <a:noFill/>
          <a:ln>
            <a:solidFill>
              <a:srgbClr val="000000"/>
            </a:solidFill>
            <a:miter lim="800000"/>
            <a:headEnd/>
            <a:tailEnd/>
          </a:ln>
        </p:spPr>
      </p:sp>
      <p:sp>
        <p:nvSpPr>
          <p:cNvPr id="55300" name="Rectangle 3"/>
          <p:cNvSpPr>
            <a:spLocks noGrp="1" noChangeArrowheads="1"/>
          </p:cNvSpPr>
          <p:nvPr>
            <p:ph type="body" idx="1"/>
          </p:nvPr>
        </p:nvSpPr>
        <p:spPr bwMode="auto">
          <a:xfrm>
            <a:off x="381000" y="4346575"/>
            <a:ext cx="6096000" cy="4567238"/>
          </a:xfrm>
          <a:noFill/>
        </p:spPr>
        <p:txBody>
          <a:bodyPr wrap="square" numCol="1" anchor="t" anchorCtr="0" compatLnSpc="1">
            <a:prstTxWarp prst="textNoShape">
              <a:avLst/>
            </a:prstTxWarp>
          </a:bodyPr>
          <a:lstStyle/>
          <a:p>
            <a:pPr eaLnBrk="1" hangingPunct="1">
              <a:lnSpc>
                <a:spcPct val="80000"/>
              </a:lnSpc>
              <a:spcBef>
                <a:spcPct val="0"/>
              </a:spcBef>
              <a:buFont typeface="Monotype Sorts"/>
              <a:buNone/>
            </a:pPr>
            <a:r>
              <a:rPr lang="en-US" sz="800" smtClean="0">
                <a:latin typeface="Arial" pitchFamily="34" charset="0"/>
              </a:rPr>
              <a:t>RDBMS Essentials Day 5</a:t>
            </a:r>
          </a:p>
          <a:p>
            <a:pPr eaLnBrk="1" hangingPunct="1">
              <a:lnSpc>
                <a:spcPct val="80000"/>
              </a:lnSpc>
              <a:spcBef>
                <a:spcPct val="0"/>
              </a:spcBef>
              <a:buFont typeface="Monotype Sorts"/>
              <a:buNone/>
            </a:pPr>
            <a:endParaRPr lang="en-US" sz="800"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9AC14A5-C6BA-4DBC-BC89-09F8712070E1}" type="slidenum">
              <a:rPr lang="en-US" smtClean="0">
                <a:latin typeface="Arial" pitchFamily="34" charset="0"/>
              </a:rPr>
              <a:pPr fontAlgn="base">
                <a:spcBef>
                  <a:spcPct val="0"/>
                </a:spcBef>
                <a:spcAft>
                  <a:spcPct val="0"/>
                </a:spcAft>
              </a:pPr>
              <a:t>11</a:t>
            </a:fld>
            <a:endParaRPr lang="en-US" smtClean="0">
              <a:latin typeface="Arial" pitchFamily="34" charset="0"/>
            </a:endParaRPr>
          </a:p>
        </p:txBody>
      </p:sp>
      <p:sp>
        <p:nvSpPr>
          <p:cNvPr id="5632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632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buClr>
                <a:schemeClr val="tx1"/>
              </a:buClr>
              <a:buFont typeface="Monotype Sorts"/>
              <a:buNone/>
            </a:pPr>
            <a:r>
              <a:rPr lang="en-US" sz="900" smtClean="0">
                <a:latin typeface="Arial" pitchFamily="34" charset="0"/>
              </a:rPr>
              <a:t>RDBMS Essentials Day 5</a:t>
            </a:r>
          </a:p>
          <a:p>
            <a:pPr eaLnBrk="1" hangingPunct="1">
              <a:spcBef>
                <a:spcPct val="0"/>
              </a:spcBef>
              <a:buClr>
                <a:schemeClr val="tx1"/>
              </a:buClr>
              <a:buFont typeface="Monotype Sorts"/>
              <a:buNone/>
            </a:pPr>
            <a:r>
              <a:rPr lang="en-US" sz="900" smtClean="0">
                <a:latin typeface="Arial" pitchFamily="34" charset="0"/>
              </a:rPr>
              <a: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F8900CD-2437-447A-9BAD-67BDFB256488}" type="slidenum">
              <a:rPr lang="en-US" smtClean="0">
                <a:latin typeface="Arial" pitchFamily="34" charset="0"/>
              </a:rPr>
              <a:pPr fontAlgn="base">
                <a:spcBef>
                  <a:spcPct val="0"/>
                </a:spcBef>
                <a:spcAft>
                  <a:spcPct val="0"/>
                </a:spcAft>
              </a:pPr>
              <a:t>12</a:t>
            </a:fld>
            <a:endParaRPr lang="en-US" smtClean="0">
              <a:latin typeface="Arial" pitchFamily="34" charset="0"/>
            </a:endParaRPr>
          </a:p>
        </p:txBody>
      </p:sp>
      <p:sp>
        <p:nvSpPr>
          <p:cNvPr id="5734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734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latin typeface="Arial" pitchFamily="34" charset="0"/>
              </a:rPr>
              <a:t>RDBMS Essentials Day 5</a:t>
            </a:r>
          </a:p>
          <a:p>
            <a:pPr eaLnBrk="1" hangingPunct="1">
              <a:spcBef>
                <a:spcPct val="0"/>
              </a:spcBef>
            </a:pPr>
            <a:endParaRPr lang="en-US"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C946585-1871-4862-AF9F-F0E8387AD69B}" type="slidenum">
              <a:rPr lang="en-US" smtClean="0">
                <a:latin typeface="Arial" pitchFamily="34" charset="0"/>
              </a:rPr>
              <a:pPr fontAlgn="base">
                <a:spcBef>
                  <a:spcPct val="0"/>
                </a:spcBef>
                <a:spcAft>
                  <a:spcPct val="0"/>
                </a:spcAft>
              </a:pPr>
              <a:t>13</a:t>
            </a:fld>
            <a:endParaRPr lang="en-US" smtClean="0">
              <a:latin typeface="Arial" pitchFamily="34" charset="0"/>
            </a:endParaRPr>
          </a:p>
        </p:txBody>
      </p:sp>
      <p:sp>
        <p:nvSpPr>
          <p:cNvPr id="5837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837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latin typeface="Arial" pitchFamily="34" charset="0"/>
              </a:rPr>
              <a:t>RDBMS Essentials Day 5</a:t>
            </a:r>
          </a:p>
          <a:p>
            <a:pPr eaLnBrk="1" hangingPunct="1">
              <a:spcBef>
                <a:spcPct val="0"/>
              </a:spcBef>
            </a:pPr>
            <a:endParaRPr lang="en-US"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D647447-DF42-4D36-BEC7-06C12916828A}" type="slidenum">
              <a:rPr lang="en-US" smtClean="0">
                <a:latin typeface="Arial" pitchFamily="34" charset="0"/>
              </a:rPr>
              <a:pPr fontAlgn="base">
                <a:spcBef>
                  <a:spcPct val="0"/>
                </a:spcBef>
                <a:spcAft>
                  <a:spcPct val="0"/>
                </a:spcAft>
              </a:pPr>
              <a:t>14</a:t>
            </a:fld>
            <a:endParaRPr lang="en-US" smtClean="0">
              <a:latin typeface="Arial" pitchFamily="34" charset="0"/>
            </a:endParaRPr>
          </a:p>
        </p:txBody>
      </p:sp>
      <p:sp>
        <p:nvSpPr>
          <p:cNvPr id="5939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939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z="900" smtClean="0">
                <a:latin typeface="Arial" pitchFamily="34" charset="0"/>
              </a:rPr>
              <a:t>RDBMS Essentials Day 5</a:t>
            </a:r>
          </a:p>
          <a:p>
            <a:pPr eaLnBrk="1" hangingPunct="1">
              <a:spcBef>
                <a:spcPct val="0"/>
              </a:spcBef>
            </a:pPr>
            <a:endParaRPr lang="en-US" sz="900"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030E966-760E-463D-9CBF-5C02D4E7A326}" type="slidenum">
              <a:rPr lang="en-US" smtClean="0">
                <a:latin typeface="Arial" pitchFamily="34" charset="0"/>
              </a:rPr>
              <a:pPr fontAlgn="base">
                <a:spcBef>
                  <a:spcPct val="0"/>
                </a:spcBef>
                <a:spcAft>
                  <a:spcPct val="0"/>
                </a:spcAft>
              </a:pPr>
              <a:t>15</a:t>
            </a:fld>
            <a:endParaRPr lang="en-US" smtClean="0">
              <a:latin typeface="Arial" pitchFamily="34" charset="0"/>
            </a:endParaRPr>
          </a:p>
        </p:txBody>
      </p:sp>
      <p:sp>
        <p:nvSpPr>
          <p:cNvPr id="604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0420" name="Rectangle 3"/>
          <p:cNvSpPr>
            <a:spLocks noGrp="1" noChangeArrowheads="1"/>
          </p:cNvSpPr>
          <p:nvPr>
            <p:ph type="body" idx="1"/>
          </p:nvPr>
        </p:nvSpPr>
        <p:spPr bwMode="auto">
          <a:xfrm>
            <a:off x="685800" y="4343400"/>
            <a:ext cx="5486400" cy="4344988"/>
          </a:xfrm>
          <a:noFill/>
        </p:spPr>
        <p:txBody>
          <a:bodyPr wrap="square" numCol="1" anchor="t" anchorCtr="0" compatLnSpc="1">
            <a:prstTxWarp prst="textNoShape">
              <a:avLst/>
            </a:prstTxWarp>
          </a:bodyPr>
          <a:lstStyle/>
          <a:p>
            <a:pPr eaLnBrk="1" hangingPunct="1">
              <a:lnSpc>
                <a:spcPct val="90000"/>
              </a:lnSpc>
              <a:spcBef>
                <a:spcPct val="0"/>
              </a:spcBef>
              <a:buFont typeface="Monotype Sorts"/>
              <a:buNone/>
            </a:pPr>
            <a:r>
              <a:rPr lang="en-US" sz="800" smtClean="0">
                <a:latin typeface="Arial" pitchFamily="34" charset="0"/>
              </a:rPr>
              <a:t>RDBMS Essentials Day 5</a:t>
            </a:r>
          </a:p>
          <a:p>
            <a:pPr eaLnBrk="1" hangingPunct="1">
              <a:lnSpc>
                <a:spcPct val="90000"/>
              </a:lnSpc>
              <a:spcBef>
                <a:spcPct val="0"/>
              </a:spcBef>
              <a:buFont typeface="Monotype Sorts"/>
              <a:buNone/>
            </a:pPr>
            <a:endParaRPr lang="en-US" sz="800"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003518E-1FF3-44B6-9DF5-56BA462FDD16}" type="slidenum">
              <a:rPr lang="en-US" smtClean="0">
                <a:latin typeface="Arial" pitchFamily="34" charset="0"/>
              </a:rPr>
              <a:pPr fontAlgn="base">
                <a:spcBef>
                  <a:spcPct val="0"/>
                </a:spcBef>
                <a:spcAft>
                  <a:spcPct val="0"/>
                </a:spcAft>
              </a:pPr>
              <a:t>16</a:t>
            </a:fld>
            <a:endParaRPr lang="en-US" smtClean="0">
              <a:latin typeface="Arial" pitchFamily="34" charset="0"/>
            </a:endParaRPr>
          </a:p>
        </p:txBody>
      </p:sp>
      <p:sp>
        <p:nvSpPr>
          <p:cNvPr id="6144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144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6A7A92E-AA85-43BE-A789-487AE5AA94EE}" type="slidenum">
              <a:rPr lang="en-US" smtClean="0">
                <a:latin typeface="Arial" pitchFamily="34" charset="0"/>
              </a:rPr>
              <a:pPr fontAlgn="base">
                <a:spcBef>
                  <a:spcPct val="0"/>
                </a:spcBef>
                <a:spcAft>
                  <a:spcPct val="0"/>
                </a:spcAft>
              </a:pPr>
              <a:t>17</a:t>
            </a:fld>
            <a:endParaRPr lang="en-US" smtClean="0">
              <a:latin typeface="Arial" pitchFamily="34" charset="0"/>
            </a:endParaRPr>
          </a:p>
        </p:txBody>
      </p:sp>
      <p:sp>
        <p:nvSpPr>
          <p:cNvPr id="624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246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5FA81B9-8129-40DC-A0D9-194F424935C1}" type="slidenum">
              <a:rPr lang="en-US" smtClean="0">
                <a:latin typeface="Arial" pitchFamily="34" charset="0"/>
              </a:rPr>
              <a:pPr fontAlgn="base">
                <a:spcBef>
                  <a:spcPct val="0"/>
                </a:spcBef>
                <a:spcAft>
                  <a:spcPct val="0"/>
                </a:spcAft>
              </a:pPr>
              <a:t>18</a:t>
            </a:fld>
            <a:endParaRPr lang="en-US" smtClean="0">
              <a:latin typeface="Arial" pitchFamily="34" charset="0"/>
            </a:endParaRPr>
          </a:p>
        </p:txBody>
      </p:sp>
      <p:sp>
        <p:nvSpPr>
          <p:cNvPr id="6349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349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228600" indent="-228600" eaLnBrk="1" hangingPunct="1">
              <a:spcBef>
                <a:spcPct val="0"/>
              </a:spcBef>
            </a:pPr>
            <a:r>
              <a:rPr lang="en-US" smtClean="0">
                <a:latin typeface="Arial" pitchFamily="34" charset="0"/>
              </a:rPr>
              <a:t>RDBMS Essentials Day 5</a:t>
            </a:r>
          </a:p>
          <a:p>
            <a:pPr marL="228600" indent="-228600" eaLnBrk="1" hangingPunct="1">
              <a:spcBef>
                <a:spcPct val="0"/>
              </a:spcBef>
            </a:pPr>
            <a:endParaRPr lang="en-US"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Usually in commercial RDBMS applications neither the deferred updates nor the immediate updates are used because of their disadvantages. In these commercial RDBMS applications, databases are updated at fixed intervals of time; say every 2 minutes, irrespective of the transaction commit/uncommit state. Updating the database at fixed intervals of time is called as check-pointing. </a:t>
            </a:r>
          </a:p>
          <a:p>
            <a:r>
              <a:rPr lang="en-US" smtClean="0"/>
              <a:t> </a:t>
            </a:r>
          </a:p>
          <a:p>
            <a:r>
              <a:rPr lang="en-US" smtClean="0"/>
              <a:t>At the check point time, the contents of the log files are applied to the database. Transactions may be committed or non-committed at the check point. Later if the transaction rolls back, the database is restored to the original state using the log files. As already explained, this process is called as “Un-doing”. </a:t>
            </a:r>
          </a:p>
          <a:p>
            <a:endParaRPr lang="en-US" smtClean="0"/>
          </a:p>
          <a:p>
            <a:r>
              <a:rPr lang="en-US" smtClean="0"/>
              <a:t>If the transaction commits, changes are made permanent, again using the log files. This process is called as “Re-doing”. Hence check point based updates use both the Rollforward and the Rollback mechanism. To some extent this technique speeds up the recovery mechanism during instance failures.   </a:t>
            </a:r>
          </a:p>
          <a:p>
            <a:endParaRPr lang="en-US" smtClean="0"/>
          </a:p>
          <a:p>
            <a:endParaRPr lang="en-US" smtClean="0"/>
          </a:p>
        </p:txBody>
      </p:sp>
      <p:sp>
        <p:nvSpPr>
          <p:cNvPr id="4" name="Slide Number Placeholder 3"/>
          <p:cNvSpPr>
            <a:spLocks noGrp="1"/>
          </p:cNvSpPr>
          <p:nvPr>
            <p:ph type="sldNum" sz="quarter" idx="5"/>
          </p:nvPr>
        </p:nvSpPr>
        <p:spPr/>
        <p:txBody>
          <a:bodyPr/>
          <a:lstStyle/>
          <a:p>
            <a:pPr>
              <a:defRPr/>
            </a:pPr>
            <a:fld id="{83B0929D-2087-41E7-9B42-EE02895688DB}"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latin typeface="Arial" pitchFamily="34" charset="0"/>
              </a:rPr>
              <a:t>RDBMS Essentials Day 5</a:t>
            </a:r>
          </a:p>
        </p:txBody>
      </p:sp>
      <p:sp>
        <p:nvSpPr>
          <p:cNvPr id="4" name="Slide Number Placeholder 3"/>
          <p:cNvSpPr>
            <a:spLocks noGrp="1"/>
          </p:cNvSpPr>
          <p:nvPr>
            <p:ph type="sldNum" sz="quarter" idx="5"/>
          </p:nvPr>
        </p:nvSpPr>
        <p:spPr/>
        <p:txBody>
          <a:bodyPr/>
          <a:lstStyle/>
          <a:p>
            <a:pPr>
              <a:defRPr/>
            </a:pPr>
            <a:fld id="{F1C103C3-B784-459A-91CF-D1EC9B7F7223}"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lnSpcReduction="10000"/>
          </a:bodyPr>
          <a:lstStyle/>
          <a:p>
            <a:pPr>
              <a:defRPr/>
            </a:pPr>
            <a:r>
              <a:rPr lang="en-US" dirty="0" smtClean="0"/>
              <a:t>Let us analyze the situation on a system restart, after an unfortunate crash</a:t>
            </a:r>
          </a:p>
          <a:p>
            <a:pPr>
              <a:defRPr/>
            </a:pPr>
            <a:r>
              <a:rPr lang="en-US" dirty="0" smtClean="0"/>
              <a:t> </a:t>
            </a:r>
          </a:p>
          <a:p>
            <a:pPr>
              <a:defRPr/>
            </a:pPr>
            <a:r>
              <a:rPr lang="en-US" dirty="0" smtClean="0"/>
              <a:t>Transaction T1 committed before check point and also wrote to the database hence no changes are required in the database. </a:t>
            </a:r>
          </a:p>
          <a:p>
            <a:pPr>
              <a:defRPr/>
            </a:pPr>
            <a:endParaRPr lang="en-US" dirty="0" smtClean="0"/>
          </a:p>
          <a:p>
            <a:pPr>
              <a:defRPr/>
            </a:pPr>
            <a:r>
              <a:rPr lang="en-US" dirty="0" smtClean="0"/>
              <a:t>Transaction T2 committed before system failure but partially wrote to the database at the check point. After restart, other parts of T2 should be written to the database using the log files.  </a:t>
            </a:r>
          </a:p>
          <a:p>
            <a:pPr>
              <a:defRPr/>
            </a:pPr>
            <a:endParaRPr lang="en-US" dirty="0" smtClean="0"/>
          </a:p>
          <a:p>
            <a:pPr>
              <a:defRPr/>
            </a:pPr>
            <a:r>
              <a:rPr lang="en-US" dirty="0" smtClean="0"/>
              <a:t>Transaction T3 began after the checkpoint hence contents were not written to the database but successfully completed before crash.  Complete transaction needs to be written to the database using the log file. </a:t>
            </a:r>
          </a:p>
          <a:p>
            <a:pPr>
              <a:defRPr/>
            </a:pPr>
            <a:endParaRPr lang="en-US" dirty="0" smtClean="0"/>
          </a:p>
          <a:p>
            <a:pPr>
              <a:defRPr/>
            </a:pPr>
            <a:r>
              <a:rPr lang="en-US" dirty="0" smtClean="0"/>
              <a:t>Transaction T4 began before the checkpoint hence part of T4 was written to the database. The unfortunate crash happened before T4 committed. Hence it is required to undo the changes to the database using the log files and restore it to the old values.</a:t>
            </a:r>
          </a:p>
          <a:p>
            <a:pPr>
              <a:defRPr/>
            </a:pPr>
            <a:r>
              <a:rPr lang="en-US" dirty="0" smtClean="0"/>
              <a:t> </a:t>
            </a:r>
          </a:p>
          <a:p>
            <a:pPr>
              <a:defRPr/>
            </a:pPr>
            <a:r>
              <a:rPr lang="en-US" dirty="0" smtClean="0"/>
              <a:t>The contents of the transaction T5 in the log files needs to be discarded and the transaction needs to be re-started as this transaction started after checkpoint and hence no traces of this transaction exist in the database.</a:t>
            </a:r>
          </a:p>
          <a:p>
            <a:pPr>
              <a:defRPr/>
            </a:pPr>
            <a:endParaRPr lang="en-US" dirty="0"/>
          </a:p>
        </p:txBody>
      </p:sp>
      <p:sp>
        <p:nvSpPr>
          <p:cNvPr id="4" name="Slide Number Placeholder 3"/>
          <p:cNvSpPr>
            <a:spLocks noGrp="1"/>
          </p:cNvSpPr>
          <p:nvPr>
            <p:ph type="sldNum" sz="quarter" idx="5"/>
          </p:nvPr>
        </p:nvSpPr>
        <p:spPr/>
        <p:txBody>
          <a:bodyPr/>
          <a:lstStyle/>
          <a:p>
            <a:pPr>
              <a:defRPr/>
            </a:pPr>
            <a:fld id="{721C2B11-8557-48FA-BCF2-E29C5B6576A1}" type="slidenum">
              <a:rPr lang="en-US" smtClean="0"/>
              <a:pPr>
                <a:defRPr/>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eaLnBrk="0" fontAlgn="base" hangingPunct="0">
              <a:spcBef>
                <a:spcPct val="50000"/>
              </a:spcBef>
              <a:spcAft>
                <a:spcPct val="0"/>
              </a:spcAft>
              <a:buClr>
                <a:srgbClr val="0033CC"/>
              </a:buClr>
              <a:buSzPct val="155000"/>
              <a:buFont typeface="Symbol" pitchFamily="18" charset="2"/>
              <a:buNone/>
            </a:pPr>
            <a:fld id="{244455B6-7185-4CEF-A9BB-63971623D3B3}" type="slidenum">
              <a:rPr lang="en-US" b="1" smtClean="0">
                <a:solidFill>
                  <a:srgbClr val="000000"/>
                </a:solidFill>
                <a:latin typeface="Arial" pitchFamily="34" charset="0"/>
              </a:rPr>
              <a:pPr eaLnBrk="0" fontAlgn="base" hangingPunct="0">
                <a:spcBef>
                  <a:spcPct val="50000"/>
                </a:spcBef>
                <a:spcAft>
                  <a:spcPct val="0"/>
                </a:spcAft>
                <a:buClr>
                  <a:srgbClr val="0033CC"/>
                </a:buClr>
                <a:buSzPct val="155000"/>
                <a:buFont typeface="Symbol" pitchFamily="18" charset="2"/>
                <a:buNone/>
              </a:pPr>
              <a:t>21</a:t>
            </a:fld>
            <a:endParaRPr lang="en-US" b="1" smtClean="0">
              <a:solidFill>
                <a:srgbClr val="000000"/>
              </a:solidFill>
              <a:latin typeface="Arial" pitchFamily="34" charset="0"/>
            </a:endParaRPr>
          </a:p>
        </p:txBody>
      </p:sp>
      <p:sp>
        <p:nvSpPr>
          <p:cNvPr id="6656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656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eaLnBrk="0" fontAlgn="base" hangingPunct="0">
              <a:spcBef>
                <a:spcPct val="50000"/>
              </a:spcBef>
              <a:spcAft>
                <a:spcPct val="0"/>
              </a:spcAft>
              <a:buClr>
                <a:srgbClr val="0033CC"/>
              </a:buClr>
              <a:buSzPct val="155000"/>
              <a:buFont typeface="Symbol" pitchFamily="18" charset="2"/>
              <a:buNone/>
            </a:pPr>
            <a:fld id="{35CB0E8A-1623-4DB4-A4F6-609ADA19D7FC}" type="slidenum">
              <a:rPr lang="en-US" b="1" smtClean="0">
                <a:solidFill>
                  <a:srgbClr val="000000"/>
                </a:solidFill>
                <a:latin typeface="Arial" pitchFamily="34" charset="0"/>
              </a:rPr>
              <a:pPr eaLnBrk="0" fontAlgn="base" hangingPunct="0">
                <a:spcBef>
                  <a:spcPct val="50000"/>
                </a:spcBef>
                <a:spcAft>
                  <a:spcPct val="0"/>
                </a:spcAft>
                <a:buClr>
                  <a:srgbClr val="0033CC"/>
                </a:buClr>
                <a:buSzPct val="155000"/>
                <a:buFont typeface="Symbol" pitchFamily="18" charset="2"/>
                <a:buNone/>
              </a:pPr>
              <a:t>22</a:t>
            </a:fld>
            <a:endParaRPr lang="en-US" b="1" smtClean="0">
              <a:solidFill>
                <a:srgbClr val="000000"/>
              </a:solidFill>
              <a:latin typeface="Arial" pitchFamily="34" charset="0"/>
            </a:endParaRPr>
          </a:p>
        </p:txBody>
      </p:sp>
      <p:sp>
        <p:nvSpPr>
          <p:cNvPr id="675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758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latin typeface="Arial" pitchFamily="34" charset="0"/>
              </a:rPr>
              <a:t>RDBMS Essentials Day 5</a:t>
            </a:r>
          </a:p>
          <a:p>
            <a:pPr eaLnBrk="1" hangingPunct="1">
              <a:spcBef>
                <a:spcPct val="0"/>
              </a:spcBef>
            </a:pPr>
            <a:endParaRPr lang="en-US" smtClean="0">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eaLnBrk="0" fontAlgn="base" hangingPunct="0">
              <a:spcBef>
                <a:spcPct val="50000"/>
              </a:spcBef>
              <a:spcAft>
                <a:spcPct val="0"/>
              </a:spcAft>
              <a:buClr>
                <a:srgbClr val="0033CC"/>
              </a:buClr>
              <a:buSzPct val="155000"/>
              <a:buFont typeface="Symbol" pitchFamily="18" charset="2"/>
              <a:buNone/>
            </a:pPr>
            <a:fld id="{8B18B21F-AB20-428C-92FD-B7A2CD6E9759}" type="slidenum">
              <a:rPr lang="en-US" b="1" smtClean="0">
                <a:solidFill>
                  <a:srgbClr val="000000"/>
                </a:solidFill>
                <a:latin typeface="Arial" pitchFamily="34" charset="0"/>
              </a:rPr>
              <a:pPr eaLnBrk="0" fontAlgn="base" hangingPunct="0">
                <a:spcBef>
                  <a:spcPct val="50000"/>
                </a:spcBef>
                <a:spcAft>
                  <a:spcPct val="0"/>
                </a:spcAft>
                <a:buClr>
                  <a:srgbClr val="0033CC"/>
                </a:buClr>
                <a:buSzPct val="155000"/>
                <a:buFont typeface="Symbol" pitchFamily="18" charset="2"/>
                <a:buNone/>
              </a:pPr>
              <a:t>23</a:t>
            </a:fld>
            <a:endParaRPr lang="en-US" b="1" smtClean="0">
              <a:solidFill>
                <a:srgbClr val="000000"/>
              </a:solidFill>
              <a:latin typeface="Arial" pitchFamily="34" charset="0"/>
            </a:endParaRPr>
          </a:p>
        </p:txBody>
      </p:sp>
      <p:sp>
        <p:nvSpPr>
          <p:cNvPr id="6861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861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latin typeface="Arial" pitchFamily="34" charset="0"/>
              </a:rPr>
              <a:t>RDBMS Essentials Day 5</a:t>
            </a:r>
          </a:p>
          <a:p>
            <a:pPr eaLnBrk="1" hangingPunct="1">
              <a:spcBef>
                <a:spcPct val="0"/>
              </a:spcBef>
            </a:pPr>
            <a:endParaRPr lang="en-US" smtClean="0">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eaLnBrk="0" fontAlgn="base" hangingPunct="0">
              <a:spcBef>
                <a:spcPct val="50000"/>
              </a:spcBef>
              <a:spcAft>
                <a:spcPct val="0"/>
              </a:spcAft>
              <a:buClr>
                <a:srgbClr val="0033CC"/>
              </a:buClr>
              <a:buSzPct val="155000"/>
              <a:buFont typeface="Symbol" pitchFamily="18" charset="2"/>
              <a:buNone/>
            </a:pPr>
            <a:fld id="{6D158F0B-7C95-41D7-BC0A-DB32FAD5D1B2}" type="slidenum">
              <a:rPr lang="en-US" b="1" smtClean="0">
                <a:solidFill>
                  <a:srgbClr val="000000"/>
                </a:solidFill>
                <a:latin typeface="Arial" pitchFamily="34" charset="0"/>
              </a:rPr>
              <a:pPr eaLnBrk="0" fontAlgn="base" hangingPunct="0">
                <a:spcBef>
                  <a:spcPct val="50000"/>
                </a:spcBef>
                <a:spcAft>
                  <a:spcPct val="0"/>
                </a:spcAft>
                <a:buClr>
                  <a:srgbClr val="0033CC"/>
                </a:buClr>
                <a:buSzPct val="155000"/>
                <a:buFont typeface="Symbol" pitchFamily="18" charset="2"/>
                <a:buNone/>
              </a:pPr>
              <a:t>24</a:t>
            </a:fld>
            <a:endParaRPr lang="en-US" b="1" smtClean="0">
              <a:solidFill>
                <a:srgbClr val="000000"/>
              </a:solidFill>
              <a:latin typeface="Arial" pitchFamily="34" charset="0"/>
            </a:endParaRPr>
          </a:p>
        </p:txBody>
      </p:sp>
      <p:sp>
        <p:nvSpPr>
          <p:cNvPr id="6963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963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latin typeface="Arial" pitchFamily="34" charset="0"/>
              </a:rPr>
              <a:t>RDBMS Essentials Day 5</a:t>
            </a:r>
          </a:p>
          <a:p>
            <a:pPr eaLnBrk="1" hangingPunct="1">
              <a:spcBef>
                <a:spcPct val="0"/>
              </a:spcBef>
            </a:pPr>
            <a:endParaRPr lang="en-US" smtClean="0">
              <a:latin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eaLnBrk="0" fontAlgn="base" hangingPunct="0">
              <a:spcBef>
                <a:spcPct val="50000"/>
              </a:spcBef>
              <a:spcAft>
                <a:spcPct val="0"/>
              </a:spcAft>
              <a:buClr>
                <a:srgbClr val="0033CC"/>
              </a:buClr>
              <a:buSzPct val="155000"/>
              <a:buFont typeface="Symbol" pitchFamily="18" charset="2"/>
              <a:buNone/>
            </a:pPr>
            <a:fld id="{E8DABEA9-A62D-44F3-9C3B-24B0D2DB5DDC}" type="slidenum">
              <a:rPr lang="en-US" b="1" smtClean="0">
                <a:solidFill>
                  <a:srgbClr val="000000"/>
                </a:solidFill>
                <a:latin typeface="Arial" pitchFamily="34" charset="0"/>
              </a:rPr>
              <a:pPr eaLnBrk="0" fontAlgn="base" hangingPunct="0">
                <a:spcBef>
                  <a:spcPct val="50000"/>
                </a:spcBef>
                <a:spcAft>
                  <a:spcPct val="0"/>
                </a:spcAft>
                <a:buClr>
                  <a:srgbClr val="0033CC"/>
                </a:buClr>
                <a:buSzPct val="155000"/>
                <a:buFont typeface="Symbol" pitchFamily="18" charset="2"/>
                <a:buNone/>
              </a:pPr>
              <a:t>25</a:t>
            </a:fld>
            <a:endParaRPr lang="en-US" b="1" smtClean="0">
              <a:solidFill>
                <a:srgbClr val="000000"/>
              </a:solidFill>
              <a:latin typeface="Arial" pitchFamily="34" charset="0"/>
            </a:endParaRPr>
          </a:p>
        </p:txBody>
      </p:sp>
      <p:sp>
        <p:nvSpPr>
          <p:cNvPr id="7065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066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latin typeface="Arial" pitchFamily="34" charset="0"/>
              </a:rPr>
              <a:t>RDBMS Essentials Day 5</a:t>
            </a:r>
          </a:p>
          <a:p>
            <a:pPr eaLnBrk="1" hangingPunct="1">
              <a:spcBef>
                <a:spcPct val="0"/>
              </a:spcBef>
            </a:pPr>
            <a:endParaRPr lang="en-US" smtClean="0">
              <a:latin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eaLnBrk="0" fontAlgn="base" hangingPunct="0">
              <a:spcBef>
                <a:spcPct val="50000"/>
              </a:spcBef>
              <a:spcAft>
                <a:spcPct val="0"/>
              </a:spcAft>
              <a:buClr>
                <a:srgbClr val="0033CC"/>
              </a:buClr>
              <a:buSzPct val="155000"/>
              <a:buFont typeface="Symbol" pitchFamily="18" charset="2"/>
              <a:buNone/>
            </a:pPr>
            <a:fld id="{FE231C28-CD16-4185-B0CC-A9E4BF602AAD}" type="slidenum">
              <a:rPr lang="en-US" b="1" smtClean="0">
                <a:solidFill>
                  <a:srgbClr val="000000"/>
                </a:solidFill>
                <a:latin typeface="Arial" pitchFamily="34" charset="0"/>
              </a:rPr>
              <a:pPr eaLnBrk="0" fontAlgn="base" hangingPunct="0">
                <a:spcBef>
                  <a:spcPct val="50000"/>
                </a:spcBef>
                <a:spcAft>
                  <a:spcPct val="0"/>
                </a:spcAft>
                <a:buClr>
                  <a:srgbClr val="0033CC"/>
                </a:buClr>
                <a:buSzPct val="155000"/>
                <a:buFont typeface="Symbol" pitchFamily="18" charset="2"/>
                <a:buNone/>
              </a:pPr>
              <a:t>26</a:t>
            </a:fld>
            <a:endParaRPr lang="en-US" b="1" smtClean="0">
              <a:solidFill>
                <a:srgbClr val="000000"/>
              </a:solidFill>
              <a:latin typeface="Arial" pitchFamily="34" charset="0"/>
            </a:endParaRPr>
          </a:p>
        </p:txBody>
      </p:sp>
      <p:sp>
        <p:nvSpPr>
          <p:cNvPr id="716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168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latin typeface="Arial" pitchFamily="34" charset="0"/>
              </a:rPr>
              <a:t>RDBMS Essentials Day 5</a:t>
            </a:r>
          </a:p>
          <a:p>
            <a:pPr eaLnBrk="1" hangingPunct="1">
              <a:spcBef>
                <a:spcPct val="0"/>
              </a:spcBef>
            </a:pPr>
            <a:endParaRPr lang="en-US" smtClean="0">
              <a:latin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eaLnBrk="0" fontAlgn="base" hangingPunct="0">
              <a:spcBef>
                <a:spcPct val="50000"/>
              </a:spcBef>
              <a:spcAft>
                <a:spcPct val="0"/>
              </a:spcAft>
              <a:buClr>
                <a:srgbClr val="0033CC"/>
              </a:buClr>
              <a:buSzPct val="155000"/>
              <a:buFont typeface="Symbol" pitchFamily="18" charset="2"/>
              <a:buNone/>
            </a:pPr>
            <a:fld id="{844A8E4A-8930-4C29-BCAC-2D5496598933}" type="slidenum">
              <a:rPr lang="en-US" b="1" smtClean="0">
                <a:solidFill>
                  <a:srgbClr val="000000"/>
                </a:solidFill>
                <a:latin typeface="Arial" pitchFamily="34" charset="0"/>
              </a:rPr>
              <a:pPr eaLnBrk="0" fontAlgn="base" hangingPunct="0">
                <a:spcBef>
                  <a:spcPct val="50000"/>
                </a:spcBef>
                <a:spcAft>
                  <a:spcPct val="0"/>
                </a:spcAft>
                <a:buClr>
                  <a:srgbClr val="0033CC"/>
                </a:buClr>
                <a:buSzPct val="155000"/>
                <a:buFont typeface="Symbol" pitchFamily="18" charset="2"/>
                <a:buNone/>
              </a:pPr>
              <a:t>27</a:t>
            </a:fld>
            <a:endParaRPr lang="en-US" b="1" smtClean="0">
              <a:solidFill>
                <a:srgbClr val="000000"/>
              </a:solidFill>
              <a:latin typeface="Arial" pitchFamily="34" charset="0"/>
            </a:endParaRPr>
          </a:p>
        </p:txBody>
      </p:sp>
      <p:sp>
        <p:nvSpPr>
          <p:cNvPr id="727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270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latin typeface="Arial" pitchFamily="34" charset="0"/>
              </a:rPr>
              <a:t>RDBMS Essentials Day 5</a:t>
            </a:r>
          </a:p>
          <a:p>
            <a:pPr eaLnBrk="1" hangingPunct="1">
              <a:spcBef>
                <a:spcPct val="0"/>
              </a:spcBef>
            </a:pPr>
            <a:endParaRPr lang="en-US" smtClean="0">
              <a:latin typeface="Arial"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eaLnBrk="0" fontAlgn="base" hangingPunct="0">
              <a:spcBef>
                <a:spcPct val="50000"/>
              </a:spcBef>
              <a:spcAft>
                <a:spcPct val="0"/>
              </a:spcAft>
              <a:buClr>
                <a:srgbClr val="0033CC"/>
              </a:buClr>
              <a:buSzPct val="155000"/>
              <a:buFont typeface="Symbol" pitchFamily="18" charset="2"/>
              <a:buNone/>
            </a:pPr>
            <a:fld id="{95B48CA9-A628-47A6-BC27-35748755508A}" type="slidenum">
              <a:rPr lang="en-US" b="1" smtClean="0">
                <a:solidFill>
                  <a:srgbClr val="000000"/>
                </a:solidFill>
                <a:latin typeface="Arial" pitchFamily="34" charset="0"/>
              </a:rPr>
              <a:pPr eaLnBrk="0" fontAlgn="base" hangingPunct="0">
                <a:spcBef>
                  <a:spcPct val="50000"/>
                </a:spcBef>
                <a:spcAft>
                  <a:spcPct val="0"/>
                </a:spcAft>
                <a:buClr>
                  <a:srgbClr val="0033CC"/>
                </a:buClr>
                <a:buSzPct val="155000"/>
                <a:buFont typeface="Symbol" pitchFamily="18" charset="2"/>
                <a:buNone/>
              </a:pPr>
              <a:t>28</a:t>
            </a:fld>
            <a:endParaRPr lang="en-US" b="1" smtClean="0">
              <a:solidFill>
                <a:srgbClr val="000000"/>
              </a:solidFill>
              <a:latin typeface="Arial" pitchFamily="34" charset="0"/>
            </a:endParaRPr>
          </a:p>
        </p:txBody>
      </p:sp>
      <p:sp>
        <p:nvSpPr>
          <p:cNvPr id="737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37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latin typeface="Arial" pitchFamily="34" charset="0"/>
              </a:rPr>
              <a:t>RDBMS Essentials Day 5</a:t>
            </a:r>
          </a:p>
          <a:p>
            <a:pPr eaLnBrk="1" hangingPunct="1">
              <a:spcBef>
                <a:spcPct val="0"/>
              </a:spcBef>
            </a:pPr>
            <a:endParaRPr lang="en-US" smtClean="0">
              <a:latin typeface="Arial"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eaLnBrk="0" fontAlgn="base" hangingPunct="0">
              <a:spcBef>
                <a:spcPct val="50000"/>
              </a:spcBef>
              <a:spcAft>
                <a:spcPct val="0"/>
              </a:spcAft>
              <a:buClr>
                <a:srgbClr val="0033CC"/>
              </a:buClr>
              <a:buSzPct val="155000"/>
              <a:buFont typeface="Symbol" pitchFamily="18" charset="2"/>
              <a:buNone/>
            </a:pPr>
            <a:fld id="{DC993DE4-3B2F-4A23-B392-378C3512F0FA}" type="slidenum">
              <a:rPr lang="en-US" b="1" smtClean="0">
                <a:solidFill>
                  <a:srgbClr val="000000"/>
                </a:solidFill>
                <a:latin typeface="Arial" pitchFamily="34" charset="0"/>
              </a:rPr>
              <a:pPr eaLnBrk="0" fontAlgn="base" hangingPunct="0">
                <a:spcBef>
                  <a:spcPct val="50000"/>
                </a:spcBef>
                <a:spcAft>
                  <a:spcPct val="0"/>
                </a:spcAft>
                <a:buClr>
                  <a:srgbClr val="0033CC"/>
                </a:buClr>
                <a:buSzPct val="155000"/>
                <a:buFont typeface="Symbol" pitchFamily="18" charset="2"/>
                <a:buNone/>
              </a:pPr>
              <a:t>29</a:t>
            </a:fld>
            <a:endParaRPr lang="en-US" b="1" smtClean="0">
              <a:solidFill>
                <a:srgbClr val="000000"/>
              </a:solidFill>
              <a:latin typeface="Arial" pitchFamily="34" charset="0"/>
            </a:endParaRPr>
          </a:p>
        </p:txBody>
      </p:sp>
      <p:sp>
        <p:nvSpPr>
          <p:cNvPr id="747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47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latin typeface="Arial" pitchFamily="34" charset="0"/>
              </a:rPr>
              <a:t>RDBMS Essentials Day 5</a:t>
            </a:r>
          </a:p>
          <a:p>
            <a:pPr eaLnBrk="1" hangingPunct="1">
              <a:spcBef>
                <a:spcPct val="0"/>
              </a:spcBef>
            </a:pPr>
            <a:endParaRPr 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latin typeface="Arial" pitchFamily="34" charset="0"/>
              </a:rPr>
              <a:t>RDBMS Essentials Day 5</a:t>
            </a:r>
          </a:p>
          <a:p>
            <a:endParaRPr lang="en-US" smtClean="0"/>
          </a:p>
        </p:txBody>
      </p:sp>
      <p:sp>
        <p:nvSpPr>
          <p:cNvPr id="4" name="Slide Number Placeholder 3"/>
          <p:cNvSpPr>
            <a:spLocks noGrp="1"/>
          </p:cNvSpPr>
          <p:nvPr>
            <p:ph type="sldNum" sz="quarter" idx="5"/>
          </p:nvPr>
        </p:nvSpPr>
        <p:spPr/>
        <p:txBody>
          <a:bodyPr/>
          <a:lstStyle/>
          <a:p>
            <a:pPr>
              <a:defRPr/>
            </a:pPr>
            <a:fld id="{E2D59F35-EDD5-4988-AEF0-0ACAF626AD03}" type="slidenum">
              <a:rPr lang="en-US" smtClean="0"/>
              <a:pPr>
                <a:defRPr/>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eaLnBrk="0" fontAlgn="base" hangingPunct="0">
              <a:spcBef>
                <a:spcPct val="50000"/>
              </a:spcBef>
              <a:spcAft>
                <a:spcPct val="0"/>
              </a:spcAft>
              <a:buClr>
                <a:srgbClr val="0033CC"/>
              </a:buClr>
              <a:buSzPct val="155000"/>
              <a:buFont typeface="Symbol" pitchFamily="18" charset="2"/>
              <a:buNone/>
            </a:pPr>
            <a:fld id="{694084D0-62CA-4263-80E5-A42FC0ADBB42}" type="slidenum">
              <a:rPr lang="en-US" b="1" smtClean="0">
                <a:solidFill>
                  <a:srgbClr val="000000"/>
                </a:solidFill>
                <a:latin typeface="Arial" pitchFamily="34" charset="0"/>
              </a:rPr>
              <a:pPr eaLnBrk="0" fontAlgn="base" hangingPunct="0">
                <a:spcBef>
                  <a:spcPct val="50000"/>
                </a:spcBef>
                <a:spcAft>
                  <a:spcPct val="0"/>
                </a:spcAft>
                <a:buClr>
                  <a:srgbClr val="0033CC"/>
                </a:buClr>
                <a:buSzPct val="155000"/>
                <a:buFont typeface="Symbol" pitchFamily="18" charset="2"/>
                <a:buNone/>
              </a:pPr>
              <a:t>30</a:t>
            </a:fld>
            <a:endParaRPr lang="en-US" b="1" smtClean="0">
              <a:solidFill>
                <a:srgbClr val="000000"/>
              </a:solidFill>
              <a:latin typeface="Arial" pitchFamily="34" charset="0"/>
            </a:endParaRPr>
          </a:p>
        </p:txBody>
      </p:sp>
      <p:sp>
        <p:nvSpPr>
          <p:cNvPr id="757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578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latin typeface="Arial" pitchFamily="34" charset="0"/>
              </a:rPr>
              <a:t>RDBMS Essentials Day 5</a:t>
            </a:r>
          </a:p>
          <a:p>
            <a:pPr eaLnBrk="1" hangingPunct="1">
              <a:spcBef>
                <a:spcPct val="0"/>
              </a:spcBef>
            </a:pPr>
            <a:endParaRPr lang="en-US" smtClean="0">
              <a:latin typeface="Arial"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eaLnBrk="0" fontAlgn="base" hangingPunct="0">
              <a:spcBef>
                <a:spcPct val="50000"/>
              </a:spcBef>
              <a:spcAft>
                <a:spcPct val="0"/>
              </a:spcAft>
              <a:buClr>
                <a:srgbClr val="0033CC"/>
              </a:buClr>
              <a:buSzPct val="155000"/>
              <a:buFont typeface="Symbol" pitchFamily="18" charset="2"/>
              <a:buNone/>
            </a:pPr>
            <a:fld id="{F4AC0EC4-0438-4604-9DC8-74E2590A34A1}" type="slidenum">
              <a:rPr lang="en-US" b="1" smtClean="0">
                <a:solidFill>
                  <a:srgbClr val="000000"/>
                </a:solidFill>
                <a:latin typeface="Arial" pitchFamily="34" charset="0"/>
              </a:rPr>
              <a:pPr eaLnBrk="0" fontAlgn="base" hangingPunct="0">
                <a:spcBef>
                  <a:spcPct val="50000"/>
                </a:spcBef>
                <a:spcAft>
                  <a:spcPct val="0"/>
                </a:spcAft>
                <a:buClr>
                  <a:srgbClr val="0033CC"/>
                </a:buClr>
                <a:buSzPct val="155000"/>
                <a:buFont typeface="Symbol" pitchFamily="18" charset="2"/>
                <a:buNone/>
              </a:pPr>
              <a:t>31</a:t>
            </a:fld>
            <a:endParaRPr lang="en-US" b="1" smtClean="0">
              <a:solidFill>
                <a:srgbClr val="000000"/>
              </a:solidFill>
              <a:latin typeface="Arial" pitchFamily="34" charset="0"/>
            </a:endParaRPr>
          </a:p>
        </p:txBody>
      </p:sp>
      <p:sp>
        <p:nvSpPr>
          <p:cNvPr id="768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680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latin typeface="Arial" pitchFamily="34" charset="0"/>
              </a:rPr>
              <a:t>RDBMS Essentials Day 5</a:t>
            </a:r>
          </a:p>
          <a:p>
            <a:pPr eaLnBrk="1" hangingPunct="1">
              <a:spcBef>
                <a:spcPct val="0"/>
              </a:spcBef>
            </a:pPr>
            <a:endParaRPr lang="en-US" smtClean="0">
              <a:latin typeface="Arial"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eaLnBrk="0" fontAlgn="base" hangingPunct="0">
              <a:spcBef>
                <a:spcPct val="50000"/>
              </a:spcBef>
              <a:spcAft>
                <a:spcPct val="0"/>
              </a:spcAft>
              <a:buClr>
                <a:srgbClr val="0033CC"/>
              </a:buClr>
              <a:buSzPct val="155000"/>
              <a:buFont typeface="Symbol" pitchFamily="18" charset="2"/>
              <a:buNone/>
            </a:pPr>
            <a:fld id="{32B69197-9015-42C2-9961-97175475FC5B}" type="slidenum">
              <a:rPr lang="en-US" b="1" smtClean="0">
                <a:solidFill>
                  <a:srgbClr val="000000"/>
                </a:solidFill>
                <a:latin typeface="Arial" pitchFamily="34" charset="0"/>
              </a:rPr>
              <a:pPr eaLnBrk="0" fontAlgn="base" hangingPunct="0">
                <a:spcBef>
                  <a:spcPct val="50000"/>
                </a:spcBef>
                <a:spcAft>
                  <a:spcPct val="0"/>
                </a:spcAft>
                <a:buClr>
                  <a:srgbClr val="0033CC"/>
                </a:buClr>
                <a:buSzPct val="155000"/>
                <a:buFont typeface="Symbol" pitchFamily="18" charset="2"/>
                <a:buNone/>
              </a:pPr>
              <a:t>32</a:t>
            </a:fld>
            <a:endParaRPr lang="en-US" b="1" smtClean="0">
              <a:solidFill>
                <a:srgbClr val="000000"/>
              </a:solidFill>
              <a:latin typeface="Arial" pitchFamily="34" charset="0"/>
            </a:endParaRPr>
          </a:p>
        </p:txBody>
      </p:sp>
      <p:sp>
        <p:nvSpPr>
          <p:cNvPr id="778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78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latin typeface="Arial" pitchFamily="34" charset="0"/>
              </a:rPr>
              <a:t>RDBMS Essentials Day 5</a:t>
            </a:r>
          </a:p>
          <a:p>
            <a:pPr eaLnBrk="1" hangingPunct="1">
              <a:spcBef>
                <a:spcPct val="0"/>
              </a:spcBef>
            </a:pPr>
            <a:endParaRPr lang="en-US" smtClean="0">
              <a:latin typeface="Arial"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eaLnBrk="0" fontAlgn="base" hangingPunct="0">
              <a:spcBef>
                <a:spcPct val="50000"/>
              </a:spcBef>
              <a:spcAft>
                <a:spcPct val="0"/>
              </a:spcAft>
              <a:buClr>
                <a:srgbClr val="0033CC"/>
              </a:buClr>
              <a:buSzPct val="155000"/>
              <a:buFont typeface="Symbol" pitchFamily="18" charset="2"/>
              <a:buNone/>
            </a:pPr>
            <a:fld id="{586F2563-806E-402C-8F38-E74F7D8FB53C}" type="slidenum">
              <a:rPr lang="en-US" b="1" smtClean="0">
                <a:solidFill>
                  <a:srgbClr val="000000"/>
                </a:solidFill>
                <a:latin typeface="Arial" pitchFamily="34" charset="0"/>
              </a:rPr>
              <a:pPr eaLnBrk="0" fontAlgn="base" hangingPunct="0">
                <a:spcBef>
                  <a:spcPct val="50000"/>
                </a:spcBef>
                <a:spcAft>
                  <a:spcPct val="0"/>
                </a:spcAft>
                <a:buClr>
                  <a:srgbClr val="0033CC"/>
                </a:buClr>
                <a:buSzPct val="155000"/>
                <a:buFont typeface="Symbol" pitchFamily="18" charset="2"/>
                <a:buNone/>
              </a:pPr>
              <a:t>33</a:t>
            </a:fld>
            <a:endParaRPr lang="en-US" b="1" smtClean="0">
              <a:solidFill>
                <a:srgbClr val="000000"/>
              </a:solidFill>
              <a:latin typeface="Arial" pitchFamily="34" charset="0"/>
            </a:endParaRPr>
          </a:p>
        </p:txBody>
      </p:sp>
      <p:sp>
        <p:nvSpPr>
          <p:cNvPr id="788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885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latin typeface="Arial" pitchFamily="34" charset="0"/>
              </a:rPr>
              <a:t>RDBMS Essentials Day 5</a:t>
            </a:r>
          </a:p>
          <a:p>
            <a:pPr eaLnBrk="1" hangingPunct="1">
              <a:spcBef>
                <a:spcPct val="0"/>
              </a:spcBef>
            </a:pPr>
            <a:endParaRPr lang="en-US" smtClean="0">
              <a:latin typeface="Arial"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eaLnBrk="0" fontAlgn="base" hangingPunct="0">
              <a:spcBef>
                <a:spcPct val="50000"/>
              </a:spcBef>
              <a:spcAft>
                <a:spcPct val="0"/>
              </a:spcAft>
              <a:buClr>
                <a:srgbClr val="0033CC"/>
              </a:buClr>
              <a:buSzPct val="155000"/>
              <a:buFont typeface="Symbol" pitchFamily="18" charset="2"/>
              <a:buNone/>
            </a:pPr>
            <a:fld id="{062E8108-89A0-4D97-B5E0-9FD4442C10B8}" type="slidenum">
              <a:rPr lang="en-US" b="1" smtClean="0">
                <a:solidFill>
                  <a:srgbClr val="000000"/>
                </a:solidFill>
                <a:latin typeface="Arial" pitchFamily="34" charset="0"/>
              </a:rPr>
              <a:pPr eaLnBrk="0" fontAlgn="base" hangingPunct="0">
                <a:spcBef>
                  <a:spcPct val="50000"/>
                </a:spcBef>
                <a:spcAft>
                  <a:spcPct val="0"/>
                </a:spcAft>
                <a:buClr>
                  <a:srgbClr val="0033CC"/>
                </a:buClr>
                <a:buSzPct val="155000"/>
                <a:buFont typeface="Symbol" pitchFamily="18" charset="2"/>
                <a:buNone/>
              </a:pPr>
              <a:t>34</a:t>
            </a:fld>
            <a:endParaRPr lang="en-US" b="1" smtClean="0">
              <a:solidFill>
                <a:srgbClr val="000000"/>
              </a:solidFill>
              <a:latin typeface="Arial" pitchFamily="34" charset="0"/>
            </a:endParaRPr>
          </a:p>
        </p:txBody>
      </p:sp>
      <p:sp>
        <p:nvSpPr>
          <p:cNvPr id="7987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987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latin typeface="Arial" pitchFamily="34" charset="0"/>
              </a:rPr>
              <a:t>RDBMS Essentials Day 5</a:t>
            </a:r>
          </a:p>
          <a:p>
            <a:pPr eaLnBrk="1" hangingPunct="1">
              <a:spcBef>
                <a:spcPct val="0"/>
              </a:spcBef>
            </a:pPr>
            <a:endParaRPr lang="en-US" smtClean="0">
              <a:latin typeface="Arial"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eaLnBrk="0" fontAlgn="base" hangingPunct="0">
              <a:spcBef>
                <a:spcPct val="50000"/>
              </a:spcBef>
              <a:spcAft>
                <a:spcPct val="0"/>
              </a:spcAft>
              <a:buClr>
                <a:srgbClr val="0033CC"/>
              </a:buClr>
              <a:buSzPct val="155000"/>
              <a:buFont typeface="Symbol" pitchFamily="18" charset="2"/>
              <a:buNone/>
            </a:pPr>
            <a:fld id="{DAA2014C-F7D9-44D8-972F-154F502BC82A}" type="slidenum">
              <a:rPr lang="en-US" b="1" smtClean="0">
                <a:solidFill>
                  <a:srgbClr val="000000"/>
                </a:solidFill>
                <a:latin typeface="Arial" pitchFamily="34" charset="0"/>
              </a:rPr>
              <a:pPr eaLnBrk="0" fontAlgn="base" hangingPunct="0">
                <a:spcBef>
                  <a:spcPct val="50000"/>
                </a:spcBef>
                <a:spcAft>
                  <a:spcPct val="0"/>
                </a:spcAft>
                <a:buClr>
                  <a:srgbClr val="0033CC"/>
                </a:buClr>
                <a:buSzPct val="155000"/>
                <a:buFont typeface="Symbol" pitchFamily="18" charset="2"/>
                <a:buNone/>
              </a:pPr>
              <a:t>35</a:t>
            </a:fld>
            <a:endParaRPr lang="en-US" b="1" smtClean="0">
              <a:solidFill>
                <a:srgbClr val="000000"/>
              </a:solidFill>
              <a:latin typeface="Arial" pitchFamily="34" charset="0"/>
            </a:endParaRPr>
          </a:p>
        </p:txBody>
      </p:sp>
      <p:sp>
        <p:nvSpPr>
          <p:cNvPr id="808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090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latin typeface="Arial" pitchFamily="34" charset="0"/>
              </a:rPr>
              <a:t>RDBMS Essentials Day 5</a:t>
            </a:r>
          </a:p>
          <a:p>
            <a:pPr eaLnBrk="1" hangingPunct="1">
              <a:spcBef>
                <a:spcPct val="0"/>
              </a:spcBef>
            </a:pPr>
            <a:endParaRPr lang="en-US" smtClean="0">
              <a:latin typeface="Arial"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eaLnBrk="0" fontAlgn="base" hangingPunct="0">
              <a:spcBef>
                <a:spcPct val="50000"/>
              </a:spcBef>
              <a:spcAft>
                <a:spcPct val="0"/>
              </a:spcAft>
              <a:buClr>
                <a:srgbClr val="0033CC"/>
              </a:buClr>
              <a:buSzPct val="155000"/>
              <a:buFont typeface="Symbol" pitchFamily="18" charset="2"/>
              <a:buNone/>
            </a:pPr>
            <a:fld id="{0E3AA24A-DEB9-4D75-8BBB-D38E7C01526E}" type="slidenum">
              <a:rPr lang="en-US" b="1" smtClean="0">
                <a:solidFill>
                  <a:srgbClr val="000000"/>
                </a:solidFill>
                <a:latin typeface="Arial" pitchFamily="34" charset="0"/>
              </a:rPr>
              <a:pPr eaLnBrk="0" fontAlgn="base" hangingPunct="0">
                <a:spcBef>
                  <a:spcPct val="50000"/>
                </a:spcBef>
                <a:spcAft>
                  <a:spcPct val="0"/>
                </a:spcAft>
                <a:buClr>
                  <a:srgbClr val="0033CC"/>
                </a:buClr>
                <a:buSzPct val="155000"/>
                <a:buFont typeface="Symbol" pitchFamily="18" charset="2"/>
                <a:buNone/>
              </a:pPr>
              <a:t>36</a:t>
            </a:fld>
            <a:endParaRPr lang="en-US" b="1" smtClean="0">
              <a:solidFill>
                <a:srgbClr val="000000"/>
              </a:solidFill>
              <a:latin typeface="Arial" pitchFamily="34" charset="0"/>
            </a:endParaRPr>
          </a:p>
        </p:txBody>
      </p:sp>
      <p:sp>
        <p:nvSpPr>
          <p:cNvPr id="8192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192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latin typeface="Arial" pitchFamily="34" charset="0"/>
              </a:rPr>
              <a:t>RDBMS Essentials Day 5</a:t>
            </a:r>
          </a:p>
          <a:p>
            <a:pPr eaLnBrk="1" hangingPunct="1">
              <a:spcBef>
                <a:spcPct val="0"/>
              </a:spcBef>
            </a:pPr>
            <a:endParaRPr lang="en-US" smtClean="0">
              <a:latin typeface="Arial"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eaLnBrk="0" fontAlgn="base" hangingPunct="0">
              <a:spcBef>
                <a:spcPct val="50000"/>
              </a:spcBef>
              <a:spcAft>
                <a:spcPct val="0"/>
              </a:spcAft>
              <a:buClr>
                <a:srgbClr val="0033CC"/>
              </a:buClr>
              <a:buSzPct val="155000"/>
              <a:buFont typeface="Symbol" pitchFamily="18" charset="2"/>
              <a:buNone/>
            </a:pPr>
            <a:fld id="{14D1258A-5AD2-461B-8A05-1692A5DF0AF2}" type="slidenum">
              <a:rPr lang="en-US" b="1" smtClean="0">
                <a:solidFill>
                  <a:srgbClr val="000000"/>
                </a:solidFill>
                <a:latin typeface="Arial" pitchFamily="34" charset="0"/>
              </a:rPr>
              <a:pPr eaLnBrk="0" fontAlgn="base" hangingPunct="0">
                <a:spcBef>
                  <a:spcPct val="50000"/>
                </a:spcBef>
                <a:spcAft>
                  <a:spcPct val="0"/>
                </a:spcAft>
                <a:buClr>
                  <a:srgbClr val="0033CC"/>
                </a:buClr>
                <a:buSzPct val="155000"/>
                <a:buFont typeface="Symbol" pitchFamily="18" charset="2"/>
                <a:buNone/>
              </a:pPr>
              <a:t>37</a:t>
            </a:fld>
            <a:endParaRPr lang="en-US" b="1" smtClean="0">
              <a:solidFill>
                <a:srgbClr val="000000"/>
              </a:solidFill>
              <a:latin typeface="Arial" pitchFamily="34" charset="0"/>
            </a:endParaRPr>
          </a:p>
        </p:txBody>
      </p:sp>
      <p:sp>
        <p:nvSpPr>
          <p:cNvPr id="8294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294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latin typeface="Arial" pitchFamily="34" charset="0"/>
              </a:rPr>
              <a:t>Topics in appendix are included for assessment.</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eaLnBrk="0" fontAlgn="base" hangingPunct="0">
              <a:spcBef>
                <a:spcPct val="50000"/>
              </a:spcBef>
              <a:spcAft>
                <a:spcPct val="0"/>
              </a:spcAft>
              <a:buClr>
                <a:srgbClr val="0033CC"/>
              </a:buClr>
              <a:buSzPct val="155000"/>
              <a:buFont typeface="Symbol" pitchFamily="18" charset="2"/>
              <a:buNone/>
            </a:pPr>
            <a:fld id="{99145FD1-2869-465C-A1A5-9D77E8100EC4}" type="slidenum">
              <a:rPr lang="en-US" b="1" smtClean="0">
                <a:solidFill>
                  <a:srgbClr val="000000"/>
                </a:solidFill>
                <a:latin typeface="Arial" pitchFamily="34" charset="0"/>
              </a:rPr>
              <a:pPr eaLnBrk="0" fontAlgn="base" hangingPunct="0">
                <a:spcBef>
                  <a:spcPct val="50000"/>
                </a:spcBef>
                <a:spcAft>
                  <a:spcPct val="0"/>
                </a:spcAft>
                <a:buClr>
                  <a:srgbClr val="0033CC"/>
                </a:buClr>
                <a:buSzPct val="155000"/>
                <a:buFont typeface="Symbol" pitchFamily="18" charset="2"/>
                <a:buNone/>
              </a:pPr>
              <a:t>38</a:t>
            </a:fld>
            <a:endParaRPr lang="en-US" b="1" smtClean="0">
              <a:solidFill>
                <a:srgbClr val="000000"/>
              </a:solidFill>
              <a:latin typeface="Arial" pitchFamily="34" charset="0"/>
            </a:endParaRPr>
          </a:p>
        </p:txBody>
      </p:sp>
      <p:sp>
        <p:nvSpPr>
          <p:cNvPr id="8397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397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latin typeface="Arial" pitchFamily="34" charset="0"/>
              </a:rPr>
              <a:t>RDBMS Essentials Day 5</a:t>
            </a:r>
          </a:p>
          <a:p>
            <a:pPr eaLnBrk="1" hangingPunct="1">
              <a:spcBef>
                <a:spcPct val="0"/>
              </a:spcBef>
            </a:pPr>
            <a:endParaRPr lang="en-US" smtClean="0">
              <a:latin typeface="Arial"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eaLnBrk="0" fontAlgn="base" hangingPunct="0">
              <a:spcBef>
                <a:spcPct val="50000"/>
              </a:spcBef>
              <a:spcAft>
                <a:spcPct val="0"/>
              </a:spcAft>
              <a:buClr>
                <a:srgbClr val="0033CC"/>
              </a:buClr>
              <a:buSzPct val="155000"/>
              <a:buFont typeface="Symbol" pitchFamily="18" charset="2"/>
              <a:buNone/>
            </a:pPr>
            <a:fld id="{90F8CD16-A9AA-472F-89CD-DE2AEB5C7A74}" type="slidenum">
              <a:rPr lang="en-US" b="1" smtClean="0">
                <a:solidFill>
                  <a:srgbClr val="000000"/>
                </a:solidFill>
                <a:latin typeface="Arial" pitchFamily="34" charset="0"/>
              </a:rPr>
              <a:pPr eaLnBrk="0" fontAlgn="base" hangingPunct="0">
                <a:spcBef>
                  <a:spcPct val="50000"/>
                </a:spcBef>
                <a:spcAft>
                  <a:spcPct val="0"/>
                </a:spcAft>
                <a:buClr>
                  <a:srgbClr val="0033CC"/>
                </a:buClr>
                <a:buSzPct val="155000"/>
                <a:buFont typeface="Symbol" pitchFamily="18" charset="2"/>
                <a:buNone/>
              </a:pPr>
              <a:t>39</a:t>
            </a:fld>
            <a:endParaRPr lang="en-US" b="1" smtClean="0">
              <a:solidFill>
                <a:srgbClr val="000000"/>
              </a:solidFill>
              <a:latin typeface="Arial" pitchFamily="34" charset="0"/>
            </a:endParaRPr>
          </a:p>
        </p:txBody>
      </p:sp>
      <p:sp>
        <p:nvSpPr>
          <p:cNvPr id="8499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499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z="900" smtClean="0">
                <a:latin typeface="Arial" pitchFamily="34" charset="0"/>
              </a:rPr>
              <a:t>RDBMS Essentials Day 5</a:t>
            </a:r>
          </a:p>
          <a:p>
            <a:pPr eaLnBrk="1" hangingPunct="1">
              <a:spcBef>
                <a:spcPct val="0"/>
              </a:spcBef>
            </a:pPr>
            <a:endParaRPr lang="en-US" sz="900"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p:spPr>
      </p:sp>
      <p:sp>
        <p:nvSpPr>
          <p:cNvPr id="4915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latin typeface="Arial" pitchFamily="34" charset="0"/>
              </a:rPr>
              <a:t>RDBMS Essentials Day 5</a:t>
            </a:r>
          </a:p>
          <a:p>
            <a:endParaRPr lang="en-US" smtClean="0"/>
          </a:p>
        </p:txBody>
      </p:sp>
      <p:sp>
        <p:nvSpPr>
          <p:cNvPr id="4" name="Slide Number Placeholder 3"/>
          <p:cNvSpPr>
            <a:spLocks noGrp="1"/>
          </p:cNvSpPr>
          <p:nvPr>
            <p:ph type="sldNum" sz="quarter" idx="5"/>
          </p:nvPr>
        </p:nvSpPr>
        <p:spPr/>
        <p:txBody>
          <a:bodyPr/>
          <a:lstStyle/>
          <a:p>
            <a:pPr>
              <a:defRPr/>
            </a:pPr>
            <a:fld id="{027A1791-ABBE-40E8-9A2C-BD3EBD80AF3A}" type="slidenum">
              <a:rPr lang="en-US" smtClean="0"/>
              <a:pPr>
                <a:defRPr/>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p:spPr>
      </p:sp>
      <p:sp>
        <p:nvSpPr>
          <p:cNvPr id="8601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latin typeface="Arial" pitchFamily="34" charset="0"/>
              </a:rPr>
              <a:t>RDBMS Essentials Day 5</a:t>
            </a:r>
          </a:p>
          <a:p>
            <a:endParaRPr lang="en-US" smtClean="0"/>
          </a:p>
        </p:txBody>
      </p:sp>
      <p:sp>
        <p:nvSpPr>
          <p:cNvPr id="4" name="Slide Number Placeholder 3"/>
          <p:cNvSpPr>
            <a:spLocks noGrp="1"/>
          </p:cNvSpPr>
          <p:nvPr>
            <p:ph type="sldNum" sz="quarter" idx="5"/>
          </p:nvPr>
        </p:nvSpPr>
        <p:spPr/>
        <p:txBody>
          <a:bodyPr/>
          <a:lstStyle/>
          <a:p>
            <a:pPr>
              <a:defRPr/>
            </a:pPr>
            <a:fld id="{E97A03FA-11A9-4DAB-96B7-E0EAFD525090}" type="slidenum">
              <a:rPr lang="en-US" smtClean="0"/>
              <a:pPr>
                <a:defRPr/>
              </a:pPr>
              <a:t>40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FE80619-BE37-4E02-9F4D-13EB9477CDA5}" type="slidenum">
              <a:rPr lang="en-US" smtClean="0"/>
              <a:pPr fontAlgn="base">
                <a:spcBef>
                  <a:spcPct val="0"/>
                </a:spcBef>
                <a:spcAft>
                  <a:spcPct val="0"/>
                </a:spcAft>
                <a:defRPr/>
              </a:pPr>
              <a:t>5</a:t>
            </a:fld>
            <a:endParaRPr lang="en-US" smtClean="0"/>
          </a:p>
        </p:txBody>
      </p:sp>
      <p:sp>
        <p:nvSpPr>
          <p:cNvPr id="50179" name="Rectangle 2"/>
          <p:cNvSpPr>
            <a:spLocks noGrp="1" noRot="1" noChangeAspect="1" noChangeArrowheads="1" noTextEdit="1"/>
          </p:cNvSpPr>
          <p:nvPr>
            <p:ph type="sldImg"/>
          </p:nvPr>
        </p:nvSpPr>
        <p:spPr bwMode="auto">
          <a:xfrm>
            <a:off x="1295400" y="796925"/>
            <a:ext cx="4271963" cy="3203575"/>
          </a:xfrm>
          <a:noFill/>
          <a:ln>
            <a:solidFill>
              <a:srgbClr val="000000"/>
            </a:solidFill>
            <a:miter lim="800000"/>
            <a:headEnd/>
            <a:tailEnd/>
          </a:ln>
        </p:spPr>
      </p:sp>
      <p:sp>
        <p:nvSpPr>
          <p:cNvPr id="50180" name="Rectangle 3"/>
          <p:cNvSpPr>
            <a:spLocks noGrp="1" noChangeArrowheads="1"/>
          </p:cNvSpPr>
          <p:nvPr>
            <p:ph type="body" idx="1"/>
          </p:nvPr>
        </p:nvSpPr>
        <p:spPr bwMode="auto">
          <a:xfrm>
            <a:off x="912813" y="4346575"/>
            <a:ext cx="5032375" cy="3846513"/>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r>
              <a:rPr lang="en-US" smtClean="0">
                <a:latin typeface="Arial" pitchFamily="34" charset="0"/>
              </a:rPr>
              <a:t>RDBMS Essentials Day 5</a:t>
            </a:r>
          </a:p>
          <a:p>
            <a:pPr eaLnBrk="1" hangingPunct="1">
              <a:spcBef>
                <a:spcPct val="0"/>
              </a:spcBef>
            </a:pPr>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eaLnBrk="0" fontAlgn="base" hangingPunct="0">
              <a:spcBef>
                <a:spcPct val="50000"/>
              </a:spcBef>
              <a:spcAft>
                <a:spcPct val="0"/>
              </a:spcAft>
              <a:buClr>
                <a:srgbClr val="0033CC"/>
              </a:buClr>
              <a:buSzPct val="155000"/>
              <a:buFont typeface="Symbol" pitchFamily="18" charset="2"/>
              <a:buNone/>
            </a:pPr>
            <a:fld id="{E1EE031F-EF79-4182-BE46-5B9546C44C77}" type="slidenum">
              <a:rPr lang="en-US" b="1" smtClean="0">
                <a:solidFill>
                  <a:srgbClr val="000000"/>
                </a:solidFill>
                <a:latin typeface="Arial" pitchFamily="34" charset="0"/>
              </a:rPr>
              <a:pPr eaLnBrk="0" fontAlgn="base" hangingPunct="0">
                <a:spcBef>
                  <a:spcPct val="50000"/>
                </a:spcBef>
                <a:spcAft>
                  <a:spcPct val="0"/>
                </a:spcAft>
                <a:buClr>
                  <a:srgbClr val="0033CC"/>
                </a:buClr>
                <a:buSzPct val="155000"/>
                <a:buFont typeface="Symbol" pitchFamily="18" charset="2"/>
                <a:buNone/>
              </a:pPr>
              <a:t>6</a:t>
            </a:fld>
            <a:endParaRPr lang="en-US" b="1" smtClean="0">
              <a:solidFill>
                <a:srgbClr val="000000"/>
              </a:solidFill>
              <a:latin typeface="Arial" pitchFamily="34" charset="0"/>
            </a:endParaRPr>
          </a:p>
        </p:txBody>
      </p:sp>
      <p:sp>
        <p:nvSpPr>
          <p:cNvPr id="512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1204"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smtClean="0">
                <a:latin typeface="Arial" pitchFamily="34" charset="0"/>
              </a:rPr>
              <a:t>RDBMS Essentials Day 5</a:t>
            </a:r>
          </a:p>
          <a:p>
            <a:endParaRPr lang="en-US" smtClean="0"/>
          </a:p>
          <a:p>
            <a:pPr eaLnBrk="1" hangingPunct="1">
              <a:spcBef>
                <a:spcPct val="0"/>
              </a:spcBef>
            </a:pPr>
            <a:endParaRPr lang="en-US"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5EF3C1E-5EA9-4193-AFA9-3247311CEE58}" type="slidenum">
              <a:rPr lang="en-US" smtClean="0">
                <a:latin typeface="Arial" pitchFamily="34" charset="0"/>
              </a:rPr>
              <a:pPr fontAlgn="base">
                <a:spcBef>
                  <a:spcPct val="0"/>
                </a:spcBef>
                <a:spcAft>
                  <a:spcPct val="0"/>
                </a:spcAft>
              </a:pPr>
              <a:t>7</a:t>
            </a:fld>
            <a:endParaRPr lang="en-US" smtClean="0">
              <a:latin typeface="Arial" pitchFamily="34" charset="0"/>
            </a:endParaRPr>
          </a:p>
        </p:txBody>
      </p:sp>
      <p:sp>
        <p:nvSpPr>
          <p:cNvPr id="522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22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228600" indent="-228600" eaLnBrk="1" hangingPunct="1">
              <a:spcBef>
                <a:spcPct val="0"/>
              </a:spcBef>
            </a:pPr>
            <a:r>
              <a:rPr lang="en-US" smtClean="0">
                <a:latin typeface="Arial" pitchFamily="34" charset="0"/>
              </a:rPr>
              <a:t>RDBMS Essentials Day 5</a:t>
            </a:r>
          </a:p>
          <a:p>
            <a:pPr marL="228600" indent="-228600" eaLnBrk="1" hangingPunct="1">
              <a:spcBef>
                <a:spcPct val="0"/>
              </a:spcBef>
            </a:pPr>
            <a:endParaRPr lang="en-US"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94DD4B6-8192-4EB1-BCF3-E515D2DB563C}" type="slidenum">
              <a:rPr lang="en-US" smtClean="0">
                <a:latin typeface="Arial" pitchFamily="34" charset="0"/>
              </a:rPr>
              <a:pPr fontAlgn="base">
                <a:spcBef>
                  <a:spcPct val="0"/>
                </a:spcBef>
                <a:spcAft>
                  <a:spcPct val="0"/>
                </a:spcAft>
              </a:pPr>
              <a:t>8</a:t>
            </a:fld>
            <a:endParaRPr lang="en-US" smtClean="0">
              <a:latin typeface="Arial" pitchFamily="34" charset="0"/>
            </a:endParaRPr>
          </a:p>
        </p:txBody>
      </p:sp>
      <p:sp>
        <p:nvSpPr>
          <p:cNvPr id="532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325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latin typeface="Arial" pitchFamily="34" charset="0"/>
              </a:rPr>
              <a:t>As soon as a transaction performs a write operation then it should create the log record and </a:t>
            </a:r>
            <a:r>
              <a:rPr lang="en-US" sz="900" smtClean="0">
                <a:latin typeface="Arial" pitchFamily="34" charset="0"/>
              </a:rPr>
              <a:t>store</a:t>
            </a:r>
            <a:r>
              <a:rPr lang="en-US" smtClean="0">
                <a:latin typeface="Arial" pitchFamily="34" charset="0"/>
              </a:rPr>
              <a:t> the log record on stable storage. </a:t>
            </a:r>
          </a:p>
          <a:p>
            <a:pPr eaLnBrk="1" hangingPunct="1">
              <a:spcBef>
                <a:spcPct val="0"/>
              </a:spcBef>
            </a:pPr>
            <a:endParaRPr lang="en-US" smtClean="0">
              <a:latin typeface="Arial" pitchFamily="34" charset="0"/>
            </a:endParaRPr>
          </a:p>
          <a:p>
            <a:r>
              <a:rPr lang="en-US" smtClean="0"/>
              <a:t>Transaction log or the journal log or redo-log is a physical file. Usually the Transaction ID, the time stamp of the transaction, the old value and the new values of the data are stored in transaction logs file. Therefore the RDBMS is aware of the state of the database i.e. before and after image of data after each transaction. Every database is returned to a consistent state and the log may be truncated to remove committed transactions. </a:t>
            </a:r>
          </a:p>
          <a:p>
            <a:r>
              <a:rPr lang="en-US" smtClean="0"/>
              <a:t> </a:t>
            </a:r>
          </a:p>
          <a:p>
            <a:r>
              <a:rPr lang="en-US" smtClean="0"/>
              <a:t>Normally there are two techniques used to maintain the log files.</a:t>
            </a:r>
          </a:p>
          <a:p>
            <a:pPr eaLnBrk="1" hangingPunct="1">
              <a:spcBef>
                <a:spcPct val="0"/>
              </a:spcBef>
            </a:pPr>
            <a:endParaRPr lang="en-US" smtClean="0">
              <a:latin typeface="Arial" pitchFamily="34" charset="0"/>
            </a:endParaRPr>
          </a:p>
          <a:p>
            <a:pPr eaLnBrk="1" hangingPunct="1">
              <a:spcBef>
                <a:spcPct val="0"/>
              </a:spcBef>
            </a:pPr>
            <a:r>
              <a:rPr lang="en-US" smtClean="0">
                <a:latin typeface="Arial" pitchFamily="34" charset="0"/>
              </a:rPr>
              <a:t>Deferred Update</a:t>
            </a:r>
          </a:p>
          <a:p>
            <a:pPr eaLnBrk="1" hangingPunct="1">
              <a:spcBef>
                <a:spcPct val="0"/>
              </a:spcBef>
            </a:pPr>
            <a:r>
              <a:rPr lang="en-US" smtClean="0">
                <a:latin typeface="Arial" pitchFamily="34" charset="0"/>
              </a:rPr>
              <a:t>Immediate Update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70000" lnSpcReduction="20000"/>
          </a:bodyPr>
          <a:lstStyle/>
          <a:p>
            <a:pPr marL="228600" indent="-228600">
              <a:buFontTx/>
              <a:buAutoNum type="arabicPeriod"/>
              <a:defRPr/>
            </a:pPr>
            <a:r>
              <a:rPr lang="en-US" b="1" dirty="0" smtClean="0"/>
              <a:t>Deferred Update</a:t>
            </a:r>
          </a:p>
          <a:p>
            <a:pPr marL="228600" indent="-228600">
              <a:defRPr/>
            </a:pPr>
            <a:endParaRPr lang="en-US" dirty="0" smtClean="0"/>
          </a:p>
          <a:p>
            <a:pPr>
              <a:defRPr/>
            </a:pPr>
            <a:r>
              <a:rPr lang="en-US" dirty="0" smtClean="0"/>
              <a:t>Deferred update, or NO UNDO/REDO, is an algorithm to support transaction failures owing to O/S, application, power, memory and machine failures. </a:t>
            </a:r>
          </a:p>
          <a:p>
            <a:pPr>
              <a:defRPr/>
            </a:pPr>
            <a:r>
              <a:rPr lang="en-US" dirty="0" smtClean="0"/>
              <a:t> </a:t>
            </a:r>
          </a:p>
          <a:p>
            <a:pPr>
              <a:defRPr/>
            </a:pPr>
            <a:r>
              <a:rPr lang="en-US" dirty="0" smtClean="0"/>
              <a:t>While a transaction runs, not updates/alterations made by that transaction are recorded in the database but captured only in the log files. </a:t>
            </a:r>
          </a:p>
          <a:p>
            <a:pPr>
              <a:defRPr/>
            </a:pPr>
            <a:r>
              <a:rPr lang="en-US" dirty="0" smtClean="0"/>
              <a:t> </a:t>
            </a:r>
          </a:p>
          <a:p>
            <a:pPr>
              <a:defRPr/>
            </a:pPr>
            <a:r>
              <a:rPr lang="en-US" dirty="0" smtClean="0"/>
              <a:t>On commit, data changes are applied to the database using the log files. This process is called as “Re-doing”</a:t>
            </a:r>
          </a:p>
          <a:p>
            <a:pPr>
              <a:defRPr/>
            </a:pPr>
            <a:r>
              <a:rPr lang="en-US" dirty="0" smtClean="0"/>
              <a:t> </a:t>
            </a:r>
          </a:p>
          <a:p>
            <a:pPr>
              <a:defRPr/>
            </a:pPr>
            <a:r>
              <a:rPr lang="en-US" dirty="0" smtClean="0"/>
              <a:t>On rollback, data changes which are captured in the log files are discarded and no changes are made to the database.</a:t>
            </a:r>
          </a:p>
          <a:p>
            <a:pPr>
              <a:defRPr/>
            </a:pPr>
            <a:r>
              <a:rPr lang="en-US" dirty="0" smtClean="0"/>
              <a:t> </a:t>
            </a:r>
          </a:p>
          <a:p>
            <a:pPr>
              <a:defRPr/>
            </a:pPr>
            <a:r>
              <a:rPr lang="en-US" dirty="0" smtClean="0"/>
              <a:t>On system restart, due to any of the above mentioned reasons if transaction fails and it is not committed, contents of the log files are discarded and the transaction will be restarted.  If it is committed before crashing then after restart, the log file contents are applied to the database. </a:t>
            </a:r>
          </a:p>
          <a:p>
            <a:pPr>
              <a:defRPr/>
            </a:pPr>
            <a:endParaRPr lang="en-US" dirty="0" smtClean="0"/>
          </a:p>
          <a:p>
            <a:pPr>
              <a:defRPr/>
            </a:pPr>
            <a:r>
              <a:rPr lang="en-US" b="1" dirty="0" smtClean="0"/>
              <a:t>2. Immediate Update</a:t>
            </a:r>
          </a:p>
          <a:p>
            <a:pPr>
              <a:defRPr/>
            </a:pPr>
            <a:endParaRPr lang="en-US" dirty="0" smtClean="0"/>
          </a:p>
          <a:p>
            <a:pPr>
              <a:defRPr/>
            </a:pPr>
            <a:r>
              <a:rPr lang="en-US" dirty="0" smtClean="0"/>
              <a:t>Immediate update, or UNDO/REDO, is another algorithm to support transaction failure owing to O/S, application, power, memory or machine failure. </a:t>
            </a:r>
          </a:p>
          <a:p>
            <a:pPr>
              <a:defRPr/>
            </a:pPr>
            <a:r>
              <a:rPr lang="en-US" dirty="0" smtClean="0"/>
              <a:t> </a:t>
            </a:r>
          </a:p>
          <a:p>
            <a:pPr>
              <a:defRPr/>
            </a:pPr>
            <a:r>
              <a:rPr lang="en-US" dirty="0" smtClean="0"/>
              <a:t>While a transaction runs, updates/alterations made by that transaction can be written to the database directly. However, the original and the new data being written must both be stored in the log BEFORE writing it to the database. </a:t>
            </a:r>
          </a:p>
          <a:p>
            <a:pPr>
              <a:defRPr/>
            </a:pPr>
            <a:endParaRPr lang="en-US" dirty="0" smtClean="0"/>
          </a:p>
          <a:p>
            <a:pPr>
              <a:defRPr/>
            </a:pPr>
            <a:r>
              <a:rPr lang="en-US" dirty="0" smtClean="0"/>
              <a:t>On commit, all the changes to the database are made permanent and log contents are discarded.</a:t>
            </a:r>
          </a:p>
          <a:p>
            <a:pPr>
              <a:defRPr/>
            </a:pPr>
            <a:endParaRPr lang="en-US" dirty="0" smtClean="0"/>
          </a:p>
          <a:p>
            <a:pPr>
              <a:defRPr/>
            </a:pPr>
            <a:r>
              <a:rPr lang="en-US" dirty="0" smtClean="0"/>
              <a:t>On rollback, using the log entries, old values are restored. All the changes which that transaction has made to the database disk are discarded. This process is called as “Un-doing”.</a:t>
            </a:r>
          </a:p>
          <a:p>
            <a:pPr>
              <a:defRPr/>
            </a:pPr>
            <a:endParaRPr lang="en-US" dirty="0" smtClean="0"/>
          </a:p>
          <a:p>
            <a:pPr>
              <a:defRPr/>
            </a:pPr>
            <a:r>
              <a:rPr lang="en-US" dirty="0" smtClean="0"/>
              <a:t>Database changes are made permanent once the system restarts, after the crash for committed transactions. The original values are restored using the log files for uncommitted transactions.</a:t>
            </a:r>
          </a:p>
          <a:p>
            <a:pPr>
              <a:defRPr/>
            </a:pPr>
            <a:endParaRPr lang="en-US" dirty="0"/>
          </a:p>
        </p:txBody>
      </p:sp>
      <p:sp>
        <p:nvSpPr>
          <p:cNvPr id="4" name="Slide Number Placeholder 3"/>
          <p:cNvSpPr>
            <a:spLocks noGrp="1"/>
          </p:cNvSpPr>
          <p:nvPr>
            <p:ph type="sldNum" sz="quarter" idx="5"/>
          </p:nvPr>
        </p:nvSpPr>
        <p:spPr/>
        <p:txBody>
          <a:bodyPr/>
          <a:lstStyle/>
          <a:p>
            <a:pPr>
              <a:defRPr/>
            </a:pPr>
            <a:fld id="{B8152EF7-7586-4444-A17C-95F33920B2BF}"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Generic"/>
          <p:cNvPicPr>
            <a:picLocks noChangeAspect="1" noChangeArrowheads="1"/>
          </p:cNvPicPr>
          <p:nvPr userDrawn="1"/>
        </p:nvPicPr>
        <p:blipFill>
          <a:blip r:embed="rId2" cstate="print"/>
          <a:srcRect/>
          <a:stretch>
            <a:fillRect/>
          </a:stretch>
        </p:blipFill>
        <p:spPr bwMode="auto">
          <a:xfrm>
            <a:off x="0" y="0"/>
            <a:ext cx="9144000" cy="6934200"/>
          </a:xfrm>
          <a:prstGeom prst="rect">
            <a:avLst/>
          </a:prstGeom>
          <a:noFill/>
          <a:ln w="9525">
            <a:noFill/>
            <a:miter lim="800000"/>
            <a:headEnd/>
            <a:tailEnd/>
          </a:ln>
        </p:spPr>
      </p:pic>
      <p:sp>
        <p:nvSpPr>
          <p:cNvPr id="5" name="Rectangle 4"/>
          <p:cNvSpPr>
            <a:spLocks noChangeArrowheads="1"/>
          </p:cNvSpPr>
          <p:nvPr userDrawn="1"/>
        </p:nvSpPr>
        <p:spPr bwMode="auto">
          <a:xfrm>
            <a:off x="0" y="6527800"/>
            <a:ext cx="9144000" cy="330200"/>
          </a:xfrm>
          <a:prstGeom prst="rect">
            <a:avLst/>
          </a:prstGeom>
          <a:solidFill>
            <a:srgbClr val="000000">
              <a:alpha val="61000"/>
            </a:srgbClr>
          </a:solidFill>
          <a:ln w="9525">
            <a:noFill/>
            <a:miter lim="800000"/>
            <a:headEnd/>
            <a:tailEnd/>
          </a:ln>
          <a:effectLst/>
        </p:spPr>
        <p:txBody>
          <a:bodyPr wrap="none" anchor="ctr"/>
          <a:lstStyle/>
          <a:p>
            <a:pPr algn="ctr" eaLnBrk="0" hangingPunct="0">
              <a:spcBef>
                <a:spcPct val="50000"/>
              </a:spcBef>
              <a:buClr>
                <a:srgbClr val="0033CC"/>
              </a:buClr>
              <a:buSzPct val="155000"/>
              <a:buFont typeface="Symbol" pitchFamily="18" charset="2"/>
              <a:buNone/>
              <a:defRPr/>
            </a:pPr>
            <a:endParaRPr lang="en-US" sz="1200" b="1">
              <a:solidFill>
                <a:srgbClr val="000000"/>
              </a:solidFill>
            </a:endParaRPr>
          </a:p>
        </p:txBody>
      </p:sp>
      <p:sp>
        <p:nvSpPr>
          <p:cNvPr id="6" name="Text Box 7"/>
          <p:cNvSpPr txBox="1">
            <a:spLocks noChangeArrowheads="1"/>
          </p:cNvSpPr>
          <p:nvPr userDrawn="1"/>
        </p:nvSpPr>
        <p:spPr bwMode="auto">
          <a:xfrm>
            <a:off x="352425" y="6553200"/>
            <a:ext cx="2238375" cy="274638"/>
          </a:xfrm>
          <a:prstGeom prst="rect">
            <a:avLst/>
          </a:prstGeom>
          <a:noFill/>
          <a:ln w="12700">
            <a:noFill/>
            <a:miter lim="800000"/>
            <a:headEnd/>
            <a:tailEnd/>
          </a:ln>
          <a:effectLst>
            <a:outerShdw dist="17961" dir="2700000" algn="ctr" rotWithShape="0">
              <a:schemeClr val="tx1"/>
            </a:outerShdw>
          </a:effectLst>
        </p:spPr>
        <p:txBody>
          <a:bodyPr>
            <a:spAutoFit/>
          </a:bodyPr>
          <a:lstStyle/>
          <a:p>
            <a:pPr eaLnBrk="0" hangingPunct="0">
              <a:spcBef>
                <a:spcPct val="50000"/>
              </a:spcBef>
              <a:buClr>
                <a:srgbClr val="0033CC"/>
              </a:buClr>
              <a:buSzPct val="155000"/>
              <a:buFont typeface="Symbol" pitchFamily="18" charset="2"/>
              <a:buNone/>
              <a:defRPr/>
            </a:pPr>
            <a:r>
              <a:rPr lang="en-US" sz="1200" dirty="0">
                <a:solidFill>
                  <a:srgbClr val="FFFFCC"/>
                </a:solidFill>
              </a:rPr>
              <a:t>ER/CORP/CRS/DB91</a:t>
            </a:r>
          </a:p>
        </p:txBody>
      </p:sp>
      <p:sp>
        <p:nvSpPr>
          <p:cNvPr id="7" name="Text Box 8"/>
          <p:cNvSpPr txBox="1">
            <a:spLocks noChangeArrowheads="1"/>
          </p:cNvSpPr>
          <p:nvPr userDrawn="1"/>
        </p:nvSpPr>
        <p:spPr bwMode="auto">
          <a:xfrm>
            <a:off x="3668713" y="6553200"/>
            <a:ext cx="1125537" cy="274638"/>
          </a:xfrm>
          <a:prstGeom prst="rect">
            <a:avLst/>
          </a:prstGeom>
          <a:noFill/>
          <a:ln w="12700">
            <a:noFill/>
            <a:miter lim="800000"/>
            <a:headEnd/>
            <a:tailEnd/>
          </a:ln>
          <a:effectLst>
            <a:outerShdw dist="17961" dir="2700000" algn="ctr" rotWithShape="0">
              <a:schemeClr val="tx1"/>
            </a:outerShdw>
          </a:effectLst>
        </p:spPr>
        <p:txBody>
          <a:bodyPr>
            <a:spAutoFit/>
          </a:bodyPr>
          <a:lstStyle/>
          <a:p>
            <a:pPr algn="ctr" eaLnBrk="0" hangingPunct="0">
              <a:spcBef>
                <a:spcPct val="50000"/>
              </a:spcBef>
              <a:buClr>
                <a:srgbClr val="0033CC"/>
              </a:buClr>
              <a:buSzPct val="155000"/>
              <a:buFont typeface="Symbol" pitchFamily="18" charset="2"/>
              <a:buNone/>
              <a:defRPr/>
            </a:pPr>
            <a:r>
              <a:rPr lang="en-US" sz="1200" dirty="0">
                <a:solidFill>
                  <a:srgbClr val="FFFFCC"/>
                </a:solidFill>
              </a:rPr>
              <a:t>Ver. </a:t>
            </a:r>
            <a:r>
              <a:rPr lang="en-US" sz="1200" dirty="0">
                <a:solidFill>
                  <a:srgbClr val="FFFFCC"/>
                </a:solidFill>
              </a:rPr>
              <a:t>No.: </a:t>
            </a:r>
            <a:r>
              <a:rPr lang="en-US" sz="1200" dirty="0" smtClean="0">
                <a:solidFill>
                  <a:srgbClr val="FFFFCC"/>
                </a:solidFill>
              </a:rPr>
              <a:t>1.4</a:t>
            </a:r>
            <a:endParaRPr lang="en-US" sz="1200" dirty="0">
              <a:solidFill>
                <a:srgbClr val="FFFFCC"/>
              </a:solidFill>
            </a:endParaRPr>
          </a:p>
        </p:txBody>
      </p:sp>
      <p:sp>
        <p:nvSpPr>
          <p:cNvPr id="8" name="Rectangle 6"/>
          <p:cNvSpPr>
            <a:spLocks noChangeArrowheads="1"/>
          </p:cNvSpPr>
          <p:nvPr userDrawn="1"/>
        </p:nvSpPr>
        <p:spPr bwMode="auto">
          <a:xfrm>
            <a:off x="6072188" y="6540500"/>
            <a:ext cx="3189399" cy="277641"/>
          </a:xfrm>
          <a:prstGeom prst="rect">
            <a:avLst/>
          </a:prstGeom>
          <a:noFill/>
          <a:ln w="12700" algn="ctr">
            <a:noFill/>
            <a:miter lim="800000"/>
            <a:headEnd/>
            <a:tailEnd/>
          </a:ln>
          <a:effectLst>
            <a:outerShdw dist="17961" dir="2700000" algn="ctr" rotWithShape="0">
              <a:schemeClr val="tx1"/>
            </a:outerShdw>
          </a:effectLst>
        </p:spPr>
        <p:txBody>
          <a:bodyPr wrap="none" lIns="92075" tIns="46038" rIns="92075" bIns="46038">
            <a:spAutoFit/>
          </a:bodyPr>
          <a:lstStyle/>
          <a:p>
            <a:pPr marL="173038" indent="-173038" eaLnBrk="0" hangingPunct="0">
              <a:spcBef>
                <a:spcPct val="50000"/>
              </a:spcBef>
              <a:defRPr/>
            </a:pPr>
            <a:r>
              <a:rPr lang="en-US" sz="1200" dirty="0">
                <a:solidFill>
                  <a:srgbClr val="FFFFCC"/>
                </a:solidFill>
              </a:rPr>
              <a:t>Copyright © </a:t>
            </a:r>
            <a:r>
              <a:rPr lang="en-US" sz="1200" dirty="0" smtClean="0">
                <a:solidFill>
                  <a:srgbClr val="FFFFCC"/>
                </a:solidFill>
              </a:rPr>
              <a:t>2010, </a:t>
            </a:r>
            <a:r>
              <a:rPr lang="en-US" sz="1200" dirty="0">
                <a:solidFill>
                  <a:srgbClr val="FFFFCC"/>
                </a:solidFill>
              </a:rPr>
              <a:t>Infosys Technologies Ltd.</a:t>
            </a:r>
          </a:p>
        </p:txBody>
      </p:sp>
      <p:sp>
        <p:nvSpPr>
          <p:cNvPr id="9" name="Line 8"/>
          <p:cNvSpPr>
            <a:spLocks noChangeShapeType="1"/>
          </p:cNvSpPr>
          <p:nvPr userDrawn="1"/>
        </p:nvSpPr>
        <p:spPr bwMode="auto">
          <a:xfrm flipH="1" flipV="1">
            <a:off x="2379663" y="2946400"/>
            <a:ext cx="1360487" cy="723900"/>
          </a:xfrm>
          <a:prstGeom prst="line">
            <a:avLst/>
          </a:prstGeom>
          <a:noFill/>
          <a:ln w="12700">
            <a:solidFill>
              <a:srgbClr val="66CCFF"/>
            </a:solidFill>
            <a:round/>
            <a:headEnd/>
            <a:tailEnd/>
          </a:ln>
          <a:effectLst/>
        </p:spPr>
        <p:txBody>
          <a:bodyPr/>
          <a:lstStyle/>
          <a:p>
            <a:pPr algn="ctr" eaLnBrk="0" hangingPunct="0">
              <a:spcBef>
                <a:spcPct val="50000"/>
              </a:spcBef>
              <a:buClr>
                <a:srgbClr val="0033CC"/>
              </a:buClr>
              <a:buSzPct val="155000"/>
              <a:buFont typeface="Symbol" pitchFamily="18" charset="2"/>
              <a:buNone/>
              <a:defRPr/>
            </a:pPr>
            <a:endParaRPr lang="en-US" sz="1200" b="1">
              <a:solidFill>
                <a:srgbClr val="000000"/>
              </a:solidFill>
            </a:endParaRPr>
          </a:p>
        </p:txBody>
      </p:sp>
      <p:sp>
        <p:nvSpPr>
          <p:cNvPr id="10" name="Line 9"/>
          <p:cNvSpPr>
            <a:spLocks noChangeShapeType="1"/>
          </p:cNvSpPr>
          <p:nvPr userDrawn="1"/>
        </p:nvSpPr>
        <p:spPr bwMode="auto">
          <a:xfrm rot="19887338" flipH="1" flipV="1">
            <a:off x="5262563" y="3560763"/>
            <a:ext cx="1450975" cy="292100"/>
          </a:xfrm>
          <a:prstGeom prst="line">
            <a:avLst/>
          </a:prstGeom>
          <a:noFill/>
          <a:ln w="12700">
            <a:solidFill>
              <a:srgbClr val="66CCFF"/>
            </a:solidFill>
            <a:round/>
            <a:headEnd/>
            <a:tailEnd/>
          </a:ln>
          <a:effectLst/>
        </p:spPr>
        <p:txBody>
          <a:bodyPr/>
          <a:lstStyle/>
          <a:p>
            <a:pPr algn="ctr" eaLnBrk="0" hangingPunct="0">
              <a:spcBef>
                <a:spcPct val="50000"/>
              </a:spcBef>
              <a:buClr>
                <a:srgbClr val="0033CC"/>
              </a:buClr>
              <a:buSzPct val="155000"/>
              <a:buFont typeface="Symbol" pitchFamily="18" charset="2"/>
              <a:buNone/>
              <a:defRPr/>
            </a:pPr>
            <a:endParaRPr lang="en-US" sz="1200" b="1">
              <a:solidFill>
                <a:srgbClr val="000000"/>
              </a:solidFill>
            </a:endParaRPr>
          </a:p>
        </p:txBody>
      </p:sp>
      <p:sp>
        <p:nvSpPr>
          <p:cNvPr id="11" name="Line 10"/>
          <p:cNvSpPr>
            <a:spLocks noChangeShapeType="1"/>
          </p:cNvSpPr>
          <p:nvPr userDrawn="1"/>
        </p:nvSpPr>
        <p:spPr bwMode="auto">
          <a:xfrm rot="19887338" flipH="1" flipV="1">
            <a:off x="5438775" y="4532313"/>
            <a:ext cx="520700" cy="623887"/>
          </a:xfrm>
          <a:prstGeom prst="line">
            <a:avLst/>
          </a:prstGeom>
          <a:noFill/>
          <a:ln w="12700">
            <a:solidFill>
              <a:srgbClr val="66CCFF"/>
            </a:solidFill>
            <a:round/>
            <a:headEnd/>
            <a:tailEnd/>
          </a:ln>
          <a:effectLst/>
        </p:spPr>
        <p:txBody>
          <a:bodyPr/>
          <a:lstStyle/>
          <a:p>
            <a:pPr algn="ctr" eaLnBrk="0" hangingPunct="0">
              <a:spcBef>
                <a:spcPct val="50000"/>
              </a:spcBef>
              <a:buClr>
                <a:srgbClr val="0033CC"/>
              </a:buClr>
              <a:buSzPct val="155000"/>
              <a:buFont typeface="Symbol" pitchFamily="18" charset="2"/>
              <a:buNone/>
              <a:defRPr/>
            </a:pPr>
            <a:endParaRPr lang="en-US" sz="1200" b="1">
              <a:solidFill>
                <a:srgbClr val="000000"/>
              </a:solidFill>
            </a:endParaRPr>
          </a:p>
        </p:txBody>
      </p:sp>
      <p:sp>
        <p:nvSpPr>
          <p:cNvPr id="12" name="Line 11"/>
          <p:cNvSpPr>
            <a:spLocks noChangeShapeType="1"/>
          </p:cNvSpPr>
          <p:nvPr userDrawn="1"/>
        </p:nvSpPr>
        <p:spPr bwMode="auto">
          <a:xfrm rot="18064833" flipH="1" flipV="1">
            <a:off x="2777332" y="4928394"/>
            <a:ext cx="1147762" cy="488950"/>
          </a:xfrm>
          <a:prstGeom prst="line">
            <a:avLst/>
          </a:prstGeom>
          <a:noFill/>
          <a:ln w="12700">
            <a:solidFill>
              <a:srgbClr val="66CCFF"/>
            </a:solidFill>
            <a:round/>
            <a:headEnd/>
            <a:tailEnd/>
          </a:ln>
          <a:effectLst/>
        </p:spPr>
        <p:txBody>
          <a:bodyPr/>
          <a:lstStyle/>
          <a:p>
            <a:pPr algn="ctr" eaLnBrk="0" hangingPunct="0">
              <a:spcBef>
                <a:spcPct val="50000"/>
              </a:spcBef>
              <a:buClr>
                <a:srgbClr val="0033CC"/>
              </a:buClr>
              <a:buSzPct val="155000"/>
              <a:buFont typeface="Symbol" pitchFamily="18" charset="2"/>
              <a:buNone/>
              <a:defRPr/>
            </a:pPr>
            <a:endParaRPr lang="en-US" sz="1200" b="1">
              <a:solidFill>
                <a:srgbClr val="000000"/>
              </a:solidFill>
            </a:endParaRPr>
          </a:p>
        </p:txBody>
      </p:sp>
      <p:sp>
        <p:nvSpPr>
          <p:cNvPr id="13" name="Line 12"/>
          <p:cNvSpPr>
            <a:spLocks noChangeShapeType="1"/>
          </p:cNvSpPr>
          <p:nvPr userDrawn="1"/>
        </p:nvSpPr>
        <p:spPr bwMode="auto">
          <a:xfrm rot="17836519" flipH="1" flipV="1">
            <a:off x="2698751" y="3900487"/>
            <a:ext cx="793750" cy="835025"/>
          </a:xfrm>
          <a:prstGeom prst="line">
            <a:avLst/>
          </a:prstGeom>
          <a:noFill/>
          <a:ln w="12700">
            <a:solidFill>
              <a:srgbClr val="66CCFF"/>
            </a:solidFill>
            <a:round/>
            <a:headEnd/>
            <a:tailEnd/>
          </a:ln>
          <a:effectLst/>
        </p:spPr>
        <p:txBody>
          <a:bodyPr/>
          <a:lstStyle/>
          <a:p>
            <a:pPr algn="ctr" eaLnBrk="0" hangingPunct="0">
              <a:spcBef>
                <a:spcPct val="50000"/>
              </a:spcBef>
              <a:buClr>
                <a:srgbClr val="0033CC"/>
              </a:buClr>
              <a:buSzPct val="155000"/>
              <a:buFont typeface="Symbol" pitchFamily="18" charset="2"/>
              <a:buNone/>
              <a:defRPr/>
            </a:pPr>
            <a:endParaRPr lang="en-US" sz="1200" b="1">
              <a:solidFill>
                <a:srgbClr val="000000"/>
              </a:solidFill>
            </a:endParaRPr>
          </a:p>
        </p:txBody>
      </p:sp>
      <p:sp>
        <p:nvSpPr>
          <p:cNvPr id="14" name="Freeform 13"/>
          <p:cNvSpPr>
            <a:spLocks/>
          </p:cNvSpPr>
          <p:nvPr userDrawn="1"/>
        </p:nvSpPr>
        <p:spPr bwMode="auto">
          <a:xfrm>
            <a:off x="4848225" y="2401888"/>
            <a:ext cx="1358900" cy="1338262"/>
          </a:xfrm>
          <a:custGeom>
            <a:avLst/>
            <a:gdLst/>
            <a:ahLst/>
            <a:cxnLst>
              <a:cxn ang="0">
                <a:pos x="0" y="843"/>
              </a:cxn>
              <a:cxn ang="0">
                <a:pos x="80" y="599"/>
              </a:cxn>
              <a:cxn ang="0">
                <a:pos x="144" y="331"/>
              </a:cxn>
              <a:cxn ang="0">
                <a:pos x="276" y="155"/>
              </a:cxn>
              <a:cxn ang="0">
                <a:pos x="460" y="51"/>
              </a:cxn>
              <a:cxn ang="0">
                <a:pos x="644" y="11"/>
              </a:cxn>
              <a:cxn ang="0">
                <a:pos x="796" y="3"/>
              </a:cxn>
              <a:cxn ang="0">
                <a:pos x="928" y="31"/>
              </a:cxn>
            </a:cxnLst>
            <a:rect l="0" t="0" r="r" b="b"/>
            <a:pathLst>
              <a:path w="928" h="843">
                <a:moveTo>
                  <a:pt x="0" y="843"/>
                </a:moveTo>
                <a:cubicBezTo>
                  <a:pt x="28" y="763"/>
                  <a:pt x="56" y="684"/>
                  <a:pt x="80" y="599"/>
                </a:cubicBezTo>
                <a:cubicBezTo>
                  <a:pt x="104" y="514"/>
                  <a:pt x="111" y="405"/>
                  <a:pt x="144" y="331"/>
                </a:cubicBezTo>
                <a:cubicBezTo>
                  <a:pt x="177" y="257"/>
                  <a:pt x="223" y="202"/>
                  <a:pt x="276" y="155"/>
                </a:cubicBezTo>
                <a:cubicBezTo>
                  <a:pt x="329" y="108"/>
                  <a:pt x="399" y="75"/>
                  <a:pt x="460" y="51"/>
                </a:cubicBezTo>
                <a:cubicBezTo>
                  <a:pt x="521" y="27"/>
                  <a:pt x="588" y="19"/>
                  <a:pt x="644" y="11"/>
                </a:cubicBezTo>
                <a:cubicBezTo>
                  <a:pt x="700" y="3"/>
                  <a:pt x="749" y="0"/>
                  <a:pt x="796" y="3"/>
                </a:cubicBezTo>
                <a:cubicBezTo>
                  <a:pt x="843" y="6"/>
                  <a:pt x="904" y="26"/>
                  <a:pt x="928" y="31"/>
                </a:cubicBezTo>
              </a:path>
            </a:pathLst>
          </a:custGeom>
          <a:noFill/>
          <a:ln w="19050">
            <a:solidFill>
              <a:srgbClr val="66CCFF"/>
            </a:solidFill>
            <a:round/>
            <a:headEnd/>
            <a:tailEnd/>
          </a:ln>
          <a:effectLst/>
        </p:spPr>
        <p:txBody>
          <a:bodyPr/>
          <a:lstStyle/>
          <a:p>
            <a:pPr algn="ctr" eaLnBrk="0" hangingPunct="0">
              <a:spcBef>
                <a:spcPct val="50000"/>
              </a:spcBef>
              <a:buClr>
                <a:srgbClr val="0033CC"/>
              </a:buClr>
              <a:buSzPct val="155000"/>
              <a:buFont typeface="Symbol" pitchFamily="18" charset="2"/>
              <a:buNone/>
              <a:defRPr/>
            </a:pPr>
            <a:endParaRPr lang="en-US" sz="1200" b="1">
              <a:solidFill>
                <a:srgbClr val="000000"/>
              </a:solidFill>
            </a:endParaRPr>
          </a:p>
        </p:txBody>
      </p:sp>
      <p:sp>
        <p:nvSpPr>
          <p:cNvPr id="15" name="Freeform 14"/>
          <p:cNvSpPr>
            <a:spLocks/>
          </p:cNvSpPr>
          <p:nvPr userDrawn="1"/>
        </p:nvSpPr>
        <p:spPr bwMode="auto">
          <a:xfrm rot="513126">
            <a:off x="3143250" y="2584450"/>
            <a:ext cx="1171575" cy="552450"/>
          </a:xfrm>
          <a:custGeom>
            <a:avLst/>
            <a:gdLst/>
            <a:ahLst/>
            <a:cxnLst>
              <a:cxn ang="0">
                <a:pos x="935" y="0"/>
              </a:cxn>
              <a:cxn ang="0">
                <a:pos x="651" y="24"/>
              </a:cxn>
              <a:cxn ang="0">
                <a:pos x="239" y="140"/>
              </a:cxn>
              <a:cxn ang="0">
                <a:pos x="27" y="268"/>
              </a:cxn>
              <a:cxn ang="0">
                <a:pos x="79" y="364"/>
              </a:cxn>
            </a:cxnLst>
            <a:rect l="0" t="0" r="r" b="b"/>
            <a:pathLst>
              <a:path w="935" h="364">
                <a:moveTo>
                  <a:pt x="935" y="0"/>
                </a:moveTo>
                <a:cubicBezTo>
                  <a:pt x="887" y="4"/>
                  <a:pt x="767" y="1"/>
                  <a:pt x="651" y="24"/>
                </a:cubicBezTo>
                <a:cubicBezTo>
                  <a:pt x="535" y="47"/>
                  <a:pt x="343" y="99"/>
                  <a:pt x="239" y="140"/>
                </a:cubicBezTo>
                <a:cubicBezTo>
                  <a:pt x="135" y="181"/>
                  <a:pt x="54" y="231"/>
                  <a:pt x="27" y="268"/>
                </a:cubicBezTo>
                <a:cubicBezTo>
                  <a:pt x="0" y="305"/>
                  <a:pt x="39" y="334"/>
                  <a:pt x="79" y="364"/>
                </a:cubicBezTo>
              </a:path>
            </a:pathLst>
          </a:custGeom>
          <a:noFill/>
          <a:ln w="9525">
            <a:solidFill>
              <a:srgbClr val="66CCFF"/>
            </a:solidFill>
            <a:round/>
            <a:headEnd/>
            <a:tailEnd/>
          </a:ln>
          <a:effectLst/>
        </p:spPr>
        <p:txBody>
          <a:bodyPr/>
          <a:lstStyle/>
          <a:p>
            <a:pPr algn="ctr" eaLnBrk="0" hangingPunct="0">
              <a:spcBef>
                <a:spcPct val="50000"/>
              </a:spcBef>
              <a:buClr>
                <a:srgbClr val="0033CC"/>
              </a:buClr>
              <a:buSzPct val="155000"/>
              <a:buFont typeface="Symbol" pitchFamily="18" charset="2"/>
              <a:buNone/>
              <a:defRPr/>
            </a:pPr>
            <a:endParaRPr lang="en-US" sz="1200" b="1">
              <a:solidFill>
                <a:srgbClr val="000000"/>
              </a:solidFill>
            </a:endParaRPr>
          </a:p>
        </p:txBody>
      </p:sp>
      <p:sp>
        <p:nvSpPr>
          <p:cNvPr id="16" name="Freeform 15"/>
          <p:cNvSpPr>
            <a:spLocks/>
          </p:cNvSpPr>
          <p:nvPr userDrawn="1"/>
        </p:nvSpPr>
        <p:spPr bwMode="auto">
          <a:xfrm>
            <a:off x="3879850" y="5135563"/>
            <a:ext cx="674688" cy="385762"/>
          </a:xfrm>
          <a:custGeom>
            <a:avLst/>
            <a:gdLst/>
            <a:ahLst/>
            <a:cxnLst>
              <a:cxn ang="0">
                <a:pos x="644" y="197"/>
              </a:cxn>
              <a:cxn ang="0">
                <a:pos x="480" y="201"/>
              </a:cxn>
              <a:cxn ang="0">
                <a:pos x="352" y="137"/>
              </a:cxn>
              <a:cxn ang="0">
                <a:pos x="256" y="29"/>
              </a:cxn>
              <a:cxn ang="0">
                <a:pos x="124" y="5"/>
              </a:cxn>
              <a:cxn ang="0">
                <a:pos x="0" y="57"/>
              </a:cxn>
            </a:cxnLst>
            <a:rect l="0" t="0" r="r" b="b"/>
            <a:pathLst>
              <a:path w="644" h="211">
                <a:moveTo>
                  <a:pt x="644" y="197"/>
                </a:moveTo>
                <a:cubicBezTo>
                  <a:pt x="617" y="198"/>
                  <a:pt x="529" y="211"/>
                  <a:pt x="480" y="201"/>
                </a:cubicBezTo>
                <a:cubicBezTo>
                  <a:pt x="431" y="191"/>
                  <a:pt x="389" y="166"/>
                  <a:pt x="352" y="137"/>
                </a:cubicBezTo>
                <a:cubicBezTo>
                  <a:pt x="315" y="108"/>
                  <a:pt x="294" y="51"/>
                  <a:pt x="256" y="29"/>
                </a:cubicBezTo>
                <a:cubicBezTo>
                  <a:pt x="218" y="7"/>
                  <a:pt x="167" y="0"/>
                  <a:pt x="124" y="5"/>
                </a:cubicBezTo>
                <a:cubicBezTo>
                  <a:pt x="81" y="10"/>
                  <a:pt x="26" y="46"/>
                  <a:pt x="0" y="57"/>
                </a:cubicBezTo>
              </a:path>
            </a:pathLst>
          </a:custGeom>
          <a:noFill/>
          <a:ln w="15875">
            <a:solidFill>
              <a:srgbClr val="66CCFF"/>
            </a:solidFill>
            <a:round/>
            <a:headEnd/>
            <a:tailEnd/>
          </a:ln>
          <a:effectLst/>
        </p:spPr>
        <p:txBody>
          <a:bodyPr/>
          <a:lstStyle/>
          <a:p>
            <a:pPr algn="ctr" eaLnBrk="0" hangingPunct="0">
              <a:spcBef>
                <a:spcPct val="50000"/>
              </a:spcBef>
              <a:buClr>
                <a:srgbClr val="0033CC"/>
              </a:buClr>
              <a:buSzPct val="155000"/>
              <a:buFont typeface="Symbol" pitchFamily="18" charset="2"/>
              <a:buNone/>
              <a:defRPr/>
            </a:pPr>
            <a:endParaRPr lang="en-US" sz="1200" b="1">
              <a:solidFill>
                <a:srgbClr val="000000"/>
              </a:solidFill>
            </a:endParaRPr>
          </a:p>
        </p:txBody>
      </p:sp>
      <p:grpSp>
        <p:nvGrpSpPr>
          <p:cNvPr id="17" name="Group 16"/>
          <p:cNvGrpSpPr>
            <a:grpSpLocks/>
          </p:cNvGrpSpPr>
          <p:nvPr userDrawn="1"/>
        </p:nvGrpSpPr>
        <p:grpSpPr bwMode="auto">
          <a:xfrm>
            <a:off x="7761288" y="241300"/>
            <a:ext cx="1033462" cy="414338"/>
            <a:chOff x="2444" y="1518"/>
            <a:chExt cx="1488" cy="550"/>
          </a:xfrm>
        </p:grpSpPr>
        <p:sp>
          <p:nvSpPr>
            <p:cNvPr id="18" name="Freeform 17"/>
            <p:cNvSpPr>
              <a:spLocks noEditPoints="1"/>
            </p:cNvSpPr>
            <p:nvPr/>
          </p:nvSpPr>
          <p:spPr bwMode="auto">
            <a:xfrm>
              <a:off x="3843" y="1518"/>
              <a:ext cx="89" cy="91"/>
            </a:xfrm>
            <a:custGeom>
              <a:avLst/>
              <a:gdLst/>
              <a:ahLst/>
              <a:cxnLst>
                <a:cxn ang="0">
                  <a:pos x="450" y="709"/>
                </a:cxn>
                <a:cxn ang="0">
                  <a:pos x="547" y="669"/>
                </a:cxn>
                <a:cxn ang="0">
                  <a:pos x="626" y="603"/>
                </a:cxn>
                <a:cxn ang="0">
                  <a:pos x="685" y="516"/>
                </a:cxn>
                <a:cxn ang="0">
                  <a:pos x="716" y="415"/>
                </a:cxn>
                <a:cxn ang="0">
                  <a:pos x="716" y="306"/>
                </a:cxn>
                <a:cxn ang="0">
                  <a:pos x="685" y="205"/>
                </a:cxn>
                <a:cxn ang="0">
                  <a:pos x="626" y="118"/>
                </a:cxn>
                <a:cxn ang="0">
                  <a:pos x="547" y="53"/>
                </a:cxn>
                <a:cxn ang="0">
                  <a:pos x="450" y="11"/>
                </a:cxn>
                <a:cxn ang="0">
                  <a:pos x="342" y="0"/>
                </a:cxn>
                <a:cxn ang="0">
                  <a:pos x="237" y="22"/>
                </a:cxn>
                <a:cxn ang="0">
                  <a:pos x="145" y="72"/>
                </a:cxn>
                <a:cxn ang="0">
                  <a:pos x="72" y="145"/>
                </a:cxn>
                <a:cxn ang="0">
                  <a:pos x="23" y="237"/>
                </a:cxn>
                <a:cxn ang="0">
                  <a:pos x="1" y="342"/>
                </a:cxn>
                <a:cxn ang="0">
                  <a:pos x="12" y="450"/>
                </a:cxn>
                <a:cxn ang="0">
                  <a:pos x="53" y="547"/>
                </a:cxn>
                <a:cxn ang="0">
                  <a:pos x="119" y="626"/>
                </a:cxn>
                <a:cxn ang="0">
                  <a:pos x="205" y="685"/>
                </a:cxn>
                <a:cxn ang="0">
                  <a:pos x="306" y="716"/>
                </a:cxn>
                <a:cxn ang="0">
                  <a:pos x="56" y="329"/>
                </a:cxn>
                <a:cxn ang="0">
                  <a:pos x="78" y="241"/>
                </a:cxn>
                <a:cxn ang="0">
                  <a:pos x="125" y="166"/>
                </a:cxn>
                <a:cxn ang="0">
                  <a:pos x="190" y="106"/>
                </a:cxn>
                <a:cxn ang="0">
                  <a:pos x="270" y="68"/>
                </a:cxn>
                <a:cxn ang="0">
                  <a:pos x="361" y="54"/>
                </a:cxn>
                <a:cxn ang="0">
                  <a:pos x="451" y="68"/>
                </a:cxn>
                <a:cxn ang="0">
                  <a:pos x="532" y="106"/>
                </a:cxn>
                <a:cxn ang="0">
                  <a:pos x="597" y="166"/>
                </a:cxn>
                <a:cxn ang="0">
                  <a:pos x="643" y="241"/>
                </a:cxn>
                <a:cxn ang="0">
                  <a:pos x="666" y="329"/>
                </a:cxn>
                <a:cxn ang="0">
                  <a:pos x="660" y="421"/>
                </a:cxn>
                <a:cxn ang="0">
                  <a:pos x="630" y="506"/>
                </a:cxn>
                <a:cxn ang="0">
                  <a:pos x="577" y="577"/>
                </a:cxn>
                <a:cxn ang="0">
                  <a:pos x="506" y="629"/>
                </a:cxn>
                <a:cxn ang="0">
                  <a:pos x="422" y="660"/>
                </a:cxn>
                <a:cxn ang="0">
                  <a:pos x="330" y="665"/>
                </a:cxn>
                <a:cxn ang="0">
                  <a:pos x="241" y="643"/>
                </a:cxn>
                <a:cxn ang="0">
                  <a:pos x="166" y="596"/>
                </a:cxn>
                <a:cxn ang="0">
                  <a:pos x="107" y="532"/>
                </a:cxn>
                <a:cxn ang="0">
                  <a:pos x="68" y="451"/>
                </a:cxn>
                <a:cxn ang="0">
                  <a:pos x="55" y="361"/>
                </a:cxn>
                <a:cxn ang="0">
                  <a:pos x="511" y="541"/>
                </a:cxn>
                <a:cxn ang="0">
                  <a:pos x="487" y="345"/>
                </a:cxn>
                <a:cxn ang="0">
                  <a:pos x="506" y="296"/>
                </a:cxn>
                <a:cxn ang="0">
                  <a:pos x="484" y="206"/>
                </a:cxn>
                <a:cxn ang="0">
                  <a:pos x="419" y="167"/>
                </a:cxn>
                <a:cxn ang="0">
                  <a:pos x="225" y="161"/>
                </a:cxn>
                <a:cxn ang="0">
                  <a:pos x="403" y="232"/>
                </a:cxn>
                <a:cxn ang="0">
                  <a:pos x="428" y="250"/>
                </a:cxn>
                <a:cxn ang="0">
                  <a:pos x="434" y="283"/>
                </a:cxn>
                <a:cxn ang="0">
                  <a:pos x="421" y="311"/>
                </a:cxn>
                <a:cxn ang="0">
                  <a:pos x="294" y="327"/>
                </a:cxn>
              </a:cxnLst>
              <a:rect l="0" t="0" r="r" b="b"/>
              <a:pathLst>
                <a:path w="721" h="720">
                  <a:moveTo>
                    <a:pt x="361" y="720"/>
                  </a:moveTo>
                  <a:lnTo>
                    <a:pt x="379" y="720"/>
                  </a:lnTo>
                  <a:lnTo>
                    <a:pt x="397" y="718"/>
                  </a:lnTo>
                  <a:lnTo>
                    <a:pt x="415" y="716"/>
                  </a:lnTo>
                  <a:lnTo>
                    <a:pt x="433" y="713"/>
                  </a:lnTo>
                  <a:lnTo>
                    <a:pt x="450" y="709"/>
                  </a:lnTo>
                  <a:lnTo>
                    <a:pt x="467" y="704"/>
                  </a:lnTo>
                  <a:lnTo>
                    <a:pt x="484" y="698"/>
                  </a:lnTo>
                  <a:lnTo>
                    <a:pt x="501" y="692"/>
                  </a:lnTo>
                  <a:lnTo>
                    <a:pt x="516" y="685"/>
                  </a:lnTo>
                  <a:lnTo>
                    <a:pt x="532" y="677"/>
                  </a:lnTo>
                  <a:lnTo>
                    <a:pt x="547" y="669"/>
                  </a:lnTo>
                  <a:lnTo>
                    <a:pt x="562" y="658"/>
                  </a:lnTo>
                  <a:lnTo>
                    <a:pt x="576" y="649"/>
                  </a:lnTo>
                  <a:lnTo>
                    <a:pt x="589" y="638"/>
                  </a:lnTo>
                  <a:lnTo>
                    <a:pt x="603" y="626"/>
                  </a:lnTo>
                  <a:lnTo>
                    <a:pt x="615" y="615"/>
                  </a:lnTo>
                  <a:lnTo>
                    <a:pt x="626" y="603"/>
                  </a:lnTo>
                  <a:lnTo>
                    <a:pt x="638" y="589"/>
                  </a:lnTo>
                  <a:lnTo>
                    <a:pt x="649" y="576"/>
                  </a:lnTo>
                  <a:lnTo>
                    <a:pt x="659" y="561"/>
                  </a:lnTo>
                  <a:lnTo>
                    <a:pt x="669" y="547"/>
                  </a:lnTo>
                  <a:lnTo>
                    <a:pt x="677" y="532"/>
                  </a:lnTo>
                  <a:lnTo>
                    <a:pt x="685" y="516"/>
                  </a:lnTo>
                  <a:lnTo>
                    <a:pt x="692" y="501"/>
                  </a:lnTo>
                  <a:lnTo>
                    <a:pt x="699" y="484"/>
                  </a:lnTo>
                  <a:lnTo>
                    <a:pt x="705" y="468"/>
                  </a:lnTo>
                  <a:lnTo>
                    <a:pt x="709" y="450"/>
                  </a:lnTo>
                  <a:lnTo>
                    <a:pt x="713" y="433"/>
                  </a:lnTo>
                  <a:lnTo>
                    <a:pt x="716" y="415"/>
                  </a:lnTo>
                  <a:lnTo>
                    <a:pt x="719" y="397"/>
                  </a:lnTo>
                  <a:lnTo>
                    <a:pt x="720" y="379"/>
                  </a:lnTo>
                  <a:lnTo>
                    <a:pt x="721" y="361"/>
                  </a:lnTo>
                  <a:lnTo>
                    <a:pt x="720" y="342"/>
                  </a:lnTo>
                  <a:lnTo>
                    <a:pt x="719" y="323"/>
                  </a:lnTo>
                  <a:lnTo>
                    <a:pt x="716" y="306"/>
                  </a:lnTo>
                  <a:lnTo>
                    <a:pt x="713" y="288"/>
                  </a:lnTo>
                  <a:lnTo>
                    <a:pt x="709" y="271"/>
                  </a:lnTo>
                  <a:lnTo>
                    <a:pt x="705" y="253"/>
                  </a:lnTo>
                  <a:lnTo>
                    <a:pt x="699" y="237"/>
                  </a:lnTo>
                  <a:lnTo>
                    <a:pt x="692" y="220"/>
                  </a:lnTo>
                  <a:lnTo>
                    <a:pt x="685" y="205"/>
                  </a:lnTo>
                  <a:lnTo>
                    <a:pt x="677" y="189"/>
                  </a:lnTo>
                  <a:lnTo>
                    <a:pt x="669" y="174"/>
                  </a:lnTo>
                  <a:lnTo>
                    <a:pt x="659" y="160"/>
                  </a:lnTo>
                  <a:lnTo>
                    <a:pt x="649" y="145"/>
                  </a:lnTo>
                  <a:lnTo>
                    <a:pt x="638" y="132"/>
                  </a:lnTo>
                  <a:lnTo>
                    <a:pt x="626" y="118"/>
                  </a:lnTo>
                  <a:lnTo>
                    <a:pt x="615" y="106"/>
                  </a:lnTo>
                  <a:lnTo>
                    <a:pt x="603" y="94"/>
                  </a:lnTo>
                  <a:lnTo>
                    <a:pt x="589" y="82"/>
                  </a:lnTo>
                  <a:lnTo>
                    <a:pt x="576" y="72"/>
                  </a:lnTo>
                  <a:lnTo>
                    <a:pt x="562" y="62"/>
                  </a:lnTo>
                  <a:lnTo>
                    <a:pt x="547" y="53"/>
                  </a:lnTo>
                  <a:lnTo>
                    <a:pt x="532" y="43"/>
                  </a:lnTo>
                  <a:lnTo>
                    <a:pt x="516" y="36"/>
                  </a:lnTo>
                  <a:lnTo>
                    <a:pt x="501" y="29"/>
                  </a:lnTo>
                  <a:lnTo>
                    <a:pt x="484" y="22"/>
                  </a:lnTo>
                  <a:lnTo>
                    <a:pt x="467" y="16"/>
                  </a:lnTo>
                  <a:lnTo>
                    <a:pt x="450" y="11"/>
                  </a:lnTo>
                  <a:lnTo>
                    <a:pt x="433" y="7"/>
                  </a:lnTo>
                  <a:lnTo>
                    <a:pt x="415" y="4"/>
                  </a:lnTo>
                  <a:lnTo>
                    <a:pt x="397" y="2"/>
                  </a:lnTo>
                  <a:lnTo>
                    <a:pt x="379" y="0"/>
                  </a:lnTo>
                  <a:lnTo>
                    <a:pt x="361" y="0"/>
                  </a:lnTo>
                  <a:lnTo>
                    <a:pt x="342" y="0"/>
                  </a:lnTo>
                  <a:lnTo>
                    <a:pt x="324" y="2"/>
                  </a:lnTo>
                  <a:lnTo>
                    <a:pt x="306" y="4"/>
                  </a:lnTo>
                  <a:lnTo>
                    <a:pt x="289" y="7"/>
                  </a:lnTo>
                  <a:lnTo>
                    <a:pt x="271" y="11"/>
                  </a:lnTo>
                  <a:lnTo>
                    <a:pt x="254" y="16"/>
                  </a:lnTo>
                  <a:lnTo>
                    <a:pt x="237" y="22"/>
                  </a:lnTo>
                  <a:lnTo>
                    <a:pt x="221" y="29"/>
                  </a:lnTo>
                  <a:lnTo>
                    <a:pt x="205" y="36"/>
                  </a:lnTo>
                  <a:lnTo>
                    <a:pt x="190" y="43"/>
                  </a:lnTo>
                  <a:lnTo>
                    <a:pt x="174" y="53"/>
                  </a:lnTo>
                  <a:lnTo>
                    <a:pt x="160" y="62"/>
                  </a:lnTo>
                  <a:lnTo>
                    <a:pt x="145" y="72"/>
                  </a:lnTo>
                  <a:lnTo>
                    <a:pt x="132" y="82"/>
                  </a:lnTo>
                  <a:lnTo>
                    <a:pt x="119" y="94"/>
                  </a:lnTo>
                  <a:lnTo>
                    <a:pt x="106" y="106"/>
                  </a:lnTo>
                  <a:lnTo>
                    <a:pt x="95" y="118"/>
                  </a:lnTo>
                  <a:lnTo>
                    <a:pt x="84" y="132"/>
                  </a:lnTo>
                  <a:lnTo>
                    <a:pt x="72" y="145"/>
                  </a:lnTo>
                  <a:lnTo>
                    <a:pt x="62" y="160"/>
                  </a:lnTo>
                  <a:lnTo>
                    <a:pt x="53" y="174"/>
                  </a:lnTo>
                  <a:lnTo>
                    <a:pt x="44" y="189"/>
                  </a:lnTo>
                  <a:lnTo>
                    <a:pt x="36" y="205"/>
                  </a:lnTo>
                  <a:lnTo>
                    <a:pt x="29" y="220"/>
                  </a:lnTo>
                  <a:lnTo>
                    <a:pt x="23" y="237"/>
                  </a:lnTo>
                  <a:lnTo>
                    <a:pt x="17" y="253"/>
                  </a:lnTo>
                  <a:lnTo>
                    <a:pt x="12" y="271"/>
                  </a:lnTo>
                  <a:lnTo>
                    <a:pt x="8" y="288"/>
                  </a:lnTo>
                  <a:lnTo>
                    <a:pt x="4" y="306"/>
                  </a:lnTo>
                  <a:lnTo>
                    <a:pt x="2" y="323"/>
                  </a:lnTo>
                  <a:lnTo>
                    <a:pt x="1" y="342"/>
                  </a:lnTo>
                  <a:lnTo>
                    <a:pt x="0" y="361"/>
                  </a:lnTo>
                  <a:lnTo>
                    <a:pt x="1" y="379"/>
                  </a:lnTo>
                  <a:lnTo>
                    <a:pt x="2" y="397"/>
                  </a:lnTo>
                  <a:lnTo>
                    <a:pt x="4" y="415"/>
                  </a:lnTo>
                  <a:lnTo>
                    <a:pt x="8" y="433"/>
                  </a:lnTo>
                  <a:lnTo>
                    <a:pt x="12" y="450"/>
                  </a:lnTo>
                  <a:lnTo>
                    <a:pt x="17" y="468"/>
                  </a:lnTo>
                  <a:lnTo>
                    <a:pt x="23" y="484"/>
                  </a:lnTo>
                  <a:lnTo>
                    <a:pt x="29" y="501"/>
                  </a:lnTo>
                  <a:lnTo>
                    <a:pt x="36" y="516"/>
                  </a:lnTo>
                  <a:lnTo>
                    <a:pt x="44" y="532"/>
                  </a:lnTo>
                  <a:lnTo>
                    <a:pt x="53" y="547"/>
                  </a:lnTo>
                  <a:lnTo>
                    <a:pt x="62" y="561"/>
                  </a:lnTo>
                  <a:lnTo>
                    <a:pt x="72" y="576"/>
                  </a:lnTo>
                  <a:lnTo>
                    <a:pt x="84" y="589"/>
                  </a:lnTo>
                  <a:lnTo>
                    <a:pt x="95" y="603"/>
                  </a:lnTo>
                  <a:lnTo>
                    <a:pt x="106" y="615"/>
                  </a:lnTo>
                  <a:lnTo>
                    <a:pt x="119" y="626"/>
                  </a:lnTo>
                  <a:lnTo>
                    <a:pt x="132" y="638"/>
                  </a:lnTo>
                  <a:lnTo>
                    <a:pt x="145" y="649"/>
                  </a:lnTo>
                  <a:lnTo>
                    <a:pt x="160" y="658"/>
                  </a:lnTo>
                  <a:lnTo>
                    <a:pt x="174" y="669"/>
                  </a:lnTo>
                  <a:lnTo>
                    <a:pt x="190" y="677"/>
                  </a:lnTo>
                  <a:lnTo>
                    <a:pt x="205" y="685"/>
                  </a:lnTo>
                  <a:lnTo>
                    <a:pt x="221" y="692"/>
                  </a:lnTo>
                  <a:lnTo>
                    <a:pt x="237" y="698"/>
                  </a:lnTo>
                  <a:lnTo>
                    <a:pt x="254" y="704"/>
                  </a:lnTo>
                  <a:lnTo>
                    <a:pt x="271" y="709"/>
                  </a:lnTo>
                  <a:lnTo>
                    <a:pt x="289" y="713"/>
                  </a:lnTo>
                  <a:lnTo>
                    <a:pt x="306" y="716"/>
                  </a:lnTo>
                  <a:lnTo>
                    <a:pt x="324" y="718"/>
                  </a:lnTo>
                  <a:lnTo>
                    <a:pt x="342" y="720"/>
                  </a:lnTo>
                  <a:lnTo>
                    <a:pt x="361" y="720"/>
                  </a:lnTo>
                  <a:close/>
                  <a:moveTo>
                    <a:pt x="55" y="361"/>
                  </a:moveTo>
                  <a:lnTo>
                    <a:pt x="55" y="344"/>
                  </a:lnTo>
                  <a:lnTo>
                    <a:pt x="56" y="329"/>
                  </a:lnTo>
                  <a:lnTo>
                    <a:pt x="58" y="314"/>
                  </a:lnTo>
                  <a:lnTo>
                    <a:pt x="61" y="299"/>
                  </a:lnTo>
                  <a:lnTo>
                    <a:pt x="64" y="284"/>
                  </a:lnTo>
                  <a:lnTo>
                    <a:pt x="68" y="269"/>
                  </a:lnTo>
                  <a:lnTo>
                    <a:pt x="73" y="255"/>
                  </a:lnTo>
                  <a:lnTo>
                    <a:pt x="78" y="241"/>
                  </a:lnTo>
                  <a:lnTo>
                    <a:pt x="85" y="228"/>
                  </a:lnTo>
                  <a:lnTo>
                    <a:pt x="92" y="214"/>
                  </a:lnTo>
                  <a:lnTo>
                    <a:pt x="99" y="202"/>
                  </a:lnTo>
                  <a:lnTo>
                    <a:pt x="107" y="190"/>
                  </a:lnTo>
                  <a:lnTo>
                    <a:pt x="116" y="177"/>
                  </a:lnTo>
                  <a:lnTo>
                    <a:pt x="125" y="166"/>
                  </a:lnTo>
                  <a:lnTo>
                    <a:pt x="134" y="155"/>
                  </a:lnTo>
                  <a:lnTo>
                    <a:pt x="144" y="144"/>
                  </a:lnTo>
                  <a:lnTo>
                    <a:pt x="155" y="134"/>
                  </a:lnTo>
                  <a:lnTo>
                    <a:pt x="166" y="124"/>
                  </a:lnTo>
                  <a:lnTo>
                    <a:pt x="177" y="114"/>
                  </a:lnTo>
                  <a:lnTo>
                    <a:pt x="190" y="106"/>
                  </a:lnTo>
                  <a:lnTo>
                    <a:pt x="202" y="98"/>
                  </a:lnTo>
                  <a:lnTo>
                    <a:pt x="214" y="91"/>
                  </a:lnTo>
                  <a:lnTo>
                    <a:pt x="228" y="84"/>
                  </a:lnTo>
                  <a:lnTo>
                    <a:pt x="241" y="78"/>
                  </a:lnTo>
                  <a:lnTo>
                    <a:pt x="256" y="72"/>
                  </a:lnTo>
                  <a:lnTo>
                    <a:pt x="270" y="68"/>
                  </a:lnTo>
                  <a:lnTo>
                    <a:pt x="284" y="64"/>
                  </a:lnTo>
                  <a:lnTo>
                    <a:pt x="299" y="60"/>
                  </a:lnTo>
                  <a:lnTo>
                    <a:pt x="314" y="58"/>
                  </a:lnTo>
                  <a:lnTo>
                    <a:pt x="330" y="56"/>
                  </a:lnTo>
                  <a:lnTo>
                    <a:pt x="345" y="55"/>
                  </a:lnTo>
                  <a:lnTo>
                    <a:pt x="361" y="54"/>
                  </a:lnTo>
                  <a:lnTo>
                    <a:pt x="376" y="55"/>
                  </a:lnTo>
                  <a:lnTo>
                    <a:pt x="392" y="56"/>
                  </a:lnTo>
                  <a:lnTo>
                    <a:pt x="407" y="58"/>
                  </a:lnTo>
                  <a:lnTo>
                    <a:pt x="422" y="60"/>
                  </a:lnTo>
                  <a:lnTo>
                    <a:pt x="437" y="64"/>
                  </a:lnTo>
                  <a:lnTo>
                    <a:pt x="451" y="68"/>
                  </a:lnTo>
                  <a:lnTo>
                    <a:pt x="466" y="72"/>
                  </a:lnTo>
                  <a:lnTo>
                    <a:pt x="479" y="78"/>
                  </a:lnTo>
                  <a:lnTo>
                    <a:pt x="494" y="84"/>
                  </a:lnTo>
                  <a:lnTo>
                    <a:pt x="506" y="91"/>
                  </a:lnTo>
                  <a:lnTo>
                    <a:pt x="519" y="98"/>
                  </a:lnTo>
                  <a:lnTo>
                    <a:pt x="532" y="106"/>
                  </a:lnTo>
                  <a:lnTo>
                    <a:pt x="544" y="114"/>
                  </a:lnTo>
                  <a:lnTo>
                    <a:pt x="555" y="124"/>
                  </a:lnTo>
                  <a:lnTo>
                    <a:pt x="567" y="134"/>
                  </a:lnTo>
                  <a:lnTo>
                    <a:pt x="577" y="144"/>
                  </a:lnTo>
                  <a:lnTo>
                    <a:pt x="587" y="155"/>
                  </a:lnTo>
                  <a:lnTo>
                    <a:pt x="597" y="166"/>
                  </a:lnTo>
                  <a:lnTo>
                    <a:pt x="606" y="177"/>
                  </a:lnTo>
                  <a:lnTo>
                    <a:pt x="614" y="190"/>
                  </a:lnTo>
                  <a:lnTo>
                    <a:pt x="622" y="202"/>
                  </a:lnTo>
                  <a:lnTo>
                    <a:pt x="630" y="214"/>
                  </a:lnTo>
                  <a:lnTo>
                    <a:pt x="637" y="228"/>
                  </a:lnTo>
                  <a:lnTo>
                    <a:pt x="643" y="241"/>
                  </a:lnTo>
                  <a:lnTo>
                    <a:pt x="648" y="255"/>
                  </a:lnTo>
                  <a:lnTo>
                    <a:pt x="653" y="269"/>
                  </a:lnTo>
                  <a:lnTo>
                    <a:pt x="657" y="284"/>
                  </a:lnTo>
                  <a:lnTo>
                    <a:pt x="660" y="299"/>
                  </a:lnTo>
                  <a:lnTo>
                    <a:pt x="664" y="314"/>
                  </a:lnTo>
                  <a:lnTo>
                    <a:pt x="666" y="329"/>
                  </a:lnTo>
                  <a:lnTo>
                    <a:pt x="667" y="344"/>
                  </a:lnTo>
                  <a:lnTo>
                    <a:pt x="667" y="361"/>
                  </a:lnTo>
                  <a:lnTo>
                    <a:pt x="667" y="376"/>
                  </a:lnTo>
                  <a:lnTo>
                    <a:pt x="666" y="391"/>
                  </a:lnTo>
                  <a:lnTo>
                    <a:pt x="664" y="407"/>
                  </a:lnTo>
                  <a:lnTo>
                    <a:pt x="660" y="421"/>
                  </a:lnTo>
                  <a:lnTo>
                    <a:pt x="657" y="437"/>
                  </a:lnTo>
                  <a:lnTo>
                    <a:pt x="653" y="451"/>
                  </a:lnTo>
                  <a:lnTo>
                    <a:pt x="648" y="466"/>
                  </a:lnTo>
                  <a:lnTo>
                    <a:pt x="643" y="479"/>
                  </a:lnTo>
                  <a:lnTo>
                    <a:pt x="637" y="492"/>
                  </a:lnTo>
                  <a:lnTo>
                    <a:pt x="630" y="506"/>
                  </a:lnTo>
                  <a:lnTo>
                    <a:pt x="622" y="519"/>
                  </a:lnTo>
                  <a:lnTo>
                    <a:pt x="614" y="532"/>
                  </a:lnTo>
                  <a:lnTo>
                    <a:pt x="606" y="543"/>
                  </a:lnTo>
                  <a:lnTo>
                    <a:pt x="597" y="555"/>
                  </a:lnTo>
                  <a:lnTo>
                    <a:pt x="587" y="566"/>
                  </a:lnTo>
                  <a:lnTo>
                    <a:pt x="577" y="577"/>
                  </a:lnTo>
                  <a:lnTo>
                    <a:pt x="567" y="587"/>
                  </a:lnTo>
                  <a:lnTo>
                    <a:pt x="555" y="596"/>
                  </a:lnTo>
                  <a:lnTo>
                    <a:pt x="544" y="606"/>
                  </a:lnTo>
                  <a:lnTo>
                    <a:pt x="532" y="614"/>
                  </a:lnTo>
                  <a:lnTo>
                    <a:pt x="519" y="622"/>
                  </a:lnTo>
                  <a:lnTo>
                    <a:pt x="506" y="629"/>
                  </a:lnTo>
                  <a:lnTo>
                    <a:pt x="494" y="637"/>
                  </a:lnTo>
                  <a:lnTo>
                    <a:pt x="479" y="643"/>
                  </a:lnTo>
                  <a:lnTo>
                    <a:pt x="466" y="648"/>
                  </a:lnTo>
                  <a:lnTo>
                    <a:pt x="451" y="653"/>
                  </a:lnTo>
                  <a:lnTo>
                    <a:pt x="437" y="657"/>
                  </a:lnTo>
                  <a:lnTo>
                    <a:pt x="422" y="660"/>
                  </a:lnTo>
                  <a:lnTo>
                    <a:pt x="407" y="663"/>
                  </a:lnTo>
                  <a:lnTo>
                    <a:pt x="392" y="665"/>
                  </a:lnTo>
                  <a:lnTo>
                    <a:pt x="376" y="666"/>
                  </a:lnTo>
                  <a:lnTo>
                    <a:pt x="361" y="666"/>
                  </a:lnTo>
                  <a:lnTo>
                    <a:pt x="345" y="666"/>
                  </a:lnTo>
                  <a:lnTo>
                    <a:pt x="330" y="665"/>
                  </a:lnTo>
                  <a:lnTo>
                    <a:pt x="314" y="663"/>
                  </a:lnTo>
                  <a:lnTo>
                    <a:pt x="299" y="660"/>
                  </a:lnTo>
                  <a:lnTo>
                    <a:pt x="284" y="657"/>
                  </a:lnTo>
                  <a:lnTo>
                    <a:pt x="270" y="653"/>
                  </a:lnTo>
                  <a:lnTo>
                    <a:pt x="256" y="648"/>
                  </a:lnTo>
                  <a:lnTo>
                    <a:pt x="241" y="643"/>
                  </a:lnTo>
                  <a:lnTo>
                    <a:pt x="228" y="637"/>
                  </a:lnTo>
                  <a:lnTo>
                    <a:pt x="214" y="629"/>
                  </a:lnTo>
                  <a:lnTo>
                    <a:pt x="202" y="622"/>
                  </a:lnTo>
                  <a:lnTo>
                    <a:pt x="190" y="614"/>
                  </a:lnTo>
                  <a:lnTo>
                    <a:pt x="177" y="606"/>
                  </a:lnTo>
                  <a:lnTo>
                    <a:pt x="166" y="596"/>
                  </a:lnTo>
                  <a:lnTo>
                    <a:pt x="155" y="587"/>
                  </a:lnTo>
                  <a:lnTo>
                    <a:pt x="144" y="577"/>
                  </a:lnTo>
                  <a:lnTo>
                    <a:pt x="134" y="566"/>
                  </a:lnTo>
                  <a:lnTo>
                    <a:pt x="125" y="555"/>
                  </a:lnTo>
                  <a:lnTo>
                    <a:pt x="116" y="543"/>
                  </a:lnTo>
                  <a:lnTo>
                    <a:pt x="107" y="532"/>
                  </a:lnTo>
                  <a:lnTo>
                    <a:pt x="99" y="519"/>
                  </a:lnTo>
                  <a:lnTo>
                    <a:pt x="92" y="506"/>
                  </a:lnTo>
                  <a:lnTo>
                    <a:pt x="85" y="492"/>
                  </a:lnTo>
                  <a:lnTo>
                    <a:pt x="78" y="479"/>
                  </a:lnTo>
                  <a:lnTo>
                    <a:pt x="73" y="466"/>
                  </a:lnTo>
                  <a:lnTo>
                    <a:pt x="68" y="451"/>
                  </a:lnTo>
                  <a:lnTo>
                    <a:pt x="64" y="437"/>
                  </a:lnTo>
                  <a:lnTo>
                    <a:pt x="61" y="421"/>
                  </a:lnTo>
                  <a:lnTo>
                    <a:pt x="58" y="407"/>
                  </a:lnTo>
                  <a:lnTo>
                    <a:pt x="56" y="391"/>
                  </a:lnTo>
                  <a:lnTo>
                    <a:pt x="55" y="376"/>
                  </a:lnTo>
                  <a:lnTo>
                    <a:pt x="55" y="361"/>
                  </a:lnTo>
                  <a:close/>
                  <a:moveTo>
                    <a:pt x="225" y="541"/>
                  </a:moveTo>
                  <a:lnTo>
                    <a:pt x="294" y="541"/>
                  </a:lnTo>
                  <a:lnTo>
                    <a:pt x="294" y="387"/>
                  </a:lnTo>
                  <a:lnTo>
                    <a:pt x="374" y="387"/>
                  </a:lnTo>
                  <a:lnTo>
                    <a:pt x="434" y="541"/>
                  </a:lnTo>
                  <a:lnTo>
                    <a:pt x="511" y="541"/>
                  </a:lnTo>
                  <a:lnTo>
                    <a:pt x="440" y="377"/>
                  </a:lnTo>
                  <a:lnTo>
                    <a:pt x="450" y="372"/>
                  </a:lnTo>
                  <a:lnTo>
                    <a:pt x="461" y="367"/>
                  </a:lnTo>
                  <a:lnTo>
                    <a:pt x="472" y="360"/>
                  </a:lnTo>
                  <a:lnTo>
                    <a:pt x="482" y="351"/>
                  </a:lnTo>
                  <a:lnTo>
                    <a:pt x="487" y="345"/>
                  </a:lnTo>
                  <a:lnTo>
                    <a:pt x="492" y="340"/>
                  </a:lnTo>
                  <a:lnTo>
                    <a:pt x="496" y="333"/>
                  </a:lnTo>
                  <a:lnTo>
                    <a:pt x="500" y="324"/>
                  </a:lnTo>
                  <a:lnTo>
                    <a:pt x="502" y="316"/>
                  </a:lnTo>
                  <a:lnTo>
                    <a:pt x="504" y="306"/>
                  </a:lnTo>
                  <a:lnTo>
                    <a:pt x="506" y="296"/>
                  </a:lnTo>
                  <a:lnTo>
                    <a:pt x="506" y="283"/>
                  </a:lnTo>
                  <a:lnTo>
                    <a:pt x="505" y="264"/>
                  </a:lnTo>
                  <a:lnTo>
                    <a:pt x="503" y="246"/>
                  </a:lnTo>
                  <a:lnTo>
                    <a:pt x="498" y="232"/>
                  </a:lnTo>
                  <a:lnTo>
                    <a:pt x="493" y="217"/>
                  </a:lnTo>
                  <a:lnTo>
                    <a:pt x="484" y="206"/>
                  </a:lnTo>
                  <a:lnTo>
                    <a:pt x="476" y="197"/>
                  </a:lnTo>
                  <a:lnTo>
                    <a:pt x="467" y="187"/>
                  </a:lnTo>
                  <a:lnTo>
                    <a:pt x="455" y="181"/>
                  </a:lnTo>
                  <a:lnTo>
                    <a:pt x="444" y="175"/>
                  </a:lnTo>
                  <a:lnTo>
                    <a:pt x="432" y="171"/>
                  </a:lnTo>
                  <a:lnTo>
                    <a:pt x="419" y="167"/>
                  </a:lnTo>
                  <a:lnTo>
                    <a:pt x="406" y="165"/>
                  </a:lnTo>
                  <a:lnTo>
                    <a:pt x="393" y="163"/>
                  </a:lnTo>
                  <a:lnTo>
                    <a:pt x="379" y="162"/>
                  </a:lnTo>
                  <a:lnTo>
                    <a:pt x="365" y="162"/>
                  </a:lnTo>
                  <a:lnTo>
                    <a:pt x="351" y="161"/>
                  </a:lnTo>
                  <a:lnTo>
                    <a:pt x="225" y="161"/>
                  </a:lnTo>
                  <a:lnTo>
                    <a:pt x="225" y="541"/>
                  </a:lnTo>
                  <a:close/>
                  <a:moveTo>
                    <a:pt x="294" y="227"/>
                  </a:moveTo>
                  <a:lnTo>
                    <a:pt x="370" y="227"/>
                  </a:lnTo>
                  <a:lnTo>
                    <a:pt x="384" y="228"/>
                  </a:lnTo>
                  <a:lnTo>
                    <a:pt x="398" y="230"/>
                  </a:lnTo>
                  <a:lnTo>
                    <a:pt x="403" y="232"/>
                  </a:lnTo>
                  <a:lnTo>
                    <a:pt x="408" y="234"/>
                  </a:lnTo>
                  <a:lnTo>
                    <a:pt x="413" y="237"/>
                  </a:lnTo>
                  <a:lnTo>
                    <a:pt x="417" y="239"/>
                  </a:lnTo>
                  <a:lnTo>
                    <a:pt x="421" y="243"/>
                  </a:lnTo>
                  <a:lnTo>
                    <a:pt x="425" y="246"/>
                  </a:lnTo>
                  <a:lnTo>
                    <a:pt x="428" y="250"/>
                  </a:lnTo>
                  <a:lnTo>
                    <a:pt x="430" y="255"/>
                  </a:lnTo>
                  <a:lnTo>
                    <a:pt x="432" y="261"/>
                  </a:lnTo>
                  <a:lnTo>
                    <a:pt x="433" y="266"/>
                  </a:lnTo>
                  <a:lnTo>
                    <a:pt x="434" y="271"/>
                  </a:lnTo>
                  <a:lnTo>
                    <a:pt x="434" y="277"/>
                  </a:lnTo>
                  <a:lnTo>
                    <a:pt x="434" y="283"/>
                  </a:lnTo>
                  <a:lnTo>
                    <a:pt x="433" y="289"/>
                  </a:lnTo>
                  <a:lnTo>
                    <a:pt x="432" y="295"/>
                  </a:lnTo>
                  <a:lnTo>
                    <a:pt x="430" y="299"/>
                  </a:lnTo>
                  <a:lnTo>
                    <a:pt x="428" y="304"/>
                  </a:lnTo>
                  <a:lnTo>
                    <a:pt x="425" y="308"/>
                  </a:lnTo>
                  <a:lnTo>
                    <a:pt x="421" y="311"/>
                  </a:lnTo>
                  <a:lnTo>
                    <a:pt x="417" y="314"/>
                  </a:lnTo>
                  <a:lnTo>
                    <a:pt x="409" y="319"/>
                  </a:lnTo>
                  <a:lnTo>
                    <a:pt x="399" y="323"/>
                  </a:lnTo>
                  <a:lnTo>
                    <a:pt x="387" y="326"/>
                  </a:lnTo>
                  <a:lnTo>
                    <a:pt x="376" y="327"/>
                  </a:lnTo>
                  <a:lnTo>
                    <a:pt x="294" y="327"/>
                  </a:lnTo>
                  <a:lnTo>
                    <a:pt x="294" y="227"/>
                  </a:lnTo>
                  <a:close/>
                </a:path>
              </a:pathLst>
            </a:custGeom>
            <a:solidFill>
              <a:schemeClr val="bg1"/>
            </a:solidFill>
            <a:ln w="9525">
              <a:noFill/>
              <a:round/>
              <a:headEnd/>
              <a:tailEnd/>
            </a:ln>
          </p:spPr>
          <p:txBody>
            <a:bodyPr/>
            <a:lstStyle/>
            <a:p>
              <a:pPr algn="ctr" eaLnBrk="0" hangingPunct="0">
                <a:spcBef>
                  <a:spcPct val="50000"/>
                </a:spcBef>
                <a:buClr>
                  <a:srgbClr val="0033CC"/>
                </a:buClr>
                <a:buSzPct val="155000"/>
                <a:buFont typeface="Symbol" pitchFamily="18" charset="2"/>
                <a:buNone/>
                <a:defRPr/>
              </a:pPr>
              <a:endParaRPr lang="en-US" sz="1200" b="1">
                <a:solidFill>
                  <a:srgbClr val="000000"/>
                </a:solidFill>
              </a:endParaRPr>
            </a:p>
          </p:txBody>
        </p:sp>
        <p:sp>
          <p:nvSpPr>
            <p:cNvPr id="19" name="Freeform 18"/>
            <p:cNvSpPr>
              <a:spLocks/>
            </p:cNvSpPr>
            <p:nvPr/>
          </p:nvSpPr>
          <p:spPr bwMode="auto">
            <a:xfrm>
              <a:off x="2444" y="1529"/>
              <a:ext cx="53" cy="443"/>
            </a:xfrm>
            <a:custGeom>
              <a:avLst/>
              <a:gdLst/>
              <a:ahLst/>
              <a:cxnLst>
                <a:cxn ang="0">
                  <a:pos x="0" y="429"/>
                </a:cxn>
                <a:cxn ang="0">
                  <a:pos x="0" y="424"/>
                </a:cxn>
                <a:cxn ang="0">
                  <a:pos x="0" y="0"/>
                </a:cxn>
                <a:cxn ang="0">
                  <a:pos x="426" y="0"/>
                </a:cxn>
                <a:cxn ang="0">
                  <a:pos x="426" y="425"/>
                </a:cxn>
                <a:cxn ang="0">
                  <a:pos x="426" y="429"/>
                </a:cxn>
                <a:cxn ang="0">
                  <a:pos x="426" y="3112"/>
                </a:cxn>
                <a:cxn ang="0">
                  <a:pos x="426" y="3121"/>
                </a:cxn>
                <a:cxn ang="0">
                  <a:pos x="426" y="3541"/>
                </a:cxn>
                <a:cxn ang="0">
                  <a:pos x="0" y="3541"/>
                </a:cxn>
                <a:cxn ang="0">
                  <a:pos x="0" y="3117"/>
                </a:cxn>
                <a:cxn ang="0">
                  <a:pos x="0" y="3112"/>
                </a:cxn>
                <a:cxn ang="0">
                  <a:pos x="0" y="429"/>
                </a:cxn>
              </a:cxnLst>
              <a:rect l="0" t="0" r="r" b="b"/>
              <a:pathLst>
                <a:path w="426" h="3541">
                  <a:moveTo>
                    <a:pt x="0" y="429"/>
                  </a:moveTo>
                  <a:lnTo>
                    <a:pt x="0" y="424"/>
                  </a:lnTo>
                  <a:lnTo>
                    <a:pt x="0" y="0"/>
                  </a:lnTo>
                  <a:lnTo>
                    <a:pt x="426" y="0"/>
                  </a:lnTo>
                  <a:lnTo>
                    <a:pt x="426" y="425"/>
                  </a:lnTo>
                  <a:lnTo>
                    <a:pt x="426" y="429"/>
                  </a:lnTo>
                  <a:lnTo>
                    <a:pt x="426" y="3112"/>
                  </a:lnTo>
                  <a:lnTo>
                    <a:pt x="426" y="3121"/>
                  </a:lnTo>
                  <a:lnTo>
                    <a:pt x="426" y="3541"/>
                  </a:lnTo>
                  <a:lnTo>
                    <a:pt x="0" y="3541"/>
                  </a:lnTo>
                  <a:lnTo>
                    <a:pt x="0" y="3117"/>
                  </a:lnTo>
                  <a:lnTo>
                    <a:pt x="0" y="3112"/>
                  </a:lnTo>
                  <a:lnTo>
                    <a:pt x="0" y="429"/>
                  </a:lnTo>
                  <a:close/>
                </a:path>
              </a:pathLst>
            </a:custGeom>
            <a:solidFill>
              <a:schemeClr val="bg1"/>
            </a:solidFill>
            <a:ln w="9525">
              <a:noFill/>
              <a:round/>
              <a:headEnd/>
              <a:tailEnd/>
            </a:ln>
          </p:spPr>
          <p:txBody>
            <a:bodyPr/>
            <a:lstStyle/>
            <a:p>
              <a:pPr algn="ctr" eaLnBrk="0" hangingPunct="0">
                <a:spcBef>
                  <a:spcPct val="50000"/>
                </a:spcBef>
                <a:buClr>
                  <a:srgbClr val="0033CC"/>
                </a:buClr>
                <a:buSzPct val="155000"/>
                <a:buFont typeface="Symbol" pitchFamily="18" charset="2"/>
                <a:buNone/>
                <a:defRPr/>
              </a:pPr>
              <a:endParaRPr lang="en-US" sz="1200" b="1">
                <a:solidFill>
                  <a:srgbClr val="000000"/>
                </a:solidFill>
              </a:endParaRPr>
            </a:p>
          </p:txBody>
        </p:sp>
        <p:sp>
          <p:nvSpPr>
            <p:cNvPr id="20" name="Freeform 19"/>
            <p:cNvSpPr>
              <a:spLocks noEditPoints="1"/>
            </p:cNvSpPr>
            <p:nvPr/>
          </p:nvSpPr>
          <p:spPr bwMode="auto">
            <a:xfrm>
              <a:off x="2805" y="1529"/>
              <a:ext cx="1024" cy="539"/>
            </a:xfrm>
            <a:custGeom>
              <a:avLst/>
              <a:gdLst/>
              <a:ahLst/>
              <a:cxnLst>
                <a:cxn ang="0">
                  <a:pos x="1754" y="3121"/>
                </a:cxn>
                <a:cxn ang="0">
                  <a:pos x="2481" y="3398"/>
                </a:cxn>
                <a:cxn ang="0">
                  <a:pos x="3087" y="2838"/>
                </a:cxn>
                <a:cxn ang="0">
                  <a:pos x="3144" y="1833"/>
                </a:cxn>
                <a:cxn ang="0">
                  <a:pos x="2610" y="1148"/>
                </a:cxn>
                <a:cxn ang="0">
                  <a:pos x="1857" y="1259"/>
                </a:cxn>
                <a:cxn ang="0">
                  <a:pos x="1460" y="2085"/>
                </a:cxn>
                <a:cxn ang="0">
                  <a:pos x="5305" y="1285"/>
                </a:cxn>
                <a:cxn ang="0">
                  <a:pos x="3922" y="3313"/>
                </a:cxn>
                <a:cxn ang="0">
                  <a:pos x="4400" y="3389"/>
                </a:cxn>
                <a:cxn ang="0">
                  <a:pos x="4812" y="3203"/>
                </a:cxn>
                <a:cxn ang="0">
                  <a:pos x="4870" y="2805"/>
                </a:cxn>
                <a:cxn ang="0">
                  <a:pos x="4497" y="2493"/>
                </a:cxn>
                <a:cxn ang="0">
                  <a:pos x="3700" y="2078"/>
                </a:cxn>
                <a:cxn ang="0">
                  <a:pos x="3609" y="2450"/>
                </a:cxn>
                <a:cxn ang="0">
                  <a:pos x="3007" y="3455"/>
                </a:cxn>
                <a:cxn ang="0">
                  <a:pos x="1903" y="3576"/>
                </a:cxn>
                <a:cxn ang="0">
                  <a:pos x="1140" y="2724"/>
                </a:cxn>
                <a:cxn ang="0">
                  <a:pos x="1132" y="1764"/>
                </a:cxn>
                <a:cxn ang="0">
                  <a:pos x="1504" y="1151"/>
                </a:cxn>
                <a:cxn ang="0">
                  <a:pos x="365" y="675"/>
                </a:cxn>
                <a:cxn ang="0">
                  <a:pos x="748" y="101"/>
                </a:cxn>
                <a:cxn ang="0">
                  <a:pos x="1469" y="16"/>
                </a:cxn>
                <a:cxn ang="0">
                  <a:pos x="1632" y="421"/>
                </a:cxn>
                <a:cxn ang="0">
                  <a:pos x="1249" y="253"/>
                </a:cxn>
                <a:cxn ang="0">
                  <a:pos x="842" y="328"/>
                </a:cxn>
                <a:cxn ang="0">
                  <a:pos x="712" y="748"/>
                </a:cxn>
                <a:cxn ang="0">
                  <a:pos x="2668" y="847"/>
                </a:cxn>
                <a:cxn ang="0">
                  <a:pos x="3336" y="1329"/>
                </a:cxn>
                <a:cxn ang="0">
                  <a:pos x="3566" y="1248"/>
                </a:cxn>
                <a:cxn ang="0">
                  <a:pos x="4176" y="848"/>
                </a:cxn>
                <a:cxn ang="0">
                  <a:pos x="4827" y="842"/>
                </a:cxn>
                <a:cxn ang="0">
                  <a:pos x="6653" y="1145"/>
                </a:cxn>
                <a:cxn ang="0">
                  <a:pos x="7208" y="848"/>
                </a:cxn>
                <a:cxn ang="0">
                  <a:pos x="7891" y="867"/>
                </a:cxn>
                <a:cxn ang="0">
                  <a:pos x="7656" y="1095"/>
                </a:cxn>
                <a:cxn ang="0">
                  <a:pos x="7246" y="1067"/>
                </a:cxn>
                <a:cxn ang="0">
                  <a:pos x="6906" y="1292"/>
                </a:cxn>
                <a:cxn ang="0">
                  <a:pos x="6905" y="1708"/>
                </a:cxn>
                <a:cxn ang="0">
                  <a:pos x="7687" y="2152"/>
                </a:cxn>
                <a:cxn ang="0">
                  <a:pos x="8153" y="2553"/>
                </a:cxn>
                <a:cxn ang="0">
                  <a:pos x="8042" y="3336"/>
                </a:cxn>
                <a:cxn ang="0">
                  <a:pos x="7319" y="3654"/>
                </a:cxn>
                <a:cxn ang="0">
                  <a:pos x="6579" y="3544"/>
                </a:cxn>
                <a:cxn ang="0">
                  <a:pos x="6719" y="3215"/>
                </a:cxn>
                <a:cxn ang="0">
                  <a:pos x="7187" y="3396"/>
                </a:cxn>
                <a:cxn ang="0">
                  <a:pos x="7669" y="3317"/>
                </a:cxn>
                <a:cxn ang="0">
                  <a:pos x="7887" y="2960"/>
                </a:cxn>
                <a:cxn ang="0">
                  <a:pos x="7690" y="2623"/>
                </a:cxn>
                <a:cxn ang="0">
                  <a:pos x="6874" y="2214"/>
                </a:cxn>
                <a:cxn ang="0">
                  <a:pos x="6575" y="1880"/>
                </a:cxn>
                <a:cxn ang="0">
                  <a:pos x="5271" y="4150"/>
                </a:cxn>
                <a:cxn ang="0">
                  <a:pos x="5707" y="3239"/>
                </a:cxn>
                <a:cxn ang="0">
                  <a:pos x="4717" y="1108"/>
                </a:cxn>
                <a:cxn ang="0">
                  <a:pos x="4235" y="1062"/>
                </a:cxn>
                <a:cxn ang="0">
                  <a:pos x="3893" y="1307"/>
                </a:cxn>
                <a:cxn ang="0">
                  <a:pos x="3916" y="1715"/>
                </a:cxn>
                <a:cxn ang="0">
                  <a:pos x="4734" y="2160"/>
                </a:cxn>
                <a:cxn ang="0">
                  <a:pos x="5180" y="2575"/>
                </a:cxn>
                <a:cxn ang="0">
                  <a:pos x="5024" y="3363"/>
                </a:cxn>
                <a:cxn ang="0">
                  <a:pos x="4295" y="3649"/>
                </a:cxn>
                <a:cxn ang="0">
                  <a:pos x="3542" y="3509"/>
                </a:cxn>
              </a:cxnLst>
              <a:rect l="0" t="0" r="r" b="b"/>
              <a:pathLst>
                <a:path w="8214" h="4317">
                  <a:moveTo>
                    <a:pt x="1453" y="2263"/>
                  </a:moveTo>
                  <a:lnTo>
                    <a:pt x="1456" y="2323"/>
                  </a:lnTo>
                  <a:lnTo>
                    <a:pt x="1460" y="2383"/>
                  </a:lnTo>
                  <a:lnTo>
                    <a:pt x="1466" y="2441"/>
                  </a:lnTo>
                  <a:lnTo>
                    <a:pt x="1475" y="2498"/>
                  </a:lnTo>
                  <a:lnTo>
                    <a:pt x="1485" y="2554"/>
                  </a:lnTo>
                  <a:lnTo>
                    <a:pt x="1498" y="2610"/>
                  </a:lnTo>
                  <a:lnTo>
                    <a:pt x="1513" y="2663"/>
                  </a:lnTo>
                  <a:lnTo>
                    <a:pt x="1530" y="2716"/>
                  </a:lnTo>
                  <a:lnTo>
                    <a:pt x="1548" y="2767"/>
                  </a:lnTo>
                  <a:lnTo>
                    <a:pt x="1568" y="2817"/>
                  </a:lnTo>
                  <a:lnTo>
                    <a:pt x="1590" y="2865"/>
                  </a:lnTo>
                  <a:lnTo>
                    <a:pt x="1613" y="2912"/>
                  </a:lnTo>
                  <a:lnTo>
                    <a:pt x="1639" y="2958"/>
                  </a:lnTo>
                  <a:lnTo>
                    <a:pt x="1666" y="3001"/>
                  </a:lnTo>
                  <a:lnTo>
                    <a:pt x="1694" y="3043"/>
                  </a:lnTo>
                  <a:lnTo>
                    <a:pt x="1723" y="3082"/>
                  </a:lnTo>
                  <a:lnTo>
                    <a:pt x="1754" y="3121"/>
                  </a:lnTo>
                  <a:lnTo>
                    <a:pt x="1787" y="3157"/>
                  </a:lnTo>
                  <a:lnTo>
                    <a:pt x="1820" y="3191"/>
                  </a:lnTo>
                  <a:lnTo>
                    <a:pt x="1855" y="3223"/>
                  </a:lnTo>
                  <a:lnTo>
                    <a:pt x="1891" y="3252"/>
                  </a:lnTo>
                  <a:lnTo>
                    <a:pt x="1928" y="3280"/>
                  </a:lnTo>
                  <a:lnTo>
                    <a:pt x="1966" y="3305"/>
                  </a:lnTo>
                  <a:lnTo>
                    <a:pt x="2006" y="3328"/>
                  </a:lnTo>
                  <a:lnTo>
                    <a:pt x="2046" y="3348"/>
                  </a:lnTo>
                  <a:lnTo>
                    <a:pt x="2087" y="3366"/>
                  </a:lnTo>
                  <a:lnTo>
                    <a:pt x="2129" y="3380"/>
                  </a:lnTo>
                  <a:lnTo>
                    <a:pt x="2171" y="3392"/>
                  </a:lnTo>
                  <a:lnTo>
                    <a:pt x="2215" y="3402"/>
                  </a:lnTo>
                  <a:lnTo>
                    <a:pt x="2259" y="3409"/>
                  </a:lnTo>
                  <a:lnTo>
                    <a:pt x="2303" y="3412"/>
                  </a:lnTo>
                  <a:lnTo>
                    <a:pt x="2349" y="3413"/>
                  </a:lnTo>
                  <a:lnTo>
                    <a:pt x="2393" y="3411"/>
                  </a:lnTo>
                  <a:lnTo>
                    <a:pt x="2437" y="3406"/>
                  </a:lnTo>
                  <a:lnTo>
                    <a:pt x="2481" y="3398"/>
                  </a:lnTo>
                  <a:lnTo>
                    <a:pt x="2524" y="3386"/>
                  </a:lnTo>
                  <a:lnTo>
                    <a:pt x="2566" y="3373"/>
                  </a:lnTo>
                  <a:lnTo>
                    <a:pt x="2607" y="3356"/>
                  </a:lnTo>
                  <a:lnTo>
                    <a:pt x="2647" y="3337"/>
                  </a:lnTo>
                  <a:lnTo>
                    <a:pt x="2687" y="3315"/>
                  </a:lnTo>
                  <a:lnTo>
                    <a:pt x="2726" y="3292"/>
                  </a:lnTo>
                  <a:lnTo>
                    <a:pt x="2763" y="3265"/>
                  </a:lnTo>
                  <a:lnTo>
                    <a:pt x="2799" y="3236"/>
                  </a:lnTo>
                  <a:lnTo>
                    <a:pt x="2834" y="3205"/>
                  </a:lnTo>
                  <a:lnTo>
                    <a:pt x="2868" y="3172"/>
                  </a:lnTo>
                  <a:lnTo>
                    <a:pt x="2901" y="3137"/>
                  </a:lnTo>
                  <a:lnTo>
                    <a:pt x="2932" y="3100"/>
                  </a:lnTo>
                  <a:lnTo>
                    <a:pt x="2961" y="3061"/>
                  </a:lnTo>
                  <a:lnTo>
                    <a:pt x="2989" y="3020"/>
                  </a:lnTo>
                  <a:lnTo>
                    <a:pt x="3016" y="2977"/>
                  </a:lnTo>
                  <a:lnTo>
                    <a:pt x="3042" y="2932"/>
                  </a:lnTo>
                  <a:lnTo>
                    <a:pt x="3065" y="2887"/>
                  </a:lnTo>
                  <a:lnTo>
                    <a:pt x="3087" y="2838"/>
                  </a:lnTo>
                  <a:lnTo>
                    <a:pt x="3108" y="2790"/>
                  </a:lnTo>
                  <a:lnTo>
                    <a:pt x="3126" y="2739"/>
                  </a:lnTo>
                  <a:lnTo>
                    <a:pt x="3143" y="2687"/>
                  </a:lnTo>
                  <a:lnTo>
                    <a:pt x="3157" y="2633"/>
                  </a:lnTo>
                  <a:lnTo>
                    <a:pt x="3170" y="2580"/>
                  </a:lnTo>
                  <a:lnTo>
                    <a:pt x="3181" y="2524"/>
                  </a:lnTo>
                  <a:lnTo>
                    <a:pt x="3190" y="2467"/>
                  </a:lnTo>
                  <a:lnTo>
                    <a:pt x="3196" y="2410"/>
                  </a:lnTo>
                  <a:lnTo>
                    <a:pt x="3201" y="2351"/>
                  </a:lnTo>
                  <a:lnTo>
                    <a:pt x="3204" y="2292"/>
                  </a:lnTo>
                  <a:lnTo>
                    <a:pt x="3204" y="2233"/>
                  </a:lnTo>
                  <a:lnTo>
                    <a:pt x="3201" y="2172"/>
                  </a:lnTo>
                  <a:lnTo>
                    <a:pt x="3197" y="2113"/>
                  </a:lnTo>
                  <a:lnTo>
                    <a:pt x="3190" y="2054"/>
                  </a:lnTo>
                  <a:lnTo>
                    <a:pt x="3182" y="1998"/>
                  </a:lnTo>
                  <a:lnTo>
                    <a:pt x="3171" y="1941"/>
                  </a:lnTo>
                  <a:lnTo>
                    <a:pt x="3158" y="1886"/>
                  </a:lnTo>
                  <a:lnTo>
                    <a:pt x="3144" y="1833"/>
                  </a:lnTo>
                  <a:lnTo>
                    <a:pt x="3127" y="1779"/>
                  </a:lnTo>
                  <a:lnTo>
                    <a:pt x="3109" y="1729"/>
                  </a:lnTo>
                  <a:lnTo>
                    <a:pt x="3088" y="1678"/>
                  </a:lnTo>
                  <a:lnTo>
                    <a:pt x="3067" y="1630"/>
                  </a:lnTo>
                  <a:lnTo>
                    <a:pt x="3043" y="1584"/>
                  </a:lnTo>
                  <a:lnTo>
                    <a:pt x="3018" y="1538"/>
                  </a:lnTo>
                  <a:lnTo>
                    <a:pt x="2991" y="1494"/>
                  </a:lnTo>
                  <a:lnTo>
                    <a:pt x="2962" y="1453"/>
                  </a:lnTo>
                  <a:lnTo>
                    <a:pt x="2933" y="1413"/>
                  </a:lnTo>
                  <a:lnTo>
                    <a:pt x="2902" y="1375"/>
                  </a:lnTo>
                  <a:lnTo>
                    <a:pt x="2870" y="1338"/>
                  </a:lnTo>
                  <a:lnTo>
                    <a:pt x="2836" y="1304"/>
                  </a:lnTo>
                  <a:lnTo>
                    <a:pt x="2801" y="1273"/>
                  </a:lnTo>
                  <a:lnTo>
                    <a:pt x="2765" y="1243"/>
                  </a:lnTo>
                  <a:lnTo>
                    <a:pt x="2728" y="1216"/>
                  </a:lnTo>
                  <a:lnTo>
                    <a:pt x="2690" y="1191"/>
                  </a:lnTo>
                  <a:lnTo>
                    <a:pt x="2650" y="1168"/>
                  </a:lnTo>
                  <a:lnTo>
                    <a:pt x="2610" y="1148"/>
                  </a:lnTo>
                  <a:lnTo>
                    <a:pt x="2569" y="1130"/>
                  </a:lnTo>
                  <a:lnTo>
                    <a:pt x="2528" y="1115"/>
                  </a:lnTo>
                  <a:lnTo>
                    <a:pt x="2486" y="1103"/>
                  </a:lnTo>
                  <a:lnTo>
                    <a:pt x="2441" y="1093"/>
                  </a:lnTo>
                  <a:lnTo>
                    <a:pt x="2398" y="1087"/>
                  </a:lnTo>
                  <a:lnTo>
                    <a:pt x="2354" y="1083"/>
                  </a:lnTo>
                  <a:lnTo>
                    <a:pt x="2308" y="1083"/>
                  </a:lnTo>
                  <a:lnTo>
                    <a:pt x="2263" y="1085"/>
                  </a:lnTo>
                  <a:lnTo>
                    <a:pt x="2219" y="1090"/>
                  </a:lnTo>
                  <a:lnTo>
                    <a:pt x="2176" y="1098"/>
                  </a:lnTo>
                  <a:lnTo>
                    <a:pt x="2132" y="1110"/>
                  </a:lnTo>
                  <a:lnTo>
                    <a:pt x="2090" y="1123"/>
                  </a:lnTo>
                  <a:lnTo>
                    <a:pt x="2049" y="1140"/>
                  </a:lnTo>
                  <a:lnTo>
                    <a:pt x="2009" y="1159"/>
                  </a:lnTo>
                  <a:lnTo>
                    <a:pt x="1970" y="1180"/>
                  </a:lnTo>
                  <a:lnTo>
                    <a:pt x="1930" y="1205"/>
                  </a:lnTo>
                  <a:lnTo>
                    <a:pt x="1893" y="1230"/>
                  </a:lnTo>
                  <a:lnTo>
                    <a:pt x="1857" y="1259"/>
                  </a:lnTo>
                  <a:lnTo>
                    <a:pt x="1822" y="1290"/>
                  </a:lnTo>
                  <a:lnTo>
                    <a:pt x="1788" y="1323"/>
                  </a:lnTo>
                  <a:lnTo>
                    <a:pt x="1756" y="1359"/>
                  </a:lnTo>
                  <a:lnTo>
                    <a:pt x="1724" y="1396"/>
                  </a:lnTo>
                  <a:lnTo>
                    <a:pt x="1696" y="1435"/>
                  </a:lnTo>
                  <a:lnTo>
                    <a:pt x="1667" y="1475"/>
                  </a:lnTo>
                  <a:lnTo>
                    <a:pt x="1640" y="1519"/>
                  </a:lnTo>
                  <a:lnTo>
                    <a:pt x="1615" y="1563"/>
                  </a:lnTo>
                  <a:lnTo>
                    <a:pt x="1592" y="1609"/>
                  </a:lnTo>
                  <a:lnTo>
                    <a:pt x="1569" y="1657"/>
                  </a:lnTo>
                  <a:lnTo>
                    <a:pt x="1549" y="1706"/>
                  </a:lnTo>
                  <a:lnTo>
                    <a:pt x="1531" y="1757"/>
                  </a:lnTo>
                  <a:lnTo>
                    <a:pt x="1514" y="1808"/>
                  </a:lnTo>
                  <a:lnTo>
                    <a:pt x="1499" y="1862"/>
                  </a:lnTo>
                  <a:lnTo>
                    <a:pt x="1487" y="1916"/>
                  </a:lnTo>
                  <a:lnTo>
                    <a:pt x="1475" y="1972"/>
                  </a:lnTo>
                  <a:lnTo>
                    <a:pt x="1467" y="2029"/>
                  </a:lnTo>
                  <a:lnTo>
                    <a:pt x="1460" y="2085"/>
                  </a:lnTo>
                  <a:lnTo>
                    <a:pt x="1456" y="2144"/>
                  </a:lnTo>
                  <a:lnTo>
                    <a:pt x="1454" y="2204"/>
                  </a:lnTo>
                  <a:lnTo>
                    <a:pt x="1453" y="2263"/>
                  </a:lnTo>
                  <a:close/>
                  <a:moveTo>
                    <a:pt x="4980" y="1485"/>
                  </a:moveTo>
                  <a:lnTo>
                    <a:pt x="4982" y="1490"/>
                  </a:lnTo>
                  <a:lnTo>
                    <a:pt x="4977" y="1476"/>
                  </a:lnTo>
                  <a:lnTo>
                    <a:pt x="4969" y="1458"/>
                  </a:lnTo>
                  <a:lnTo>
                    <a:pt x="4965" y="1449"/>
                  </a:lnTo>
                  <a:lnTo>
                    <a:pt x="4980" y="1485"/>
                  </a:lnTo>
                  <a:close/>
                  <a:moveTo>
                    <a:pt x="5271" y="4150"/>
                  </a:moveTo>
                  <a:lnTo>
                    <a:pt x="5287" y="4122"/>
                  </a:lnTo>
                  <a:lnTo>
                    <a:pt x="5306" y="4087"/>
                  </a:lnTo>
                  <a:lnTo>
                    <a:pt x="5326" y="4048"/>
                  </a:lnTo>
                  <a:lnTo>
                    <a:pt x="5350" y="4002"/>
                  </a:lnTo>
                  <a:lnTo>
                    <a:pt x="5271" y="4150"/>
                  </a:lnTo>
                  <a:close/>
                  <a:moveTo>
                    <a:pt x="5296" y="1263"/>
                  </a:moveTo>
                  <a:lnTo>
                    <a:pt x="5300" y="1275"/>
                  </a:lnTo>
                  <a:lnTo>
                    <a:pt x="5305" y="1285"/>
                  </a:lnTo>
                  <a:lnTo>
                    <a:pt x="5309" y="1296"/>
                  </a:lnTo>
                  <a:lnTo>
                    <a:pt x="5314" y="1309"/>
                  </a:lnTo>
                  <a:lnTo>
                    <a:pt x="5457" y="1659"/>
                  </a:lnTo>
                  <a:lnTo>
                    <a:pt x="5296" y="1263"/>
                  </a:lnTo>
                  <a:close/>
                  <a:moveTo>
                    <a:pt x="3510" y="3031"/>
                  </a:moveTo>
                  <a:lnTo>
                    <a:pt x="3560" y="3074"/>
                  </a:lnTo>
                  <a:lnTo>
                    <a:pt x="3608" y="3115"/>
                  </a:lnTo>
                  <a:lnTo>
                    <a:pt x="3657" y="3152"/>
                  </a:lnTo>
                  <a:lnTo>
                    <a:pt x="3705" y="3189"/>
                  </a:lnTo>
                  <a:lnTo>
                    <a:pt x="3729" y="3205"/>
                  </a:lnTo>
                  <a:lnTo>
                    <a:pt x="3753" y="3220"/>
                  </a:lnTo>
                  <a:lnTo>
                    <a:pt x="3777" y="3236"/>
                  </a:lnTo>
                  <a:lnTo>
                    <a:pt x="3801" y="3250"/>
                  </a:lnTo>
                  <a:lnTo>
                    <a:pt x="3825" y="3265"/>
                  </a:lnTo>
                  <a:lnTo>
                    <a:pt x="3849" y="3277"/>
                  </a:lnTo>
                  <a:lnTo>
                    <a:pt x="3873" y="3289"/>
                  </a:lnTo>
                  <a:lnTo>
                    <a:pt x="3898" y="3302"/>
                  </a:lnTo>
                  <a:lnTo>
                    <a:pt x="3922" y="3313"/>
                  </a:lnTo>
                  <a:lnTo>
                    <a:pt x="3946" y="3323"/>
                  </a:lnTo>
                  <a:lnTo>
                    <a:pt x="3971" y="3333"/>
                  </a:lnTo>
                  <a:lnTo>
                    <a:pt x="3997" y="3342"/>
                  </a:lnTo>
                  <a:lnTo>
                    <a:pt x="4021" y="3350"/>
                  </a:lnTo>
                  <a:lnTo>
                    <a:pt x="4047" y="3357"/>
                  </a:lnTo>
                  <a:lnTo>
                    <a:pt x="4072" y="3364"/>
                  </a:lnTo>
                  <a:lnTo>
                    <a:pt x="4098" y="3370"/>
                  </a:lnTo>
                  <a:lnTo>
                    <a:pt x="4124" y="3376"/>
                  </a:lnTo>
                  <a:lnTo>
                    <a:pt x="4150" y="3380"/>
                  </a:lnTo>
                  <a:lnTo>
                    <a:pt x="4177" y="3384"/>
                  </a:lnTo>
                  <a:lnTo>
                    <a:pt x="4204" y="3387"/>
                  </a:lnTo>
                  <a:lnTo>
                    <a:pt x="4230" y="3390"/>
                  </a:lnTo>
                  <a:lnTo>
                    <a:pt x="4258" y="3391"/>
                  </a:lnTo>
                  <a:lnTo>
                    <a:pt x="4286" y="3392"/>
                  </a:lnTo>
                  <a:lnTo>
                    <a:pt x="4314" y="3394"/>
                  </a:lnTo>
                  <a:lnTo>
                    <a:pt x="4343" y="3394"/>
                  </a:lnTo>
                  <a:lnTo>
                    <a:pt x="4372" y="3391"/>
                  </a:lnTo>
                  <a:lnTo>
                    <a:pt x="4400" y="3389"/>
                  </a:lnTo>
                  <a:lnTo>
                    <a:pt x="4428" y="3387"/>
                  </a:lnTo>
                  <a:lnTo>
                    <a:pt x="4456" y="3383"/>
                  </a:lnTo>
                  <a:lnTo>
                    <a:pt x="4484" y="3378"/>
                  </a:lnTo>
                  <a:lnTo>
                    <a:pt x="4511" y="3373"/>
                  </a:lnTo>
                  <a:lnTo>
                    <a:pt x="4537" y="3367"/>
                  </a:lnTo>
                  <a:lnTo>
                    <a:pt x="4563" y="3359"/>
                  </a:lnTo>
                  <a:lnTo>
                    <a:pt x="4588" y="3350"/>
                  </a:lnTo>
                  <a:lnTo>
                    <a:pt x="4613" y="3342"/>
                  </a:lnTo>
                  <a:lnTo>
                    <a:pt x="4636" y="3332"/>
                  </a:lnTo>
                  <a:lnTo>
                    <a:pt x="4659" y="3320"/>
                  </a:lnTo>
                  <a:lnTo>
                    <a:pt x="4682" y="3309"/>
                  </a:lnTo>
                  <a:lnTo>
                    <a:pt x="4703" y="3297"/>
                  </a:lnTo>
                  <a:lnTo>
                    <a:pt x="4724" y="3283"/>
                  </a:lnTo>
                  <a:lnTo>
                    <a:pt x="4743" y="3269"/>
                  </a:lnTo>
                  <a:lnTo>
                    <a:pt x="4763" y="3253"/>
                  </a:lnTo>
                  <a:lnTo>
                    <a:pt x="4780" y="3238"/>
                  </a:lnTo>
                  <a:lnTo>
                    <a:pt x="4797" y="3220"/>
                  </a:lnTo>
                  <a:lnTo>
                    <a:pt x="4812" y="3203"/>
                  </a:lnTo>
                  <a:lnTo>
                    <a:pt x="4827" y="3184"/>
                  </a:lnTo>
                  <a:lnTo>
                    <a:pt x="4840" y="3165"/>
                  </a:lnTo>
                  <a:lnTo>
                    <a:pt x="4853" y="3144"/>
                  </a:lnTo>
                  <a:lnTo>
                    <a:pt x="4864" y="3124"/>
                  </a:lnTo>
                  <a:lnTo>
                    <a:pt x="4873" y="3101"/>
                  </a:lnTo>
                  <a:lnTo>
                    <a:pt x="4881" y="3078"/>
                  </a:lnTo>
                  <a:lnTo>
                    <a:pt x="4889" y="3055"/>
                  </a:lnTo>
                  <a:lnTo>
                    <a:pt x="4894" y="3031"/>
                  </a:lnTo>
                  <a:lnTo>
                    <a:pt x="4898" y="3005"/>
                  </a:lnTo>
                  <a:lnTo>
                    <a:pt x="4900" y="2979"/>
                  </a:lnTo>
                  <a:lnTo>
                    <a:pt x="4901" y="2952"/>
                  </a:lnTo>
                  <a:lnTo>
                    <a:pt x="4900" y="2929"/>
                  </a:lnTo>
                  <a:lnTo>
                    <a:pt x="4898" y="2907"/>
                  </a:lnTo>
                  <a:lnTo>
                    <a:pt x="4895" y="2886"/>
                  </a:lnTo>
                  <a:lnTo>
                    <a:pt x="4891" y="2865"/>
                  </a:lnTo>
                  <a:lnTo>
                    <a:pt x="4886" y="2844"/>
                  </a:lnTo>
                  <a:lnTo>
                    <a:pt x="4878" y="2825"/>
                  </a:lnTo>
                  <a:lnTo>
                    <a:pt x="4870" y="2805"/>
                  </a:lnTo>
                  <a:lnTo>
                    <a:pt x="4861" y="2786"/>
                  </a:lnTo>
                  <a:lnTo>
                    <a:pt x="4850" y="2767"/>
                  </a:lnTo>
                  <a:lnTo>
                    <a:pt x="4839" y="2750"/>
                  </a:lnTo>
                  <a:lnTo>
                    <a:pt x="4826" y="2731"/>
                  </a:lnTo>
                  <a:lnTo>
                    <a:pt x="4812" y="2714"/>
                  </a:lnTo>
                  <a:lnTo>
                    <a:pt x="4797" y="2697"/>
                  </a:lnTo>
                  <a:lnTo>
                    <a:pt x="4780" y="2680"/>
                  </a:lnTo>
                  <a:lnTo>
                    <a:pt x="4763" y="2663"/>
                  </a:lnTo>
                  <a:lnTo>
                    <a:pt x="4744" y="2647"/>
                  </a:lnTo>
                  <a:lnTo>
                    <a:pt x="4725" y="2631"/>
                  </a:lnTo>
                  <a:lnTo>
                    <a:pt x="4704" y="2615"/>
                  </a:lnTo>
                  <a:lnTo>
                    <a:pt x="4682" y="2599"/>
                  </a:lnTo>
                  <a:lnTo>
                    <a:pt x="4659" y="2584"/>
                  </a:lnTo>
                  <a:lnTo>
                    <a:pt x="4634" y="2568"/>
                  </a:lnTo>
                  <a:lnTo>
                    <a:pt x="4609" y="2553"/>
                  </a:lnTo>
                  <a:lnTo>
                    <a:pt x="4583" y="2538"/>
                  </a:lnTo>
                  <a:lnTo>
                    <a:pt x="4556" y="2523"/>
                  </a:lnTo>
                  <a:lnTo>
                    <a:pt x="4497" y="2493"/>
                  </a:lnTo>
                  <a:lnTo>
                    <a:pt x="4435" y="2463"/>
                  </a:lnTo>
                  <a:lnTo>
                    <a:pt x="4368" y="2433"/>
                  </a:lnTo>
                  <a:lnTo>
                    <a:pt x="4298" y="2403"/>
                  </a:lnTo>
                  <a:lnTo>
                    <a:pt x="4180" y="2351"/>
                  </a:lnTo>
                  <a:lnTo>
                    <a:pt x="4070" y="2302"/>
                  </a:lnTo>
                  <a:lnTo>
                    <a:pt x="4017" y="2278"/>
                  </a:lnTo>
                  <a:lnTo>
                    <a:pt x="3968" y="2253"/>
                  </a:lnTo>
                  <a:lnTo>
                    <a:pt x="3919" y="2228"/>
                  </a:lnTo>
                  <a:lnTo>
                    <a:pt x="3874" y="2204"/>
                  </a:lnTo>
                  <a:lnTo>
                    <a:pt x="3852" y="2190"/>
                  </a:lnTo>
                  <a:lnTo>
                    <a:pt x="3832" y="2177"/>
                  </a:lnTo>
                  <a:lnTo>
                    <a:pt x="3811" y="2164"/>
                  </a:lnTo>
                  <a:lnTo>
                    <a:pt x="3791" y="2150"/>
                  </a:lnTo>
                  <a:lnTo>
                    <a:pt x="3771" y="2137"/>
                  </a:lnTo>
                  <a:lnTo>
                    <a:pt x="3753" y="2122"/>
                  </a:lnTo>
                  <a:lnTo>
                    <a:pt x="3735" y="2108"/>
                  </a:lnTo>
                  <a:lnTo>
                    <a:pt x="3717" y="2092"/>
                  </a:lnTo>
                  <a:lnTo>
                    <a:pt x="3700" y="2078"/>
                  </a:lnTo>
                  <a:lnTo>
                    <a:pt x="3683" y="2062"/>
                  </a:lnTo>
                  <a:lnTo>
                    <a:pt x="3668" y="2045"/>
                  </a:lnTo>
                  <a:lnTo>
                    <a:pt x="3654" y="2029"/>
                  </a:lnTo>
                  <a:lnTo>
                    <a:pt x="3639" y="2012"/>
                  </a:lnTo>
                  <a:lnTo>
                    <a:pt x="3626" y="1994"/>
                  </a:lnTo>
                  <a:lnTo>
                    <a:pt x="3612" y="1976"/>
                  </a:lnTo>
                  <a:lnTo>
                    <a:pt x="3600" y="1957"/>
                  </a:lnTo>
                  <a:lnTo>
                    <a:pt x="3605" y="1991"/>
                  </a:lnTo>
                  <a:lnTo>
                    <a:pt x="3610" y="2025"/>
                  </a:lnTo>
                  <a:lnTo>
                    <a:pt x="3614" y="2059"/>
                  </a:lnTo>
                  <a:lnTo>
                    <a:pt x="3618" y="2092"/>
                  </a:lnTo>
                  <a:lnTo>
                    <a:pt x="3621" y="2126"/>
                  </a:lnTo>
                  <a:lnTo>
                    <a:pt x="3623" y="2162"/>
                  </a:lnTo>
                  <a:lnTo>
                    <a:pt x="3624" y="2197"/>
                  </a:lnTo>
                  <a:lnTo>
                    <a:pt x="3624" y="2232"/>
                  </a:lnTo>
                  <a:lnTo>
                    <a:pt x="3623" y="2306"/>
                  </a:lnTo>
                  <a:lnTo>
                    <a:pt x="3618" y="2378"/>
                  </a:lnTo>
                  <a:lnTo>
                    <a:pt x="3609" y="2450"/>
                  </a:lnTo>
                  <a:lnTo>
                    <a:pt x="3598" y="2520"/>
                  </a:lnTo>
                  <a:lnTo>
                    <a:pt x="3584" y="2590"/>
                  </a:lnTo>
                  <a:lnTo>
                    <a:pt x="3566" y="2657"/>
                  </a:lnTo>
                  <a:lnTo>
                    <a:pt x="3547" y="2724"/>
                  </a:lnTo>
                  <a:lnTo>
                    <a:pt x="3523" y="2789"/>
                  </a:lnTo>
                  <a:lnTo>
                    <a:pt x="3498" y="2853"/>
                  </a:lnTo>
                  <a:lnTo>
                    <a:pt x="3469" y="2913"/>
                  </a:lnTo>
                  <a:lnTo>
                    <a:pt x="3438" y="2974"/>
                  </a:lnTo>
                  <a:lnTo>
                    <a:pt x="3405" y="3032"/>
                  </a:lnTo>
                  <a:lnTo>
                    <a:pt x="3369" y="3088"/>
                  </a:lnTo>
                  <a:lnTo>
                    <a:pt x="3331" y="3142"/>
                  </a:lnTo>
                  <a:lnTo>
                    <a:pt x="3291" y="3194"/>
                  </a:lnTo>
                  <a:lnTo>
                    <a:pt x="3249" y="3244"/>
                  </a:lnTo>
                  <a:lnTo>
                    <a:pt x="3205" y="3292"/>
                  </a:lnTo>
                  <a:lnTo>
                    <a:pt x="3158" y="3336"/>
                  </a:lnTo>
                  <a:lnTo>
                    <a:pt x="3110" y="3378"/>
                  </a:lnTo>
                  <a:lnTo>
                    <a:pt x="3059" y="3418"/>
                  </a:lnTo>
                  <a:lnTo>
                    <a:pt x="3007" y="3455"/>
                  </a:lnTo>
                  <a:lnTo>
                    <a:pt x="2953" y="3490"/>
                  </a:lnTo>
                  <a:lnTo>
                    <a:pt x="2899" y="3521"/>
                  </a:lnTo>
                  <a:lnTo>
                    <a:pt x="2842" y="3550"/>
                  </a:lnTo>
                  <a:lnTo>
                    <a:pt x="2783" y="3576"/>
                  </a:lnTo>
                  <a:lnTo>
                    <a:pt x="2724" y="3599"/>
                  </a:lnTo>
                  <a:lnTo>
                    <a:pt x="2663" y="3618"/>
                  </a:lnTo>
                  <a:lnTo>
                    <a:pt x="2601" y="3634"/>
                  </a:lnTo>
                  <a:lnTo>
                    <a:pt x="2538" y="3646"/>
                  </a:lnTo>
                  <a:lnTo>
                    <a:pt x="2474" y="3655"/>
                  </a:lnTo>
                  <a:lnTo>
                    <a:pt x="2409" y="3661"/>
                  </a:lnTo>
                  <a:lnTo>
                    <a:pt x="2343" y="3662"/>
                  </a:lnTo>
                  <a:lnTo>
                    <a:pt x="2278" y="3661"/>
                  </a:lnTo>
                  <a:lnTo>
                    <a:pt x="2212" y="3655"/>
                  </a:lnTo>
                  <a:lnTo>
                    <a:pt x="2148" y="3646"/>
                  </a:lnTo>
                  <a:lnTo>
                    <a:pt x="2085" y="3634"/>
                  </a:lnTo>
                  <a:lnTo>
                    <a:pt x="2023" y="3618"/>
                  </a:lnTo>
                  <a:lnTo>
                    <a:pt x="1962" y="3599"/>
                  </a:lnTo>
                  <a:lnTo>
                    <a:pt x="1903" y="3576"/>
                  </a:lnTo>
                  <a:lnTo>
                    <a:pt x="1845" y="3550"/>
                  </a:lnTo>
                  <a:lnTo>
                    <a:pt x="1788" y="3521"/>
                  </a:lnTo>
                  <a:lnTo>
                    <a:pt x="1733" y="3490"/>
                  </a:lnTo>
                  <a:lnTo>
                    <a:pt x="1679" y="3455"/>
                  </a:lnTo>
                  <a:lnTo>
                    <a:pt x="1627" y="3418"/>
                  </a:lnTo>
                  <a:lnTo>
                    <a:pt x="1577" y="3378"/>
                  </a:lnTo>
                  <a:lnTo>
                    <a:pt x="1529" y="3336"/>
                  </a:lnTo>
                  <a:lnTo>
                    <a:pt x="1482" y="3292"/>
                  </a:lnTo>
                  <a:lnTo>
                    <a:pt x="1437" y="3244"/>
                  </a:lnTo>
                  <a:lnTo>
                    <a:pt x="1395" y="3194"/>
                  </a:lnTo>
                  <a:lnTo>
                    <a:pt x="1355" y="3142"/>
                  </a:lnTo>
                  <a:lnTo>
                    <a:pt x="1317" y="3088"/>
                  </a:lnTo>
                  <a:lnTo>
                    <a:pt x="1282" y="3032"/>
                  </a:lnTo>
                  <a:lnTo>
                    <a:pt x="1248" y="2974"/>
                  </a:lnTo>
                  <a:lnTo>
                    <a:pt x="1217" y="2913"/>
                  </a:lnTo>
                  <a:lnTo>
                    <a:pt x="1189" y="2853"/>
                  </a:lnTo>
                  <a:lnTo>
                    <a:pt x="1163" y="2789"/>
                  </a:lnTo>
                  <a:lnTo>
                    <a:pt x="1140" y="2724"/>
                  </a:lnTo>
                  <a:lnTo>
                    <a:pt x="1120" y="2657"/>
                  </a:lnTo>
                  <a:lnTo>
                    <a:pt x="1102" y="2590"/>
                  </a:lnTo>
                  <a:lnTo>
                    <a:pt x="1089" y="2520"/>
                  </a:lnTo>
                  <a:lnTo>
                    <a:pt x="1078" y="2450"/>
                  </a:lnTo>
                  <a:lnTo>
                    <a:pt x="1069" y="2378"/>
                  </a:lnTo>
                  <a:lnTo>
                    <a:pt x="1064" y="2306"/>
                  </a:lnTo>
                  <a:lnTo>
                    <a:pt x="1062" y="2232"/>
                  </a:lnTo>
                  <a:lnTo>
                    <a:pt x="1063" y="2187"/>
                  </a:lnTo>
                  <a:lnTo>
                    <a:pt x="1065" y="2143"/>
                  </a:lnTo>
                  <a:lnTo>
                    <a:pt x="1068" y="2100"/>
                  </a:lnTo>
                  <a:lnTo>
                    <a:pt x="1072" y="2056"/>
                  </a:lnTo>
                  <a:lnTo>
                    <a:pt x="1078" y="2013"/>
                  </a:lnTo>
                  <a:lnTo>
                    <a:pt x="1084" y="1970"/>
                  </a:lnTo>
                  <a:lnTo>
                    <a:pt x="1091" y="1928"/>
                  </a:lnTo>
                  <a:lnTo>
                    <a:pt x="1100" y="1886"/>
                  </a:lnTo>
                  <a:lnTo>
                    <a:pt x="1110" y="1845"/>
                  </a:lnTo>
                  <a:lnTo>
                    <a:pt x="1121" y="1804"/>
                  </a:lnTo>
                  <a:lnTo>
                    <a:pt x="1132" y="1764"/>
                  </a:lnTo>
                  <a:lnTo>
                    <a:pt x="1146" y="1725"/>
                  </a:lnTo>
                  <a:lnTo>
                    <a:pt x="1159" y="1686"/>
                  </a:lnTo>
                  <a:lnTo>
                    <a:pt x="1174" y="1646"/>
                  </a:lnTo>
                  <a:lnTo>
                    <a:pt x="1190" y="1608"/>
                  </a:lnTo>
                  <a:lnTo>
                    <a:pt x="1206" y="1571"/>
                  </a:lnTo>
                  <a:lnTo>
                    <a:pt x="1224" y="1535"/>
                  </a:lnTo>
                  <a:lnTo>
                    <a:pt x="1243" y="1498"/>
                  </a:lnTo>
                  <a:lnTo>
                    <a:pt x="1263" y="1463"/>
                  </a:lnTo>
                  <a:lnTo>
                    <a:pt x="1283" y="1428"/>
                  </a:lnTo>
                  <a:lnTo>
                    <a:pt x="1304" y="1394"/>
                  </a:lnTo>
                  <a:lnTo>
                    <a:pt x="1327" y="1361"/>
                  </a:lnTo>
                  <a:lnTo>
                    <a:pt x="1350" y="1329"/>
                  </a:lnTo>
                  <a:lnTo>
                    <a:pt x="1373" y="1297"/>
                  </a:lnTo>
                  <a:lnTo>
                    <a:pt x="1398" y="1266"/>
                  </a:lnTo>
                  <a:lnTo>
                    <a:pt x="1424" y="1235"/>
                  </a:lnTo>
                  <a:lnTo>
                    <a:pt x="1449" y="1207"/>
                  </a:lnTo>
                  <a:lnTo>
                    <a:pt x="1476" y="1178"/>
                  </a:lnTo>
                  <a:lnTo>
                    <a:pt x="1504" y="1151"/>
                  </a:lnTo>
                  <a:lnTo>
                    <a:pt x="1532" y="1124"/>
                  </a:lnTo>
                  <a:lnTo>
                    <a:pt x="1562" y="1098"/>
                  </a:lnTo>
                  <a:lnTo>
                    <a:pt x="1592" y="1074"/>
                  </a:lnTo>
                  <a:lnTo>
                    <a:pt x="724" y="1074"/>
                  </a:lnTo>
                  <a:lnTo>
                    <a:pt x="724" y="3124"/>
                  </a:lnTo>
                  <a:lnTo>
                    <a:pt x="724" y="3132"/>
                  </a:lnTo>
                  <a:lnTo>
                    <a:pt x="724" y="3553"/>
                  </a:lnTo>
                  <a:lnTo>
                    <a:pt x="339" y="3553"/>
                  </a:lnTo>
                  <a:lnTo>
                    <a:pt x="339" y="3145"/>
                  </a:lnTo>
                  <a:lnTo>
                    <a:pt x="340" y="3135"/>
                  </a:lnTo>
                  <a:lnTo>
                    <a:pt x="340" y="3124"/>
                  </a:lnTo>
                  <a:lnTo>
                    <a:pt x="340" y="1074"/>
                  </a:lnTo>
                  <a:lnTo>
                    <a:pt x="0" y="1074"/>
                  </a:lnTo>
                  <a:lnTo>
                    <a:pt x="0" y="815"/>
                  </a:lnTo>
                  <a:lnTo>
                    <a:pt x="344" y="815"/>
                  </a:lnTo>
                  <a:lnTo>
                    <a:pt x="349" y="767"/>
                  </a:lnTo>
                  <a:lnTo>
                    <a:pt x="357" y="720"/>
                  </a:lnTo>
                  <a:lnTo>
                    <a:pt x="365" y="675"/>
                  </a:lnTo>
                  <a:lnTo>
                    <a:pt x="374" y="631"/>
                  </a:lnTo>
                  <a:lnTo>
                    <a:pt x="385" y="588"/>
                  </a:lnTo>
                  <a:lnTo>
                    <a:pt x="398" y="546"/>
                  </a:lnTo>
                  <a:lnTo>
                    <a:pt x="412" y="506"/>
                  </a:lnTo>
                  <a:lnTo>
                    <a:pt x="428" y="468"/>
                  </a:lnTo>
                  <a:lnTo>
                    <a:pt x="445" y="431"/>
                  </a:lnTo>
                  <a:lnTo>
                    <a:pt x="463" y="395"/>
                  </a:lnTo>
                  <a:lnTo>
                    <a:pt x="483" y="361"/>
                  </a:lnTo>
                  <a:lnTo>
                    <a:pt x="504" y="328"/>
                  </a:lnTo>
                  <a:lnTo>
                    <a:pt x="527" y="297"/>
                  </a:lnTo>
                  <a:lnTo>
                    <a:pt x="550" y="267"/>
                  </a:lnTo>
                  <a:lnTo>
                    <a:pt x="575" y="239"/>
                  </a:lnTo>
                  <a:lnTo>
                    <a:pt x="601" y="213"/>
                  </a:lnTo>
                  <a:lnTo>
                    <a:pt x="627" y="187"/>
                  </a:lnTo>
                  <a:lnTo>
                    <a:pt x="656" y="163"/>
                  </a:lnTo>
                  <a:lnTo>
                    <a:pt x="686" y="141"/>
                  </a:lnTo>
                  <a:lnTo>
                    <a:pt x="716" y="121"/>
                  </a:lnTo>
                  <a:lnTo>
                    <a:pt x="748" y="101"/>
                  </a:lnTo>
                  <a:lnTo>
                    <a:pt x="781" y="84"/>
                  </a:lnTo>
                  <a:lnTo>
                    <a:pt x="814" y="68"/>
                  </a:lnTo>
                  <a:lnTo>
                    <a:pt x="849" y="54"/>
                  </a:lnTo>
                  <a:lnTo>
                    <a:pt x="885" y="42"/>
                  </a:lnTo>
                  <a:lnTo>
                    <a:pt x="921" y="30"/>
                  </a:lnTo>
                  <a:lnTo>
                    <a:pt x="958" y="21"/>
                  </a:lnTo>
                  <a:lnTo>
                    <a:pt x="997" y="14"/>
                  </a:lnTo>
                  <a:lnTo>
                    <a:pt x="1036" y="8"/>
                  </a:lnTo>
                  <a:lnTo>
                    <a:pt x="1076" y="3"/>
                  </a:lnTo>
                  <a:lnTo>
                    <a:pt x="1117" y="1"/>
                  </a:lnTo>
                  <a:lnTo>
                    <a:pt x="1158" y="0"/>
                  </a:lnTo>
                  <a:lnTo>
                    <a:pt x="1211" y="0"/>
                  </a:lnTo>
                  <a:lnTo>
                    <a:pt x="1261" y="1"/>
                  </a:lnTo>
                  <a:lnTo>
                    <a:pt x="1308" y="3"/>
                  </a:lnTo>
                  <a:lnTo>
                    <a:pt x="1353" y="5"/>
                  </a:lnTo>
                  <a:lnTo>
                    <a:pt x="1394" y="9"/>
                  </a:lnTo>
                  <a:lnTo>
                    <a:pt x="1433" y="12"/>
                  </a:lnTo>
                  <a:lnTo>
                    <a:pt x="1469" y="16"/>
                  </a:lnTo>
                  <a:lnTo>
                    <a:pt x="1503" y="20"/>
                  </a:lnTo>
                  <a:lnTo>
                    <a:pt x="1535" y="25"/>
                  </a:lnTo>
                  <a:lnTo>
                    <a:pt x="1564" y="31"/>
                  </a:lnTo>
                  <a:lnTo>
                    <a:pt x="1592" y="37"/>
                  </a:lnTo>
                  <a:lnTo>
                    <a:pt x="1616" y="44"/>
                  </a:lnTo>
                  <a:lnTo>
                    <a:pt x="1640" y="50"/>
                  </a:lnTo>
                  <a:lnTo>
                    <a:pt x="1662" y="57"/>
                  </a:lnTo>
                  <a:lnTo>
                    <a:pt x="1681" y="65"/>
                  </a:lnTo>
                  <a:lnTo>
                    <a:pt x="1699" y="72"/>
                  </a:lnTo>
                  <a:lnTo>
                    <a:pt x="1699" y="426"/>
                  </a:lnTo>
                  <a:lnTo>
                    <a:pt x="1699" y="443"/>
                  </a:lnTo>
                  <a:lnTo>
                    <a:pt x="1698" y="457"/>
                  </a:lnTo>
                  <a:lnTo>
                    <a:pt x="1698" y="465"/>
                  </a:lnTo>
                  <a:lnTo>
                    <a:pt x="1698" y="468"/>
                  </a:lnTo>
                  <a:lnTo>
                    <a:pt x="1689" y="467"/>
                  </a:lnTo>
                  <a:lnTo>
                    <a:pt x="1684" y="467"/>
                  </a:lnTo>
                  <a:lnTo>
                    <a:pt x="1657" y="443"/>
                  </a:lnTo>
                  <a:lnTo>
                    <a:pt x="1632" y="421"/>
                  </a:lnTo>
                  <a:lnTo>
                    <a:pt x="1605" y="399"/>
                  </a:lnTo>
                  <a:lnTo>
                    <a:pt x="1577" y="378"/>
                  </a:lnTo>
                  <a:lnTo>
                    <a:pt x="1548" y="359"/>
                  </a:lnTo>
                  <a:lnTo>
                    <a:pt x="1518" y="340"/>
                  </a:lnTo>
                  <a:lnTo>
                    <a:pt x="1503" y="331"/>
                  </a:lnTo>
                  <a:lnTo>
                    <a:pt x="1487" y="323"/>
                  </a:lnTo>
                  <a:lnTo>
                    <a:pt x="1470" y="315"/>
                  </a:lnTo>
                  <a:lnTo>
                    <a:pt x="1454" y="307"/>
                  </a:lnTo>
                  <a:lnTo>
                    <a:pt x="1436" y="300"/>
                  </a:lnTo>
                  <a:lnTo>
                    <a:pt x="1417" y="293"/>
                  </a:lnTo>
                  <a:lnTo>
                    <a:pt x="1399" y="287"/>
                  </a:lnTo>
                  <a:lnTo>
                    <a:pt x="1379" y="281"/>
                  </a:lnTo>
                  <a:lnTo>
                    <a:pt x="1360" y="274"/>
                  </a:lnTo>
                  <a:lnTo>
                    <a:pt x="1339" y="269"/>
                  </a:lnTo>
                  <a:lnTo>
                    <a:pt x="1318" y="265"/>
                  </a:lnTo>
                  <a:lnTo>
                    <a:pt x="1295" y="260"/>
                  </a:lnTo>
                  <a:lnTo>
                    <a:pt x="1272" y="257"/>
                  </a:lnTo>
                  <a:lnTo>
                    <a:pt x="1249" y="253"/>
                  </a:lnTo>
                  <a:lnTo>
                    <a:pt x="1224" y="251"/>
                  </a:lnTo>
                  <a:lnTo>
                    <a:pt x="1198" y="248"/>
                  </a:lnTo>
                  <a:lnTo>
                    <a:pt x="1171" y="246"/>
                  </a:lnTo>
                  <a:lnTo>
                    <a:pt x="1144" y="244"/>
                  </a:lnTo>
                  <a:lnTo>
                    <a:pt x="1116" y="243"/>
                  </a:lnTo>
                  <a:lnTo>
                    <a:pt x="1086" y="243"/>
                  </a:lnTo>
                  <a:lnTo>
                    <a:pt x="1062" y="244"/>
                  </a:lnTo>
                  <a:lnTo>
                    <a:pt x="1038" y="246"/>
                  </a:lnTo>
                  <a:lnTo>
                    <a:pt x="1016" y="249"/>
                  </a:lnTo>
                  <a:lnTo>
                    <a:pt x="994" y="253"/>
                  </a:lnTo>
                  <a:lnTo>
                    <a:pt x="973" y="259"/>
                  </a:lnTo>
                  <a:lnTo>
                    <a:pt x="952" y="265"/>
                  </a:lnTo>
                  <a:lnTo>
                    <a:pt x="932" y="273"/>
                  </a:lnTo>
                  <a:lnTo>
                    <a:pt x="913" y="282"/>
                  </a:lnTo>
                  <a:lnTo>
                    <a:pt x="894" y="292"/>
                  </a:lnTo>
                  <a:lnTo>
                    <a:pt x="876" y="303"/>
                  </a:lnTo>
                  <a:lnTo>
                    <a:pt x="858" y="316"/>
                  </a:lnTo>
                  <a:lnTo>
                    <a:pt x="842" y="328"/>
                  </a:lnTo>
                  <a:lnTo>
                    <a:pt x="826" y="343"/>
                  </a:lnTo>
                  <a:lnTo>
                    <a:pt x="812" y="359"/>
                  </a:lnTo>
                  <a:lnTo>
                    <a:pt x="797" y="375"/>
                  </a:lnTo>
                  <a:lnTo>
                    <a:pt x="785" y="393"/>
                  </a:lnTo>
                  <a:lnTo>
                    <a:pt x="773" y="411"/>
                  </a:lnTo>
                  <a:lnTo>
                    <a:pt x="761" y="432"/>
                  </a:lnTo>
                  <a:lnTo>
                    <a:pt x="751" y="453"/>
                  </a:lnTo>
                  <a:lnTo>
                    <a:pt x="743" y="474"/>
                  </a:lnTo>
                  <a:lnTo>
                    <a:pt x="735" y="497"/>
                  </a:lnTo>
                  <a:lnTo>
                    <a:pt x="727" y="522"/>
                  </a:lnTo>
                  <a:lnTo>
                    <a:pt x="721" y="546"/>
                  </a:lnTo>
                  <a:lnTo>
                    <a:pt x="716" y="572"/>
                  </a:lnTo>
                  <a:lnTo>
                    <a:pt x="713" y="599"/>
                  </a:lnTo>
                  <a:lnTo>
                    <a:pt x="710" y="628"/>
                  </a:lnTo>
                  <a:lnTo>
                    <a:pt x="709" y="657"/>
                  </a:lnTo>
                  <a:lnTo>
                    <a:pt x="708" y="686"/>
                  </a:lnTo>
                  <a:lnTo>
                    <a:pt x="709" y="717"/>
                  </a:lnTo>
                  <a:lnTo>
                    <a:pt x="712" y="748"/>
                  </a:lnTo>
                  <a:lnTo>
                    <a:pt x="715" y="781"/>
                  </a:lnTo>
                  <a:lnTo>
                    <a:pt x="720" y="815"/>
                  </a:lnTo>
                  <a:lnTo>
                    <a:pt x="2161" y="815"/>
                  </a:lnTo>
                  <a:lnTo>
                    <a:pt x="2183" y="812"/>
                  </a:lnTo>
                  <a:lnTo>
                    <a:pt x="2205" y="809"/>
                  </a:lnTo>
                  <a:lnTo>
                    <a:pt x="2228" y="806"/>
                  </a:lnTo>
                  <a:lnTo>
                    <a:pt x="2251" y="805"/>
                  </a:lnTo>
                  <a:lnTo>
                    <a:pt x="2274" y="803"/>
                  </a:lnTo>
                  <a:lnTo>
                    <a:pt x="2297" y="802"/>
                  </a:lnTo>
                  <a:lnTo>
                    <a:pt x="2320" y="801"/>
                  </a:lnTo>
                  <a:lnTo>
                    <a:pt x="2343" y="801"/>
                  </a:lnTo>
                  <a:lnTo>
                    <a:pt x="2391" y="802"/>
                  </a:lnTo>
                  <a:lnTo>
                    <a:pt x="2438" y="805"/>
                  </a:lnTo>
                  <a:lnTo>
                    <a:pt x="2486" y="809"/>
                  </a:lnTo>
                  <a:lnTo>
                    <a:pt x="2532" y="816"/>
                  </a:lnTo>
                  <a:lnTo>
                    <a:pt x="2577" y="824"/>
                  </a:lnTo>
                  <a:lnTo>
                    <a:pt x="2624" y="835"/>
                  </a:lnTo>
                  <a:lnTo>
                    <a:pt x="2668" y="847"/>
                  </a:lnTo>
                  <a:lnTo>
                    <a:pt x="2712" y="862"/>
                  </a:lnTo>
                  <a:lnTo>
                    <a:pt x="2755" y="877"/>
                  </a:lnTo>
                  <a:lnTo>
                    <a:pt x="2799" y="893"/>
                  </a:lnTo>
                  <a:lnTo>
                    <a:pt x="2840" y="913"/>
                  </a:lnTo>
                  <a:lnTo>
                    <a:pt x="2882" y="934"/>
                  </a:lnTo>
                  <a:lnTo>
                    <a:pt x="2922" y="955"/>
                  </a:lnTo>
                  <a:lnTo>
                    <a:pt x="2962" y="979"/>
                  </a:lnTo>
                  <a:lnTo>
                    <a:pt x="3001" y="1004"/>
                  </a:lnTo>
                  <a:lnTo>
                    <a:pt x="3039" y="1030"/>
                  </a:lnTo>
                  <a:lnTo>
                    <a:pt x="3076" y="1058"/>
                  </a:lnTo>
                  <a:lnTo>
                    <a:pt x="3112" y="1087"/>
                  </a:lnTo>
                  <a:lnTo>
                    <a:pt x="3148" y="1118"/>
                  </a:lnTo>
                  <a:lnTo>
                    <a:pt x="3182" y="1150"/>
                  </a:lnTo>
                  <a:lnTo>
                    <a:pt x="3215" y="1184"/>
                  </a:lnTo>
                  <a:lnTo>
                    <a:pt x="3247" y="1218"/>
                  </a:lnTo>
                  <a:lnTo>
                    <a:pt x="3278" y="1254"/>
                  </a:lnTo>
                  <a:lnTo>
                    <a:pt x="3308" y="1291"/>
                  </a:lnTo>
                  <a:lnTo>
                    <a:pt x="3336" y="1329"/>
                  </a:lnTo>
                  <a:lnTo>
                    <a:pt x="3364" y="1368"/>
                  </a:lnTo>
                  <a:lnTo>
                    <a:pt x="3391" y="1409"/>
                  </a:lnTo>
                  <a:lnTo>
                    <a:pt x="3416" y="1450"/>
                  </a:lnTo>
                  <a:lnTo>
                    <a:pt x="3439" y="1492"/>
                  </a:lnTo>
                  <a:lnTo>
                    <a:pt x="3462" y="1535"/>
                  </a:lnTo>
                  <a:lnTo>
                    <a:pt x="3484" y="1580"/>
                  </a:lnTo>
                  <a:lnTo>
                    <a:pt x="3503" y="1625"/>
                  </a:lnTo>
                  <a:lnTo>
                    <a:pt x="3502" y="1604"/>
                  </a:lnTo>
                  <a:lnTo>
                    <a:pt x="3501" y="1584"/>
                  </a:lnTo>
                  <a:lnTo>
                    <a:pt x="3501" y="1562"/>
                  </a:lnTo>
                  <a:lnTo>
                    <a:pt x="3500" y="1540"/>
                  </a:lnTo>
                  <a:lnTo>
                    <a:pt x="3502" y="1493"/>
                  </a:lnTo>
                  <a:lnTo>
                    <a:pt x="3506" y="1449"/>
                  </a:lnTo>
                  <a:lnTo>
                    <a:pt x="3514" y="1405"/>
                  </a:lnTo>
                  <a:lnTo>
                    <a:pt x="3523" y="1363"/>
                  </a:lnTo>
                  <a:lnTo>
                    <a:pt x="3535" y="1323"/>
                  </a:lnTo>
                  <a:lnTo>
                    <a:pt x="3550" y="1285"/>
                  </a:lnTo>
                  <a:lnTo>
                    <a:pt x="3566" y="1248"/>
                  </a:lnTo>
                  <a:lnTo>
                    <a:pt x="3586" y="1213"/>
                  </a:lnTo>
                  <a:lnTo>
                    <a:pt x="3607" y="1179"/>
                  </a:lnTo>
                  <a:lnTo>
                    <a:pt x="3630" y="1147"/>
                  </a:lnTo>
                  <a:lnTo>
                    <a:pt x="3656" y="1117"/>
                  </a:lnTo>
                  <a:lnTo>
                    <a:pt x="3683" y="1088"/>
                  </a:lnTo>
                  <a:lnTo>
                    <a:pt x="3712" y="1060"/>
                  </a:lnTo>
                  <a:lnTo>
                    <a:pt x="3743" y="1035"/>
                  </a:lnTo>
                  <a:lnTo>
                    <a:pt x="3776" y="1011"/>
                  </a:lnTo>
                  <a:lnTo>
                    <a:pt x="3810" y="988"/>
                  </a:lnTo>
                  <a:lnTo>
                    <a:pt x="3846" y="967"/>
                  </a:lnTo>
                  <a:lnTo>
                    <a:pt x="3883" y="947"/>
                  </a:lnTo>
                  <a:lnTo>
                    <a:pt x="3922" y="928"/>
                  </a:lnTo>
                  <a:lnTo>
                    <a:pt x="3962" y="911"/>
                  </a:lnTo>
                  <a:lnTo>
                    <a:pt x="4003" y="897"/>
                  </a:lnTo>
                  <a:lnTo>
                    <a:pt x="4045" y="882"/>
                  </a:lnTo>
                  <a:lnTo>
                    <a:pt x="4087" y="870"/>
                  </a:lnTo>
                  <a:lnTo>
                    <a:pt x="4132" y="858"/>
                  </a:lnTo>
                  <a:lnTo>
                    <a:pt x="4176" y="848"/>
                  </a:lnTo>
                  <a:lnTo>
                    <a:pt x="4221" y="840"/>
                  </a:lnTo>
                  <a:lnTo>
                    <a:pt x="4268" y="833"/>
                  </a:lnTo>
                  <a:lnTo>
                    <a:pt x="4314" y="826"/>
                  </a:lnTo>
                  <a:lnTo>
                    <a:pt x="4361" y="822"/>
                  </a:lnTo>
                  <a:lnTo>
                    <a:pt x="4409" y="819"/>
                  </a:lnTo>
                  <a:lnTo>
                    <a:pt x="4456" y="817"/>
                  </a:lnTo>
                  <a:lnTo>
                    <a:pt x="4503" y="817"/>
                  </a:lnTo>
                  <a:lnTo>
                    <a:pt x="4518" y="817"/>
                  </a:lnTo>
                  <a:lnTo>
                    <a:pt x="4532" y="817"/>
                  </a:lnTo>
                  <a:lnTo>
                    <a:pt x="4547" y="817"/>
                  </a:lnTo>
                  <a:lnTo>
                    <a:pt x="4561" y="817"/>
                  </a:lnTo>
                  <a:lnTo>
                    <a:pt x="4596" y="817"/>
                  </a:lnTo>
                  <a:lnTo>
                    <a:pt x="4632" y="819"/>
                  </a:lnTo>
                  <a:lnTo>
                    <a:pt x="4669" y="821"/>
                  </a:lnTo>
                  <a:lnTo>
                    <a:pt x="4707" y="825"/>
                  </a:lnTo>
                  <a:lnTo>
                    <a:pt x="4746" y="831"/>
                  </a:lnTo>
                  <a:lnTo>
                    <a:pt x="4787" y="836"/>
                  </a:lnTo>
                  <a:lnTo>
                    <a:pt x="4827" y="842"/>
                  </a:lnTo>
                  <a:lnTo>
                    <a:pt x="4866" y="849"/>
                  </a:lnTo>
                  <a:lnTo>
                    <a:pt x="4945" y="865"/>
                  </a:lnTo>
                  <a:lnTo>
                    <a:pt x="5020" y="881"/>
                  </a:lnTo>
                  <a:lnTo>
                    <a:pt x="5090" y="899"/>
                  </a:lnTo>
                  <a:lnTo>
                    <a:pt x="5153" y="914"/>
                  </a:lnTo>
                  <a:lnTo>
                    <a:pt x="5296" y="1263"/>
                  </a:lnTo>
                  <a:lnTo>
                    <a:pt x="5457" y="1659"/>
                  </a:lnTo>
                  <a:lnTo>
                    <a:pt x="5891" y="2717"/>
                  </a:lnTo>
                  <a:lnTo>
                    <a:pt x="5941" y="2886"/>
                  </a:lnTo>
                  <a:lnTo>
                    <a:pt x="5998" y="2717"/>
                  </a:lnTo>
                  <a:lnTo>
                    <a:pt x="6547" y="1360"/>
                  </a:lnTo>
                  <a:lnTo>
                    <a:pt x="6557" y="1325"/>
                  </a:lnTo>
                  <a:lnTo>
                    <a:pt x="6569" y="1292"/>
                  </a:lnTo>
                  <a:lnTo>
                    <a:pt x="6583" y="1260"/>
                  </a:lnTo>
                  <a:lnTo>
                    <a:pt x="6598" y="1229"/>
                  </a:lnTo>
                  <a:lnTo>
                    <a:pt x="6615" y="1199"/>
                  </a:lnTo>
                  <a:lnTo>
                    <a:pt x="6633" y="1172"/>
                  </a:lnTo>
                  <a:lnTo>
                    <a:pt x="6653" y="1145"/>
                  </a:lnTo>
                  <a:lnTo>
                    <a:pt x="6675" y="1118"/>
                  </a:lnTo>
                  <a:lnTo>
                    <a:pt x="6697" y="1093"/>
                  </a:lnTo>
                  <a:lnTo>
                    <a:pt x="6721" y="1070"/>
                  </a:lnTo>
                  <a:lnTo>
                    <a:pt x="6747" y="1048"/>
                  </a:lnTo>
                  <a:lnTo>
                    <a:pt x="6772" y="1026"/>
                  </a:lnTo>
                  <a:lnTo>
                    <a:pt x="6800" y="1006"/>
                  </a:lnTo>
                  <a:lnTo>
                    <a:pt x="6829" y="987"/>
                  </a:lnTo>
                  <a:lnTo>
                    <a:pt x="6859" y="969"/>
                  </a:lnTo>
                  <a:lnTo>
                    <a:pt x="6891" y="952"/>
                  </a:lnTo>
                  <a:lnTo>
                    <a:pt x="6923" y="937"/>
                  </a:lnTo>
                  <a:lnTo>
                    <a:pt x="6956" y="921"/>
                  </a:lnTo>
                  <a:lnTo>
                    <a:pt x="6989" y="908"/>
                  </a:lnTo>
                  <a:lnTo>
                    <a:pt x="7024" y="896"/>
                  </a:lnTo>
                  <a:lnTo>
                    <a:pt x="7060" y="884"/>
                  </a:lnTo>
                  <a:lnTo>
                    <a:pt x="7096" y="874"/>
                  </a:lnTo>
                  <a:lnTo>
                    <a:pt x="7133" y="865"/>
                  </a:lnTo>
                  <a:lnTo>
                    <a:pt x="7170" y="855"/>
                  </a:lnTo>
                  <a:lnTo>
                    <a:pt x="7208" y="848"/>
                  </a:lnTo>
                  <a:lnTo>
                    <a:pt x="7247" y="842"/>
                  </a:lnTo>
                  <a:lnTo>
                    <a:pt x="7286" y="837"/>
                  </a:lnTo>
                  <a:lnTo>
                    <a:pt x="7327" y="833"/>
                  </a:lnTo>
                  <a:lnTo>
                    <a:pt x="7367" y="830"/>
                  </a:lnTo>
                  <a:lnTo>
                    <a:pt x="7408" y="826"/>
                  </a:lnTo>
                  <a:lnTo>
                    <a:pt x="7449" y="825"/>
                  </a:lnTo>
                  <a:lnTo>
                    <a:pt x="7490" y="825"/>
                  </a:lnTo>
                  <a:lnTo>
                    <a:pt x="7531" y="825"/>
                  </a:lnTo>
                  <a:lnTo>
                    <a:pt x="7570" y="826"/>
                  </a:lnTo>
                  <a:lnTo>
                    <a:pt x="7609" y="828"/>
                  </a:lnTo>
                  <a:lnTo>
                    <a:pt x="7646" y="830"/>
                  </a:lnTo>
                  <a:lnTo>
                    <a:pt x="7682" y="833"/>
                  </a:lnTo>
                  <a:lnTo>
                    <a:pt x="7718" y="837"/>
                  </a:lnTo>
                  <a:lnTo>
                    <a:pt x="7753" y="841"/>
                  </a:lnTo>
                  <a:lnTo>
                    <a:pt x="7788" y="846"/>
                  </a:lnTo>
                  <a:lnTo>
                    <a:pt x="7823" y="852"/>
                  </a:lnTo>
                  <a:lnTo>
                    <a:pt x="7857" y="859"/>
                  </a:lnTo>
                  <a:lnTo>
                    <a:pt x="7891" y="867"/>
                  </a:lnTo>
                  <a:lnTo>
                    <a:pt x="7926" y="875"/>
                  </a:lnTo>
                  <a:lnTo>
                    <a:pt x="7960" y="885"/>
                  </a:lnTo>
                  <a:lnTo>
                    <a:pt x="7995" y="896"/>
                  </a:lnTo>
                  <a:lnTo>
                    <a:pt x="8031" y="907"/>
                  </a:lnTo>
                  <a:lnTo>
                    <a:pt x="8067" y="919"/>
                  </a:lnTo>
                  <a:lnTo>
                    <a:pt x="8067" y="1329"/>
                  </a:lnTo>
                  <a:lnTo>
                    <a:pt x="8023" y="1297"/>
                  </a:lnTo>
                  <a:lnTo>
                    <a:pt x="7980" y="1267"/>
                  </a:lnTo>
                  <a:lnTo>
                    <a:pt x="7938" y="1240"/>
                  </a:lnTo>
                  <a:lnTo>
                    <a:pt x="7897" y="1213"/>
                  </a:lnTo>
                  <a:lnTo>
                    <a:pt x="7857" y="1188"/>
                  </a:lnTo>
                  <a:lnTo>
                    <a:pt x="7817" y="1165"/>
                  </a:lnTo>
                  <a:lnTo>
                    <a:pt x="7778" y="1145"/>
                  </a:lnTo>
                  <a:lnTo>
                    <a:pt x="7738" y="1126"/>
                  </a:lnTo>
                  <a:lnTo>
                    <a:pt x="7717" y="1118"/>
                  </a:lnTo>
                  <a:lnTo>
                    <a:pt x="7697" y="1110"/>
                  </a:lnTo>
                  <a:lnTo>
                    <a:pt x="7677" y="1103"/>
                  </a:lnTo>
                  <a:lnTo>
                    <a:pt x="7656" y="1095"/>
                  </a:lnTo>
                  <a:lnTo>
                    <a:pt x="7636" y="1089"/>
                  </a:lnTo>
                  <a:lnTo>
                    <a:pt x="7614" y="1083"/>
                  </a:lnTo>
                  <a:lnTo>
                    <a:pt x="7593" y="1078"/>
                  </a:lnTo>
                  <a:lnTo>
                    <a:pt x="7572" y="1073"/>
                  </a:lnTo>
                  <a:lnTo>
                    <a:pt x="7549" y="1069"/>
                  </a:lnTo>
                  <a:lnTo>
                    <a:pt x="7527" y="1064"/>
                  </a:lnTo>
                  <a:lnTo>
                    <a:pt x="7505" y="1061"/>
                  </a:lnTo>
                  <a:lnTo>
                    <a:pt x="7481" y="1059"/>
                  </a:lnTo>
                  <a:lnTo>
                    <a:pt x="7457" y="1057"/>
                  </a:lnTo>
                  <a:lnTo>
                    <a:pt x="7434" y="1055"/>
                  </a:lnTo>
                  <a:lnTo>
                    <a:pt x="7409" y="1054"/>
                  </a:lnTo>
                  <a:lnTo>
                    <a:pt x="7383" y="1054"/>
                  </a:lnTo>
                  <a:lnTo>
                    <a:pt x="7361" y="1054"/>
                  </a:lnTo>
                  <a:lnTo>
                    <a:pt x="7338" y="1055"/>
                  </a:lnTo>
                  <a:lnTo>
                    <a:pt x="7315" y="1057"/>
                  </a:lnTo>
                  <a:lnTo>
                    <a:pt x="7293" y="1059"/>
                  </a:lnTo>
                  <a:lnTo>
                    <a:pt x="7269" y="1062"/>
                  </a:lnTo>
                  <a:lnTo>
                    <a:pt x="7246" y="1067"/>
                  </a:lnTo>
                  <a:lnTo>
                    <a:pt x="7224" y="1071"/>
                  </a:lnTo>
                  <a:lnTo>
                    <a:pt x="7201" y="1076"/>
                  </a:lnTo>
                  <a:lnTo>
                    <a:pt x="7178" y="1082"/>
                  </a:lnTo>
                  <a:lnTo>
                    <a:pt x="7156" y="1089"/>
                  </a:lnTo>
                  <a:lnTo>
                    <a:pt x="7134" y="1097"/>
                  </a:lnTo>
                  <a:lnTo>
                    <a:pt x="7112" y="1106"/>
                  </a:lnTo>
                  <a:lnTo>
                    <a:pt x="7091" y="1116"/>
                  </a:lnTo>
                  <a:lnTo>
                    <a:pt x="7070" y="1126"/>
                  </a:lnTo>
                  <a:lnTo>
                    <a:pt x="7051" y="1139"/>
                  </a:lnTo>
                  <a:lnTo>
                    <a:pt x="7031" y="1151"/>
                  </a:lnTo>
                  <a:lnTo>
                    <a:pt x="7012" y="1164"/>
                  </a:lnTo>
                  <a:lnTo>
                    <a:pt x="6994" y="1180"/>
                  </a:lnTo>
                  <a:lnTo>
                    <a:pt x="6977" y="1195"/>
                  </a:lnTo>
                  <a:lnTo>
                    <a:pt x="6961" y="1213"/>
                  </a:lnTo>
                  <a:lnTo>
                    <a:pt x="6946" y="1230"/>
                  </a:lnTo>
                  <a:lnTo>
                    <a:pt x="6931" y="1250"/>
                  </a:lnTo>
                  <a:lnTo>
                    <a:pt x="6918" y="1270"/>
                  </a:lnTo>
                  <a:lnTo>
                    <a:pt x="6906" y="1292"/>
                  </a:lnTo>
                  <a:lnTo>
                    <a:pt x="6895" y="1315"/>
                  </a:lnTo>
                  <a:lnTo>
                    <a:pt x="6886" y="1338"/>
                  </a:lnTo>
                  <a:lnTo>
                    <a:pt x="6878" y="1364"/>
                  </a:lnTo>
                  <a:lnTo>
                    <a:pt x="6870" y="1391"/>
                  </a:lnTo>
                  <a:lnTo>
                    <a:pt x="6864" y="1419"/>
                  </a:lnTo>
                  <a:lnTo>
                    <a:pt x="6861" y="1449"/>
                  </a:lnTo>
                  <a:lnTo>
                    <a:pt x="6858" y="1480"/>
                  </a:lnTo>
                  <a:lnTo>
                    <a:pt x="6857" y="1512"/>
                  </a:lnTo>
                  <a:lnTo>
                    <a:pt x="6857" y="1536"/>
                  </a:lnTo>
                  <a:lnTo>
                    <a:pt x="6858" y="1559"/>
                  </a:lnTo>
                  <a:lnTo>
                    <a:pt x="6860" y="1581"/>
                  </a:lnTo>
                  <a:lnTo>
                    <a:pt x="6863" y="1601"/>
                  </a:lnTo>
                  <a:lnTo>
                    <a:pt x="6867" y="1622"/>
                  </a:lnTo>
                  <a:lnTo>
                    <a:pt x="6872" y="1640"/>
                  </a:lnTo>
                  <a:lnTo>
                    <a:pt x="6880" y="1659"/>
                  </a:lnTo>
                  <a:lnTo>
                    <a:pt x="6887" y="1675"/>
                  </a:lnTo>
                  <a:lnTo>
                    <a:pt x="6895" y="1693"/>
                  </a:lnTo>
                  <a:lnTo>
                    <a:pt x="6905" y="1708"/>
                  </a:lnTo>
                  <a:lnTo>
                    <a:pt x="6917" y="1724"/>
                  </a:lnTo>
                  <a:lnTo>
                    <a:pt x="6928" y="1739"/>
                  </a:lnTo>
                  <a:lnTo>
                    <a:pt x="6942" y="1754"/>
                  </a:lnTo>
                  <a:lnTo>
                    <a:pt x="6957" y="1768"/>
                  </a:lnTo>
                  <a:lnTo>
                    <a:pt x="6973" y="1782"/>
                  </a:lnTo>
                  <a:lnTo>
                    <a:pt x="6991" y="1796"/>
                  </a:lnTo>
                  <a:lnTo>
                    <a:pt x="7009" y="1810"/>
                  </a:lnTo>
                  <a:lnTo>
                    <a:pt x="7030" y="1824"/>
                  </a:lnTo>
                  <a:lnTo>
                    <a:pt x="7052" y="1838"/>
                  </a:lnTo>
                  <a:lnTo>
                    <a:pt x="7075" y="1851"/>
                  </a:lnTo>
                  <a:lnTo>
                    <a:pt x="7126" y="1880"/>
                  </a:lnTo>
                  <a:lnTo>
                    <a:pt x="7183" y="1910"/>
                  </a:lnTo>
                  <a:lnTo>
                    <a:pt x="7316" y="1976"/>
                  </a:lnTo>
                  <a:lnTo>
                    <a:pt x="7477" y="2055"/>
                  </a:lnTo>
                  <a:lnTo>
                    <a:pt x="7548" y="2086"/>
                  </a:lnTo>
                  <a:lnTo>
                    <a:pt x="7618" y="2118"/>
                  </a:lnTo>
                  <a:lnTo>
                    <a:pt x="7653" y="2135"/>
                  </a:lnTo>
                  <a:lnTo>
                    <a:pt x="7687" y="2152"/>
                  </a:lnTo>
                  <a:lnTo>
                    <a:pt x="7720" y="2169"/>
                  </a:lnTo>
                  <a:lnTo>
                    <a:pt x="7753" y="2186"/>
                  </a:lnTo>
                  <a:lnTo>
                    <a:pt x="7786" y="2205"/>
                  </a:lnTo>
                  <a:lnTo>
                    <a:pt x="7817" y="2223"/>
                  </a:lnTo>
                  <a:lnTo>
                    <a:pt x="7848" y="2242"/>
                  </a:lnTo>
                  <a:lnTo>
                    <a:pt x="7878" y="2261"/>
                  </a:lnTo>
                  <a:lnTo>
                    <a:pt x="7906" y="2281"/>
                  </a:lnTo>
                  <a:lnTo>
                    <a:pt x="7935" y="2302"/>
                  </a:lnTo>
                  <a:lnTo>
                    <a:pt x="7962" y="2323"/>
                  </a:lnTo>
                  <a:lnTo>
                    <a:pt x="7989" y="2345"/>
                  </a:lnTo>
                  <a:lnTo>
                    <a:pt x="8014" y="2369"/>
                  </a:lnTo>
                  <a:lnTo>
                    <a:pt x="8037" y="2392"/>
                  </a:lnTo>
                  <a:lnTo>
                    <a:pt x="8060" y="2416"/>
                  </a:lnTo>
                  <a:lnTo>
                    <a:pt x="8081" y="2442"/>
                  </a:lnTo>
                  <a:lnTo>
                    <a:pt x="8101" y="2467"/>
                  </a:lnTo>
                  <a:lnTo>
                    <a:pt x="8120" y="2495"/>
                  </a:lnTo>
                  <a:lnTo>
                    <a:pt x="8136" y="2523"/>
                  </a:lnTo>
                  <a:lnTo>
                    <a:pt x="8153" y="2553"/>
                  </a:lnTo>
                  <a:lnTo>
                    <a:pt x="8166" y="2583"/>
                  </a:lnTo>
                  <a:lnTo>
                    <a:pt x="8178" y="2615"/>
                  </a:lnTo>
                  <a:lnTo>
                    <a:pt x="8189" y="2647"/>
                  </a:lnTo>
                  <a:lnTo>
                    <a:pt x="8198" y="2681"/>
                  </a:lnTo>
                  <a:lnTo>
                    <a:pt x="8205" y="2716"/>
                  </a:lnTo>
                  <a:lnTo>
                    <a:pt x="8210" y="2753"/>
                  </a:lnTo>
                  <a:lnTo>
                    <a:pt x="8213" y="2790"/>
                  </a:lnTo>
                  <a:lnTo>
                    <a:pt x="8214" y="2829"/>
                  </a:lnTo>
                  <a:lnTo>
                    <a:pt x="8212" y="2894"/>
                  </a:lnTo>
                  <a:lnTo>
                    <a:pt x="8206" y="2956"/>
                  </a:lnTo>
                  <a:lnTo>
                    <a:pt x="8197" y="3013"/>
                  </a:lnTo>
                  <a:lnTo>
                    <a:pt x="8184" y="3068"/>
                  </a:lnTo>
                  <a:lnTo>
                    <a:pt x="8167" y="3121"/>
                  </a:lnTo>
                  <a:lnTo>
                    <a:pt x="8148" y="3169"/>
                  </a:lnTo>
                  <a:lnTo>
                    <a:pt x="8125" y="3214"/>
                  </a:lnTo>
                  <a:lnTo>
                    <a:pt x="8100" y="3258"/>
                  </a:lnTo>
                  <a:lnTo>
                    <a:pt x="8072" y="3298"/>
                  </a:lnTo>
                  <a:lnTo>
                    <a:pt x="8042" y="3336"/>
                  </a:lnTo>
                  <a:lnTo>
                    <a:pt x="8009" y="3371"/>
                  </a:lnTo>
                  <a:lnTo>
                    <a:pt x="7976" y="3403"/>
                  </a:lnTo>
                  <a:lnTo>
                    <a:pt x="7939" y="3434"/>
                  </a:lnTo>
                  <a:lnTo>
                    <a:pt x="7902" y="3462"/>
                  </a:lnTo>
                  <a:lnTo>
                    <a:pt x="7863" y="3486"/>
                  </a:lnTo>
                  <a:lnTo>
                    <a:pt x="7823" y="3510"/>
                  </a:lnTo>
                  <a:lnTo>
                    <a:pt x="7782" y="3532"/>
                  </a:lnTo>
                  <a:lnTo>
                    <a:pt x="7740" y="3551"/>
                  </a:lnTo>
                  <a:lnTo>
                    <a:pt x="7697" y="3569"/>
                  </a:lnTo>
                  <a:lnTo>
                    <a:pt x="7654" y="3584"/>
                  </a:lnTo>
                  <a:lnTo>
                    <a:pt x="7612" y="3597"/>
                  </a:lnTo>
                  <a:lnTo>
                    <a:pt x="7569" y="3610"/>
                  </a:lnTo>
                  <a:lnTo>
                    <a:pt x="7525" y="3621"/>
                  </a:lnTo>
                  <a:lnTo>
                    <a:pt x="7482" y="3630"/>
                  </a:lnTo>
                  <a:lnTo>
                    <a:pt x="7440" y="3638"/>
                  </a:lnTo>
                  <a:lnTo>
                    <a:pt x="7399" y="3645"/>
                  </a:lnTo>
                  <a:lnTo>
                    <a:pt x="7359" y="3650"/>
                  </a:lnTo>
                  <a:lnTo>
                    <a:pt x="7319" y="3654"/>
                  </a:lnTo>
                  <a:lnTo>
                    <a:pt x="7281" y="3657"/>
                  </a:lnTo>
                  <a:lnTo>
                    <a:pt x="7245" y="3659"/>
                  </a:lnTo>
                  <a:lnTo>
                    <a:pt x="7210" y="3660"/>
                  </a:lnTo>
                  <a:lnTo>
                    <a:pt x="7177" y="3661"/>
                  </a:lnTo>
                  <a:lnTo>
                    <a:pt x="7121" y="3660"/>
                  </a:lnTo>
                  <a:lnTo>
                    <a:pt x="7065" y="3657"/>
                  </a:lnTo>
                  <a:lnTo>
                    <a:pt x="7010" y="3653"/>
                  </a:lnTo>
                  <a:lnTo>
                    <a:pt x="6956" y="3647"/>
                  </a:lnTo>
                  <a:lnTo>
                    <a:pt x="6903" y="3640"/>
                  </a:lnTo>
                  <a:lnTo>
                    <a:pt x="6852" y="3630"/>
                  </a:lnTo>
                  <a:lnTo>
                    <a:pt x="6802" y="3620"/>
                  </a:lnTo>
                  <a:lnTo>
                    <a:pt x="6754" y="3608"/>
                  </a:lnTo>
                  <a:lnTo>
                    <a:pt x="6708" y="3593"/>
                  </a:lnTo>
                  <a:lnTo>
                    <a:pt x="6662" y="3578"/>
                  </a:lnTo>
                  <a:lnTo>
                    <a:pt x="6641" y="3571"/>
                  </a:lnTo>
                  <a:lnTo>
                    <a:pt x="6620" y="3561"/>
                  </a:lnTo>
                  <a:lnTo>
                    <a:pt x="6599" y="3553"/>
                  </a:lnTo>
                  <a:lnTo>
                    <a:pt x="6579" y="3544"/>
                  </a:lnTo>
                  <a:lnTo>
                    <a:pt x="6559" y="3534"/>
                  </a:lnTo>
                  <a:lnTo>
                    <a:pt x="6541" y="3524"/>
                  </a:lnTo>
                  <a:lnTo>
                    <a:pt x="6523" y="3514"/>
                  </a:lnTo>
                  <a:lnTo>
                    <a:pt x="6505" y="3504"/>
                  </a:lnTo>
                  <a:lnTo>
                    <a:pt x="6488" y="3492"/>
                  </a:lnTo>
                  <a:lnTo>
                    <a:pt x="6472" y="3481"/>
                  </a:lnTo>
                  <a:lnTo>
                    <a:pt x="6456" y="3470"/>
                  </a:lnTo>
                  <a:lnTo>
                    <a:pt x="6442" y="3457"/>
                  </a:lnTo>
                  <a:lnTo>
                    <a:pt x="6442" y="2990"/>
                  </a:lnTo>
                  <a:lnTo>
                    <a:pt x="6467" y="3010"/>
                  </a:lnTo>
                  <a:lnTo>
                    <a:pt x="6518" y="3058"/>
                  </a:lnTo>
                  <a:lnTo>
                    <a:pt x="6569" y="3101"/>
                  </a:lnTo>
                  <a:lnTo>
                    <a:pt x="6594" y="3123"/>
                  </a:lnTo>
                  <a:lnTo>
                    <a:pt x="6619" y="3142"/>
                  </a:lnTo>
                  <a:lnTo>
                    <a:pt x="6644" y="3162"/>
                  </a:lnTo>
                  <a:lnTo>
                    <a:pt x="6668" y="3180"/>
                  </a:lnTo>
                  <a:lnTo>
                    <a:pt x="6694" y="3198"/>
                  </a:lnTo>
                  <a:lnTo>
                    <a:pt x="6719" y="3215"/>
                  </a:lnTo>
                  <a:lnTo>
                    <a:pt x="6744" y="3232"/>
                  </a:lnTo>
                  <a:lnTo>
                    <a:pt x="6768" y="3247"/>
                  </a:lnTo>
                  <a:lnTo>
                    <a:pt x="6794" y="3263"/>
                  </a:lnTo>
                  <a:lnTo>
                    <a:pt x="6819" y="3276"/>
                  </a:lnTo>
                  <a:lnTo>
                    <a:pt x="6844" y="3289"/>
                  </a:lnTo>
                  <a:lnTo>
                    <a:pt x="6869" y="3303"/>
                  </a:lnTo>
                  <a:lnTo>
                    <a:pt x="6894" y="3314"/>
                  </a:lnTo>
                  <a:lnTo>
                    <a:pt x="6920" y="3326"/>
                  </a:lnTo>
                  <a:lnTo>
                    <a:pt x="6946" y="3336"/>
                  </a:lnTo>
                  <a:lnTo>
                    <a:pt x="6971" y="3346"/>
                  </a:lnTo>
                  <a:lnTo>
                    <a:pt x="6997" y="3354"/>
                  </a:lnTo>
                  <a:lnTo>
                    <a:pt x="7024" y="3363"/>
                  </a:lnTo>
                  <a:lnTo>
                    <a:pt x="7050" y="3370"/>
                  </a:lnTo>
                  <a:lnTo>
                    <a:pt x="7076" y="3376"/>
                  </a:lnTo>
                  <a:lnTo>
                    <a:pt x="7103" y="3382"/>
                  </a:lnTo>
                  <a:lnTo>
                    <a:pt x="7131" y="3387"/>
                  </a:lnTo>
                  <a:lnTo>
                    <a:pt x="7158" y="3391"/>
                  </a:lnTo>
                  <a:lnTo>
                    <a:pt x="7187" y="3396"/>
                  </a:lnTo>
                  <a:lnTo>
                    <a:pt x="7214" y="3398"/>
                  </a:lnTo>
                  <a:lnTo>
                    <a:pt x="7243" y="3400"/>
                  </a:lnTo>
                  <a:lnTo>
                    <a:pt x="7272" y="3401"/>
                  </a:lnTo>
                  <a:lnTo>
                    <a:pt x="7301" y="3402"/>
                  </a:lnTo>
                  <a:lnTo>
                    <a:pt x="7330" y="3401"/>
                  </a:lnTo>
                  <a:lnTo>
                    <a:pt x="7359" y="3400"/>
                  </a:lnTo>
                  <a:lnTo>
                    <a:pt x="7387" y="3398"/>
                  </a:lnTo>
                  <a:lnTo>
                    <a:pt x="7415" y="3396"/>
                  </a:lnTo>
                  <a:lnTo>
                    <a:pt x="7443" y="3391"/>
                  </a:lnTo>
                  <a:lnTo>
                    <a:pt x="7470" y="3386"/>
                  </a:lnTo>
                  <a:lnTo>
                    <a:pt x="7498" y="3381"/>
                  </a:lnTo>
                  <a:lnTo>
                    <a:pt x="7523" y="3375"/>
                  </a:lnTo>
                  <a:lnTo>
                    <a:pt x="7549" y="3367"/>
                  </a:lnTo>
                  <a:lnTo>
                    <a:pt x="7575" y="3359"/>
                  </a:lnTo>
                  <a:lnTo>
                    <a:pt x="7599" y="3350"/>
                  </a:lnTo>
                  <a:lnTo>
                    <a:pt x="7623" y="3340"/>
                  </a:lnTo>
                  <a:lnTo>
                    <a:pt x="7646" y="3329"/>
                  </a:lnTo>
                  <a:lnTo>
                    <a:pt x="7669" y="3317"/>
                  </a:lnTo>
                  <a:lnTo>
                    <a:pt x="7690" y="3305"/>
                  </a:lnTo>
                  <a:lnTo>
                    <a:pt x="7711" y="3292"/>
                  </a:lnTo>
                  <a:lnTo>
                    <a:pt x="7730" y="3277"/>
                  </a:lnTo>
                  <a:lnTo>
                    <a:pt x="7749" y="3262"/>
                  </a:lnTo>
                  <a:lnTo>
                    <a:pt x="7766" y="3245"/>
                  </a:lnTo>
                  <a:lnTo>
                    <a:pt x="7784" y="3229"/>
                  </a:lnTo>
                  <a:lnTo>
                    <a:pt x="7799" y="3211"/>
                  </a:lnTo>
                  <a:lnTo>
                    <a:pt x="7814" y="3193"/>
                  </a:lnTo>
                  <a:lnTo>
                    <a:pt x="7827" y="3173"/>
                  </a:lnTo>
                  <a:lnTo>
                    <a:pt x="7840" y="3152"/>
                  </a:lnTo>
                  <a:lnTo>
                    <a:pt x="7850" y="3132"/>
                  </a:lnTo>
                  <a:lnTo>
                    <a:pt x="7859" y="3109"/>
                  </a:lnTo>
                  <a:lnTo>
                    <a:pt x="7867" y="3087"/>
                  </a:lnTo>
                  <a:lnTo>
                    <a:pt x="7875" y="3063"/>
                  </a:lnTo>
                  <a:lnTo>
                    <a:pt x="7880" y="3038"/>
                  </a:lnTo>
                  <a:lnTo>
                    <a:pt x="7884" y="3013"/>
                  </a:lnTo>
                  <a:lnTo>
                    <a:pt x="7886" y="2987"/>
                  </a:lnTo>
                  <a:lnTo>
                    <a:pt x="7887" y="2960"/>
                  </a:lnTo>
                  <a:lnTo>
                    <a:pt x="7887" y="2937"/>
                  </a:lnTo>
                  <a:lnTo>
                    <a:pt x="7885" y="2916"/>
                  </a:lnTo>
                  <a:lnTo>
                    <a:pt x="7882" y="2894"/>
                  </a:lnTo>
                  <a:lnTo>
                    <a:pt x="7877" y="2873"/>
                  </a:lnTo>
                  <a:lnTo>
                    <a:pt x="7871" y="2853"/>
                  </a:lnTo>
                  <a:lnTo>
                    <a:pt x="7864" y="2833"/>
                  </a:lnTo>
                  <a:lnTo>
                    <a:pt x="7857" y="2814"/>
                  </a:lnTo>
                  <a:lnTo>
                    <a:pt x="7848" y="2794"/>
                  </a:lnTo>
                  <a:lnTo>
                    <a:pt x="7836" y="2775"/>
                  </a:lnTo>
                  <a:lnTo>
                    <a:pt x="7825" y="2758"/>
                  </a:lnTo>
                  <a:lnTo>
                    <a:pt x="7813" y="2739"/>
                  </a:lnTo>
                  <a:lnTo>
                    <a:pt x="7798" y="2722"/>
                  </a:lnTo>
                  <a:lnTo>
                    <a:pt x="7783" y="2705"/>
                  </a:lnTo>
                  <a:lnTo>
                    <a:pt x="7767" y="2688"/>
                  </a:lnTo>
                  <a:lnTo>
                    <a:pt x="7750" y="2671"/>
                  </a:lnTo>
                  <a:lnTo>
                    <a:pt x="7730" y="2655"/>
                  </a:lnTo>
                  <a:lnTo>
                    <a:pt x="7711" y="2639"/>
                  </a:lnTo>
                  <a:lnTo>
                    <a:pt x="7690" y="2623"/>
                  </a:lnTo>
                  <a:lnTo>
                    <a:pt x="7669" y="2608"/>
                  </a:lnTo>
                  <a:lnTo>
                    <a:pt x="7645" y="2592"/>
                  </a:lnTo>
                  <a:lnTo>
                    <a:pt x="7621" y="2577"/>
                  </a:lnTo>
                  <a:lnTo>
                    <a:pt x="7595" y="2561"/>
                  </a:lnTo>
                  <a:lnTo>
                    <a:pt x="7570" y="2546"/>
                  </a:lnTo>
                  <a:lnTo>
                    <a:pt x="7542" y="2531"/>
                  </a:lnTo>
                  <a:lnTo>
                    <a:pt x="7484" y="2501"/>
                  </a:lnTo>
                  <a:lnTo>
                    <a:pt x="7421" y="2472"/>
                  </a:lnTo>
                  <a:lnTo>
                    <a:pt x="7355" y="2441"/>
                  </a:lnTo>
                  <a:lnTo>
                    <a:pt x="7285" y="2411"/>
                  </a:lnTo>
                  <a:lnTo>
                    <a:pt x="7217" y="2381"/>
                  </a:lnTo>
                  <a:lnTo>
                    <a:pt x="7153" y="2353"/>
                  </a:lnTo>
                  <a:lnTo>
                    <a:pt x="7091" y="2325"/>
                  </a:lnTo>
                  <a:lnTo>
                    <a:pt x="7032" y="2297"/>
                  </a:lnTo>
                  <a:lnTo>
                    <a:pt x="6976" y="2270"/>
                  </a:lnTo>
                  <a:lnTo>
                    <a:pt x="6924" y="2243"/>
                  </a:lnTo>
                  <a:lnTo>
                    <a:pt x="6899" y="2228"/>
                  </a:lnTo>
                  <a:lnTo>
                    <a:pt x="6874" y="2214"/>
                  </a:lnTo>
                  <a:lnTo>
                    <a:pt x="6852" y="2200"/>
                  </a:lnTo>
                  <a:lnTo>
                    <a:pt x="6828" y="2185"/>
                  </a:lnTo>
                  <a:lnTo>
                    <a:pt x="6806" y="2170"/>
                  </a:lnTo>
                  <a:lnTo>
                    <a:pt x="6786" y="2154"/>
                  </a:lnTo>
                  <a:lnTo>
                    <a:pt x="6765" y="2139"/>
                  </a:lnTo>
                  <a:lnTo>
                    <a:pt x="6746" y="2122"/>
                  </a:lnTo>
                  <a:lnTo>
                    <a:pt x="6727" y="2106"/>
                  </a:lnTo>
                  <a:lnTo>
                    <a:pt x="6709" y="2088"/>
                  </a:lnTo>
                  <a:lnTo>
                    <a:pt x="6692" y="2071"/>
                  </a:lnTo>
                  <a:lnTo>
                    <a:pt x="6676" y="2052"/>
                  </a:lnTo>
                  <a:lnTo>
                    <a:pt x="6660" y="2034"/>
                  </a:lnTo>
                  <a:lnTo>
                    <a:pt x="6646" y="2014"/>
                  </a:lnTo>
                  <a:lnTo>
                    <a:pt x="6631" y="1994"/>
                  </a:lnTo>
                  <a:lnTo>
                    <a:pt x="6618" y="1973"/>
                  </a:lnTo>
                  <a:lnTo>
                    <a:pt x="6607" y="1951"/>
                  </a:lnTo>
                  <a:lnTo>
                    <a:pt x="6595" y="1929"/>
                  </a:lnTo>
                  <a:lnTo>
                    <a:pt x="6584" y="1905"/>
                  </a:lnTo>
                  <a:lnTo>
                    <a:pt x="6575" y="1880"/>
                  </a:lnTo>
                  <a:lnTo>
                    <a:pt x="6540" y="1965"/>
                  </a:lnTo>
                  <a:lnTo>
                    <a:pt x="6494" y="2076"/>
                  </a:lnTo>
                  <a:lnTo>
                    <a:pt x="6439" y="2210"/>
                  </a:lnTo>
                  <a:lnTo>
                    <a:pt x="6376" y="2364"/>
                  </a:lnTo>
                  <a:lnTo>
                    <a:pt x="6306" y="2534"/>
                  </a:lnTo>
                  <a:lnTo>
                    <a:pt x="6231" y="2717"/>
                  </a:lnTo>
                  <a:lnTo>
                    <a:pt x="6152" y="2906"/>
                  </a:lnTo>
                  <a:lnTo>
                    <a:pt x="6072" y="3099"/>
                  </a:lnTo>
                  <a:lnTo>
                    <a:pt x="5992" y="3293"/>
                  </a:lnTo>
                  <a:lnTo>
                    <a:pt x="5913" y="3482"/>
                  </a:lnTo>
                  <a:lnTo>
                    <a:pt x="5837" y="3663"/>
                  </a:lnTo>
                  <a:lnTo>
                    <a:pt x="5766" y="3833"/>
                  </a:lnTo>
                  <a:lnTo>
                    <a:pt x="5701" y="3988"/>
                  </a:lnTo>
                  <a:lnTo>
                    <a:pt x="5644" y="4122"/>
                  </a:lnTo>
                  <a:lnTo>
                    <a:pt x="5596" y="4233"/>
                  </a:lnTo>
                  <a:lnTo>
                    <a:pt x="5559" y="4317"/>
                  </a:lnTo>
                  <a:lnTo>
                    <a:pt x="5182" y="4317"/>
                  </a:lnTo>
                  <a:lnTo>
                    <a:pt x="5271" y="4150"/>
                  </a:lnTo>
                  <a:lnTo>
                    <a:pt x="5350" y="4002"/>
                  </a:lnTo>
                  <a:lnTo>
                    <a:pt x="5353" y="3997"/>
                  </a:lnTo>
                  <a:lnTo>
                    <a:pt x="5371" y="3961"/>
                  </a:lnTo>
                  <a:lnTo>
                    <a:pt x="5390" y="3923"/>
                  </a:lnTo>
                  <a:lnTo>
                    <a:pt x="5410" y="3883"/>
                  </a:lnTo>
                  <a:lnTo>
                    <a:pt x="5430" y="3840"/>
                  </a:lnTo>
                  <a:lnTo>
                    <a:pt x="5452" y="3795"/>
                  </a:lnTo>
                  <a:lnTo>
                    <a:pt x="5475" y="3750"/>
                  </a:lnTo>
                  <a:lnTo>
                    <a:pt x="5496" y="3703"/>
                  </a:lnTo>
                  <a:lnTo>
                    <a:pt x="5520" y="3653"/>
                  </a:lnTo>
                  <a:lnTo>
                    <a:pt x="5543" y="3604"/>
                  </a:lnTo>
                  <a:lnTo>
                    <a:pt x="5566" y="3553"/>
                  </a:lnTo>
                  <a:lnTo>
                    <a:pt x="5590" y="3502"/>
                  </a:lnTo>
                  <a:lnTo>
                    <a:pt x="5614" y="3449"/>
                  </a:lnTo>
                  <a:lnTo>
                    <a:pt x="5637" y="3397"/>
                  </a:lnTo>
                  <a:lnTo>
                    <a:pt x="5661" y="3344"/>
                  </a:lnTo>
                  <a:lnTo>
                    <a:pt x="5684" y="3292"/>
                  </a:lnTo>
                  <a:lnTo>
                    <a:pt x="5707" y="3239"/>
                  </a:lnTo>
                  <a:lnTo>
                    <a:pt x="4980" y="1485"/>
                  </a:lnTo>
                  <a:lnTo>
                    <a:pt x="4975" y="1474"/>
                  </a:lnTo>
                  <a:lnTo>
                    <a:pt x="4967" y="1456"/>
                  </a:lnTo>
                  <a:lnTo>
                    <a:pt x="4956" y="1429"/>
                  </a:lnTo>
                  <a:lnTo>
                    <a:pt x="4939" y="1393"/>
                  </a:lnTo>
                  <a:lnTo>
                    <a:pt x="4918" y="1346"/>
                  </a:lnTo>
                  <a:lnTo>
                    <a:pt x="4897" y="1300"/>
                  </a:lnTo>
                  <a:lnTo>
                    <a:pt x="4884" y="1278"/>
                  </a:lnTo>
                  <a:lnTo>
                    <a:pt x="4872" y="1256"/>
                  </a:lnTo>
                  <a:lnTo>
                    <a:pt x="4859" y="1235"/>
                  </a:lnTo>
                  <a:lnTo>
                    <a:pt x="4845" y="1215"/>
                  </a:lnTo>
                  <a:lnTo>
                    <a:pt x="4830" y="1196"/>
                  </a:lnTo>
                  <a:lnTo>
                    <a:pt x="4812" y="1178"/>
                  </a:lnTo>
                  <a:lnTo>
                    <a:pt x="4795" y="1160"/>
                  </a:lnTo>
                  <a:lnTo>
                    <a:pt x="4774" y="1144"/>
                  </a:lnTo>
                  <a:lnTo>
                    <a:pt x="4753" y="1128"/>
                  </a:lnTo>
                  <a:lnTo>
                    <a:pt x="4729" y="1114"/>
                  </a:lnTo>
                  <a:lnTo>
                    <a:pt x="4717" y="1108"/>
                  </a:lnTo>
                  <a:lnTo>
                    <a:pt x="4703" y="1101"/>
                  </a:lnTo>
                  <a:lnTo>
                    <a:pt x="4689" y="1094"/>
                  </a:lnTo>
                  <a:lnTo>
                    <a:pt x="4674" y="1089"/>
                  </a:lnTo>
                  <a:lnTo>
                    <a:pt x="4642" y="1079"/>
                  </a:lnTo>
                  <a:lnTo>
                    <a:pt x="4610" y="1071"/>
                  </a:lnTo>
                  <a:lnTo>
                    <a:pt x="4578" y="1063"/>
                  </a:lnTo>
                  <a:lnTo>
                    <a:pt x="4544" y="1057"/>
                  </a:lnTo>
                  <a:lnTo>
                    <a:pt x="4509" y="1052"/>
                  </a:lnTo>
                  <a:lnTo>
                    <a:pt x="4472" y="1049"/>
                  </a:lnTo>
                  <a:lnTo>
                    <a:pt x="4435" y="1047"/>
                  </a:lnTo>
                  <a:lnTo>
                    <a:pt x="4397" y="1046"/>
                  </a:lnTo>
                  <a:lnTo>
                    <a:pt x="4375" y="1046"/>
                  </a:lnTo>
                  <a:lnTo>
                    <a:pt x="4352" y="1047"/>
                  </a:lnTo>
                  <a:lnTo>
                    <a:pt x="4328" y="1049"/>
                  </a:lnTo>
                  <a:lnTo>
                    <a:pt x="4305" y="1051"/>
                  </a:lnTo>
                  <a:lnTo>
                    <a:pt x="4282" y="1054"/>
                  </a:lnTo>
                  <a:lnTo>
                    <a:pt x="4258" y="1058"/>
                  </a:lnTo>
                  <a:lnTo>
                    <a:pt x="4235" y="1062"/>
                  </a:lnTo>
                  <a:lnTo>
                    <a:pt x="4211" y="1068"/>
                  </a:lnTo>
                  <a:lnTo>
                    <a:pt x="4188" y="1074"/>
                  </a:lnTo>
                  <a:lnTo>
                    <a:pt x="4165" y="1081"/>
                  </a:lnTo>
                  <a:lnTo>
                    <a:pt x="4142" y="1089"/>
                  </a:lnTo>
                  <a:lnTo>
                    <a:pt x="4119" y="1098"/>
                  </a:lnTo>
                  <a:lnTo>
                    <a:pt x="4098" y="1108"/>
                  </a:lnTo>
                  <a:lnTo>
                    <a:pt x="4076" y="1118"/>
                  </a:lnTo>
                  <a:lnTo>
                    <a:pt x="4055" y="1130"/>
                  </a:lnTo>
                  <a:lnTo>
                    <a:pt x="4035" y="1143"/>
                  </a:lnTo>
                  <a:lnTo>
                    <a:pt x="4015" y="1156"/>
                  </a:lnTo>
                  <a:lnTo>
                    <a:pt x="3997" y="1172"/>
                  </a:lnTo>
                  <a:lnTo>
                    <a:pt x="3979" y="1187"/>
                  </a:lnTo>
                  <a:lnTo>
                    <a:pt x="3962" y="1205"/>
                  </a:lnTo>
                  <a:lnTo>
                    <a:pt x="3945" y="1222"/>
                  </a:lnTo>
                  <a:lnTo>
                    <a:pt x="3931" y="1242"/>
                  </a:lnTo>
                  <a:lnTo>
                    <a:pt x="3916" y="1262"/>
                  </a:lnTo>
                  <a:lnTo>
                    <a:pt x="3904" y="1284"/>
                  </a:lnTo>
                  <a:lnTo>
                    <a:pt x="3893" y="1307"/>
                  </a:lnTo>
                  <a:lnTo>
                    <a:pt x="3882" y="1330"/>
                  </a:lnTo>
                  <a:lnTo>
                    <a:pt x="3873" y="1356"/>
                  </a:lnTo>
                  <a:lnTo>
                    <a:pt x="3866" y="1383"/>
                  </a:lnTo>
                  <a:lnTo>
                    <a:pt x="3860" y="1411"/>
                  </a:lnTo>
                  <a:lnTo>
                    <a:pt x="3856" y="1440"/>
                  </a:lnTo>
                  <a:lnTo>
                    <a:pt x="3853" y="1471"/>
                  </a:lnTo>
                  <a:lnTo>
                    <a:pt x="3852" y="1503"/>
                  </a:lnTo>
                  <a:lnTo>
                    <a:pt x="3852" y="1528"/>
                  </a:lnTo>
                  <a:lnTo>
                    <a:pt x="3853" y="1551"/>
                  </a:lnTo>
                  <a:lnTo>
                    <a:pt x="3856" y="1572"/>
                  </a:lnTo>
                  <a:lnTo>
                    <a:pt x="3860" y="1594"/>
                  </a:lnTo>
                  <a:lnTo>
                    <a:pt x="3864" y="1613"/>
                  </a:lnTo>
                  <a:lnTo>
                    <a:pt x="3870" y="1632"/>
                  </a:lnTo>
                  <a:lnTo>
                    <a:pt x="3876" y="1651"/>
                  </a:lnTo>
                  <a:lnTo>
                    <a:pt x="3884" y="1668"/>
                  </a:lnTo>
                  <a:lnTo>
                    <a:pt x="3894" y="1685"/>
                  </a:lnTo>
                  <a:lnTo>
                    <a:pt x="3905" y="1700"/>
                  </a:lnTo>
                  <a:lnTo>
                    <a:pt x="3916" y="1715"/>
                  </a:lnTo>
                  <a:lnTo>
                    <a:pt x="3930" y="1731"/>
                  </a:lnTo>
                  <a:lnTo>
                    <a:pt x="3944" y="1745"/>
                  </a:lnTo>
                  <a:lnTo>
                    <a:pt x="3960" y="1760"/>
                  </a:lnTo>
                  <a:lnTo>
                    <a:pt x="3977" y="1774"/>
                  </a:lnTo>
                  <a:lnTo>
                    <a:pt x="3996" y="1788"/>
                  </a:lnTo>
                  <a:lnTo>
                    <a:pt x="4015" y="1802"/>
                  </a:lnTo>
                  <a:lnTo>
                    <a:pt x="4036" y="1815"/>
                  </a:lnTo>
                  <a:lnTo>
                    <a:pt x="4058" y="1830"/>
                  </a:lnTo>
                  <a:lnTo>
                    <a:pt x="4083" y="1843"/>
                  </a:lnTo>
                  <a:lnTo>
                    <a:pt x="4136" y="1872"/>
                  </a:lnTo>
                  <a:lnTo>
                    <a:pt x="4193" y="1902"/>
                  </a:lnTo>
                  <a:lnTo>
                    <a:pt x="4329" y="1968"/>
                  </a:lnTo>
                  <a:lnTo>
                    <a:pt x="4490" y="2047"/>
                  </a:lnTo>
                  <a:lnTo>
                    <a:pt x="4562" y="2078"/>
                  </a:lnTo>
                  <a:lnTo>
                    <a:pt x="4632" y="2111"/>
                  </a:lnTo>
                  <a:lnTo>
                    <a:pt x="4666" y="2128"/>
                  </a:lnTo>
                  <a:lnTo>
                    <a:pt x="4700" y="2144"/>
                  </a:lnTo>
                  <a:lnTo>
                    <a:pt x="4734" y="2160"/>
                  </a:lnTo>
                  <a:lnTo>
                    <a:pt x="4767" y="2178"/>
                  </a:lnTo>
                  <a:lnTo>
                    <a:pt x="4799" y="2197"/>
                  </a:lnTo>
                  <a:lnTo>
                    <a:pt x="4831" y="2215"/>
                  </a:lnTo>
                  <a:lnTo>
                    <a:pt x="4862" y="2234"/>
                  </a:lnTo>
                  <a:lnTo>
                    <a:pt x="4892" y="2253"/>
                  </a:lnTo>
                  <a:lnTo>
                    <a:pt x="4921" y="2273"/>
                  </a:lnTo>
                  <a:lnTo>
                    <a:pt x="4948" y="2293"/>
                  </a:lnTo>
                  <a:lnTo>
                    <a:pt x="4976" y="2315"/>
                  </a:lnTo>
                  <a:lnTo>
                    <a:pt x="5002" y="2338"/>
                  </a:lnTo>
                  <a:lnTo>
                    <a:pt x="5027" y="2360"/>
                  </a:lnTo>
                  <a:lnTo>
                    <a:pt x="5050" y="2384"/>
                  </a:lnTo>
                  <a:lnTo>
                    <a:pt x="5073" y="2408"/>
                  </a:lnTo>
                  <a:lnTo>
                    <a:pt x="5095" y="2433"/>
                  </a:lnTo>
                  <a:lnTo>
                    <a:pt x="5114" y="2460"/>
                  </a:lnTo>
                  <a:lnTo>
                    <a:pt x="5133" y="2487"/>
                  </a:lnTo>
                  <a:lnTo>
                    <a:pt x="5150" y="2515"/>
                  </a:lnTo>
                  <a:lnTo>
                    <a:pt x="5166" y="2545"/>
                  </a:lnTo>
                  <a:lnTo>
                    <a:pt x="5180" y="2575"/>
                  </a:lnTo>
                  <a:lnTo>
                    <a:pt x="5191" y="2607"/>
                  </a:lnTo>
                  <a:lnTo>
                    <a:pt x="5203" y="2639"/>
                  </a:lnTo>
                  <a:lnTo>
                    <a:pt x="5211" y="2672"/>
                  </a:lnTo>
                  <a:lnTo>
                    <a:pt x="5218" y="2709"/>
                  </a:lnTo>
                  <a:lnTo>
                    <a:pt x="5223" y="2745"/>
                  </a:lnTo>
                  <a:lnTo>
                    <a:pt x="5226" y="2782"/>
                  </a:lnTo>
                  <a:lnTo>
                    <a:pt x="5228" y="2821"/>
                  </a:lnTo>
                  <a:lnTo>
                    <a:pt x="5226" y="2886"/>
                  </a:lnTo>
                  <a:lnTo>
                    <a:pt x="5220" y="2947"/>
                  </a:lnTo>
                  <a:lnTo>
                    <a:pt x="5211" y="3005"/>
                  </a:lnTo>
                  <a:lnTo>
                    <a:pt x="5198" y="3060"/>
                  </a:lnTo>
                  <a:lnTo>
                    <a:pt x="5181" y="3112"/>
                  </a:lnTo>
                  <a:lnTo>
                    <a:pt x="5162" y="3161"/>
                  </a:lnTo>
                  <a:lnTo>
                    <a:pt x="5139" y="3206"/>
                  </a:lnTo>
                  <a:lnTo>
                    <a:pt x="5114" y="3249"/>
                  </a:lnTo>
                  <a:lnTo>
                    <a:pt x="5086" y="3289"/>
                  </a:lnTo>
                  <a:lnTo>
                    <a:pt x="5055" y="3328"/>
                  </a:lnTo>
                  <a:lnTo>
                    <a:pt x="5024" y="3363"/>
                  </a:lnTo>
                  <a:lnTo>
                    <a:pt x="4990" y="3395"/>
                  </a:lnTo>
                  <a:lnTo>
                    <a:pt x="4953" y="3425"/>
                  </a:lnTo>
                  <a:lnTo>
                    <a:pt x="4915" y="3453"/>
                  </a:lnTo>
                  <a:lnTo>
                    <a:pt x="4877" y="3479"/>
                  </a:lnTo>
                  <a:lnTo>
                    <a:pt x="4837" y="3502"/>
                  </a:lnTo>
                  <a:lnTo>
                    <a:pt x="4796" y="3523"/>
                  </a:lnTo>
                  <a:lnTo>
                    <a:pt x="4754" y="3543"/>
                  </a:lnTo>
                  <a:lnTo>
                    <a:pt x="4711" y="3560"/>
                  </a:lnTo>
                  <a:lnTo>
                    <a:pt x="4668" y="3576"/>
                  </a:lnTo>
                  <a:lnTo>
                    <a:pt x="4625" y="3589"/>
                  </a:lnTo>
                  <a:lnTo>
                    <a:pt x="4582" y="3602"/>
                  </a:lnTo>
                  <a:lnTo>
                    <a:pt x="4538" y="3613"/>
                  </a:lnTo>
                  <a:lnTo>
                    <a:pt x="4496" y="3622"/>
                  </a:lnTo>
                  <a:lnTo>
                    <a:pt x="4454" y="3629"/>
                  </a:lnTo>
                  <a:lnTo>
                    <a:pt x="4413" y="3637"/>
                  </a:lnTo>
                  <a:lnTo>
                    <a:pt x="4373" y="3642"/>
                  </a:lnTo>
                  <a:lnTo>
                    <a:pt x="4332" y="3646"/>
                  </a:lnTo>
                  <a:lnTo>
                    <a:pt x="4295" y="3649"/>
                  </a:lnTo>
                  <a:lnTo>
                    <a:pt x="4258" y="3651"/>
                  </a:lnTo>
                  <a:lnTo>
                    <a:pt x="4223" y="3652"/>
                  </a:lnTo>
                  <a:lnTo>
                    <a:pt x="4191" y="3652"/>
                  </a:lnTo>
                  <a:lnTo>
                    <a:pt x="4141" y="3652"/>
                  </a:lnTo>
                  <a:lnTo>
                    <a:pt x="4090" y="3650"/>
                  </a:lnTo>
                  <a:lnTo>
                    <a:pt x="4042" y="3646"/>
                  </a:lnTo>
                  <a:lnTo>
                    <a:pt x="3994" y="3642"/>
                  </a:lnTo>
                  <a:lnTo>
                    <a:pt x="3946" y="3636"/>
                  </a:lnTo>
                  <a:lnTo>
                    <a:pt x="3900" y="3628"/>
                  </a:lnTo>
                  <a:lnTo>
                    <a:pt x="3854" y="3620"/>
                  </a:lnTo>
                  <a:lnTo>
                    <a:pt x="3810" y="3610"/>
                  </a:lnTo>
                  <a:lnTo>
                    <a:pt x="3767" y="3600"/>
                  </a:lnTo>
                  <a:lnTo>
                    <a:pt x="3726" y="3587"/>
                  </a:lnTo>
                  <a:lnTo>
                    <a:pt x="3686" y="3574"/>
                  </a:lnTo>
                  <a:lnTo>
                    <a:pt x="3646" y="3559"/>
                  </a:lnTo>
                  <a:lnTo>
                    <a:pt x="3610" y="3543"/>
                  </a:lnTo>
                  <a:lnTo>
                    <a:pt x="3575" y="3526"/>
                  </a:lnTo>
                  <a:lnTo>
                    <a:pt x="3542" y="3509"/>
                  </a:lnTo>
                  <a:lnTo>
                    <a:pt x="3510" y="3490"/>
                  </a:lnTo>
                  <a:lnTo>
                    <a:pt x="3510" y="3031"/>
                  </a:lnTo>
                  <a:close/>
                </a:path>
              </a:pathLst>
            </a:custGeom>
            <a:solidFill>
              <a:schemeClr val="bg1"/>
            </a:solidFill>
            <a:ln w="9525">
              <a:noFill/>
              <a:round/>
              <a:headEnd/>
              <a:tailEnd/>
            </a:ln>
          </p:spPr>
          <p:txBody>
            <a:bodyPr/>
            <a:lstStyle/>
            <a:p>
              <a:pPr algn="ctr" eaLnBrk="0" hangingPunct="0">
                <a:spcBef>
                  <a:spcPct val="50000"/>
                </a:spcBef>
                <a:buClr>
                  <a:srgbClr val="0033CC"/>
                </a:buClr>
                <a:buSzPct val="155000"/>
                <a:buFont typeface="Symbol" pitchFamily="18" charset="2"/>
                <a:buNone/>
                <a:defRPr/>
              </a:pPr>
              <a:endParaRPr lang="en-US" sz="1200" b="1">
                <a:solidFill>
                  <a:srgbClr val="000000"/>
                </a:solidFill>
              </a:endParaRPr>
            </a:p>
          </p:txBody>
        </p:sp>
        <p:sp>
          <p:nvSpPr>
            <p:cNvPr id="21" name="Freeform 20"/>
            <p:cNvSpPr>
              <a:spLocks/>
            </p:cNvSpPr>
            <p:nvPr/>
          </p:nvSpPr>
          <p:spPr bwMode="auto">
            <a:xfrm>
              <a:off x="2549" y="1630"/>
              <a:ext cx="247" cy="341"/>
            </a:xfrm>
            <a:custGeom>
              <a:avLst/>
              <a:gdLst/>
              <a:ahLst/>
              <a:cxnLst>
                <a:cxn ang="0">
                  <a:pos x="379" y="366"/>
                </a:cxn>
                <a:cxn ang="0">
                  <a:pos x="391" y="348"/>
                </a:cxn>
                <a:cxn ang="0">
                  <a:pos x="431" y="303"/>
                </a:cxn>
                <a:cxn ang="0">
                  <a:pos x="529" y="211"/>
                </a:cxn>
                <a:cxn ang="0">
                  <a:pos x="586" y="168"/>
                </a:cxn>
                <a:cxn ang="0">
                  <a:pos x="649" y="129"/>
                </a:cxn>
                <a:cxn ang="0">
                  <a:pos x="719" y="93"/>
                </a:cxn>
                <a:cxn ang="0">
                  <a:pos x="798" y="61"/>
                </a:cxn>
                <a:cxn ang="0">
                  <a:pos x="887" y="36"/>
                </a:cxn>
                <a:cxn ang="0">
                  <a:pos x="987" y="16"/>
                </a:cxn>
                <a:cxn ang="0">
                  <a:pos x="1098" y="4"/>
                </a:cxn>
                <a:cxn ang="0">
                  <a:pos x="1224" y="0"/>
                </a:cxn>
                <a:cxn ang="0">
                  <a:pos x="1345" y="9"/>
                </a:cxn>
                <a:cxn ang="0">
                  <a:pos x="1459" y="36"/>
                </a:cxn>
                <a:cxn ang="0">
                  <a:pos x="1562" y="78"/>
                </a:cxn>
                <a:cxn ang="0">
                  <a:pos x="1655" y="133"/>
                </a:cxn>
                <a:cxn ang="0">
                  <a:pos x="1738" y="197"/>
                </a:cxn>
                <a:cxn ang="0">
                  <a:pos x="1809" y="269"/>
                </a:cxn>
                <a:cxn ang="0">
                  <a:pos x="1868" y="344"/>
                </a:cxn>
                <a:cxn ang="0">
                  <a:pos x="1915" y="422"/>
                </a:cxn>
                <a:cxn ang="0">
                  <a:pos x="1949" y="499"/>
                </a:cxn>
                <a:cxn ang="0">
                  <a:pos x="1968" y="574"/>
                </a:cxn>
                <a:cxn ang="0">
                  <a:pos x="1975" y="2318"/>
                </a:cxn>
                <a:cxn ang="0">
                  <a:pos x="1590" y="2747"/>
                </a:cxn>
                <a:cxn ang="0">
                  <a:pos x="1589" y="768"/>
                </a:cxn>
                <a:cxn ang="0">
                  <a:pos x="1578" y="688"/>
                </a:cxn>
                <a:cxn ang="0">
                  <a:pos x="1554" y="614"/>
                </a:cxn>
                <a:cxn ang="0">
                  <a:pos x="1519" y="545"/>
                </a:cxn>
                <a:cxn ang="0">
                  <a:pos x="1473" y="482"/>
                </a:cxn>
                <a:cxn ang="0">
                  <a:pos x="1418" y="426"/>
                </a:cxn>
                <a:cxn ang="0">
                  <a:pos x="1354" y="379"/>
                </a:cxn>
                <a:cxn ang="0">
                  <a:pos x="1283" y="341"/>
                </a:cxn>
                <a:cxn ang="0">
                  <a:pos x="1206" y="311"/>
                </a:cxn>
                <a:cxn ang="0">
                  <a:pos x="1123" y="291"/>
                </a:cxn>
                <a:cxn ang="0">
                  <a:pos x="1035" y="282"/>
                </a:cxn>
                <a:cxn ang="0">
                  <a:pos x="955" y="284"/>
                </a:cxn>
                <a:cxn ang="0">
                  <a:pos x="877" y="298"/>
                </a:cxn>
                <a:cxn ang="0">
                  <a:pos x="797" y="322"/>
                </a:cxn>
                <a:cxn ang="0">
                  <a:pos x="720" y="356"/>
                </a:cxn>
                <a:cxn ang="0">
                  <a:pos x="646" y="400"/>
                </a:cxn>
                <a:cxn ang="0">
                  <a:pos x="577" y="449"/>
                </a:cxn>
                <a:cxn ang="0">
                  <a:pos x="515" y="505"/>
                </a:cxn>
                <a:cxn ang="0">
                  <a:pos x="464" y="565"/>
                </a:cxn>
                <a:cxn ang="0">
                  <a:pos x="422" y="630"/>
                </a:cxn>
                <a:cxn ang="0">
                  <a:pos x="396" y="696"/>
                </a:cxn>
                <a:cxn ang="0">
                  <a:pos x="384" y="765"/>
                </a:cxn>
                <a:cxn ang="0">
                  <a:pos x="384" y="2747"/>
                </a:cxn>
                <a:cxn ang="0">
                  <a:pos x="0" y="392"/>
                </a:cxn>
                <a:cxn ang="0">
                  <a:pos x="278" y="35"/>
                </a:cxn>
              </a:cxnLst>
              <a:rect l="0" t="0" r="r" b="b"/>
              <a:pathLst>
                <a:path w="1975" h="2747">
                  <a:moveTo>
                    <a:pt x="374" y="35"/>
                  </a:moveTo>
                  <a:lnTo>
                    <a:pt x="379" y="345"/>
                  </a:lnTo>
                  <a:lnTo>
                    <a:pt x="379" y="366"/>
                  </a:lnTo>
                  <a:lnTo>
                    <a:pt x="383" y="366"/>
                  </a:lnTo>
                  <a:lnTo>
                    <a:pt x="386" y="356"/>
                  </a:lnTo>
                  <a:lnTo>
                    <a:pt x="391" y="348"/>
                  </a:lnTo>
                  <a:lnTo>
                    <a:pt x="396" y="341"/>
                  </a:lnTo>
                  <a:lnTo>
                    <a:pt x="401" y="334"/>
                  </a:lnTo>
                  <a:lnTo>
                    <a:pt x="431" y="303"/>
                  </a:lnTo>
                  <a:lnTo>
                    <a:pt x="461" y="272"/>
                  </a:lnTo>
                  <a:lnTo>
                    <a:pt x="494" y="241"/>
                  </a:lnTo>
                  <a:lnTo>
                    <a:pt x="529" y="211"/>
                  </a:lnTo>
                  <a:lnTo>
                    <a:pt x="548" y="197"/>
                  </a:lnTo>
                  <a:lnTo>
                    <a:pt x="567" y="182"/>
                  </a:lnTo>
                  <a:lnTo>
                    <a:pt x="586" y="168"/>
                  </a:lnTo>
                  <a:lnTo>
                    <a:pt x="606" y="154"/>
                  </a:lnTo>
                  <a:lnTo>
                    <a:pt x="627" y="141"/>
                  </a:lnTo>
                  <a:lnTo>
                    <a:pt x="649" y="129"/>
                  </a:lnTo>
                  <a:lnTo>
                    <a:pt x="672" y="116"/>
                  </a:lnTo>
                  <a:lnTo>
                    <a:pt x="695" y="104"/>
                  </a:lnTo>
                  <a:lnTo>
                    <a:pt x="719" y="93"/>
                  </a:lnTo>
                  <a:lnTo>
                    <a:pt x="745" y="81"/>
                  </a:lnTo>
                  <a:lnTo>
                    <a:pt x="770" y="71"/>
                  </a:lnTo>
                  <a:lnTo>
                    <a:pt x="798" y="61"/>
                  </a:lnTo>
                  <a:lnTo>
                    <a:pt x="826" y="52"/>
                  </a:lnTo>
                  <a:lnTo>
                    <a:pt x="856" y="43"/>
                  </a:lnTo>
                  <a:lnTo>
                    <a:pt x="887" y="36"/>
                  </a:lnTo>
                  <a:lnTo>
                    <a:pt x="919" y="28"/>
                  </a:lnTo>
                  <a:lnTo>
                    <a:pt x="952" y="22"/>
                  </a:lnTo>
                  <a:lnTo>
                    <a:pt x="987" y="16"/>
                  </a:lnTo>
                  <a:lnTo>
                    <a:pt x="1023" y="11"/>
                  </a:lnTo>
                  <a:lnTo>
                    <a:pt x="1060" y="7"/>
                  </a:lnTo>
                  <a:lnTo>
                    <a:pt x="1098" y="4"/>
                  </a:lnTo>
                  <a:lnTo>
                    <a:pt x="1138" y="1"/>
                  </a:lnTo>
                  <a:lnTo>
                    <a:pt x="1180" y="0"/>
                  </a:lnTo>
                  <a:lnTo>
                    <a:pt x="1224" y="0"/>
                  </a:lnTo>
                  <a:lnTo>
                    <a:pt x="1265" y="1"/>
                  </a:lnTo>
                  <a:lnTo>
                    <a:pt x="1305" y="4"/>
                  </a:lnTo>
                  <a:lnTo>
                    <a:pt x="1345" y="9"/>
                  </a:lnTo>
                  <a:lnTo>
                    <a:pt x="1384" y="16"/>
                  </a:lnTo>
                  <a:lnTo>
                    <a:pt x="1421" y="26"/>
                  </a:lnTo>
                  <a:lnTo>
                    <a:pt x="1459" y="36"/>
                  </a:lnTo>
                  <a:lnTo>
                    <a:pt x="1494" y="48"/>
                  </a:lnTo>
                  <a:lnTo>
                    <a:pt x="1529" y="63"/>
                  </a:lnTo>
                  <a:lnTo>
                    <a:pt x="1562" y="78"/>
                  </a:lnTo>
                  <a:lnTo>
                    <a:pt x="1593" y="96"/>
                  </a:lnTo>
                  <a:lnTo>
                    <a:pt x="1625" y="113"/>
                  </a:lnTo>
                  <a:lnTo>
                    <a:pt x="1655" y="133"/>
                  </a:lnTo>
                  <a:lnTo>
                    <a:pt x="1684" y="153"/>
                  </a:lnTo>
                  <a:lnTo>
                    <a:pt x="1711" y="175"/>
                  </a:lnTo>
                  <a:lnTo>
                    <a:pt x="1738" y="197"/>
                  </a:lnTo>
                  <a:lnTo>
                    <a:pt x="1762" y="220"/>
                  </a:lnTo>
                  <a:lnTo>
                    <a:pt x="1786" y="244"/>
                  </a:lnTo>
                  <a:lnTo>
                    <a:pt x="1809" y="269"/>
                  </a:lnTo>
                  <a:lnTo>
                    <a:pt x="1829" y="293"/>
                  </a:lnTo>
                  <a:lnTo>
                    <a:pt x="1850" y="318"/>
                  </a:lnTo>
                  <a:lnTo>
                    <a:pt x="1868" y="344"/>
                  </a:lnTo>
                  <a:lnTo>
                    <a:pt x="1885" y="370"/>
                  </a:lnTo>
                  <a:lnTo>
                    <a:pt x="1900" y="396"/>
                  </a:lnTo>
                  <a:lnTo>
                    <a:pt x="1915" y="422"/>
                  </a:lnTo>
                  <a:lnTo>
                    <a:pt x="1927" y="448"/>
                  </a:lnTo>
                  <a:lnTo>
                    <a:pt x="1938" y="474"/>
                  </a:lnTo>
                  <a:lnTo>
                    <a:pt x="1949" y="499"/>
                  </a:lnTo>
                  <a:lnTo>
                    <a:pt x="1957" y="525"/>
                  </a:lnTo>
                  <a:lnTo>
                    <a:pt x="1963" y="550"/>
                  </a:lnTo>
                  <a:lnTo>
                    <a:pt x="1968" y="574"/>
                  </a:lnTo>
                  <a:lnTo>
                    <a:pt x="1972" y="597"/>
                  </a:lnTo>
                  <a:lnTo>
                    <a:pt x="1975" y="620"/>
                  </a:lnTo>
                  <a:lnTo>
                    <a:pt x="1975" y="2318"/>
                  </a:lnTo>
                  <a:lnTo>
                    <a:pt x="1975" y="2326"/>
                  </a:lnTo>
                  <a:lnTo>
                    <a:pt x="1975" y="2747"/>
                  </a:lnTo>
                  <a:lnTo>
                    <a:pt x="1590" y="2747"/>
                  </a:lnTo>
                  <a:lnTo>
                    <a:pt x="1590" y="2241"/>
                  </a:lnTo>
                  <a:lnTo>
                    <a:pt x="1589" y="796"/>
                  </a:lnTo>
                  <a:lnTo>
                    <a:pt x="1589" y="768"/>
                  </a:lnTo>
                  <a:lnTo>
                    <a:pt x="1587" y="742"/>
                  </a:lnTo>
                  <a:lnTo>
                    <a:pt x="1583" y="715"/>
                  </a:lnTo>
                  <a:lnTo>
                    <a:pt x="1578" y="688"/>
                  </a:lnTo>
                  <a:lnTo>
                    <a:pt x="1571" y="663"/>
                  </a:lnTo>
                  <a:lnTo>
                    <a:pt x="1564" y="638"/>
                  </a:lnTo>
                  <a:lnTo>
                    <a:pt x="1554" y="614"/>
                  </a:lnTo>
                  <a:lnTo>
                    <a:pt x="1544" y="590"/>
                  </a:lnTo>
                  <a:lnTo>
                    <a:pt x="1532" y="566"/>
                  </a:lnTo>
                  <a:lnTo>
                    <a:pt x="1519" y="545"/>
                  </a:lnTo>
                  <a:lnTo>
                    <a:pt x="1505" y="523"/>
                  </a:lnTo>
                  <a:lnTo>
                    <a:pt x="1489" y="502"/>
                  </a:lnTo>
                  <a:lnTo>
                    <a:pt x="1473" y="482"/>
                  </a:lnTo>
                  <a:lnTo>
                    <a:pt x="1456" y="462"/>
                  </a:lnTo>
                  <a:lnTo>
                    <a:pt x="1438" y="444"/>
                  </a:lnTo>
                  <a:lnTo>
                    <a:pt x="1418" y="426"/>
                  </a:lnTo>
                  <a:lnTo>
                    <a:pt x="1398" y="410"/>
                  </a:lnTo>
                  <a:lnTo>
                    <a:pt x="1377" y="394"/>
                  </a:lnTo>
                  <a:lnTo>
                    <a:pt x="1354" y="379"/>
                  </a:lnTo>
                  <a:lnTo>
                    <a:pt x="1332" y="366"/>
                  </a:lnTo>
                  <a:lnTo>
                    <a:pt x="1308" y="352"/>
                  </a:lnTo>
                  <a:lnTo>
                    <a:pt x="1283" y="341"/>
                  </a:lnTo>
                  <a:lnTo>
                    <a:pt x="1259" y="330"/>
                  </a:lnTo>
                  <a:lnTo>
                    <a:pt x="1233" y="319"/>
                  </a:lnTo>
                  <a:lnTo>
                    <a:pt x="1206" y="311"/>
                  </a:lnTo>
                  <a:lnTo>
                    <a:pt x="1179" y="303"/>
                  </a:lnTo>
                  <a:lnTo>
                    <a:pt x="1152" y="297"/>
                  </a:lnTo>
                  <a:lnTo>
                    <a:pt x="1123" y="291"/>
                  </a:lnTo>
                  <a:lnTo>
                    <a:pt x="1094" y="286"/>
                  </a:lnTo>
                  <a:lnTo>
                    <a:pt x="1065" y="283"/>
                  </a:lnTo>
                  <a:lnTo>
                    <a:pt x="1035" y="282"/>
                  </a:lnTo>
                  <a:lnTo>
                    <a:pt x="1005" y="281"/>
                  </a:lnTo>
                  <a:lnTo>
                    <a:pt x="981" y="282"/>
                  </a:lnTo>
                  <a:lnTo>
                    <a:pt x="955" y="284"/>
                  </a:lnTo>
                  <a:lnTo>
                    <a:pt x="929" y="287"/>
                  </a:lnTo>
                  <a:lnTo>
                    <a:pt x="902" y="291"/>
                  </a:lnTo>
                  <a:lnTo>
                    <a:pt x="877" y="298"/>
                  </a:lnTo>
                  <a:lnTo>
                    <a:pt x="850" y="305"/>
                  </a:lnTo>
                  <a:lnTo>
                    <a:pt x="824" y="313"/>
                  </a:lnTo>
                  <a:lnTo>
                    <a:pt x="797" y="322"/>
                  </a:lnTo>
                  <a:lnTo>
                    <a:pt x="771" y="333"/>
                  </a:lnTo>
                  <a:lnTo>
                    <a:pt x="746" y="344"/>
                  </a:lnTo>
                  <a:lnTo>
                    <a:pt x="720" y="356"/>
                  </a:lnTo>
                  <a:lnTo>
                    <a:pt x="694" y="370"/>
                  </a:lnTo>
                  <a:lnTo>
                    <a:pt x="670" y="384"/>
                  </a:lnTo>
                  <a:lnTo>
                    <a:pt x="646" y="400"/>
                  </a:lnTo>
                  <a:lnTo>
                    <a:pt x="622" y="415"/>
                  </a:lnTo>
                  <a:lnTo>
                    <a:pt x="599" y="432"/>
                  </a:lnTo>
                  <a:lnTo>
                    <a:pt x="577" y="449"/>
                  </a:lnTo>
                  <a:lnTo>
                    <a:pt x="555" y="467"/>
                  </a:lnTo>
                  <a:lnTo>
                    <a:pt x="535" y="486"/>
                  </a:lnTo>
                  <a:lnTo>
                    <a:pt x="515" y="505"/>
                  </a:lnTo>
                  <a:lnTo>
                    <a:pt x="496" y="524"/>
                  </a:lnTo>
                  <a:lnTo>
                    <a:pt x="480" y="545"/>
                  </a:lnTo>
                  <a:lnTo>
                    <a:pt x="464" y="565"/>
                  </a:lnTo>
                  <a:lnTo>
                    <a:pt x="448" y="587"/>
                  </a:lnTo>
                  <a:lnTo>
                    <a:pt x="435" y="608"/>
                  </a:lnTo>
                  <a:lnTo>
                    <a:pt x="422" y="630"/>
                  </a:lnTo>
                  <a:lnTo>
                    <a:pt x="412" y="652"/>
                  </a:lnTo>
                  <a:lnTo>
                    <a:pt x="403" y="675"/>
                  </a:lnTo>
                  <a:lnTo>
                    <a:pt x="396" y="696"/>
                  </a:lnTo>
                  <a:lnTo>
                    <a:pt x="390" y="719"/>
                  </a:lnTo>
                  <a:lnTo>
                    <a:pt x="386" y="742"/>
                  </a:lnTo>
                  <a:lnTo>
                    <a:pt x="384" y="765"/>
                  </a:lnTo>
                  <a:lnTo>
                    <a:pt x="384" y="2318"/>
                  </a:lnTo>
                  <a:lnTo>
                    <a:pt x="384" y="2329"/>
                  </a:lnTo>
                  <a:lnTo>
                    <a:pt x="384" y="2747"/>
                  </a:lnTo>
                  <a:lnTo>
                    <a:pt x="0" y="2747"/>
                  </a:lnTo>
                  <a:lnTo>
                    <a:pt x="0" y="2318"/>
                  </a:lnTo>
                  <a:lnTo>
                    <a:pt x="0" y="392"/>
                  </a:lnTo>
                  <a:lnTo>
                    <a:pt x="0" y="35"/>
                  </a:lnTo>
                  <a:lnTo>
                    <a:pt x="69" y="35"/>
                  </a:lnTo>
                  <a:lnTo>
                    <a:pt x="278" y="35"/>
                  </a:lnTo>
                  <a:lnTo>
                    <a:pt x="374" y="35"/>
                  </a:lnTo>
                  <a:close/>
                </a:path>
              </a:pathLst>
            </a:custGeom>
            <a:solidFill>
              <a:schemeClr val="bg1"/>
            </a:solidFill>
            <a:ln w="9525">
              <a:noFill/>
              <a:round/>
              <a:headEnd/>
              <a:tailEnd/>
            </a:ln>
          </p:spPr>
          <p:txBody>
            <a:bodyPr/>
            <a:lstStyle/>
            <a:p>
              <a:pPr algn="ctr" eaLnBrk="0" hangingPunct="0">
                <a:spcBef>
                  <a:spcPct val="50000"/>
                </a:spcBef>
                <a:buClr>
                  <a:srgbClr val="0033CC"/>
                </a:buClr>
                <a:buSzPct val="155000"/>
                <a:buFont typeface="Symbol" pitchFamily="18" charset="2"/>
                <a:buNone/>
                <a:defRPr/>
              </a:pPr>
              <a:endParaRPr lang="en-US" sz="1200" b="1">
                <a:solidFill>
                  <a:srgbClr val="000000"/>
                </a:solidFill>
              </a:endParaRPr>
            </a:p>
          </p:txBody>
        </p:sp>
      </p:grpSp>
      <p:sp>
        <p:nvSpPr>
          <p:cNvPr id="22" name="Text Box 21"/>
          <p:cNvSpPr txBox="1">
            <a:spLocks noChangeArrowheads="1"/>
          </p:cNvSpPr>
          <p:nvPr userDrawn="1"/>
        </p:nvSpPr>
        <p:spPr bwMode="auto">
          <a:xfrm>
            <a:off x="211138" y="76200"/>
            <a:ext cx="6353175" cy="519113"/>
          </a:xfrm>
          <a:prstGeom prst="rect">
            <a:avLst/>
          </a:prstGeom>
          <a:noFill/>
          <a:ln w="9525">
            <a:noFill/>
            <a:miter lim="800000"/>
            <a:headEnd/>
            <a:tailEnd/>
          </a:ln>
          <a:effectLst/>
        </p:spPr>
        <p:txBody>
          <a:bodyPr>
            <a:spAutoFit/>
          </a:bodyPr>
          <a:lstStyle/>
          <a:p>
            <a:pPr>
              <a:defRPr/>
            </a:pPr>
            <a:r>
              <a:rPr lang="en-US" sz="1600" b="1">
                <a:solidFill>
                  <a:srgbClr val="FF9900"/>
                </a:solidFill>
              </a:rPr>
              <a:t>Education and Research</a:t>
            </a:r>
            <a:r>
              <a:rPr lang="en-US" sz="1600" b="1">
                <a:solidFill>
                  <a:srgbClr val="66CCFF"/>
                </a:solidFill>
              </a:rPr>
              <a:t> </a:t>
            </a:r>
          </a:p>
          <a:p>
            <a:pPr>
              <a:defRPr/>
            </a:pPr>
            <a:r>
              <a:rPr lang="en-US" sz="1200" i="1">
                <a:solidFill>
                  <a:srgbClr val="FFFF66"/>
                </a:solidFill>
              </a:rPr>
              <a:t>We enable you to leverage knowledge anytime, anywhere!</a:t>
            </a:r>
          </a:p>
        </p:txBody>
      </p:sp>
      <p:sp>
        <p:nvSpPr>
          <p:cNvPr id="23" name="Text Box 22"/>
          <p:cNvSpPr txBox="1">
            <a:spLocks noChangeArrowheads="1"/>
          </p:cNvSpPr>
          <p:nvPr userDrawn="1"/>
        </p:nvSpPr>
        <p:spPr bwMode="auto">
          <a:xfrm>
            <a:off x="433388" y="2413000"/>
            <a:ext cx="4841875" cy="366713"/>
          </a:xfrm>
          <a:prstGeom prst="rect">
            <a:avLst/>
          </a:prstGeom>
          <a:noFill/>
          <a:ln w="9525">
            <a:noFill/>
            <a:miter lim="800000"/>
            <a:headEnd/>
            <a:tailEnd/>
          </a:ln>
          <a:effectLst/>
        </p:spPr>
        <p:txBody>
          <a:bodyPr>
            <a:spAutoFit/>
          </a:bodyPr>
          <a:lstStyle/>
          <a:p>
            <a:pPr>
              <a:spcBef>
                <a:spcPct val="50000"/>
              </a:spcBef>
              <a:defRPr/>
            </a:pPr>
            <a:endParaRPr lang="en-US" i="1">
              <a:solidFill>
                <a:srgbClr val="000000"/>
              </a:solidFill>
            </a:endParaRPr>
          </a:p>
        </p:txBody>
      </p:sp>
      <p:sp>
        <p:nvSpPr>
          <p:cNvPr id="24" name="Rectangle 23"/>
          <p:cNvSpPr>
            <a:spLocks noChangeArrowheads="1"/>
          </p:cNvSpPr>
          <p:nvPr userDrawn="1"/>
        </p:nvSpPr>
        <p:spPr bwMode="auto">
          <a:xfrm>
            <a:off x="4838700" y="6572250"/>
            <a:ext cx="1066800" cy="260350"/>
          </a:xfrm>
          <a:prstGeom prst="rect">
            <a:avLst/>
          </a:prstGeom>
          <a:noFill/>
          <a:ln w="12700" algn="ctr">
            <a:noFill/>
            <a:miter lim="800000"/>
            <a:headEnd/>
            <a:tailEnd/>
          </a:ln>
          <a:effectLst/>
        </p:spPr>
        <p:txBody>
          <a:bodyPr lIns="92075" tIns="46038" rIns="92075" bIns="46038">
            <a:spAutoFit/>
          </a:bodyPr>
          <a:lstStyle>
            <a:defPPr>
              <a:defRPr lang="en-US"/>
            </a:defPPr>
            <a:lvl1pPr algn="ctr" rtl="0" eaLnBrk="0" fontAlgn="base" hangingPunct="0">
              <a:spcBef>
                <a:spcPct val="50000"/>
              </a:spcBef>
              <a:spcAft>
                <a:spcPct val="0"/>
              </a:spcAft>
              <a:buClr>
                <a:srgbClr val="0033CC"/>
              </a:buClr>
              <a:buSzPct val="155000"/>
              <a:buFont typeface="Symbol" pitchFamily="18" charset="2"/>
              <a:defRPr sz="1200" b="1" kern="1200">
                <a:solidFill>
                  <a:schemeClr val="tx1"/>
                </a:solidFill>
                <a:latin typeface="Arial" charset="0"/>
                <a:ea typeface="+mn-ea"/>
                <a:cs typeface="+mn-cs"/>
              </a:defRPr>
            </a:lvl1pPr>
            <a:lvl2pPr marL="457200" algn="ctr" rtl="0" eaLnBrk="0" fontAlgn="base" hangingPunct="0">
              <a:spcBef>
                <a:spcPct val="50000"/>
              </a:spcBef>
              <a:spcAft>
                <a:spcPct val="0"/>
              </a:spcAft>
              <a:buClr>
                <a:srgbClr val="0033CC"/>
              </a:buClr>
              <a:buSzPct val="155000"/>
              <a:buFont typeface="Symbol" pitchFamily="18" charset="2"/>
              <a:defRPr sz="1200" b="1" kern="1200">
                <a:solidFill>
                  <a:schemeClr val="tx1"/>
                </a:solidFill>
                <a:latin typeface="Arial" charset="0"/>
                <a:ea typeface="+mn-ea"/>
                <a:cs typeface="+mn-cs"/>
              </a:defRPr>
            </a:lvl2pPr>
            <a:lvl3pPr marL="914400" algn="ctr" rtl="0" eaLnBrk="0" fontAlgn="base" hangingPunct="0">
              <a:spcBef>
                <a:spcPct val="50000"/>
              </a:spcBef>
              <a:spcAft>
                <a:spcPct val="0"/>
              </a:spcAft>
              <a:buClr>
                <a:srgbClr val="0033CC"/>
              </a:buClr>
              <a:buSzPct val="155000"/>
              <a:buFont typeface="Symbol" pitchFamily="18" charset="2"/>
              <a:defRPr sz="1200" b="1" kern="1200">
                <a:solidFill>
                  <a:schemeClr val="tx1"/>
                </a:solidFill>
                <a:latin typeface="Arial" charset="0"/>
                <a:ea typeface="+mn-ea"/>
                <a:cs typeface="+mn-cs"/>
              </a:defRPr>
            </a:lvl3pPr>
            <a:lvl4pPr marL="1371600" algn="ctr" rtl="0" eaLnBrk="0" fontAlgn="base" hangingPunct="0">
              <a:spcBef>
                <a:spcPct val="50000"/>
              </a:spcBef>
              <a:spcAft>
                <a:spcPct val="0"/>
              </a:spcAft>
              <a:buClr>
                <a:srgbClr val="0033CC"/>
              </a:buClr>
              <a:buSzPct val="155000"/>
              <a:buFont typeface="Symbol" pitchFamily="18" charset="2"/>
              <a:defRPr sz="1200" b="1" kern="1200">
                <a:solidFill>
                  <a:schemeClr val="tx1"/>
                </a:solidFill>
                <a:latin typeface="Arial" charset="0"/>
                <a:ea typeface="+mn-ea"/>
                <a:cs typeface="+mn-cs"/>
              </a:defRPr>
            </a:lvl4pPr>
            <a:lvl5pPr marL="1828800" algn="ctr" rtl="0" eaLnBrk="0" fontAlgn="base" hangingPunct="0">
              <a:spcBef>
                <a:spcPct val="50000"/>
              </a:spcBef>
              <a:spcAft>
                <a:spcPct val="0"/>
              </a:spcAft>
              <a:buClr>
                <a:srgbClr val="0033CC"/>
              </a:buClr>
              <a:buSzPct val="155000"/>
              <a:buFont typeface="Symbol" pitchFamily="18" charset="2"/>
              <a:defRPr sz="1200" b="1" kern="1200">
                <a:solidFill>
                  <a:schemeClr val="tx1"/>
                </a:solidFill>
                <a:latin typeface="Arial" charset="0"/>
                <a:ea typeface="+mn-ea"/>
                <a:cs typeface="+mn-cs"/>
              </a:defRPr>
            </a:lvl5pPr>
            <a:lvl6pPr marL="2286000" algn="l" defTabSz="914400" rtl="0" eaLnBrk="1" latinLnBrk="0" hangingPunct="1">
              <a:defRPr sz="1200" b="1" kern="1200">
                <a:solidFill>
                  <a:schemeClr val="tx1"/>
                </a:solidFill>
                <a:latin typeface="Arial" charset="0"/>
                <a:ea typeface="+mn-ea"/>
                <a:cs typeface="+mn-cs"/>
              </a:defRPr>
            </a:lvl6pPr>
            <a:lvl7pPr marL="2743200" algn="l" defTabSz="914400" rtl="0" eaLnBrk="1" latinLnBrk="0" hangingPunct="1">
              <a:defRPr sz="1200" b="1" kern="1200">
                <a:solidFill>
                  <a:schemeClr val="tx1"/>
                </a:solidFill>
                <a:latin typeface="Arial" charset="0"/>
                <a:ea typeface="+mn-ea"/>
                <a:cs typeface="+mn-cs"/>
              </a:defRPr>
            </a:lvl7pPr>
            <a:lvl8pPr marL="3200400" algn="l" defTabSz="914400" rtl="0" eaLnBrk="1" latinLnBrk="0" hangingPunct="1">
              <a:defRPr sz="1200" b="1" kern="1200">
                <a:solidFill>
                  <a:schemeClr val="tx1"/>
                </a:solidFill>
                <a:latin typeface="Arial" charset="0"/>
                <a:ea typeface="+mn-ea"/>
                <a:cs typeface="+mn-cs"/>
              </a:defRPr>
            </a:lvl8pPr>
            <a:lvl9pPr marL="3657600" algn="l" defTabSz="914400" rtl="0" eaLnBrk="1" latinLnBrk="0" hangingPunct="1">
              <a:defRPr sz="1200" b="1" kern="1200">
                <a:solidFill>
                  <a:schemeClr val="tx1"/>
                </a:solidFill>
                <a:latin typeface="Arial" charset="0"/>
                <a:ea typeface="+mn-ea"/>
                <a:cs typeface="+mn-cs"/>
              </a:defRPr>
            </a:lvl9pPr>
          </a:lstStyle>
          <a:p>
            <a:pPr marL="173038" indent="-173038">
              <a:defRPr/>
            </a:pPr>
            <a:r>
              <a:rPr lang="en-US" sz="1100" b="0" dirty="0" smtClean="0">
                <a:solidFill>
                  <a:schemeClr val="bg1"/>
                </a:solidFill>
                <a:latin typeface="Arial" pitchFamily="34" charset="0"/>
              </a:rPr>
              <a:t>Confidential</a:t>
            </a:r>
            <a:endParaRPr lang="en-US" sz="1100" b="0" dirty="0">
              <a:solidFill>
                <a:schemeClr val="bg1"/>
              </a:solidFill>
              <a:latin typeface="Arial" pitchFamily="34" charset="0"/>
            </a:endParaRPr>
          </a:p>
        </p:txBody>
      </p:sp>
      <p:sp>
        <p:nvSpPr>
          <p:cNvPr id="197635" name="Rectangle 3"/>
          <p:cNvSpPr>
            <a:spLocks noGrp="1" noChangeArrowheads="1"/>
          </p:cNvSpPr>
          <p:nvPr>
            <p:ph type="ctrTitle"/>
          </p:nvPr>
        </p:nvSpPr>
        <p:spPr>
          <a:xfrm>
            <a:off x="439738" y="733425"/>
            <a:ext cx="7772400" cy="1470025"/>
          </a:xfrm>
        </p:spPr>
        <p:txBody>
          <a:bodyPr/>
          <a:lstStyle>
            <a:lvl1pPr>
              <a:defRPr/>
            </a:lvl1pPr>
          </a:lstStyle>
          <a:p>
            <a:r>
              <a:rPr lang="en-US"/>
              <a:t>Click to edit Master title style</a:t>
            </a:r>
          </a:p>
        </p:txBody>
      </p:sp>
      <p:sp>
        <p:nvSpPr>
          <p:cNvPr id="197655" name="Rectangle 23"/>
          <p:cNvSpPr>
            <a:spLocks noGrp="1" noChangeArrowheads="1"/>
          </p:cNvSpPr>
          <p:nvPr>
            <p:ph type="subTitle" idx="1"/>
          </p:nvPr>
        </p:nvSpPr>
        <p:spPr>
          <a:xfrm>
            <a:off x="457200" y="2209800"/>
            <a:ext cx="6400800" cy="571500"/>
          </a:xfrm>
          <a:effectLst>
            <a:outerShdw dist="35921" dir="2700000" algn="ctr" rotWithShape="0">
              <a:schemeClr val="tx1"/>
            </a:outerShdw>
          </a:effectLst>
        </p:spPr>
        <p:txBody>
          <a:bodyPr/>
          <a:lstStyle>
            <a:lvl1pPr marL="0" indent="0">
              <a:buFont typeface="Wingdings" pitchFamily="2" charset="2"/>
              <a:buNone/>
              <a:defRPr sz="1800" b="1">
                <a:solidFill>
                  <a:srgbClr val="FFCC66"/>
                </a:solidFill>
              </a:defRPr>
            </a:lvl1pPr>
          </a:lstStyle>
          <a:p>
            <a:r>
              <a:rPr lang="en-US"/>
              <a:t>Click to edit Master subtitle style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repeatCount="indefinite"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3000"/>
                                        <p:tgtEl>
                                          <p:spTgt spid="9"/>
                                        </p:tgtEl>
                                      </p:cBhvr>
                                    </p:animEffect>
                                  </p:childTnLst>
                                </p:cTn>
                              </p:par>
                              <p:par>
                                <p:cTn id="8" presetID="22" presetClass="entr" presetSubtype="1" repeatCount="indefinite"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up)">
                                      <p:cBhvr>
                                        <p:cTn id="10" dur="3000"/>
                                        <p:tgtEl>
                                          <p:spTgt spid="11"/>
                                        </p:tgtEl>
                                      </p:cBhvr>
                                    </p:animEffect>
                                  </p:childTnLst>
                                </p:cTn>
                              </p:par>
                              <p:par>
                                <p:cTn id="11" presetID="22" presetClass="entr" presetSubtype="2" repeatCount="indefinite"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right)">
                                      <p:cBhvr>
                                        <p:cTn id="13" dur="5000"/>
                                        <p:tgtEl>
                                          <p:spTgt spid="15"/>
                                        </p:tgtEl>
                                      </p:cBhvr>
                                    </p:animEffect>
                                  </p:childTnLst>
                                </p:cTn>
                              </p:par>
                              <p:par>
                                <p:cTn id="14" presetID="22" presetClass="entr" presetSubtype="4" repeatCount="indefinite"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3000"/>
                                        <p:tgtEl>
                                          <p:spTgt spid="10"/>
                                        </p:tgtEl>
                                      </p:cBhvr>
                                    </p:animEffect>
                                  </p:childTnLst>
                                </p:cTn>
                              </p:par>
                              <p:par>
                                <p:cTn id="17" presetID="22" presetClass="entr" presetSubtype="2" repeatCount="indefinite"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right)">
                                      <p:cBhvr>
                                        <p:cTn id="19" dur="3000"/>
                                        <p:tgtEl>
                                          <p:spTgt spid="16"/>
                                        </p:tgtEl>
                                      </p:cBhvr>
                                    </p:animEffect>
                                  </p:childTnLst>
                                </p:cTn>
                              </p:par>
                              <p:par>
                                <p:cTn id="20" presetID="22" presetClass="entr" presetSubtype="1" repeatCount="indefinite"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3000"/>
                                        <p:tgtEl>
                                          <p:spTgt spid="12"/>
                                        </p:tgtEl>
                                      </p:cBhvr>
                                    </p:animEffect>
                                  </p:childTnLst>
                                </p:cTn>
                              </p:par>
                              <p:par>
                                <p:cTn id="23" presetID="22" presetClass="entr" presetSubtype="1" repeatCount="indefinite"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up)">
                                      <p:cBhvr>
                                        <p:cTn id="25" dur="5000"/>
                                        <p:tgtEl>
                                          <p:spTgt spid="13"/>
                                        </p:tgtEl>
                                      </p:cBhvr>
                                    </p:animEffect>
                                  </p:childTnLst>
                                </p:cTn>
                              </p:par>
                              <p:par>
                                <p:cTn id="26" presetID="22" presetClass="entr" presetSubtype="4" repeatCount="indefinite"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down)">
                                      <p:cBhvr>
                                        <p:cTn id="28" dur="5000"/>
                                        <p:tgtEl>
                                          <p:spTgt spid="14"/>
                                        </p:tgtEl>
                                      </p:cBhvr>
                                    </p:animEffect>
                                  </p:childTnLst>
                                </p:cTn>
                              </p:par>
                              <p:par>
                                <p:cTn id="29" presetID="36" presetClass="emph" presetSubtype="0" fill="hold" nodeType="withEffect">
                                  <p:stCondLst>
                                    <p:cond delay="0"/>
                                  </p:stCondLst>
                                  <p:iterate type="lt">
                                    <p:tmPct val="10000"/>
                                  </p:iterate>
                                  <p:childTnLst>
                                    <p:animScale>
                                      <p:cBhvr>
                                        <p:cTn id="30" dur="250" autoRev="1" fill="hold">
                                          <p:stCondLst>
                                            <p:cond delay="0"/>
                                          </p:stCondLst>
                                        </p:cTn>
                                        <p:tgtEl>
                                          <p:spTgt spid="22">
                                            <p:txEl>
                                              <p:pRg st="0" end="0"/>
                                            </p:txEl>
                                          </p:spTgt>
                                        </p:tgtEl>
                                      </p:cBhvr>
                                      <p:to x="80000" y="100000"/>
                                    </p:animScale>
                                    <p:anim by="(#ppt_w*0.10)" calcmode="lin" valueType="num">
                                      <p:cBhvr>
                                        <p:cTn id="31" dur="250" autoRev="1" fill="hold">
                                          <p:stCondLst>
                                            <p:cond delay="0"/>
                                          </p:stCondLst>
                                        </p:cTn>
                                        <p:tgtEl>
                                          <p:spTgt spid="22">
                                            <p:txEl>
                                              <p:pRg st="0" end="0"/>
                                            </p:txEl>
                                          </p:spTgt>
                                        </p:tgtEl>
                                        <p:attrNameLst>
                                          <p:attrName>ppt_x</p:attrName>
                                        </p:attrNameLst>
                                      </p:cBhvr>
                                    </p:anim>
                                    <p:anim by="(-#ppt_w*0.10)" calcmode="lin" valueType="num">
                                      <p:cBhvr>
                                        <p:cTn id="32" dur="250" autoRev="1" fill="hold">
                                          <p:stCondLst>
                                            <p:cond delay="0"/>
                                          </p:stCondLst>
                                        </p:cTn>
                                        <p:tgtEl>
                                          <p:spTgt spid="22">
                                            <p:txEl>
                                              <p:pRg st="0" end="0"/>
                                            </p:txEl>
                                          </p:spTgt>
                                        </p:tgtEl>
                                        <p:attrNameLst>
                                          <p:attrName>ppt_y</p:attrName>
                                        </p:attrNameLst>
                                      </p:cBhvr>
                                    </p:anim>
                                    <p:animRot by="-480000">
                                      <p:cBhvr>
                                        <p:cTn id="33" dur="250" autoRev="1" fill="hold">
                                          <p:stCondLst>
                                            <p:cond delay="0"/>
                                          </p:stCondLst>
                                        </p:cTn>
                                        <p:tgtEl>
                                          <p:spTgt spid="22">
                                            <p:txEl>
                                              <p:pRg st="0" end="0"/>
                                            </p:txEl>
                                          </p:spTgt>
                                        </p:tgtEl>
                                        <p:attrNameLst>
                                          <p:attrName>r</p:attrName>
                                        </p:attrNameLst>
                                      </p:cBhvr>
                                    </p:animRot>
                                  </p:childTnLst>
                                </p:cTn>
                              </p:par>
                              <p:par>
                                <p:cTn id="34" presetID="36" presetClass="emph" presetSubtype="0" fill="hold" nodeType="withEffect">
                                  <p:stCondLst>
                                    <p:cond delay="0"/>
                                  </p:stCondLst>
                                  <p:iterate type="lt">
                                    <p:tmPct val="10000"/>
                                  </p:iterate>
                                  <p:childTnLst>
                                    <p:animScale>
                                      <p:cBhvr>
                                        <p:cTn id="35" dur="250" autoRev="1" fill="hold">
                                          <p:stCondLst>
                                            <p:cond delay="0"/>
                                          </p:stCondLst>
                                        </p:cTn>
                                        <p:tgtEl>
                                          <p:spTgt spid="22">
                                            <p:txEl>
                                              <p:pRg st="1" end="1"/>
                                            </p:txEl>
                                          </p:spTgt>
                                        </p:tgtEl>
                                      </p:cBhvr>
                                      <p:to x="80000" y="100000"/>
                                    </p:animScale>
                                    <p:anim by="(#ppt_w*0.10)" calcmode="lin" valueType="num">
                                      <p:cBhvr>
                                        <p:cTn id="36" dur="250" autoRev="1" fill="hold">
                                          <p:stCondLst>
                                            <p:cond delay="0"/>
                                          </p:stCondLst>
                                        </p:cTn>
                                        <p:tgtEl>
                                          <p:spTgt spid="22">
                                            <p:txEl>
                                              <p:pRg st="1" end="1"/>
                                            </p:txEl>
                                          </p:spTgt>
                                        </p:tgtEl>
                                        <p:attrNameLst>
                                          <p:attrName>ppt_x</p:attrName>
                                        </p:attrNameLst>
                                      </p:cBhvr>
                                    </p:anim>
                                    <p:anim by="(-#ppt_w*0.10)" calcmode="lin" valueType="num">
                                      <p:cBhvr>
                                        <p:cTn id="37" dur="250" autoRev="1" fill="hold">
                                          <p:stCondLst>
                                            <p:cond delay="0"/>
                                          </p:stCondLst>
                                        </p:cTn>
                                        <p:tgtEl>
                                          <p:spTgt spid="22">
                                            <p:txEl>
                                              <p:pRg st="1" end="1"/>
                                            </p:txEl>
                                          </p:spTgt>
                                        </p:tgtEl>
                                        <p:attrNameLst>
                                          <p:attrName>ppt_y</p:attrName>
                                        </p:attrNameLst>
                                      </p:cBhvr>
                                    </p:anim>
                                    <p:animRot by="-480000">
                                      <p:cBhvr>
                                        <p:cTn id="38" dur="250" autoRev="1" fill="hold">
                                          <p:stCondLst>
                                            <p:cond delay="0"/>
                                          </p:stCondLst>
                                        </p:cTn>
                                        <p:tgtEl>
                                          <p:spTgt spid="22">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pPr>
              <a:defRPr/>
            </a:pPr>
            <a:fld id="{3FFAF210-907C-4780-96D5-36CCB0E832E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24600" y="-82550"/>
            <a:ext cx="2057400" cy="6151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82550"/>
            <a:ext cx="6019800" cy="6151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pPr>
              <a:defRPr/>
            </a:pPr>
            <a:fld id="{BFDD8287-9BAF-471A-952D-69BC9A3FD321}"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 y="-82550"/>
            <a:ext cx="7456488" cy="97313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52400" y="1187450"/>
            <a:ext cx="8229600" cy="4881563"/>
          </a:xfrm>
        </p:spPr>
        <p:txBody>
          <a:bodyPr/>
          <a:lstStyle/>
          <a:p>
            <a:pPr lvl="0"/>
            <a:endParaRPr lang="en-US" noProof="0" smtClean="0"/>
          </a:p>
        </p:txBody>
      </p:sp>
      <p:sp>
        <p:nvSpPr>
          <p:cNvPr id="4" name="Rectangle 7"/>
          <p:cNvSpPr>
            <a:spLocks noGrp="1" noChangeArrowheads="1"/>
          </p:cNvSpPr>
          <p:nvPr>
            <p:ph type="sldNum" sz="quarter" idx="10"/>
          </p:nvPr>
        </p:nvSpPr>
        <p:spPr>
          <a:ln/>
        </p:spPr>
        <p:txBody>
          <a:bodyPr/>
          <a:lstStyle>
            <a:lvl1pPr>
              <a:defRPr/>
            </a:lvl1pPr>
          </a:lstStyle>
          <a:p>
            <a:pPr>
              <a:defRPr/>
            </a:pPr>
            <a:fld id="{E8C24B6D-4E3E-4E67-9AA0-0DEFF1940AB8}"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82550"/>
            <a:ext cx="7456488" cy="97313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52400" y="1187450"/>
            <a:ext cx="4038600" cy="4881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343400" y="1187450"/>
            <a:ext cx="4038600" cy="4881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sldNum" sz="quarter" idx="10"/>
          </p:nvPr>
        </p:nvSpPr>
        <p:spPr>
          <a:ln/>
        </p:spPr>
        <p:txBody>
          <a:bodyPr/>
          <a:lstStyle>
            <a:lvl1pPr>
              <a:defRPr/>
            </a:lvl1pPr>
          </a:lstStyle>
          <a:p>
            <a:pPr>
              <a:defRPr/>
            </a:pPr>
            <a:fld id="{B01AA048-C88D-49C4-B9AF-78AEDA2C12C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pPr>
              <a:defRPr/>
            </a:pPr>
            <a:fld id="{C2DB9214-DE80-4C8D-BD9B-A0373A961FB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
          <p:cNvSpPr>
            <a:spLocks noGrp="1" noChangeArrowheads="1"/>
          </p:cNvSpPr>
          <p:nvPr>
            <p:ph type="sldNum" sz="quarter" idx="10"/>
          </p:nvPr>
        </p:nvSpPr>
        <p:spPr>
          <a:ln/>
        </p:spPr>
        <p:txBody>
          <a:bodyPr/>
          <a:lstStyle>
            <a:lvl1pPr>
              <a:defRPr/>
            </a:lvl1pPr>
          </a:lstStyle>
          <a:p>
            <a:pPr>
              <a:defRPr/>
            </a:pPr>
            <a:fld id="{3DFA3D6C-8860-4E9A-B473-BB229DDBB0F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187450"/>
            <a:ext cx="4038600"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343400" y="1187450"/>
            <a:ext cx="4038600"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sldNum" sz="quarter" idx="10"/>
          </p:nvPr>
        </p:nvSpPr>
        <p:spPr>
          <a:ln/>
        </p:spPr>
        <p:txBody>
          <a:bodyPr/>
          <a:lstStyle>
            <a:lvl1pPr>
              <a:defRPr/>
            </a:lvl1pPr>
          </a:lstStyle>
          <a:p>
            <a:pPr>
              <a:defRPr/>
            </a:pPr>
            <a:fld id="{C5FEC0A4-135F-4828-A556-C5938FF0F1F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sldNum" sz="quarter" idx="10"/>
          </p:nvPr>
        </p:nvSpPr>
        <p:spPr>
          <a:ln/>
        </p:spPr>
        <p:txBody>
          <a:bodyPr/>
          <a:lstStyle>
            <a:lvl1pPr>
              <a:defRPr/>
            </a:lvl1pPr>
          </a:lstStyle>
          <a:p>
            <a:pPr>
              <a:defRPr/>
            </a:pPr>
            <a:fld id="{5745EA49-AC71-4B92-9FE9-37A3F69E4B66}"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sldNum" sz="quarter" idx="10"/>
          </p:nvPr>
        </p:nvSpPr>
        <p:spPr>
          <a:ln/>
        </p:spPr>
        <p:txBody>
          <a:bodyPr/>
          <a:lstStyle>
            <a:lvl1pPr>
              <a:defRPr/>
            </a:lvl1pPr>
          </a:lstStyle>
          <a:p>
            <a:pPr>
              <a:defRPr/>
            </a:pPr>
            <a:fld id="{D0ABAE56-1AF7-45B1-B39A-10542024458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pPr>
              <a:defRPr/>
            </a:pPr>
            <a:fld id="{176C9E0B-63FF-4589-8DDB-83C90DA6EFB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pPr>
              <a:defRPr/>
            </a:pPr>
            <a:fld id="{FFE2EA5F-ED02-4100-A661-815FAF37F6CD}"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pPr>
              <a:defRPr/>
            </a:pPr>
            <a:fld id="{DAC9118F-06CD-4D0B-9238-0DFCCD8F496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emf"/><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E&amp;R-Template-inside_header2"/>
          <p:cNvPicPr>
            <a:picLocks noChangeAspect="1" noChangeArrowheads="1"/>
          </p:cNvPicPr>
          <p:nvPr userDrawn="1"/>
        </p:nvPicPr>
        <p:blipFill>
          <a:blip r:embed="rId15" cstate="print"/>
          <a:srcRect l="3703"/>
          <a:stretch>
            <a:fillRect/>
          </a:stretch>
        </p:blipFill>
        <p:spPr bwMode="auto">
          <a:xfrm>
            <a:off x="0" y="-95250"/>
            <a:ext cx="9144000" cy="1000125"/>
          </a:xfrm>
          <a:prstGeom prst="rect">
            <a:avLst/>
          </a:prstGeom>
          <a:noFill/>
          <a:ln w="9525">
            <a:noFill/>
            <a:miter lim="800000"/>
            <a:headEnd/>
            <a:tailEnd/>
          </a:ln>
        </p:spPr>
      </p:pic>
      <p:sp>
        <p:nvSpPr>
          <p:cNvPr id="196611" name="Rectangle 3"/>
          <p:cNvSpPr>
            <a:spLocks noChangeArrowheads="1"/>
          </p:cNvSpPr>
          <p:nvPr userDrawn="1"/>
        </p:nvSpPr>
        <p:spPr bwMode="auto">
          <a:xfrm>
            <a:off x="7197725" y="-196850"/>
            <a:ext cx="1689100" cy="1219200"/>
          </a:xfrm>
          <a:prstGeom prst="rect">
            <a:avLst/>
          </a:prstGeom>
          <a:gradFill rotWithShape="1">
            <a:gsLst>
              <a:gs pos="0">
                <a:srgbClr val="FFFFCC"/>
              </a:gs>
              <a:gs pos="100000">
                <a:srgbClr val="FFFFCC">
                  <a:gamma/>
                  <a:shade val="46275"/>
                  <a:invGamma/>
                  <a:alpha val="0"/>
                </a:srgbClr>
              </a:gs>
            </a:gsLst>
            <a:path path="shape">
              <a:fillToRect l="50000" t="50000" r="50000" b="50000"/>
            </a:path>
          </a:gradFill>
          <a:ln w="9525">
            <a:noFill/>
            <a:miter lim="800000"/>
            <a:headEnd/>
            <a:tailEnd/>
          </a:ln>
          <a:effectLst/>
        </p:spPr>
        <p:txBody>
          <a:bodyPr wrap="none" anchor="ctr"/>
          <a:lstStyle/>
          <a:p>
            <a:pPr algn="ctr" eaLnBrk="0" hangingPunct="0">
              <a:spcBef>
                <a:spcPct val="50000"/>
              </a:spcBef>
              <a:buClr>
                <a:srgbClr val="0033CC"/>
              </a:buClr>
              <a:buSzPct val="155000"/>
              <a:buFont typeface="Symbol" pitchFamily="18" charset="2"/>
              <a:buNone/>
              <a:defRPr/>
            </a:pPr>
            <a:endParaRPr lang="en-US" sz="1200" b="1">
              <a:solidFill>
                <a:srgbClr val="000000"/>
              </a:solidFill>
            </a:endParaRPr>
          </a:p>
        </p:txBody>
      </p:sp>
      <p:pic>
        <p:nvPicPr>
          <p:cNvPr id="1028" name="Picture 4" descr="E&amp;R-Template-inside_footer2"/>
          <p:cNvPicPr>
            <a:picLocks noChangeAspect="1" noChangeArrowheads="1"/>
          </p:cNvPicPr>
          <p:nvPr userDrawn="1"/>
        </p:nvPicPr>
        <p:blipFill>
          <a:blip r:embed="rId16" cstate="print"/>
          <a:srcRect l="3703"/>
          <a:stretch>
            <a:fillRect/>
          </a:stretch>
        </p:blipFill>
        <p:spPr bwMode="auto">
          <a:xfrm>
            <a:off x="0" y="5943600"/>
            <a:ext cx="9144000" cy="914400"/>
          </a:xfrm>
          <a:prstGeom prst="rect">
            <a:avLst/>
          </a:prstGeom>
          <a:noFill/>
          <a:ln w="9525">
            <a:noFill/>
            <a:miter lim="800000"/>
            <a:headEnd/>
            <a:tailEnd/>
          </a:ln>
        </p:spPr>
      </p:pic>
      <p:sp>
        <p:nvSpPr>
          <p:cNvPr id="196613" name="Rectangle 5"/>
          <p:cNvSpPr>
            <a:spLocks noGrp="1" noChangeArrowheads="1"/>
          </p:cNvSpPr>
          <p:nvPr>
            <p:ph type="title"/>
          </p:nvPr>
        </p:nvSpPr>
        <p:spPr bwMode="auto">
          <a:xfrm>
            <a:off x="152400" y="-82550"/>
            <a:ext cx="7456488" cy="973138"/>
          </a:xfrm>
          <a:prstGeom prst="rect">
            <a:avLst/>
          </a:prstGeom>
          <a:noFill/>
          <a:ln w="9525">
            <a:noFill/>
            <a:miter lim="800000"/>
            <a:headEnd/>
            <a:tailEnd/>
          </a:ln>
          <a:effectLst>
            <a:outerShdw dist="35921" dir="2700000" algn="ctr" rotWithShape="0">
              <a:schemeClr val="tx1"/>
            </a:outerShdw>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0" name="Rectangle 6"/>
          <p:cNvSpPr>
            <a:spLocks noGrp="1" noChangeArrowheads="1"/>
          </p:cNvSpPr>
          <p:nvPr>
            <p:ph type="body" idx="1"/>
          </p:nvPr>
        </p:nvSpPr>
        <p:spPr bwMode="auto">
          <a:xfrm>
            <a:off x="152400" y="1187450"/>
            <a:ext cx="8229600" cy="4881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96615" name="Rectangle 7"/>
          <p:cNvSpPr>
            <a:spLocks noGrp="1" noChangeArrowheads="1"/>
          </p:cNvSpPr>
          <p:nvPr>
            <p:ph type="sldNum" sz="quarter" idx="4"/>
          </p:nvPr>
        </p:nvSpPr>
        <p:spPr bwMode="auto">
          <a:xfrm>
            <a:off x="4191000" y="6388100"/>
            <a:ext cx="773113" cy="476250"/>
          </a:xfrm>
          <a:prstGeom prst="rect">
            <a:avLst/>
          </a:prstGeom>
          <a:noFill/>
          <a:ln w="9525">
            <a:noFill/>
            <a:miter lim="800000"/>
            <a:headEnd/>
            <a:tailEnd/>
          </a:ln>
          <a:effectLst>
            <a:outerShdw dist="17961" dir="2700000" algn="ctr" rotWithShape="0">
              <a:schemeClr val="tx1"/>
            </a:outerShdw>
          </a:effectLst>
        </p:spPr>
        <p:txBody>
          <a:bodyPr vert="horz" wrap="square" lIns="91440" tIns="45720" rIns="91440" bIns="45720" numCol="1" anchor="t" anchorCtr="0" compatLnSpc="1">
            <a:prstTxWarp prst="textNoShape">
              <a:avLst/>
            </a:prstTxWarp>
          </a:bodyPr>
          <a:lstStyle>
            <a:lvl1pPr algn="ctr" eaLnBrk="1" hangingPunct="1">
              <a:spcBef>
                <a:spcPct val="0"/>
              </a:spcBef>
              <a:buClrTx/>
              <a:buSzTx/>
              <a:buFontTx/>
              <a:buNone/>
              <a:defRPr sz="1200" b="1">
                <a:solidFill>
                  <a:srgbClr val="FFFFFF"/>
                </a:solidFill>
                <a:latin typeface="Arial" pitchFamily="34" charset="0"/>
              </a:defRPr>
            </a:lvl1pPr>
          </a:lstStyle>
          <a:p>
            <a:pPr>
              <a:defRPr/>
            </a:pPr>
            <a:fld id="{7FC4FC18-BBF0-4178-9D68-2BB19760FF61}" type="slidenum">
              <a:rPr lang="en-US"/>
              <a:pPr>
                <a:defRPr/>
              </a:pPr>
              <a:t>‹#›</a:t>
            </a:fld>
            <a:endParaRPr lang="en-US"/>
          </a:p>
        </p:txBody>
      </p:sp>
      <p:grpSp>
        <p:nvGrpSpPr>
          <p:cNvPr id="1032" name="Group 8"/>
          <p:cNvGrpSpPr>
            <a:grpSpLocks/>
          </p:cNvGrpSpPr>
          <p:nvPr userDrawn="1"/>
        </p:nvGrpSpPr>
        <p:grpSpPr bwMode="auto">
          <a:xfrm>
            <a:off x="4398963" y="6400800"/>
            <a:ext cx="327025" cy="381000"/>
            <a:chOff x="4181" y="4125"/>
            <a:chExt cx="183" cy="192"/>
          </a:xfrm>
        </p:grpSpPr>
        <p:sp>
          <p:nvSpPr>
            <p:cNvPr id="196617" name="Freeform 9"/>
            <p:cNvSpPr>
              <a:spLocks/>
            </p:cNvSpPr>
            <p:nvPr userDrawn="1"/>
          </p:nvSpPr>
          <p:spPr bwMode="auto">
            <a:xfrm>
              <a:off x="4181" y="4125"/>
              <a:ext cx="183" cy="192"/>
            </a:xfrm>
            <a:custGeom>
              <a:avLst/>
              <a:gdLst/>
              <a:ahLst/>
              <a:cxnLst>
                <a:cxn ang="0">
                  <a:pos x="364" y="424"/>
                </a:cxn>
                <a:cxn ang="0">
                  <a:pos x="364" y="0"/>
                </a:cxn>
                <a:cxn ang="0">
                  <a:pos x="0" y="0"/>
                </a:cxn>
                <a:cxn ang="0">
                  <a:pos x="0" y="578"/>
                </a:cxn>
                <a:cxn ang="0">
                  <a:pos x="232" y="578"/>
                </a:cxn>
                <a:cxn ang="0">
                  <a:pos x="364" y="424"/>
                </a:cxn>
              </a:cxnLst>
              <a:rect l="0" t="0" r="r" b="b"/>
              <a:pathLst>
                <a:path w="364" h="578">
                  <a:moveTo>
                    <a:pt x="364" y="424"/>
                  </a:moveTo>
                  <a:lnTo>
                    <a:pt x="364" y="0"/>
                  </a:lnTo>
                  <a:lnTo>
                    <a:pt x="0" y="0"/>
                  </a:lnTo>
                  <a:lnTo>
                    <a:pt x="0" y="578"/>
                  </a:lnTo>
                  <a:lnTo>
                    <a:pt x="232" y="578"/>
                  </a:lnTo>
                  <a:lnTo>
                    <a:pt x="364" y="424"/>
                  </a:lnTo>
                  <a:close/>
                </a:path>
              </a:pathLst>
            </a:custGeom>
            <a:noFill/>
            <a:ln w="1588">
              <a:solidFill>
                <a:schemeClr val="bg1"/>
              </a:solidFill>
              <a:prstDash val="solid"/>
              <a:round/>
              <a:headEnd/>
              <a:tailEnd/>
            </a:ln>
          </p:spPr>
          <p:txBody>
            <a:bodyPr/>
            <a:lstStyle/>
            <a:p>
              <a:pPr algn="ctr" eaLnBrk="0" hangingPunct="0">
                <a:spcBef>
                  <a:spcPct val="50000"/>
                </a:spcBef>
                <a:buClr>
                  <a:srgbClr val="0033CC"/>
                </a:buClr>
                <a:buSzPct val="155000"/>
                <a:buFont typeface="Symbol" pitchFamily="18" charset="2"/>
                <a:buNone/>
                <a:defRPr/>
              </a:pPr>
              <a:endParaRPr lang="en-US" sz="1200" b="1">
                <a:solidFill>
                  <a:srgbClr val="000000"/>
                </a:solidFill>
              </a:endParaRPr>
            </a:p>
          </p:txBody>
        </p:sp>
        <p:sp>
          <p:nvSpPr>
            <p:cNvPr id="196618" name="Freeform 10"/>
            <p:cNvSpPr>
              <a:spLocks/>
            </p:cNvSpPr>
            <p:nvPr userDrawn="1"/>
          </p:nvSpPr>
          <p:spPr bwMode="auto">
            <a:xfrm>
              <a:off x="4297" y="4266"/>
              <a:ext cx="52" cy="42"/>
            </a:xfrm>
            <a:custGeom>
              <a:avLst/>
              <a:gdLst/>
              <a:ahLst/>
              <a:cxnLst>
                <a:cxn ang="0">
                  <a:pos x="0" y="127"/>
                </a:cxn>
                <a:cxn ang="0">
                  <a:pos x="0" y="0"/>
                </a:cxn>
                <a:cxn ang="0">
                  <a:pos x="109" y="0"/>
                </a:cxn>
                <a:cxn ang="0">
                  <a:pos x="0" y="127"/>
                </a:cxn>
              </a:cxnLst>
              <a:rect l="0" t="0" r="r" b="b"/>
              <a:pathLst>
                <a:path w="109" h="127">
                  <a:moveTo>
                    <a:pt x="0" y="127"/>
                  </a:moveTo>
                  <a:lnTo>
                    <a:pt x="0" y="0"/>
                  </a:lnTo>
                  <a:lnTo>
                    <a:pt x="109" y="0"/>
                  </a:lnTo>
                  <a:lnTo>
                    <a:pt x="0" y="127"/>
                  </a:lnTo>
                  <a:close/>
                </a:path>
              </a:pathLst>
            </a:custGeom>
            <a:solidFill>
              <a:schemeClr val="bg1"/>
            </a:solidFill>
            <a:ln w="9525">
              <a:solidFill>
                <a:schemeClr val="bg1"/>
              </a:solidFill>
              <a:round/>
              <a:headEnd/>
              <a:tailEnd/>
            </a:ln>
          </p:spPr>
          <p:txBody>
            <a:bodyPr/>
            <a:lstStyle/>
            <a:p>
              <a:pPr algn="ctr" eaLnBrk="0" hangingPunct="0">
                <a:spcBef>
                  <a:spcPct val="50000"/>
                </a:spcBef>
                <a:buClr>
                  <a:srgbClr val="0033CC"/>
                </a:buClr>
                <a:buSzPct val="155000"/>
                <a:buFont typeface="Symbol" pitchFamily="18" charset="2"/>
                <a:buNone/>
                <a:defRPr/>
              </a:pPr>
              <a:endParaRPr lang="en-US" sz="1200" b="1">
                <a:solidFill>
                  <a:srgbClr val="000000"/>
                </a:solidFill>
              </a:endParaRPr>
            </a:p>
          </p:txBody>
        </p:sp>
        <p:sp>
          <p:nvSpPr>
            <p:cNvPr id="196619" name="Freeform 11"/>
            <p:cNvSpPr>
              <a:spLocks/>
            </p:cNvSpPr>
            <p:nvPr userDrawn="1"/>
          </p:nvSpPr>
          <p:spPr bwMode="auto">
            <a:xfrm>
              <a:off x="4297" y="4266"/>
              <a:ext cx="52" cy="42"/>
            </a:xfrm>
            <a:custGeom>
              <a:avLst/>
              <a:gdLst/>
              <a:ahLst/>
              <a:cxnLst>
                <a:cxn ang="0">
                  <a:pos x="0" y="127"/>
                </a:cxn>
                <a:cxn ang="0">
                  <a:pos x="0" y="0"/>
                </a:cxn>
                <a:cxn ang="0">
                  <a:pos x="109" y="0"/>
                </a:cxn>
                <a:cxn ang="0">
                  <a:pos x="0" y="127"/>
                </a:cxn>
              </a:cxnLst>
              <a:rect l="0" t="0" r="r" b="b"/>
              <a:pathLst>
                <a:path w="109" h="127">
                  <a:moveTo>
                    <a:pt x="0" y="127"/>
                  </a:moveTo>
                  <a:lnTo>
                    <a:pt x="0" y="0"/>
                  </a:lnTo>
                  <a:lnTo>
                    <a:pt x="109" y="0"/>
                  </a:lnTo>
                  <a:lnTo>
                    <a:pt x="0" y="127"/>
                  </a:lnTo>
                  <a:close/>
                </a:path>
              </a:pathLst>
            </a:custGeom>
            <a:solidFill>
              <a:schemeClr val="bg1"/>
            </a:solidFill>
            <a:ln w="1588">
              <a:solidFill>
                <a:schemeClr val="bg1"/>
              </a:solidFill>
              <a:prstDash val="solid"/>
              <a:round/>
              <a:headEnd/>
              <a:tailEnd/>
            </a:ln>
          </p:spPr>
          <p:txBody>
            <a:bodyPr/>
            <a:lstStyle/>
            <a:p>
              <a:pPr algn="ctr" eaLnBrk="0" hangingPunct="0">
                <a:spcBef>
                  <a:spcPct val="50000"/>
                </a:spcBef>
                <a:buClr>
                  <a:srgbClr val="0033CC"/>
                </a:buClr>
                <a:buSzPct val="155000"/>
                <a:buFont typeface="Symbol" pitchFamily="18" charset="2"/>
                <a:buNone/>
                <a:defRPr/>
              </a:pPr>
              <a:endParaRPr lang="en-US" sz="1200" b="1">
                <a:solidFill>
                  <a:srgbClr val="000000"/>
                </a:solidFill>
              </a:endParaRPr>
            </a:p>
          </p:txBody>
        </p:sp>
      </p:grpSp>
      <p:sp>
        <p:nvSpPr>
          <p:cNvPr id="11" name="Rectangle 6"/>
          <p:cNvSpPr>
            <a:spLocks noChangeArrowheads="1"/>
          </p:cNvSpPr>
          <p:nvPr userDrawn="1"/>
        </p:nvSpPr>
        <p:spPr bwMode="auto">
          <a:xfrm>
            <a:off x="1033463" y="6521450"/>
            <a:ext cx="3005137" cy="260350"/>
          </a:xfrm>
          <a:prstGeom prst="rect">
            <a:avLst/>
          </a:prstGeom>
          <a:noFill/>
          <a:ln w="12700" algn="ctr">
            <a:noFill/>
            <a:miter lim="800000"/>
            <a:headEnd/>
            <a:tailEnd/>
          </a:ln>
          <a:effectLst/>
        </p:spPr>
        <p:txBody>
          <a:bodyPr lIns="92075" tIns="46038" rIns="92075" bIns="46038">
            <a:spAutoFit/>
          </a:bodyPr>
          <a:lstStyle/>
          <a:p>
            <a:pPr marL="173038" indent="-173038" eaLnBrk="0" hangingPunct="0">
              <a:spcBef>
                <a:spcPct val="50000"/>
              </a:spcBef>
              <a:defRPr/>
            </a:pPr>
            <a:r>
              <a:rPr lang="en-US" sz="1100" dirty="0">
                <a:solidFill>
                  <a:srgbClr val="FFFFFF"/>
                </a:solidFill>
              </a:rPr>
              <a:t>Copyright © </a:t>
            </a:r>
            <a:r>
              <a:rPr lang="en-US" sz="1100" dirty="0" smtClean="0">
                <a:solidFill>
                  <a:srgbClr val="FFFFFF"/>
                </a:solidFill>
              </a:rPr>
              <a:t>2010, </a:t>
            </a:r>
            <a:r>
              <a:rPr lang="en-US" sz="1100" dirty="0">
                <a:solidFill>
                  <a:srgbClr val="FFFFFF"/>
                </a:solidFill>
              </a:rPr>
              <a:t>Infosys Technologies Ltd.</a:t>
            </a:r>
            <a:endParaRPr lang="en-US" sz="1100" dirty="0">
              <a:solidFill>
                <a:srgbClr val="FFFFFF"/>
              </a:solidFill>
            </a:endParaRPr>
          </a:p>
        </p:txBody>
      </p:sp>
      <p:grpSp>
        <p:nvGrpSpPr>
          <p:cNvPr id="1034" name="Group 13"/>
          <p:cNvGrpSpPr>
            <a:grpSpLocks/>
          </p:cNvGrpSpPr>
          <p:nvPr userDrawn="1"/>
        </p:nvGrpSpPr>
        <p:grpSpPr bwMode="auto">
          <a:xfrm>
            <a:off x="200025" y="6472238"/>
            <a:ext cx="773113" cy="309562"/>
            <a:chOff x="2444" y="1518"/>
            <a:chExt cx="1488" cy="550"/>
          </a:xfrm>
        </p:grpSpPr>
        <p:sp>
          <p:nvSpPr>
            <p:cNvPr id="196622" name="Freeform 14"/>
            <p:cNvSpPr>
              <a:spLocks noEditPoints="1"/>
            </p:cNvSpPr>
            <p:nvPr/>
          </p:nvSpPr>
          <p:spPr bwMode="auto">
            <a:xfrm>
              <a:off x="3843" y="1518"/>
              <a:ext cx="89" cy="90"/>
            </a:xfrm>
            <a:custGeom>
              <a:avLst/>
              <a:gdLst/>
              <a:ahLst/>
              <a:cxnLst>
                <a:cxn ang="0">
                  <a:pos x="450" y="709"/>
                </a:cxn>
                <a:cxn ang="0">
                  <a:pos x="547" y="669"/>
                </a:cxn>
                <a:cxn ang="0">
                  <a:pos x="626" y="603"/>
                </a:cxn>
                <a:cxn ang="0">
                  <a:pos x="685" y="516"/>
                </a:cxn>
                <a:cxn ang="0">
                  <a:pos x="716" y="415"/>
                </a:cxn>
                <a:cxn ang="0">
                  <a:pos x="716" y="306"/>
                </a:cxn>
                <a:cxn ang="0">
                  <a:pos x="685" y="205"/>
                </a:cxn>
                <a:cxn ang="0">
                  <a:pos x="626" y="118"/>
                </a:cxn>
                <a:cxn ang="0">
                  <a:pos x="547" y="53"/>
                </a:cxn>
                <a:cxn ang="0">
                  <a:pos x="450" y="11"/>
                </a:cxn>
                <a:cxn ang="0">
                  <a:pos x="342" y="0"/>
                </a:cxn>
                <a:cxn ang="0">
                  <a:pos x="237" y="22"/>
                </a:cxn>
                <a:cxn ang="0">
                  <a:pos x="145" y="72"/>
                </a:cxn>
                <a:cxn ang="0">
                  <a:pos x="72" y="145"/>
                </a:cxn>
                <a:cxn ang="0">
                  <a:pos x="23" y="237"/>
                </a:cxn>
                <a:cxn ang="0">
                  <a:pos x="1" y="342"/>
                </a:cxn>
                <a:cxn ang="0">
                  <a:pos x="12" y="450"/>
                </a:cxn>
                <a:cxn ang="0">
                  <a:pos x="53" y="547"/>
                </a:cxn>
                <a:cxn ang="0">
                  <a:pos x="119" y="626"/>
                </a:cxn>
                <a:cxn ang="0">
                  <a:pos x="205" y="685"/>
                </a:cxn>
                <a:cxn ang="0">
                  <a:pos x="306" y="716"/>
                </a:cxn>
                <a:cxn ang="0">
                  <a:pos x="56" y="329"/>
                </a:cxn>
                <a:cxn ang="0">
                  <a:pos x="78" y="241"/>
                </a:cxn>
                <a:cxn ang="0">
                  <a:pos x="125" y="166"/>
                </a:cxn>
                <a:cxn ang="0">
                  <a:pos x="190" y="106"/>
                </a:cxn>
                <a:cxn ang="0">
                  <a:pos x="270" y="68"/>
                </a:cxn>
                <a:cxn ang="0">
                  <a:pos x="361" y="54"/>
                </a:cxn>
                <a:cxn ang="0">
                  <a:pos x="451" y="68"/>
                </a:cxn>
                <a:cxn ang="0">
                  <a:pos x="532" y="106"/>
                </a:cxn>
                <a:cxn ang="0">
                  <a:pos x="597" y="166"/>
                </a:cxn>
                <a:cxn ang="0">
                  <a:pos x="643" y="241"/>
                </a:cxn>
                <a:cxn ang="0">
                  <a:pos x="666" y="329"/>
                </a:cxn>
                <a:cxn ang="0">
                  <a:pos x="660" y="421"/>
                </a:cxn>
                <a:cxn ang="0">
                  <a:pos x="630" y="506"/>
                </a:cxn>
                <a:cxn ang="0">
                  <a:pos x="577" y="577"/>
                </a:cxn>
                <a:cxn ang="0">
                  <a:pos x="506" y="629"/>
                </a:cxn>
                <a:cxn ang="0">
                  <a:pos x="422" y="660"/>
                </a:cxn>
                <a:cxn ang="0">
                  <a:pos x="330" y="665"/>
                </a:cxn>
                <a:cxn ang="0">
                  <a:pos x="241" y="643"/>
                </a:cxn>
                <a:cxn ang="0">
                  <a:pos x="166" y="596"/>
                </a:cxn>
                <a:cxn ang="0">
                  <a:pos x="107" y="532"/>
                </a:cxn>
                <a:cxn ang="0">
                  <a:pos x="68" y="451"/>
                </a:cxn>
                <a:cxn ang="0">
                  <a:pos x="55" y="361"/>
                </a:cxn>
                <a:cxn ang="0">
                  <a:pos x="511" y="541"/>
                </a:cxn>
                <a:cxn ang="0">
                  <a:pos x="487" y="345"/>
                </a:cxn>
                <a:cxn ang="0">
                  <a:pos x="506" y="296"/>
                </a:cxn>
                <a:cxn ang="0">
                  <a:pos x="484" y="206"/>
                </a:cxn>
                <a:cxn ang="0">
                  <a:pos x="419" y="167"/>
                </a:cxn>
                <a:cxn ang="0">
                  <a:pos x="225" y="161"/>
                </a:cxn>
                <a:cxn ang="0">
                  <a:pos x="403" y="232"/>
                </a:cxn>
                <a:cxn ang="0">
                  <a:pos x="428" y="250"/>
                </a:cxn>
                <a:cxn ang="0">
                  <a:pos x="434" y="283"/>
                </a:cxn>
                <a:cxn ang="0">
                  <a:pos x="421" y="311"/>
                </a:cxn>
                <a:cxn ang="0">
                  <a:pos x="294" y="327"/>
                </a:cxn>
              </a:cxnLst>
              <a:rect l="0" t="0" r="r" b="b"/>
              <a:pathLst>
                <a:path w="721" h="720">
                  <a:moveTo>
                    <a:pt x="361" y="720"/>
                  </a:moveTo>
                  <a:lnTo>
                    <a:pt x="379" y="720"/>
                  </a:lnTo>
                  <a:lnTo>
                    <a:pt x="397" y="718"/>
                  </a:lnTo>
                  <a:lnTo>
                    <a:pt x="415" y="716"/>
                  </a:lnTo>
                  <a:lnTo>
                    <a:pt x="433" y="713"/>
                  </a:lnTo>
                  <a:lnTo>
                    <a:pt x="450" y="709"/>
                  </a:lnTo>
                  <a:lnTo>
                    <a:pt x="467" y="704"/>
                  </a:lnTo>
                  <a:lnTo>
                    <a:pt x="484" y="698"/>
                  </a:lnTo>
                  <a:lnTo>
                    <a:pt x="501" y="692"/>
                  </a:lnTo>
                  <a:lnTo>
                    <a:pt x="516" y="685"/>
                  </a:lnTo>
                  <a:lnTo>
                    <a:pt x="532" y="677"/>
                  </a:lnTo>
                  <a:lnTo>
                    <a:pt x="547" y="669"/>
                  </a:lnTo>
                  <a:lnTo>
                    <a:pt x="562" y="658"/>
                  </a:lnTo>
                  <a:lnTo>
                    <a:pt x="576" y="649"/>
                  </a:lnTo>
                  <a:lnTo>
                    <a:pt x="589" y="638"/>
                  </a:lnTo>
                  <a:lnTo>
                    <a:pt x="603" y="626"/>
                  </a:lnTo>
                  <a:lnTo>
                    <a:pt x="615" y="615"/>
                  </a:lnTo>
                  <a:lnTo>
                    <a:pt x="626" y="603"/>
                  </a:lnTo>
                  <a:lnTo>
                    <a:pt x="638" y="589"/>
                  </a:lnTo>
                  <a:lnTo>
                    <a:pt x="649" y="576"/>
                  </a:lnTo>
                  <a:lnTo>
                    <a:pt x="659" y="561"/>
                  </a:lnTo>
                  <a:lnTo>
                    <a:pt x="669" y="547"/>
                  </a:lnTo>
                  <a:lnTo>
                    <a:pt x="677" y="532"/>
                  </a:lnTo>
                  <a:lnTo>
                    <a:pt x="685" y="516"/>
                  </a:lnTo>
                  <a:lnTo>
                    <a:pt x="692" y="501"/>
                  </a:lnTo>
                  <a:lnTo>
                    <a:pt x="699" y="484"/>
                  </a:lnTo>
                  <a:lnTo>
                    <a:pt x="705" y="468"/>
                  </a:lnTo>
                  <a:lnTo>
                    <a:pt x="709" y="450"/>
                  </a:lnTo>
                  <a:lnTo>
                    <a:pt x="713" y="433"/>
                  </a:lnTo>
                  <a:lnTo>
                    <a:pt x="716" y="415"/>
                  </a:lnTo>
                  <a:lnTo>
                    <a:pt x="719" y="397"/>
                  </a:lnTo>
                  <a:lnTo>
                    <a:pt x="720" y="379"/>
                  </a:lnTo>
                  <a:lnTo>
                    <a:pt x="721" y="361"/>
                  </a:lnTo>
                  <a:lnTo>
                    <a:pt x="720" y="342"/>
                  </a:lnTo>
                  <a:lnTo>
                    <a:pt x="719" y="323"/>
                  </a:lnTo>
                  <a:lnTo>
                    <a:pt x="716" y="306"/>
                  </a:lnTo>
                  <a:lnTo>
                    <a:pt x="713" y="288"/>
                  </a:lnTo>
                  <a:lnTo>
                    <a:pt x="709" y="271"/>
                  </a:lnTo>
                  <a:lnTo>
                    <a:pt x="705" y="253"/>
                  </a:lnTo>
                  <a:lnTo>
                    <a:pt x="699" y="237"/>
                  </a:lnTo>
                  <a:lnTo>
                    <a:pt x="692" y="220"/>
                  </a:lnTo>
                  <a:lnTo>
                    <a:pt x="685" y="205"/>
                  </a:lnTo>
                  <a:lnTo>
                    <a:pt x="677" y="189"/>
                  </a:lnTo>
                  <a:lnTo>
                    <a:pt x="669" y="174"/>
                  </a:lnTo>
                  <a:lnTo>
                    <a:pt x="659" y="160"/>
                  </a:lnTo>
                  <a:lnTo>
                    <a:pt x="649" y="145"/>
                  </a:lnTo>
                  <a:lnTo>
                    <a:pt x="638" y="132"/>
                  </a:lnTo>
                  <a:lnTo>
                    <a:pt x="626" y="118"/>
                  </a:lnTo>
                  <a:lnTo>
                    <a:pt x="615" y="106"/>
                  </a:lnTo>
                  <a:lnTo>
                    <a:pt x="603" y="94"/>
                  </a:lnTo>
                  <a:lnTo>
                    <a:pt x="589" y="82"/>
                  </a:lnTo>
                  <a:lnTo>
                    <a:pt x="576" y="72"/>
                  </a:lnTo>
                  <a:lnTo>
                    <a:pt x="562" y="62"/>
                  </a:lnTo>
                  <a:lnTo>
                    <a:pt x="547" y="53"/>
                  </a:lnTo>
                  <a:lnTo>
                    <a:pt x="532" y="43"/>
                  </a:lnTo>
                  <a:lnTo>
                    <a:pt x="516" y="36"/>
                  </a:lnTo>
                  <a:lnTo>
                    <a:pt x="501" y="29"/>
                  </a:lnTo>
                  <a:lnTo>
                    <a:pt x="484" y="22"/>
                  </a:lnTo>
                  <a:lnTo>
                    <a:pt x="467" y="16"/>
                  </a:lnTo>
                  <a:lnTo>
                    <a:pt x="450" y="11"/>
                  </a:lnTo>
                  <a:lnTo>
                    <a:pt x="433" y="7"/>
                  </a:lnTo>
                  <a:lnTo>
                    <a:pt x="415" y="4"/>
                  </a:lnTo>
                  <a:lnTo>
                    <a:pt x="397" y="2"/>
                  </a:lnTo>
                  <a:lnTo>
                    <a:pt x="379" y="0"/>
                  </a:lnTo>
                  <a:lnTo>
                    <a:pt x="361" y="0"/>
                  </a:lnTo>
                  <a:lnTo>
                    <a:pt x="342" y="0"/>
                  </a:lnTo>
                  <a:lnTo>
                    <a:pt x="324" y="2"/>
                  </a:lnTo>
                  <a:lnTo>
                    <a:pt x="306" y="4"/>
                  </a:lnTo>
                  <a:lnTo>
                    <a:pt x="289" y="7"/>
                  </a:lnTo>
                  <a:lnTo>
                    <a:pt x="271" y="11"/>
                  </a:lnTo>
                  <a:lnTo>
                    <a:pt x="254" y="16"/>
                  </a:lnTo>
                  <a:lnTo>
                    <a:pt x="237" y="22"/>
                  </a:lnTo>
                  <a:lnTo>
                    <a:pt x="221" y="29"/>
                  </a:lnTo>
                  <a:lnTo>
                    <a:pt x="205" y="36"/>
                  </a:lnTo>
                  <a:lnTo>
                    <a:pt x="190" y="43"/>
                  </a:lnTo>
                  <a:lnTo>
                    <a:pt x="174" y="53"/>
                  </a:lnTo>
                  <a:lnTo>
                    <a:pt x="160" y="62"/>
                  </a:lnTo>
                  <a:lnTo>
                    <a:pt x="145" y="72"/>
                  </a:lnTo>
                  <a:lnTo>
                    <a:pt x="132" y="82"/>
                  </a:lnTo>
                  <a:lnTo>
                    <a:pt x="119" y="94"/>
                  </a:lnTo>
                  <a:lnTo>
                    <a:pt x="106" y="106"/>
                  </a:lnTo>
                  <a:lnTo>
                    <a:pt x="95" y="118"/>
                  </a:lnTo>
                  <a:lnTo>
                    <a:pt x="84" y="132"/>
                  </a:lnTo>
                  <a:lnTo>
                    <a:pt x="72" y="145"/>
                  </a:lnTo>
                  <a:lnTo>
                    <a:pt x="62" y="160"/>
                  </a:lnTo>
                  <a:lnTo>
                    <a:pt x="53" y="174"/>
                  </a:lnTo>
                  <a:lnTo>
                    <a:pt x="44" y="189"/>
                  </a:lnTo>
                  <a:lnTo>
                    <a:pt x="36" y="205"/>
                  </a:lnTo>
                  <a:lnTo>
                    <a:pt x="29" y="220"/>
                  </a:lnTo>
                  <a:lnTo>
                    <a:pt x="23" y="237"/>
                  </a:lnTo>
                  <a:lnTo>
                    <a:pt x="17" y="253"/>
                  </a:lnTo>
                  <a:lnTo>
                    <a:pt x="12" y="271"/>
                  </a:lnTo>
                  <a:lnTo>
                    <a:pt x="8" y="288"/>
                  </a:lnTo>
                  <a:lnTo>
                    <a:pt x="4" y="306"/>
                  </a:lnTo>
                  <a:lnTo>
                    <a:pt x="2" y="323"/>
                  </a:lnTo>
                  <a:lnTo>
                    <a:pt x="1" y="342"/>
                  </a:lnTo>
                  <a:lnTo>
                    <a:pt x="0" y="361"/>
                  </a:lnTo>
                  <a:lnTo>
                    <a:pt x="1" y="379"/>
                  </a:lnTo>
                  <a:lnTo>
                    <a:pt x="2" y="397"/>
                  </a:lnTo>
                  <a:lnTo>
                    <a:pt x="4" y="415"/>
                  </a:lnTo>
                  <a:lnTo>
                    <a:pt x="8" y="433"/>
                  </a:lnTo>
                  <a:lnTo>
                    <a:pt x="12" y="450"/>
                  </a:lnTo>
                  <a:lnTo>
                    <a:pt x="17" y="468"/>
                  </a:lnTo>
                  <a:lnTo>
                    <a:pt x="23" y="484"/>
                  </a:lnTo>
                  <a:lnTo>
                    <a:pt x="29" y="501"/>
                  </a:lnTo>
                  <a:lnTo>
                    <a:pt x="36" y="516"/>
                  </a:lnTo>
                  <a:lnTo>
                    <a:pt x="44" y="532"/>
                  </a:lnTo>
                  <a:lnTo>
                    <a:pt x="53" y="547"/>
                  </a:lnTo>
                  <a:lnTo>
                    <a:pt x="62" y="561"/>
                  </a:lnTo>
                  <a:lnTo>
                    <a:pt x="72" y="576"/>
                  </a:lnTo>
                  <a:lnTo>
                    <a:pt x="84" y="589"/>
                  </a:lnTo>
                  <a:lnTo>
                    <a:pt x="95" y="603"/>
                  </a:lnTo>
                  <a:lnTo>
                    <a:pt x="106" y="615"/>
                  </a:lnTo>
                  <a:lnTo>
                    <a:pt x="119" y="626"/>
                  </a:lnTo>
                  <a:lnTo>
                    <a:pt x="132" y="638"/>
                  </a:lnTo>
                  <a:lnTo>
                    <a:pt x="145" y="649"/>
                  </a:lnTo>
                  <a:lnTo>
                    <a:pt x="160" y="658"/>
                  </a:lnTo>
                  <a:lnTo>
                    <a:pt x="174" y="669"/>
                  </a:lnTo>
                  <a:lnTo>
                    <a:pt x="190" y="677"/>
                  </a:lnTo>
                  <a:lnTo>
                    <a:pt x="205" y="685"/>
                  </a:lnTo>
                  <a:lnTo>
                    <a:pt x="221" y="692"/>
                  </a:lnTo>
                  <a:lnTo>
                    <a:pt x="237" y="698"/>
                  </a:lnTo>
                  <a:lnTo>
                    <a:pt x="254" y="704"/>
                  </a:lnTo>
                  <a:lnTo>
                    <a:pt x="271" y="709"/>
                  </a:lnTo>
                  <a:lnTo>
                    <a:pt x="289" y="713"/>
                  </a:lnTo>
                  <a:lnTo>
                    <a:pt x="306" y="716"/>
                  </a:lnTo>
                  <a:lnTo>
                    <a:pt x="324" y="718"/>
                  </a:lnTo>
                  <a:lnTo>
                    <a:pt x="342" y="720"/>
                  </a:lnTo>
                  <a:lnTo>
                    <a:pt x="361" y="720"/>
                  </a:lnTo>
                  <a:close/>
                  <a:moveTo>
                    <a:pt x="55" y="361"/>
                  </a:moveTo>
                  <a:lnTo>
                    <a:pt x="55" y="344"/>
                  </a:lnTo>
                  <a:lnTo>
                    <a:pt x="56" y="329"/>
                  </a:lnTo>
                  <a:lnTo>
                    <a:pt x="58" y="314"/>
                  </a:lnTo>
                  <a:lnTo>
                    <a:pt x="61" y="299"/>
                  </a:lnTo>
                  <a:lnTo>
                    <a:pt x="64" y="284"/>
                  </a:lnTo>
                  <a:lnTo>
                    <a:pt x="68" y="269"/>
                  </a:lnTo>
                  <a:lnTo>
                    <a:pt x="73" y="255"/>
                  </a:lnTo>
                  <a:lnTo>
                    <a:pt x="78" y="241"/>
                  </a:lnTo>
                  <a:lnTo>
                    <a:pt x="85" y="228"/>
                  </a:lnTo>
                  <a:lnTo>
                    <a:pt x="92" y="214"/>
                  </a:lnTo>
                  <a:lnTo>
                    <a:pt x="99" y="202"/>
                  </a:lnTo>
                  <a:lnTo>
                    <a:pt x="107" y="190"/>
                  </a:lnTo>
                  <a:lnTo>
                    <a:pt x="116" y="177"/>
                  </a:lnTo>
                  <a:lnTo>
                    <a:pt x="125" y="166"/>
                  </a:lnTo>
                  <a:lnTo>
                    <a:pt x="134" y="155"/>
                  </a:lnTo>
                  <a:lnTo>
                    <a:pt x="144" y="144"/>
                  </a:lnTo>
                  <a:lnTo>
                    <a:pt x="155" y="134"/>
                  </a:lnTo>
                  <a:lnTo>
                    <a:pt x="166" y="124"/>
                  </a:lnTo>
                  <a:lnTo>
                    <a:pt x="177" y="114"/>
                  </a:lnTo>
                  <a:lnTo>
                    <a:pt x="190" y="106"/>
                  </a:lnTo>
                  <a:lnTo>
                    <a:pt x="202" y="98"/>
                  </a:lnTo>
                  <a:lnTo>
                    <a:pt x="214" y="91"/>
                  </a:lnTo>
                  <a:lnTo>
                    <a:pt x="228" y="84"/>
                  </a:lnTo>
                  <a:lnTo>
                    <a:pt x="241" y="78"/>
                  </a:lnTo>
                  <a:lnTo>
                    <a:pt x="256" y="72"/>
                  </a:lnTo>
                  <a:lnTo>
                    <a:pt x="270" y="68"/>
                  </a:lnTo>
                  <a:lnTo>
                    <a:pt x="284" y="64"/>
                  </a:lnTo>
                  <a:lnTo>
                    <a:pt x="299" y="60"/>
                  </a:lnTo>
                  <a:lnTo>
                    <a:pt x="314" y="58"/>
                  </a:lnTo>
                  <a:lnTo>
                    <a:pt x="330" y="56"/>
                  </a:lnTo>
                  <a:lnTo>
                    <a:pt x="345" y="55"/>
                  </a:lnTo>
                  <a:lnTo>
                    <a:pt x="361" y="54"/>
                  </a:lnTo>
                  <a:lnTo>
                    <a:pt x="376" y="55"/>
                  </a:lnTo>
                  <a:lnTo>
                    <a:pt x="392" y="56"/>
                  </a:lnTo>
                  <a:lnTo>
                    <a:pt x="407" y="58"/>
                  </a:lnTo>
                  <a:lnTo>
                    <a:pt x="422" y="60"/>
                  </a:lnTo>
                  <a:lnTo>
                    <a:pt x="437" y="64"/>
                  </a:lnTo>
                  <a:lnTo>
                    <a:pt x="451" y="68"/>
                  </a:lnTo>
                  <a:lnTo>
                    <a:pt x="466" y="72"/>
                  </a:lnTo>
                  <a:lnTo>
                    <a:pt x="479" y="78"/>
                  </a:lnTo>
                  <a:lnTo>
                    <a:pt x="494" y="84"/>
                  </a:lnTo>
                  <a:lnTo>
                    <a:pt x="506" y="91"/>
                  </a:lnTo>
                  <a:lnTo>
                    <a:pt x="519" y="98"/>
                  </a:lnTo>
                  <a:lnTo>
                    <a:pt x="532" y="106"/>
                  </a:lnTo>
                  <a:lnTo>
                    <a:pt x="544" y="114"/>
                  </a:lnTo>
                  <a:lnTo>
                    <a:pt x="555" y="124"/>
                  </a:lnTo>
                  <a:lnTo>
                    <a:pt x="567" y="134"/>
                  </a:lnTo>
                  <a:lnTo>
                    <a:pt x="577" y="144"/>
                  </a:lnTo>
                  <a:lnTo>
                    <a:pt x="587" y="155"/>
                  </a:lnTo>
                  <a:lnTo>
                    <a:pt x="597" y="166"/>
                  </a:lnTo>
                  <a:lnTo>
                    <a:pt x="606" y="177"/>
                  </a:lnTo>
                  <a:lnTo>
                    <a:pt x="614" y="190"/>
                  </a:lnTo>
                  <a:lnTo>
                    <a:pt x="622" y="202"/>
                  </a:lnTo>
                  <a:lnTo>
                    <a:pt x="630" y="214"/>
                  </a:lnTo>
                  <a:lnTo>
                    <a:pt x="637" y="228"/>
                  </a:lnTo>
                  <a:lnTo>
                    <a:pt x="643" y="241"/>
                  </a:lnTo>
                  <a:lnTo>
                    <a:pt x="648" y="255"/>
                  </a:lnTo>
                  <a:lnTo>
                    <a:pt x="653" y="269"/>
                  </a:lnTo>
                  <a:lnTo>
                    <a:pt x="657" y="284"/>
                  </a:lnTo>
                  <a:lnTo>
                    <a:pt x="660" y="299"/>
                  </a:lnTo>
                  <a:lnTo>
                    <a:pt x="664" y="314"/>
                  </a:lnTo>
                  <a:lnTo>
                    <a:pt x="666" y="329"/>
                  </a:lnTo>
                  <a:lnTo>
                    <a:pt x="667" y="344"/>
                  </a:lnTo>
                  <a:lnTo>
                    <a:pt x="667" y="361"/>
                  </a:lnTo>
                  <a:lnTo>
                    <a:pt x="667" y="376"/>
                  </a:lnTo>
                  <a:lnTo>
                    <a:pt x="666" y="391"/>
                  </a:lnTo>
                  <a:lnTo>
                    <a:pt x="664" y="407"/>
                  </a:lnTo>
                  <a:lnTo>
                    <a:pt x="660" y="421"/>
                  </a:lnTo>
                  <a:lnTo>
                    <a:pt x="657" y="437"/>
                  </a:lnTo>
                  <a:lnTo>
                    <a:pt x="653" y="451"/>
                  </a:lnTo>
                  <a:lnTo>
                    <a:pt x="648" y="466"/>
                  </a:lnTo>
                  <a:lnTo>
                    <a:pt x="643" y="479"/>
                  </a:lnTo>
                  <a:lnTo>
                    <a:pt x="637" y="492"/>
                  </a:lnTo>
                  <a:lnTo>
                    <a:pt x="630" y="506"/>
                  </a:lnTo>
                  <a:lnTo>
                    <a:pt x="622" y="519"/>
                  </a:lnTo>
                  <a:lnTo>
                    <a:pt x="614" y="532"/>
                  </a:lnTo>
                  <a:lnTo>
                    <a:pt x="606" y="543"/>
                  </a:lnTo>
                  <a:lnTo>
                    <a:pt x="597" y="555"/>
                  </a:lnTo>
                  <a:lnTo>
                    <a:pt x="587" y="566"/>
                  </a:lnTo>
                  <a:lnTo>
                    <a:pt x="577" y="577"/>
                  </a:lnTo>
                  <a:lnTo>
                    <a:pt x="567" y="587"/>
                  </a:lnTo>
                  <a:lnTo>
                    <a:pt x="555" y="596"/>
                  </a:lnTo>
                  <a:lnTo>
                    <a:pt x="544" y="606"/>
                  </a:lnTo>
                  <a:lnTo>
                    <a:pt x="532" y="614"/>
                  </a:lnTo>
                  <a:lnTo>
                    <a:pt x="519" y="622"/>
                  </a:lnTo>
                  <a:lnTo>
                    <a:pt x="506" y="629"/>
                  </a:lnTo>
                  <a:lnTo>
                    <a:pt x="494" y="637"/>
                  </a:lnTo>
                  <a:lnTo>
                    <a:pt x="479" y="643"/>
                  </a:lnTo>
                  <a:lnTo>
                    <a:pt x="466" y="648"/>
                  </a:lnTo>
                  <a:lnTo>
                    <a:pt x="451" y="653"/>
                  </a:lnTo>
                  <a:lnTo>
                    <a:pt x="437" y="657"/>
                  </a:lnTo>
                  <a:lnTo>
                    <a:pt x="422" y="660"/>
                  </a:lnTo>
                  <a:lnTo>
                    <a:pt x="407" y="663"/>
                  </a:lnTo>
                  <a:lnTo>
                    <a:pt x="392" y="665"/>
                  </a:lnTo>
                  <a:lnTo>
                    <a:pt x="376" y="666"/>
                  </a:lnTo>
                  <a:lnTo>
                    <a:pt x="361" y="666"/>
                  </a:lnTo>
                  <a:lnTo>
                    <a:pt x="345" y="666"/>
                  </a:lnTo>
                  <a:lnTo>
                    <a:pt x="330" y="665"/>
                  </a:lnTo>
                  <a:lnTo>
                    <a:pt x="314" y="663"/>
                  </a:lnTo>
                  <a:lnTo>
                    <a:pt x="299" y="660"/>
                  </a:lnTo>
                  <a:lnTo>
                    <a:pt x="284" y="657"/>
                  </a:lnTo>
                  <a:lnTo>
                    <a:pt x="270" y="653"/>
                  </a:lnTo>
                  <a:lnTo>
                    <a:pt x="256" y="648"/>
                  </a:lnTo>
                  <a:lnTo>
                    <a:pt x="241" y="643"/>
                  </a:lnTo>
                  <a:lnTo>
                    <a:pt x="228" y="637"/>
                  </a:lnTo>
                  <a:lnTo>
                    <a:pt x="214" y="629"/>
                  </a:lnTo>
                  <a:lnTo>
                    <a:pt x="202" y="622"/>
                  </a:lnTo>
                  <a:lnTo>
                    <a:pt x="190" y="614"/>
                  </a:lnTo>
                  <a:lnTo>
                    <a:pt x="177" y="606"/>
                  </a:lnTo>
                  <a:lnTo>
                    <a:pt x="166" y="596"/>
                  </a:lnTo>
                  <a:lnTo>
                    <a:pt x="155" y="587"/>
                  </a:lnTo>
                  <a:lnTo>
                    <a:pt x="144" y="577"/>
                  </a:lnTo>
                  <a:lnTo>
                    <a:pt x="134" y="566"/>
                  </a:lnTo>
                  <a:lnTo>
                    <a:pt x="125" y="555"/>
                  </a:lnTo>
                  <a:lnTo>
                    <a:pt x="116" y="543"/>
                  </a:lnTo>
                  <a:lnTo>
                    <a:pt x="107" y="532"/>
                  </a:lnTo>
                  <a:lnTo>
                    <a:pt x="99" y="519"/>
                  </a:lnTo>
                  <a:lnTo>
                    <a:pt x="92" y="506"/>
                  </a:lnTo>
                  <a:lnTo>
                    <a:pt x="85" y="492"/>
                  </a:lnTo>
                  <a:lnTo>
                    <a:pt x="78" y="479"/>
                  </a:lnTo>
                  <a:lnTo>
                    <a:pt x="73" y="466"/>
                  </a:lnTo>
                  <a:lnTo>
                    <a:pt x="68" y="451"/>
                  </a:lnTo>
                  <a:lnTo>
                    <a:pt x="64" y="437"/>
                  </a:lnTo>
                  <a:lnTo>
                    <a:pt x="61" y="421"/>
                  </a:lnTo>
                  <a:lnTo>
                    <a:pt x="58" y="407"/>
                  </a:lnTo>
                  <a:lnTo>
                    <a:pt x="56" y="391"/>
                  </a:lnTo>
                  <a:lnTo>
                    <a:pt x="55" y="376"/>
                  </a:lnTo>
                  <a:lnTo>
                    <a:pt x="55" y="361"/>
                  </a:lnTo>
                  <a:close/>
                  <a:moveTo>
                    <a:pt x="225" y="541"/>
                  </a:moveTo>
                  <a:lnTo>
                    <a:pt x="294" y="541"/>
                  </a:lnTo>
                  <a:lnTo>
                    <a:pt x="294" y="387"/>
                  </a:lnTo>
                  <a:lnTo>
                    <a:pt x="374" y="387"/>
                  </a:lnTo>
                  <a:lnTo>
                    <a:pt x="434" y="541"/>
                  </a:lnTo>
                  <a:lnTo>
                    <a:pt x="511" y="541"/>
                  </a:lnTo>
                  <a:lnTo>
                    <a:pt x="440" y="377"/>
                  </a:lnTo>
                  <a:lnTo>
                    <a:pt x="450" y="372"/>
                  </a:lnTo>
                  <a:lnTo>
                    <a:pt x="461" y="367"/>
                  </a:lnTo>
                  <a:lnTo>
                    <a:pt x="472" y="360"/>
                  </a:lnTo>
                  <a:lnTo>
                    <a:pt x="482" y="351"/>
                  </a:lnTo>
                  <a:lnTo>
                    <a:pt x="487" y="345"/>
                  </a:lnTo>
                  <a:lnTo>
                    <a:pt x="492" y="340"/>
                  </a:lnTo>
                  <a:lnTo>
                    <a:pt x="496" y="333"/>
                  </a:lnTo>
                  <a:lnTo>
                    <a:pt x="500" y="324"/>
                  </a:lnTo>
                  <a:lnTo>
                    <a:pt x="502" y="316"/>
                  </a:lnTo>
                  <a:lnTo>
                    <a:pt x="504" y="306"/>
                  </a:lnTo>
                  <a:lnTo>
                    <a:pt x="506" y="296"/>
                  </a:lnTo>
                  <a:lnTo>
                    <a:pt x="506" y="283"/>
                  </a:lnTo>
                  <a:lnTo>
                    <a:pt x="505" y="264"/>
                  </a:lnTo>
                  <a:lnTo>
                    <a:pt x="503" y="246"/>
                  </a:lnTo>
                  <a:lnTo>
                    <a:pt x="498" y="232"/>
                  </a:lnTo>
                  <a:lnTo>
                    <a:pt x="493" y="217"/>
                  </a:lnTo>
                  <a:lnTo>
                    <a:pt x="484" y="206"/>
                  </a:lnTo>
                  <a:lnTo>
                    <a:pt x="476" y="197"/>
                  </a:lnTo>
                  <a:lnTo>
                    <a:pt x="467" y="187"/>
                  </a:lnTo>
                  <a:lnTo>
                    <a:pt x="455" y="181"/>
                  </a:lnTo>
                  <a:lnTo>
                    <a:pt x="444" y="175"/>
                  </a:lnTo>
                  <a:lnTo>
                    <a:pt x="432" y="171"/>
                  </a:lnTo>
                  <a:lnTo>
                    <a:pt x="419" y="167"/>
                  </a:lnTo>
                  <a:lnTo>
                    <a:pt x="406" y="165"/>
                  </a:lnTo>
                  <a:lnTo>
                    <a:pt x="393" y="163"/>
                  </a:lnTo>
                  <a:lnTo>
                    <a:pt x="379" y="162"/>
                  </a:lnTo>
                  <a:lnTo>
                    <a:pt x="365" y="162"/>
                  </a:lnTo>
                  <a:lnTo>
                    <a:pt x="351" y="161"/>
                  </a:lnTo>
                  <a:lnTo>
                    <a:pt x="225" y="161"/>
                  </a:lnTo>
                  <a:lnTo>
                    <a:pt x="225" y="541"/>
                  </a:lnTo>
                  <a:close/>
                  <a:moveTo>
                    <a:pt x="294" y="227"/>
                  </a:moveTo>
                  <a:lnTo>
                    <a:pt x="370" y="227"/>
                  </a:lnTo>
                  <a:lnTo>
                    <a:pt x="384" y="228"/>
                  </a:lnTo>
                  <a:lnTo>
                    <a:pt x="398" y="230"/>
                  </a:lnTo>
                  <a:lnTo>
                    <a:pt x="403" y="232"/>
                  </a:lnTo>
                  <a:lnTo>
                    <a:pt x="408" y="234"/>
                  </a:lnTo>
                  <a:lnTo>
                    <a:pt x="413" y="237"/>
                  </a:lnTo>
                  <a:lnTo>
                    <a:pt x="417" y="239"/>
                  </a:lnTo>
                  <a:lnTo>
                    <a:pt x="421" y="243"/>
                  </a:lnTo>
                  <a:lnTo>
                    <a:pt x="425" y="246"/>
                  </a:lnTo>
                  <a:lnTo>
                    <a:pt x="428" y="250"/>
                  </a:lnTo>
                  <a:lnTo>
                    <a:pt x="430" y="255"/>
                  </a:lnTo>
                  <a:lnTo>
                    <a:pt x="432" y="261"/>
                  </a:lnTo>
                  <a:lnTo>
                    <a:pt x="433" y="266"/>
                  </a:lnTo>
                  <a:lnTo>
                    <a:pt x="434" y="271"/>
                  </a:lnTo>
                  <a:lnTo>
                    <a:pt x="434" y="277"/>
                  </a:lnTo>
                  <a:lnTo>
                    <a:pt x="434" y="283"/>
                  </a:lnTo>
                  <a:lnTo>
                    <a:pt x="433" y="289"/>
                  </a:lnTo>
                  <a:lnTo>
                    <a:pt x="432" y="295"/>
                  </a:lnTo>
                  <a:lnTo>
                    <a:pt x="430" y="299"/>
                  </a:lnTo>
                  <a:lnTo>
                    <a:pt x="428" y="304"/>
                  </a:lnTo>
                  <a:lnTo>
                    <a:pt x="425" y="308"/>
                  </a:lnTo>
                  <a:lnTo>
                    <a:pt x="421" y="311"/>
                  </a:lnTo>
                  <a:lnTo>
                    <a:pt x="417" y="314"/>
                  </a:lnTo>
                  <a:lnTo>
                    <a:pt x="409" y="319"/>
                  </a:lnTo>
                  <a:lnTo>
                    <a:pt x="399" y="323"/>
                  </a:lnTo>
                  <a:lnTo>
                    <a:pt x="387" y="326"/>
                  </a:lnTo>
                  <a:lnTo>
                    <a:pt x="376" y="327"/>
                  </a:lnTo>
                  <a:lnTo>
                    <a:pt x="294" y="327"/>
                  </a:lnTo>
                  <a:lnTo>
                    <a:pt x="294" y="227"/>
                  </a:lnTo>
                  <a:close/>
                </a:path>
              </a:pathLst>
            </a:custGeom>
            <a:solidFill>
              <a:schemeClr val="bg1"/>
            </a:solidFill>
            <a:ln w="9525">
              <a:noFill/>
              <a:round/>
              <a:headEnd/>
              <a:tailEnd/>
            </a:ln>
          </p:spPr>
          <p:txBody>
            <a:bodyPr/>
            <a:lstStyle/>
            <a:p>
              <a:pPr algn="ctr" eaLnBrk="0" hangingPunct="0">
                <a:spcBef>
                  <a:spcPct val="50000"/>
                </a:spcBef>
                <a:buClr>
                  <a:srgbClr val="0033CC"/>
                </a:buClr>
                <a:buSzPct val="155000"/>
                <a:buFont typeface="Symbol" pitchFamily="18" charset="2"/>
                <a:buNone/>
                <a:defRPr/>
              </a:pPr>
              <a:endParaRPr lang="en-US" sz="1200" b="1">
                <a:solidFill>
                  <a:srgbClr val="000000"/>
                </a:solidFill>
              </a:endParaRPr>
            </a:p>
          </p:txBody>
        </p:sp>
        <p:sp>
          <p:nvSpPr>
            <p:cNvPr id="196623" name="Freeform 15"/>
            <p:cNvSpPr>
              <a:spLocks/>
            </p:cNvSpPr>
            <p:nvPr/>
          </p:nvSpPr>
          <p:spPr bwMode="auto">
            <a:xfrm>
              <a:off x="2444" y="1529"/>
              <a:ext cx="52" cy="443"/>
            </a:xfrm>
            <a:custGeom>
              <a:avLst/>
              <a:gdLst/>
              <a:ahLst/>
              <a:cxnLst>
                <a:cxn ang="0">
                  <a:pos x="0" y="429"/>
                </a:cxn>
                <a:cxn ang="0">
                  <a:pos x="0" y="424"/>
                </a:cxn>
                <a:cxn ang="0">
                  <a:pos x="0" y="0"/>
                </a:cxn>
                <a:cxn ang="0">
                  <a:pos x="426" y="0"/>
                </a:cxn>
                <a:cxn ang="0">
                  <a:pos x="426" y="425"/>
                </a:cxn>
                <a:cxn ang="0">
                  <a:pos x="426" y="429"/>
                </a:cxn>
                <a:cxn ang="0">
                  <a:pos x="426" y="3112"/>
                </a:cxn>
                <a:cxn ang="0">
                  <a:pos x="426" y="3121"/>
                </a:cxn>
                <a:cxn ang="0">
                  <a:pos x="426" y="3541"/>
                </a:cxn>
                <a:cxn ang="0">
                  <a:pos x="0" y="3541"/>
                </a:cxn>
                <a:cxn ang="0">
                  <a:pos x="0" y="3117"/>
                </a:cxn>
                <a:cxn ang="0">
                  <a:pos x="0" y="3112"/>
                </a:cxn>
                <a:cxn ang="0">
                  <a:pos x="0" y="429"/>
                </a:cxn>
              </a:cxnLst>
              <a:rect l="0" t="0" r="r" b="b"/>
              <a:pathLst>
                <a:path w="426" h="3541">
                  <a:moveTo>
                    <a:pt x="0" y="429"/>
                  </a:moveTo>
                  <a:lnTo>
                    <a:pt x="0" y="424"/>
                  </a:lnTo>
                  <a:lnTo>
                    <a:pt x="0" y="0"/>
                  </a:lnTo>
                  <a:lnTo>
                    <a:pt x="426" y="0"/>
                  </a:lnTo>
                  <a:lnTo>
                    <a:pt x="426" y="425"/>
                  </a:lnTo>
                  <a:lnTo>
                    <a:pt x="426" y="429"/>
                  </a:lnTo>
                  <a:lnTo>
                    <a:pt x="426" y="3112"/>
                  </a:lnTo>
                  <a:lnTo>
                    <a:pt x="426" y="3121"/>
                  </a:lnTo>
                  <a:lnTo>
                    <a:pt x="426" y="3541"/>
                  </a:lnTo>
                  <a:lnTo>
                    <a:pt x="0" y="3541"/>
                  </a:lnTo>
                  <a:lnTo>
                    <a:pt x="0" y="3117"/>
                  </a:lnTo>
                  <a:lnTo>
                    <a:pt x="0" y="3112"/>
                  </a:lnTo>
                  <a:lnTo>
                    <a:pt x="0" y="429"/>
                  </a:lnTo>
                  <a:close/>
                </a:path>
              </a:pathLst>
            </a:custGeom>
            <a:solidFill>
              <a:schemeClr val="bg1"/>
            </a:solidFill>
            <a:ln w="9525">
              <a:noFill/>
              <a:round/>
              <a:headEnd/>
              <a:tailEnd/>
            </a:ln>
          </p:spPr>
          <p:txBody>
            <a:bodyPr/>
            <a:lstStyle/>
            <a:p>
              <a:pPr algn="ctr" eaLnBrk="0" hangingPunct="0">
                <a:spcBef>
                  <a:spcPct val="50000"/>
                </a:spcBef>
                <a:buClr>
                  <a:srgbClr val="0033CC"/>
                </a:buClr>
                <a:buSzPct val="155000"/>
                <a:buFont typeface="Symbol" pitchFamily="18" charset="2"/>
                <a:buNone/>
                <a:defRPr/>
              </a:pPr>
              <a:endParaRPr lang="en-US" sz="1200" b="1">
                <a:solidFill>
                  <a:srgbClr val="000000"/>
                </a:solidFill>
              </a:endParaRPr>
            </a:p>
          </p:txBody>
        </p:sp>
        <p:sp>
          <p:nvSpPr>
            <p:cNvPr id="196624" name="Freeform 16"/>
            <p:cNvSpPr>
              <a:spLocks noEditPoints="1"/>
            </p:cNvSpPr>
            <p:nvPr/>
          </p:nvSpPr>
          <p:spPr bwMode="auto">
            <a:xfrm>
              <a:off x="2805" y="1529"/>
              <a:ext cx="1027" cy="539"/>
            </a:xfrm>
            <a:custGeom>
              <a:avLst/>
              <a:gdLst/>
              <a:ahLst/>
              <a:cxnLst>
                <a:cxn ang="0">
                  <a:pos x="1754" y="3121"/>
                </a:cxn>
                <a:cxn ang="0">
                  <a:pos x="2481" y="3398"/>
                </a:cxn>
                <a:cxn ang="0">
                  <a:pos x="3087" y="2838"/>
                </a:cxn>
                <a:cxn ang="0">
                  <a:pos x="3144" y="1833"/>
                </a:cxn>
                <a:cxn ang="0">
                  <a:pos x="2610" y="1148"/>
                </a:cxn>
                <a:cxn ang="0">
                  <a:pos x="1857" y="1259"/>
                </a:cxn>
                <a:cxn ang="0">
                  <a:pos x="1460" y="2085"/>
                </a:cxn>
                <a:cxn ang="0">
                  <a:pos x="5305" y="1285"/>
                </a:cxn>
                <a:cxn ang="0">
                  <a:pos x="3922" y="3313"/>
                </a:cxn>
                <a:cxn ang="0">
                  <a:pos x="4400" y="3389"/>
                </a:cxn>
                <a:cxn ang="0">
                  <a:pos x="4812" y="3203"/>
                </a:cxn>
                <a:cxn ang="0">
                  <a:pos x="4870" y="2805"/>
                </a:cxn>
                <a:cxn ang="0">
                  <a:pos x="4497" y="2493"/>
                </a:cxn>
                <a:cxn ang="0">
                  <a:pos x="3700" y="2078"/>
                </a:cxn>
                <a:cxn ang="0">
                  <a:pos x="3609" y="2450"/>
                </a:cxn>
                <a:cxn ang="0">
                  <a:pos x="3007" y="3455"/>
                </a:cxn>
                <a:cxn ang="0">
                  <a:pos x="1903" y="3576"/>
                </a:cxn>
                <a:cxn ang="0">
                  <a:pos x="1140" y="2724"/>
                </a:cxn>
                <a:cxn ang="0">
                  <a:pos x="1132" y="1764"/>
                </a:cxn>
                <a:cxn ang="0">
                  <a:pos x="1504" y="1151"/>
                </a:cxn>
                <a:cxn ang="0">
                  <a:pos x="365" y="675"/>
                </a:cxn>
                <a:cxn ang="0">
                  <a:pos x="748" y="101"/>
                </a:cxn>
                <a:cxn ang="0">
                  <a:pos x="1469" y="16"/>
                </a:cxn>
                <a:cxn ang="0">
                  <a:pos x="1632" y="421"/>
                </a:cxn>
                <a:cxn ang="0">
                  <a:pos x="1249" y="253"/>
                </a:cxn>
                <a:cxn ang="0">
                  <a:pos x="842" y="328"/>
                </a:cxn>
                <a:cxn ang="0">
                  <a:pos x="712" y="748"/>
                </a:cxn>
                <a:cxn ang="0">
                  <a:pos x="2668" y="847"/>
                </a:cxn>
                <a:cxn ang="0">
                  <a:pos x="3336" y="1329"/>
                </a:cxn>
                <a:cxn ang="0">
                  <a:pos x="3566" y="1248"/>
                </a:cxn>
                <a:cxn ang="0">
                  <a:pos x="4176" y="848"/>
                </a:cxn>
                <a:cxn ang="0">
                  <a:pos x="4827" y="842"/>
                </a:cxn>
                <a:cxn ang="0">
                  <a:pos x="6653" y="1145"/>
                </a:cxn>
                <a:cxn ang="0">
                  <a:pos x="7208" y="848"/>
                </a:cxn>
                <a:cxn ang="0">
                  <a:pos x="7891" y="867"/>
                </a:cxn>
                <a:cxn ang="0">
                  <a:pos x="7656" y="1095"/>
                </a:cxn>
                <a:cxn ang="0">
                  <a:pos x="7246" y="1067"/>
                </a:cxn>
                <a:cxn ang="0">
                  <a:pos x="6906" y="1292"/>
                </a:cxn>
                <a:cxn ang="0">
                  <a:pos x="6905" y="1708"/>
                </a:cxn>
                <a:cxn ang="0">
                  <a:pos x="7687" y="2152"/>
                </a:cxn>
                <a:cxn ang="0">
                  <a:pos x="8153" y="2553"/>
                </a:cxn>
                <a:cxn ang="0">
                  <a:pos x="8042" y="3336"/>
                </a:cxn>
                <a:cxn ang="0">
                  <a:pos x="7319" y="3654"/>
                </a:cxn>
                <a:cxn ang="0">
                  <a:pos x="6579" y="3544"/>
                </a:cxn>
                <a:cxn ang="0">
                  <a:pos x="6719" y="3215"/>
                </a:cxn>
                <a:cxn ang="0">
                  <a:pos x="7187" y="3396"/>
                </a:cxn>
                <a:cxn ang="0">
                  <a:pos x="7669" y="3317"/>
                </a:cxn>
                <a:cxn ang="0">
                  <a:pos x="7887" y="2960"/>
                </a:cxn>
                <a:cxn ang="0">
                  <a:pos x="7690" y="2623"/>
                </a:cxn>
                <a:cxn ang="0">
                  <a:pos x="6874" y="2214"/>
                </a:cxn>
                <a:cxn ang="0">
                  <a:pos x="6575" y="1880"/>
                </a:cxn>
                <a:cxn ang="0">
                  <a:pos x="5271" y="4150"/>
                </a:cxn>
                <a:cxn ang="0">
                  <a:pos x="5707" y="3239"/>
                </a:cxn>
                <a:cxn ang="0">
                  <a:pos x="4717" y="1108"/>
                </a:cxn>
                <a:cxn ang="0">
                  <a:pos x="4235" y="1062"/>
                </a:cxn>
                <a:cxn ang="0">
                  <a:pos x="3893" y="1307"/>
                </a:cxn>
                <a:cxn ang="0">
                  <a:pos x="3916" y="1715"/>
                </a:cxn>
                <a:cxn ang="0">
                  <a:pos x="4734" y="2160"/>
                </a:cxn>
                <a:cxn ang="0">
                  <a:pos x="5180" y="2575"/>
                </a:cxn>
                <a:cxn ang="0">
                  <a:pos x="5024" y="3363"/>
                </a:cxn>
                <a:cxn ang="0">
                  <a:pos x="4295" y="3649"/>
                </a:cxn>
                <a:cxn ang="0">
                  <a:pos x="3542" y="3509"/>
                </a:cxn>
              </a:cxnLst>
              <a:rect l="0" t="0" r="r" b="b"/>
              <a:pathLst>
                <a:path w="8214" h="4317">
                  <a:moveTo>
                    <a:pt x="1453" y="2263"/>
                  </a:moveTo>
                  <a:lnTo>
                    <a:pt x="1456" y="2323"/>
                  </a:lnTo>
                  <a:lnTo>
                    <a:pt x="1460" y="2383"/>
                  </a:lnTo>
                  <a:lnTo>
                    <a:pt x="1466" y="2441"/>
                  </a:lnTo>
                  <a:lnTo>
                    <a:pt x="1475" y="2498"/>
                  </a:lnTo>
                  <a:lnTo>
                    <a:pt x="1485" y="2554"/>
                  </a:lnTo>
                  <a:lnTo>
                    <a:pt x="1498" y="2610"/>
                  </a:lnTo>
                  <a:lnTo>
                    <a:pt x="1513" y="2663"/>
                  </a:lnTo>
                  <a:lnTo>
                    <a:pt x="1530" y="2716"/>
                  </a:lnTo>
                  <a:lnTo>
                    <a:pt x="1548" y="2767"/>
                  </a:lnTo>
                  <a:lnTo>
                    <a:pt x="1568" y="2817"/>
                  </a:lnTo>
                  <a:lnTo>
                    <a:pt x="1590" y="2865"/>
                  </a:lnTo>
                  <a:lnTo>
                    <a:pt x="1613" y="2912"/>
                  </a:lnTo>
                  <a:lnTo>
                    <a:pt x="1639" y="2958"/>
                  </a:lnTo>
                  <a:lnTo>
                    <a:pt x="1666" y="3001"/>
                  </a:lnTo>
                  <a:lnTo>
                    <a:pt x="1694" y="3043"/>
                  </a:lnTo>
                  <a:lnTo>
                    <a:pt x="1723" y="3082"/>
                  </a:lnTo>
                  <a:lnTo>
                    <a:pt x="1754" y="3121"/>
                  </a:lnTo>
                  <a:lnTo>
                    <a:pt x="1787" y="3157"/>
                  </a:lnTo>
                  <a:lnTo>
                    <a:pt x="1820" y="3191"/>
                  </a:lnTo>
                  <a:lnTo>
                    <a:pt x="1855" y="3223"/>
                  </a:lnTo>
                  <a:lnTo>
                    <a:pt x="1891" y="3252"/>
                  </a:lnTo>
                  <a:lnTo>
                    <a:pt x="1928" y="3280"/>
                  </a:lnTo>
                  <a:lnTo>
                    <a:pt x="1966" y="3305"/>
                  </a:lnTo>
                  <a:lnTo>
                    <a:pt x="2006" y="3328"/>
                  </a:lnTo>
                  <a:lnTo>
                    <a:pt x="2046" y="3348"/>
                  </a:lnTo>
                  <a:lnTo>
                    <a:pt x="2087" y="3366"/>
                  </a:lnTo>
                  <a:lnTo>
                    <a:pt x="2129" y="3380"/>
                  </a:lnTo>
                  <a:lnTo>
                    <a:pt x="2171" y="3392"/>
                  </a:lnTo>
                  <a:lnTo>
                    <a:pt x="2215" y="3402"/>
                  </a:lnTo>
                  <a:lnTo>
                    <a:pt x="2259" y="3409"/>
                  </a:lnTo>
                  <a:lnTo>
                    <a:pt x="2303" y="3412"/>
                  </a:lnTo>
                  <a:lnTo>
                    <a:pt x="2349" y="3413"/>
                  </a:lnTo>
                  <a:lnTo>
                    <a:pt x="2393" y="3411"/>
                  </a:lnTo>
                  <a:lnTo>
                    <a:pt x="2437" y="3406"/>
                  </a:lnTo>
                  <a:lnTo>
                    <a:pt x="2481" y="3398"/>
                  </a:lnTo>
                  <a:lnTo>
                    <a:pt x="2524" y="3386"/>
                  </a:lnTo>
                  <a:lnTo>
                    <a:pt x="2566" y="3373"/>
                  </a:lnTo>
                  <a:lnTo>
                    <a:pt x="2607" y="3356"/>
                  </a:lnTo>
                  <a:lnTo>
                    <a:pt x="2647" y="3337"/>
                  </a:lnTo>
                  <a:lnTo>
                    <a:pt x="2687" y="3315"/>
                  </a:lnTo>
                  <a:lnTo>
                    <a:pt x="2726" y="3292"/>
                  </a:lnTo>
                  <a:lnTo>
                    <a:pt x="2763" y="3265"/>
                  </a:lnTo>
                  <a:lnTo>
                    <a:pt x="2799" y="3236"/>
                  </a:lnTo>
                  <a:lnTo>
                    <a:pt x="2834" y="3205"/>
                  </a:lnTo>
                  <a:lnTo>
                    <a:pt x="2868" y="3172"/>
                  </a:lnTo>
                  <a:lnTo>
                    <a:pt x="2901" y="3137"/>
                  </a:lnTo>
                  <a:lnTo>
                    <a:pt x="2932" y="3100"/>
                  </a:lnTo>
                  <a:lnTo>
                    <a:pt x="2961" y="3061"/>
                  </a:lnTo>
                  <a:lnTo>
                    <a:pt x="2989" y="3020"/>
                  </a:lnTo>
                  <a:lnTo>
                    <a:pt x="3016" y="2977"/>
                  </a:lnTo>
                  <a:lnTo>
                    <a:pt x="3042" y="2932"/>
                  </a:lnTo>
                  <a:lnTo>
                    <a:pt x="3065" y="2887"/>
                  </a:lnTo>
                  <a:lnTo>
                    <a:pt x="3087" y="2838"/>
                  </a:lnTo>
                  <a:lnTo>
                    <a:pt x="3108" y="2790"/>
                  </a:lnTo>
                  <a:lnTo>
                    <a:pt x="3126" y="2739"/>
                  </a:lnTo>
                  <a:lnTo>
                    <a:pt x="3143" y="2687"/>
                  </a:lnTo>
                  <a:lnTo>
                    <a:pt x="3157" y="2633"/>
                  </a:lnTo>
                  <a:lnTo>
                    <a:pt x="3170" y="2580"/>
                  </a:lnTo>
                  <a:lnTo>
                    <a:pt x="3181" y="2524"/>
                  </a:lnTo>
                  <a:lnTo>
                    <a:pt x="3190" y="2467"/>
                  </a:lnTo>
                  <a:lnTo>
                    <a:pt x="3196" y="2410"/>
                  </a:lnTo>
                  <a:lnTo>
                    <a:pt x="3201" y="2351"/>
                  </a:lnTo>
                  <a:lnTo>
                    <a:pt x="3204" y="2292"/>
                  </a:lnTo>
                  <a:lnTo>
                    <a:pt x="3204" y="2233"/>
                  </a:lnTo>
                  <a:lnTo>
                    <a:pt x="3201" y="2172"/>
                  </a:lnTo>
                  <a:lnTo>
                    <a:pt x="3197" y="2113"/>
                  </a:lnTo>
                  <a:lnTo>
                    <a:pt x="3190" y="2054"/>
                  </a:lnTo>
                  <a:lnTo>
                    <a:pt x="3182" y="1998"/>
                  </a:lnTo>
                  <a:lnTo>
                    <a:pt x="3171" y="1941"/>
                  </a:lnTo>
                  <a:lnTo>
                    <a:pt x="3158" y="1886"/>
                  </a:lnTo>
                  <a:lnTo>
                    <a:pt x="3144" y="1833"/>
                  </a:lnTo>
                  <a:lnTo>
                    <a:pt x="3127" y="1779"/>
                  </a:lnTo>
                  <a:lnTo>
                    <a:pt x="3109" y="1729"/>
                  </a:lnTo>
                  <a:lnTo>
                    <a:pt x="3088" y="1678"/>
                  </a:lnTo>
                  <a:lnTo>
                    <a:pt x="3067" y="1630"/>
                  </a:lnTo>
                  <a:lnTo>
                    <a:pt x="3043" y="1584"/>
                  </a:lnTo>
                  <a:lnTo>
                    <a:pt x="3018" y="1538"/>
                  </a:lnTo>
                  <a:lnTo>
                    <a:pt x="2991" y="1494"/>
                  </a:lnTo>
                  <a:lnTo>
                    <a:pt x="2962" y="1453"/>
                  </a:lnTo>
                  <a:lnTo>
                    <a:pt x="2933" y="1413"/>
                  </a:lnTo>
                  <a:lnTo>
                    <a:pt x="2902" y="1375"/>
                  </a:lnTo>
                  <a:lnTo>
                    <a:pt x="2870" y="1338"/>
                  </a:lnTo>
                  <a:lnTo>
                    <a:pt x="2836" y="1304"/>
                  </a:lnTo>
                  <a:lnTo>
                    <a:pt x="2801" y="1273"/>
                  </a:lnTo>
                  <a:lnTo>
                    <a:pt x="2765" y="1243"/>
                  </a:lnTo>
                  <a:lnTo>
                    <a:pt x="2728" y="1216"/>
                  </a:lnTo>
                  <a:lnTo>
                    <a:pt x="2690" y="1191"/>
                  </a:lnTo>
                  <a:lnTo>
                    <a:pt x="2650" y="1168"/>
                  </a:lnTo>
                  <a:lnTo>
                    <a:pt x="2610" y="1148"/>
                  </a:lnTo>
                  <a:lnTo>
                    <a:pt x="2569" y="1130"/>
                  </a:lnTo>
                  <a:lnTo>
                    <a:pt x="2528" y="1115"/>
                  </a:lnTo>
                  <a:lnTo>
                    <a:pt x="2486" y="1103"/>
                  </a:lnTo>
                  <a:lnTo>
                    <a:pt x="2441" y="1093"/>
                  </a:lnTo>
                  <a:lnTo>
                    <a:pt x="2398" y="1087"/>
                  </a:lnTo>
                  <a:lnTo>
                    <a:pt x="2354" y="1083"/>
                  </a:lnTo>
                  <a:lnTo>
                    <a:pt x="2308" y="1083"/>
                  </a:lnTo>
                  <a:lnTo>
                    <a:pt x="2263" y="1085"/>
                  </a:lnTo>
                  <a:lnTo>
                    <a:pt x="2219" y="1090"/>
                  </a:lnTo>
                  <a:lnTo>
                    <a:pt x="2176" y="1098"/>
                  </a:lnTo>
                  <a:lnTo>
                    <a:pt x="2132" y="1110"/>
                  </a:lnTo>
                  <a:lnTo>
                    <a:pt x="2090" y="1123"/>
                  </a:lnTo>
                  <a:lnTo>
                    <a:pt x="2049" y="1140"/>
                  </a:lnTo>
                  <a:lnTo>
                    <a:pt x="2009" y="1159"/>
                  </a:lnTo>
                  <a:lnTo>
                    <a:pt x="1970" y="1180"/>
                  </a:lnTo>
                  <a:lnTo>
                    <a:pt x="1930" y="1205"/>
                  </a:lnTo>
                  <a:lnTo>
                    <a:pt x="1893" y="1230"/>
                  </a:lnTo>
                  <a:lnTo>
                    <a:pt x="1857" y="1259"/>
                  </a:lnTo>
                  <a:lnTo>
                    <a:pt x="1822" y="1290"/>
                  </a:lnTo>
                  <a:lnTo>
                    <a:pt x="1788" y="1323"/>
                  </a:lnTo>
                  <a:lnTo>
                    <a:pt x="1756" y="1359"/>
                  </a:lnTo>
                  <a:lnTo>
                    <a:pt x="1724" y="1396"/>
                  </a:lnTo>
                  <a:lnTo>
                    <a:pt x="1696" y="1435"/>
                  </a:lnTo>
                  <a:lnTo>
                    <a:pt x="1667" y="1475"/>
                  </a:lnTo>
                  <a:lnTo>
                    <a:pt x="1640" y="1519"/>
                  </a:lnTo>
                  <a:lnTo>
                    <a:pt x="1615" y="1563"/>
                  </a:lnTo>
                  <a:lnTo>
                    <a:pt x="1592" y="1609"/>
                  </a:lnTo>
                  <a:lnTo>
                    <a:pt x="1569" y="1657"/>
                  </a:lnTo>
                  <a:lnTo>
                    <a:pt x="1549" y="1706"/>
                  </a:lnTo>
                  <a:lnTo>
                    <a:pt x="1531" y="1757"/>
                  </a:lnTo>
                  <a:lnTo>
                    <a:pt x="1514" y="1808"/>
                  </a:lnTo>
                  <a:lnTo>
                    <a:pt x="1499" y="1862"/>
                  </a:lnTo>
                  <a:lnTo>
                    <a:pt x="1487" y="1916"/>
                  </a:lnTo>
                  <a:lnTo>
                    <a:pt x="1475" y="1972"/>
                  </a:lnTo>
                  <a:lnTo>
                    <a:pt x="1467" y="2029"/>
                  </a:lnTo>
                  <a:lnTo>
                    <a:pt x="1460" y="2085"/>
                  </a:lnTo>
                  <a:lnTo>
                    <a:pt x="1456" y="2144"/>
                  </a:lnTo>
                  <a:lnTo>
                    <a:pt x="1454" y="2204"/>
                  </a:lnTo>
                  <a:lnTo>
                    <a:pt x="1453" y="2263"/>
                  </a:lnTo>
                  <a:close/>
                  <a:moveTo>
                    <a:pt x="4980" y="1485"/>
                  </a:moveTo>
                  <a:lnTo>
                    <a:pt x="4982" y="1490"/>
                  </a:lnTo>
                  <a:lnTo>
                    <a:pt x="4977" y="1476"/>
                  </a:lnTo>
                  <a:lnTo>
                    <a:pt x="4969" y="1458"/>
                  </a:lnTo>
                  <a:lnTo>
                    <a:pt x="4965" y="1449"/>
                  </a:lnTo>
                  <a:lnTo>
                    <a:pt x="4980" y="1485"/>
                  </a:lnTo>
                  <a:close/>
                  <a:moveTo>
                    <a:pt x="5271" y="4150"/>
                  </a:moveTo>
                  <a:lnTo>
                    <a:pt x="5287" y="4122"/>
                  </a:lnTo>
                  <a:lnTo>
                    <a:pt x="5306" y="4087"/>
                  </a:lnTo>
                  <a:lnTo>
                    <a:pt x="5326" y="4048"/>
                  </a:lnTo>
                  <a:lnTo>
                    <a:pt x="5350" y="4002"/>
                  </a:lnTo>
                  <a:lnTo>
                    <a:pt x="5271" y="4150"/>
                  </a:lnTo>
                  <a:close/>
                  <a:moveTo>
                    <a:pt x="5296" y="1263"/>
                  </a:moveTo>
                  <a:lnTo>
                    <a:pt x="5300" y="1275"/>
                  </a:lnTo>
                  <a:lnTo>
                    <a:pt x="5305" y="1285"/>
                  </a:lnTo>
                  <a:lnTo>
                    <a:pt x="5309" y="1296"/>
                  </a:lnTo>
                  <a:lnTo>
                    <a:pt x="5314" y="1309"/>
                  </a:lnTo>
                  <a:lnTo>
                    <a:pt x="5457" y="1659"/>
                  </a:lnTo>
                  <a:lnTo>
                    <a:pt x="5296" y="1263"/>
                  </a:lnTo>
                  <a:close/>
                  <a:moveTo>
                    <a:pt x="3510" y="3031"/>
                  </a:moveTo>
                  <a:lnTo>
                    <a:pt x="3560" y="3074"/>
                  </a:lnTo>
                  <a:lnTo>
                    <a:pt x="3608" y="3115"/>
                  </a:lnTo>
                  <a:lnTo>
                    <a:pt x="3657" y="3152"/>
                  </a:lnTo>
                  <a:lnTo>
                    <a:pt x="3705" y="3189"/>
                  </a:lnTo>
                  <a:lnTo>
                    <a:pt x="3729" y="3205"/>
                  </a:lnTo>
                  <a:lnTo>
                    <a:pt x="3753" y="3220"/>
                  </a:lnTo>
                  <a:lnTo>
                    <a:pt x="3777" y="3236"/>
                  </a:lnTo>
                  <a:lnTo>
                    <a:pt x="3801" y="3250"/>
                  </a:lnTo>
                  <a:lnTo>
                    <a:pt x="3825" y="3265"/>
                  </a:lnTo>
                  <a:lnTo>
                    <a:pt x="3849" y="3277"/>
                  </a:lnTo>
                  <a:lnTo>
                    <a:pt x="3873" y="3289"/>
                  </a:lnTo>
                  <a:lnTo>
                    <a:pt x="3898" y="3302"/>
                  </a:lnTo>
                  <a:lnTo>
                    <a:pt x="3922" y="3313"/>
                  </a:lnTo>
                  <a:lnTo>
                    <a:pt x="3946" y="3323"/>
                  </a:lnTo>
                  <a:lnTo>
                    <a:pt x="3971" y="3333"/>
                  </a:lnTo>
                  <a:lnTo>
                    <a:pt x="3997" y="3342"/>
                  </a:lnTo>
                  <a:lnTo>
                    <a:pt x="4021" y="3350"/>
                  </a:lnTo>
                  <a:lnTo>
                    <a:pt x="4047" y="3357"/>
                  </a:lnTo>
                  <a:lnTo>
                    <a:pt x="4072" y="3364"/>
                  </a:lnTo>
                  <a:lnTo>
                    <a:pt x="4098" y="3370"/>
                  </a:lnTo>
                  <a:lnTo>
                    <a:pt x="4124" y="3376"/>
                  </a:lnTo>
                  <a:lnTo>
                    <a:pt x="4150" y="3380"/>
                  </a:lnTo>
                  <a:lnTo>
                    <a:pt x="4177" y="3384"/>
                  </a:lnTo>
                  <a:lnTo>
                    <a:pt x="4204" y="3387"/>
                  </a:lnTo>
                  <a:lnTo>
                    <a:pt x="4230" y="3390"/>
                  </a:lnTo>
                  <a:lnTo>
                    <a:pt x="4258" y="3391"/>
                  </a:lnTo>
                  <a:lnTo>
                    <a:pt x="4286" y="3392"/>
                  </a:lnTo>
                  <a:lnTo>
                    <a:pt x="4314" y="3394"/>
                  </a:lnTo>
                  <a:lnTo>
                    <a:pt x="4343" y="3394"/>
                  </a:lnTo>
                  <a:lnTo>
                    <a:pt x="4372" y="3391"/>
                  </a:lnTo>
                  <a:lnTo>
                    <a:pt x="4400" y="3389"/>
                  </a:lnTo>
                  <a:lnTo>
                    <a:pt x="4428" y="3387"/>
                  </a:lnTo>
                  <a:lnTo>
                    <a:pt x="4456" y="3383"/>
                  </a:lnTo>
                  <a:lnTo>
                    <a:pt x="4484" y="3378"/>
                  </a:lnTo>
                  <a:lnTo>
                    <a:pt x="4511" y="3373"/>
                  </a:lnTo>
                  <a:lnTo>
                    <a:pt x="4537" y="3367"/>
                  </a:lnTo>
                  <a:lnTo>
                    <a:pt x="4563" y="3359"/>
                  </a:lnTo>
                  <a:lnTo>
                    <a:pt x="4588" y="3350"/>
                  </a:lnTo>
                  <a:lnTo>
                    <a:pt x="4613" y="3342"/>
                  </a:lnTo>
                  <a:lnTo>
                    <a:pt x="4636" y="3332"/>
                  </a:lnTo>
                  <a:lnTo>
                    <a:pt x="4659" y="3320"/>
                  </a:lnTo>
                  <a:lnTo>
                    <a:pt x="4682" y="3309"/>
                  </a:lnTo>
                  <a:lnTo>
                    <a:pt x="4703" y="3297"/>
                  </a:lnTo>
                  <a:lnTo>
                    <a:pt x="4724" y="3283"/>
                  </a:lnTo>
                  <a:lnTo>
                    <a:pt x="4743" y="3269"/>
                  </a:lnTo>
                  <a:lnTo>
                    <a:pt x="4763" y="3253"/>
                  </a:lnTo>
                  <a:lnTo>
                    <a:pt x="4780" y="3238"/>
                  </a:lnTo>
                  <a:lnTo>
                    <a:pt x="4797" y="3220"/>
                  </a:lnTo>
                  <a:lnTo>
                    <a:pt x="4812" y="3203"/>
                  </a:lnTo>
                  <a:lnTo>
                    <a:pt x="4827" y="3184"/>
                  </a:lnTo>
                  <a:lnTo>
                    <a:pt x="4840" y="3165"/>
                  </a:lnTo>
                  <a:lnTo>
                    <a:pt x="4853" y="3144"/>
                  </a:lnTo>
                  <a:lnTo>
                    <a:pt x="4864" y="3124"/>
                  </a:lnTo>
                  <a:lnTo>
                    <a:pt x="4873" y="3101"/>
                  </a:lnTo>
                  <a:lnTo>
                    <a:pt x="4881" y="3078"/>
                  </a:lnTo>
                  <a:lnTo>
                    <a:pt x="4889" y="3055"/>
                  </a:lnTo>
                  <a:lnTo>
                    <a:pt x="4894" y="3031"/>
                  </a:lnTo>
                  <a:lnTo>
                    <a:pt x="4898" y="3005"/>
                  </a:lnTo>
                  <a:lnTo>
                    <a:pt x="4900" y="2979"/>
                  </a:lnTo>
                  <a:lnTo>
                    <a:pt x="4901" y="2952"/>
                  </a:lnTo>
                  <a:lnTo>
                    <a:pt x="4900" y="2929"/>
                  </a:lnTo>
                  <a:lnTo>
                    <a:pt x="4898" y="2907"/>
                  </a:lnTo>
                  <a:lnTo>
                    <a:pt x="4895" y="2886"/>
                  </a:lnTo>
                  <a:lnTo>
                    <a:pt x="4891" y="2865"/>
                  </a:lnTo>
                  <a:lnTo>
                    <a:pt x="4886" y="2844"/>
                  </a:lnTo>
                  <a:lnTo>
                    <a:pt x="4878" y="2825"/>
                  </a:lnTo>
                  <a:lnTo>
                    <a:pt x="4870" y="2805"/>
                  </a:lnTo>
                  <a:lnTo>
                    <a:pt x="4861" y="2786"/>
                  </a:lnTo>
                  <a:lnTo>
                    <a:pt x="4850" y="2767"/>
                  </a:lnTo>
                  <a:lnTo>
                    <a:pt x="4839" y="2750"/>
                  </a:lnTo>
                  <a:lnTo>
                    <a:pt x="4826" y="2731"/>
                  </a:lnTo>
                  <a:lnTo>
                    <a:pt x="4812" y="2714"/>
                  </a:lnTo>
                  <a:lnTo>
                    <a:pt x="4797" y="2697"/>
                  </a:lnTo>
                  <a:lnTo>
                    <a:pt x="4780" y="2680"/>
                  </a:lnTo>
                  <a:lnTo>
                    <a:pt x="4763" y="2663"/>
                  </a:lnTo>
                  <a:lnTo>
                    <a:pt x="4744" y="2647"/>
                  </a:lnTo>
                  <a:lnTo>
                    <a:pt x="4725" y="2631"/>
                  </a:lnTo>
                  <a:lnTo>
                    <a:pt x="4704" y="2615"/>
                  </a:lnTo>
                  <a:lnTo>
                    <a:pt x="4682" y="2599"/>
                  </a:lnTo>
                  <a:lnTo>
                    <a:pt x="4659" y="2584"/>
                  </a:lnTo>
                  <a:lnTo>
                    <a:pt x="4634" y="2568"/>
                  </a:lnTo>
                  <a:lnTo>
                    <a:pt x="4609" y="2553"/>
                  </a:lnTo>
                  <a:lnTo>
                    <a:pt x="4583" y="2538"/>
                  </a:lnTo>
                  <a:lnTo>
                    <a:pt x="4556" y="2523"/>
                  </a:lnTo>
                  <a:lnTo>
                    <a:pt x="4497" y="2493"/>
                  </a:lnTo>
                  <a:lnTo>
                    <a:pt x="4435" y="2463"/>
                  </a:lnTo>
                  <a:lnTo>
                    <a:pt x="4368" y="2433"/>
                  </a:lnTo>
                  <a:lnTo>
                    <a:pt x="4298" y="2403"/>
                  </a:lnTo>
                  <a:lnTo>
                    <a:pt x="4180" y="2351"/>
                  </a:lnTo>
                  <a:lnTo>
                    <a:pt x="4070" y="2302"/>
                  </a:lnTo>
                  <a:lnTo>
                    <a:pt x="4017" y="2278"/>
                  </a:lnTo>
                  <a:lnTo>
                    <a:pt x="3968" y="2253"/>
                  </a:lnTo>
                  <a:lnTo>
                    <a:pt x="3919" y="2228"/>
                  </a:lnTo>
                  <a:lnTo>
                    <a:pt x="3874" y="2204"/>
                  </a:lnTo>
                  <a:lnTo>
                    <a:pt x="3852" y="2190"/>
                  </a:lnTo>
                  <a:lnTo>
                    <a:pt x="3832" y="2177"/>
                  </a:lnTo>
                  <a:lnTo>
                    <a:pt x="3811" y="2164"/>
                  </a:lnTo>
                  <a:lnTo>
                    <a:pt x="3791" y="2150"/>
                  </a:lnTo>
                  <a:lnTo>
                    <a:pt x="3771" y="2137"/>
                  </a:lnTo>
                  <a:lnTo>
                    <a:pt x="3753" y="2122"/>
                  </a:lnTo>
                  <a:lnTo>
                    <a:pt x="3735" y="2108"/>
                  </a:lnTo>
                  <a:lnTo>
                    <a:pt x="3717" y="2092"/>
                  </a:lnTo>
                  <a:lnTo>
                    <a:pt x="3700" y="2078"/>
                  </a:lnTo>
                  <a:lnTo>
                    <a:pt x="3683" y="2062"/>
                  </a:lnTo>
                  <a:lnTo>
                    <a:pt x="3668" y="2045"/>
                  </a:lnTo>
                  <a:lnTo>
                    <a:pt x="3654" y="2029"/>
                  </a:lnTo>
                  <a:lnTo>
                    <a:pt x="3639" y="2012"/>
                  </a:lnTo>
                  <a:lnTo>
                    <a:pt x="3626" y="1994"/>
                  </a:lnTo>
                  <a:lnTo>
                    <a:pt x="3612" y="1976"/>
                  </a:lnTo>
                  <a:lnTo>
                    <a:pt x="3600" y="1957"/>
                  </a:lnTo>
                  <a:lnTo>
                    <a:pt x="3605" y="1991"/>
                  </a:lnTo>
                  <a:lnTo>
                    <a:pt x="3610" y="2025"/>
                  </a:lnTo>
                  <a:lnTo>
                    <a:pt x="3614" y="2059"/>
                  </a:lnTo>
                  <a:lnTo>
                    <a:pt x="3618" y="2092"/>
                  </a:lnTo>
                  <a:lnTo>
                    <a:pt x="3621" y="2126"/>
                  </a:lnTo>
                  <a:lnTo>
                    <a:pt x="3623" y="2162"/>
                  </a:lnTo>
                  <a:lnTo>
                    <a:pt x="3624" y="2197"/>
                  </a:lnTo>
                  <a:lnTo>
                    <a:pt x="3624" y="2232"/>
                  </a:lnTo>
                  <a:lnTo>
                    <a:pt x="3623" y="2306"/>
                  </a:lnTo>
                  <a:lnTo>
                    <a:pt x="3618" y="2378"/>
                  </a:lnTo>
                  <a:lnTo>
                    <a:pt x="3609" y="2450"/>
                  </a:lnTo>
                  <a:lnTo>
                    <a:pt x="3598" y="2520"/>
                  </a:lnTo>
                  <a:lnTo>
                    <a:pt x="3584" y="2590"/>
                  </a:lnTo>
                  <a:lnTo>
                    <a:pt x="3566" y="2657"/>
                  </a:lnTo>
                  <a:lnTo>
                    <a:pt x="3547" y="2724"/>
                  </a:lnTo>
                  <a:lnTo>
                    <a:pt x="3523" y="2789"/>
                  </a:lnTo>
                  <a:lnTo>
                    <a:pt x="3498" y="2853"/>
                  </a:lnTo>
                  <a:lnTo>
                    <a:pt x="3469" y="2913"/>
                  </a:lnTo>
                  <a:lnTo>
                    <a:pt x="3438" y="2974"/>
                  </a:lnTo>
                  <a:lnTo>
                    <a:pt x="3405" y="3032"/>
                  </a:lnTo>
                  <a:lnTo>
                    <a:pt x="3369" y="3088"/>
                  </a:lnTo>
                  <a:lnTo>
                    <a:pt x="3331" y="3142"/>
                  </a:lnTo>
                  <a:lnTo>
                    <a:pt x="3291" y="3194"/>
                  </a:lnTo>
                  <a:lnTo>
                    <a:pt x="3249" y="3244"/>
                  </a:lnTo>
                  <a:lnTo>
                    <a:pt x="3205" y="3292"/>
                  </a:lnTo>
                  <a:lnTo>
                    <a:pt x="3158" y="3336"/>
                  </a:lnTo>
                  <a:lnTo>
                    <a:pt x="3110" y="3378"/>
                  </a:lnTo>
                  <a:lnTo>
                    <a:pt x="3059" y="3418"/>
                  </a:lnTo>
                  <a:lnTo>
                    <a:pt x="3007" y="3455"/>
                  </a:lnTo>
                  <a:lnTo>
                    <a:pt x="2953" y="3490"/>
                  </a:lnTo>
                  <a:lnTo>
                    <a:pt x="2899" y="3521"/>
                  </a:lnTo>
                  <a:lnTo>
                    <a:pt x="2842" y="3550"/>
                  </a:lnTo>
                  <a:lnTo>
                    <a:pt x="2783" y="3576"/>
                  </a:lnTo>
                  <a:lnTo>
                    <a:pt x="2724" y="3599"/>
                  </a:lnTo>
                  <a:lnTo>
                    <a:pt x="2663" y="3618"/>
                  </a:lnTo>
                  <a:lnTo>
                    <a:pt x="2601" y="3634"/>
                  </a:lnTo>
                  <a:lnTo>
                    <a:pt x="2538" y="3646"/>
                  </a:lnTo>
                  <a:lnTo>
                    <a:pt x="2474" y="3655"/>
                  </a:lnTo>
                  <a:lnTo>
                    <a:pt x="2409" y="3661"/>
                  </a:lnTo>
                  <a:lnTo>
                    <a:pt x="2343" y="3662"/>
                  </a:lnTo>
                  <a:lnTo>
                    <a:pt x="2278" y="3661"/>
                  </a:lnTo>
                  <a:lnTo>
                    <a:pt x="2212" y="3655"/>
                  </a:lnTo>
                  <a:lnTo>
                    <a:pt x="2148" y="3646"/>
                  </a:lnTo>
                  <a:lnTo>
                    <a:pt x="2085" y="3634"/>
                  </a:lnTo>
                  <a:lnTo>
                    <a:pt x="2023" y="3618"/>
                  </a:lnTo>
                  <a:lnTo>
                    <a:pt x="1962" y="3599"/>
                  </a:lnTo>
                  <a:lnTo>
                    <a:pt x="1903" y="3576"/>
                  </a:lnTo>
                  <a:lnTo>
                    <a:pt x="1845" y="3550"/>
                  </a:lnTo>
                  <a:lnTo>
                    <a:pt x="1788" y="3521"/>
                  </a:lnTo>
                  <a:lnTo>
                    <a:pt x="1733" y="3490"/>
                  </a:lnTo>
                  <a:lnTo>
                    <a:pt x="1679" y="3455"/>
                  </a:lnTo>
                  <a:lnTo>
                    <a:pt x="1627" y="3418"/>
                  </a:lnTo>
                  <a:lnTo>
                    <a:pt x="1577" y="3378"/>
                  </a:lnTo>
                  <a:lnTo>
                    <a:pt x="1529" y="3336"/>
                  </a:lnTo>
                  <a:lnTo>
                    <a:pt x="1482" y="3292"/>
                  </a:lnTo>
                  <a:lnTo>
                    <a:pt x="1437" y="3244"/>
                  </a:lnTo>
                  <a:lnTo>
                    <a:pt x="1395" y="3194"/>
                  </a:lnTo>
                  <a:lnTo>
                    <a:pt x="1355" y="3142"/>
                  </a:lnTo>
                  <a:lnTo>
                    <a:pt x="1317" y="3088"/>
                  </a:lnTo>
                  <a:lnTo>
                    <a:pt x="1282" y="3032"/>
                  </a:lnTo>
                  <a:lnTo>
                    <a:pt x="1248" y="2974"/>
                  </a:lnTo>
                  <a:lnTo>
                    <a:pt x="1217" y="2913"/>
                  </a:lnTo>
                  <a:lnTo>
                    <a:pt x="1189" y="2853"/>
                  </a:lnTo>
                  <a:lnTo>
                    <a:pt x="1163" y="2789"/>
                  </a:lnTo>
                  <a:lnTo>
                    <a:pt x="1140" y="2724"/>
                  </a:lnTo>
                  <a:lnTo>
                    <a:pt x="1120" y="2657"/>
                  </a:lnTo>
                  <a:lnTo>
                    <a:pt x="1102" y="2590"/>
                  </a:lnTo>
                  <a:lnTo>
                    <a:pt x="1089" y="2520"/>
                  </a:lnTo>
                  <a:lnTo>
                    <a:pt x="1078" y="2450"/>
                  </a:lnTo>
                  <a:lnTo>
                    <a:pt x="1069" y="2378"/>
                  </a:lnTo>
                  <a:lnTo>
                    <a:pt x="1064" y="2306"/>
                  </a:lnTo>
                  <a:lnTo>
                    <a:pt x="1062" y="2232"/>
                  </a:lnTo>
                  <a:lnTo>
                    <a:pt x="1063" y="2187"/>
                  </a:lnTo>
                  <a:lnTo>
                    <a:pt x="1065" y="2143"/>
                  </a:lnTo>
                  <a:lnTo>
                    <a:pt x="1068" y="2100"/>
                  </a:lnTo>
                  <a:lnTo>
                    <a:pt x="1072" y="2056"/>
                  </a:lnTo>
                  <a:lnTo>
                    <a:pt x="1078" y="2013"/>
                  </a:lnTo>
                  <a:lnTo>
                    <a:pt x="1084" y="1970"/>
                  </a:lnTo>
                  <a:lnTo>
                    <a:pt x="1091" y="1928"/>
                  </a:lnTo>
                  <a:lnTo>
                    <a:pt x="1100" y="1886"/>
                  </a:lnTo>
                  <a:lnTo>
                    <a:pt x="1110" y="1845"/>
                  </a:lnTo>
                  <a:lnTo>
                    <a:pt x="1121" y="1804"/>
                  </a:lnTo>
                  <a:lnTo>
                    <a:pt x="1132" y="1764"/>
                  </a:lnTo>
                  <a:lnTo>
                    <a:pt x="1146" y="1725"/>
                  </a:lnTo>
                  <a:lnTo>
                    <a:pt x="1159" y="1686"/>
                  </a:lnTo>
                  <a:lnTo>
                    <a:pt x="1174" y="1646"/>
                  </a:lnTo>
                  <a:lnTo>
                    <a:pt x="1190" y="1608"/>
                  </a:lnTo>
                  <a:lnTo>
                    <a:pt x="1206" y="1571"/>
                  </a:lnTo>
                  <a:lnTo>
                    <a:pt x="1224" y="1535"/>
                  </a:lnTo>
                  <a:lnTo>
                    <a:pt x="1243" y="1498"/>
                  </a:lnTo>
                  <a:lnTo>
                    <a:pt x="1263" y="1463"/>
                  </a:lnTo>
                  <a:lnTo>
                    <a:pt x="1283" y="1428"/>
                  </a:lnTo>
                  <a:lnTo>
                    <a:pt x="1304" y="1394"/>
                  </a:lnTo>
                  <a:lnTo>
                    <a:pt x="1327" y="1361"/>
                  </a:lnTo>
                  <a:lnTo>
                    <a:pt x="1350" y="1329"/>
                  </a:lnTo>
                  <a:lnTo>
                    <a:pt x="1373" y="1297"/>
                  </a:lnTo>
                  <a:lnTo>
                    <a:pt x="1398" y="1266"/>
                  </a:lnTo>
                  <a:lnTo>
                    <a:pt x="1424" y="1235"/>
                  </a:lnTo>
                  <a:lnTo>
                    <a:pt x="1449" y="1207"/>
                  </a:lnTo>
                  <a:lnTo>
                    <a:pt x="1476" y="1178"/>
                  </a:lnTo>
                  <a:lnTo>
                    <a:pt x="1504" y="1151"/>
                  </a:lnTo>
                  <a:lnTo>
                    <a:pt x="1532" y="1124"/>
                  </a:lnTo>
                  <a:lnTo>
                    <a:pt x="1562" y="1098"/>
                  </a:lnTo>
                  <a:lnTo>
                    <a:pt x="1592" y="1074"/>
                  </a:lnTo>
                  <a:lnTo>
                    <a:pt x="724" y="1074"/>
                  </a:lnTo>
                  <a:lnTo>
                    <a:pt x="724" y="3124"/>
                  </a:lnTo>
                  <a:lnTo>
                    <a:pt x="724" y="3132"/>
                  </a:lnTo>
                  <a:lnTo>
                    <a:pt x="724" y="3553"/>
                  </a:lnTo>
                  <a:lnTo>
                    <a:pt x="339" y="3553"/>
                  </a:lnTo>
                  <a:lnTo>
                    <a:pt x="339" y="3145"/>
                  </a:lnTo>
                  <a:lnTo>
                    <a:pt x="340" y="3135"/>
                  </a:lnTo>
                  <a:lnTo>
                    <a:pt x="340" y="3124"/>
                  </a:lnTo>
                  <a:lnTo>
                    <a:pt x="340" y="1074"/>
                  </a:lnTo>
                  <a:lnTo>
                    <a:pt x="0" y="1074"/>
                  </a:lnTo>
                  <a:lnTo>
                    <a:pt x="0" y="815"/>
                  </a:lnTo>
                  <a:lnTo>
                    <a:pt x="344" y="815"/>
                  </a:lnTo>
                  <a:lnTo>
                    <a:pt x="349" y="767"/>
                  </a:lnTo>
                  <a:lnTo>
                    <a:pt x="357" y="720"/>
                  </a:lnTo>
                  <a:lnTo>
                    <a:pt x="365" y="675"/>
                  </a:lnTo>
                  <a:lnTo>
                    <a:pt x="374" y="631"/>
                  </a:lnTo>
                  <a:lnTo>
                    <a:pt x="385" y="588"/>
                  </a:lnTo>
                  <a:lnTo>
                    <a:pt x="398" y="546"/>
                  </a:lnTo>
                  <a:lnTo>
                    <a:pt x="412" y="506"/>
                  </a:lnTo>
                  <a:lnTo>
                    <a:pt x="428" y="468"/>
                  </a:lnTo>
                  <a:lnTo>
                    <a:pt x="445" y="431"/>
                  </a:lnTo>
                  <a:lnTo>
                    <a:pt x="463" y="395"/>
                  </a:lnTo>
                  <a:lnTo>
                    <a:pt x="483" y="361"/>
                  </a:lnTo>
                  <a:lnTo>
                    <a:pt x="504" y="328"/>
                  </a:lnTo>
                  <a:lnTo>
                    <a:pt x="527" y="297"/>
                  </a:lnTo>
                  <a:lnTo>
                    <a:pt x="550" y="267"/>
                  </a:lnTo>
                  <a:lnTo>
                    <a:pt x="575" y="239"/>
                  </a:lnTo>
                  <a:lnTo>
                    <a:pt x="601" y="213"/>
                  </a:lnTo>
                  <a:lnTo>
                    <a:pt x="627" y="187"/>
                  </a:lnTo>
                  <a:lnTo>
                    <a:pt x="656" y="163"/>
                  </a:lnTo>
                  <a:lnTo>
                    <a:pt x="686" y="141"/>
                  </a:lnTo>
                  <a:lnTo>
                    <a:pt x="716" y="121"/>
                  </a:lnTo>
                  <a:lnTo>
                    <a:pt x="748" y="101"/>
                  </a:lnTo>
                  <a:lnTo>
                    <a:pt x="781" y="84"/>
                  </a:lnTo>
                  <a:lnTo>
                    <a:pt x="814" y="68"/>
                  </a:lnTo>
                  <a:lnTo>
                    <a:pt x="849" y="54"/>
                  </a:lnTo>
                  <a:lnTo>
                    <a:pt x="885" y="42"/>
                  </a:lnTo>
                  <a:lnTo>
                    <a:pt x="921" y="30"/>
                  </a:lnTo>
                  <a:lnTo>
                    <a:pt x="958" y="21"/>
                  </a:lnTo>
                  <a:lnTo>
                    <a:pt x="997" y="14"/>
                  </a:lnTo>
                  <a:lnTo>
                    <a:pt x="1036" y="8"/>
                  </a:lnTo>
                  <a:lnTo>
                    <a:pt x="1076" y="3"/>
                  </a:lnTo>
                  <a:lnTo>
                    <a:pt x="1117" y="1"/>
                  </a:lnTo>
                  <a:lnTo>
                    <a:pt x="1158" y="0"/>
                  </a:lnTo>
                  <a:lnTo>
                    <a:pt x="1211" y="0"/>
                  </a:lnTo>
                  <a:lnTo>
                    <a:pt x="1261" y="1"/>
                  </a:lnTo>
                  <a:lnTo>
                    <a:pt x="1308" y="3"/>
                  </a:lnTo>
                  <a:lnTo>
                    <a:pt x="1353" y="5"/>
                  </a:lnTo>
                  <a:lnTo>
                    <a:pt x="1394" y="9"/>
                  </a:lnTo>
                  <a:lnTo>
                    <a:pt x="1433" y="12"/>
                  </a:lnTo>
                  <a:lnTo>
                    <a:pt x="1469" y="16"/>
                  </a:lnTo>
                  <a:lnTo>
                    <a:pt x="1503" y="20"/>
                  </a:lnTo>
                  <a:lnTo>
                    <a:pt x="1535" y="25"/>
                  </a:lnTo>
                  <a:lnTo>
                    <a:pt x="1564" y="31"/>
                  </a:lnTo>
                  <a:lnTo>
                    <a:pt x="1592" y="37"/>
                  </a:lnTo>
                  <a:lnTo>
                    <a:pt x="1616" y="44"/>
                  </a:lnTo>
                  <a:lnTo>
                    <a:pt x="1640" y="50"/>
                  </a:lnTo>
                  <a:lnTo>
                    <a:pt x="1662" y="57"/>
                  </a:lnTo>
                  <a:lnTo>
                    <a:pt x="1681" y="65"/>
                  </a:lnTo>
                  <a:lnTo>
                    <a:pt x="1699" y="72"/>
                  </a:lnTo>
                  <a:lnTo>
                    <a:pt x="1699" y="426"/>
                  </a:lnTo>
                  <a:lnTo>
                    <a:pt x="1699" y="443"/>
                  </a:lnTo>
                  <a:lnTo>
                    <a:pt x="1698" y="457"/>
                  </a:lnTo>
                  <a:lnTo>
                    <a:pt x="1698" y="465"/>
                  </a:lnTo>
                  <a:lnTo>
                    <a:pt x="1698" y="468"/>
                  </a:lnTo>
                  <a:lnTo>
                    <a:pt x="1689" y="467"/>
                  </a:lnTo>
                  <a:lnTo>
                    <a:pt x="1684" y="467"/>
                  </a:lnTo>
                  <a:lnTo>
                    <a:pt x="1657" y="443"/>
                  </a:lnTo>
                  <a:lnTo>
                    <a:pt x="1632" y="421"/>
                  </a:lnTo>
                  <a:lnTo>
                    <a:pt x="1605" y="399"/>
                  </a:lnTo>
                  <a:lnTo>
                    <a:pt x="1577" y="378"/>
                  </a:lnTo>
                  <a:lnTo>
                    <a:pt x="1548" y="359"/>
                  </a:lnTo>
                  <a:lnTo>
                    <a:pt x="1518" y="340"/>
                  </a:lnTo>
                  <a:lnTo>
                    <a:pt x="1503" y="331"/>
                  </a:lnTo>
                  <a:lnTo>
                    <a:pt x="1487" y="323"/>
                  </a:lnTo>
                  <a:lnTo>
                    <a:pt x="1470" y="315"/>
                  </a:lnTo>
                  <a:lnTo>
                    <a:pt x="1454" y="307"/>
                  </a:lnTo>
                  <a:lnTo>
                    <a:pt x="1436" y="300"/>
                  </a:lnTo>
                  <a:lnTo>
                    <a:pt x="1417" y="293"/>
                  </a:lnTo>
                  <a:lnTo>
                    <a:pt x="1399" y="287"/>
                  </a:lnTo>
                  <a:lnTo>
                    <a:pt x="1379" y="281"/>
                  </a:lnTo>
                  <a:lnTo>
                    <a:pt x="1360" y="274"/>
                  </a:lnTo>
                  <a:lnTo>
                    <a:pt x="1339" y="269"/>
                  </a:lnTo>
                  <a:lnTo>
                    <a:pt x="1318" y="265"/>
                  </a:lnTo>
                  <a:lnTo>
                    <a:pt x="1295" y="260"/>
                  </a:lnTo>
                  <a:lnTo>
                    <a:pt x="1272" y="257"/>
                  </a:lnTo>
                  <a:lnTo>
                    <a:pt x="1249" y="253"/>
                  </a:lnTo>
                  <a:lnTo>
                    <a:pt x="1224" y="251"/>
                  </a:lnTo>
                  <a:lnTo>
                    <a:pt x="1198" y="248"/>
                  </a:lnTo>
                  <a:lnTo>
                    <a:pt x="1171" y="246"/>
                  </a:lnTo>
                  <a:lnTo>
                    <a:pt x="1144" y="244"/>
                  </a:lnTo>
                  <a:lnTo>
                    <a:pt x="1116" y="243"/>
                  </a:lnTo>
                  <a:lnTo>
                    <a:pt x="1086" y="243"/>
                  </a:lnTo>
                  <a:lnTo>
                    <a:pt x="1062" y="244"/>
                  </a:lnTo>
                  <a:lnTo>
                    <a:pt x="1038" y="246"/>
                  </a:lnTo>
                  <a:lnTo>
                    <a:pt x="1016" y="249"/>
                  </a:lnTo>
                  <a:lnTo>
                    <a:pt x="994" y="253"/>
                  </a:lnTo>
                  <a:lnTo>
                    <a:pt x="973" y="259"/>
                  </a:lnTo>
                  <a:lnTo>
                    <a:pt x="952" y="265"/>
                  </a:lnTo>
                  <a:lnTo>
                    <a:pt x="932" y="273"/>
                  </a:lnTo>
                  <a:lnTo>
                    <a:pt x="913" y="282"/>
                  </a:lnTo>
                  <a:lnTo>
                    <a:pt x="894" y="292"/>
                  </a:lnTo>
                  <a:lnTo>
                    <a:pt x="876" y="303"/>
                  </a:lnTo>
                  <a:lnTo>
                    <a:pt x="858" y="316"/>
                  </a:lnTo>
                  <a:lnTo>
                    <a:pt x="842" y="328"/>
                  </a:lnTo>
                  <a:lnTo>
                    <a:pt x="826" y="343"/>
                  </a:lnTo>
                  <a:lnTo>
                    <a:pt x="812" y="359"/>
                  </a:lnTo>
                  <a:lnTo>
                    <a:pt x="797" y="375"/>
                  </a:lnTo>
                  <a:lnTo>
                    <a:pt x="785" y="393"/>
                  </a:lnTo>
                  <a:lnTo>
                    <a:pt x="773" y="411"/>
                  </a:lnTo>
                  <a:lnTo>
                    <a:pt x="761" y="432"/>
                  </a:lnTo>
                  <a:lnTo>
                    <a:pt x="751" y="453"/>
                  </a:lnTo>
                  <a:lnTo>
                    <a:pt x="743" y="474"/>
                  </a:lnTo>
                  <a:lnTo>
                    <a:pt x="735" y="497"/>
                  </a:lnTo>
                  <a:lnTo>
                    <a:pt x="727" y="522"/>
                  </a:lnTo>
                  <a:lnTo>
                    <a:pt x="721" y="546"/>
                  </a:lnTo>
                  <a:lnTo>
                    <a:pt x="716" y="572"/>
                  </a:lnTo>
                  <a:lnTo>
                    <a:pt x="713" y="599"/>
                  </a:lnTo>
                  <a:lnTo>
                    <a:pt x="710" y="628"/>
                  </a:lnTo>
                  <a:lnTo>
                    <a:pt x="709" y="657"/>
                  </a:lnTo>
                  <a:lnTo>
                    <a:pt x="708" y="686"/>
                  </a:lnTo>
                  <a:lnTo>
                    <a:pt x="709" y="717"/>
                  </a:lnTo>
                  <a:lnTo>
                    <a:pt x="712" y="748"/>
                  </a:lnTo>
                  <a:lnTo>
                    <a:pt x="715" y="781"/>
                  </a:lnTo>
                  <a:lnTo>
                    <a:pt x="720" y="815"/>
                  </a:lnTo>
                  <a:lnTo>
                    <a:pt x="2161" y="815"/>
                  </a:lnTo>
                  <a:lnTo>
                    <a:pt x="2183" y="812"/>
                  </a:lnTo>
                  <a:lnTo>
                    <a:pt x="2205" y="809"/>
                  </a:lnTo>
                  <a:lnTo>
                    <a:pt x="2228" y="806"/>
                  </a:lnTo>
                  <a:lnTo>
                    <a:pt x="2251" y="805"/>
                  </a:lnTo>
                  <a:lnTo>
                    <a:pt x="2274" y="803"/>
                  </a:lnTo>
                  <a:lnTo>
                    <a:pt x="2297" y="802"/>
                  </a:lnTo>
                  <a:lnTo>
                    <a:pt x="2320" y="801"/>
                  </a:lnTo>
                  <a:lnTo>
                    <a:pt x="2343" y="801"/>
                  </a:lnTo>
                  <a:lnTo>
                    <a:pt x="2391" y="802"/>
                  </a:lnTo>
                  <a:lnTo>
                    <a:pt x="2438" y="805"/>
                  </a:lnTo>
                  <a:lnTo>
                    <a:pt x="2486" y="809"/>
                  </a:lnTo>
                  <a:lnTo>
                    <a:pt x="2532" y="816"/>
                  </a:lnTo>
                  <a:lnTo>
                    <a:pt x="2577" y="824"/>
                  </a:lnTo>
                  <a:lnTo>
                    <a:pt x="2624" y="835"/>
                  </a:lnTo>
                  <a:lnTo>
                    <a:pt x="2668" y="847"/>
                  </a:lnTo>
                  <a:lnTo>
                    <a:pt x="2712" y="862"/>
                  </a:lnTo>
                  <a:lnTo>
                    <a:pt x="2755" y="877"/>
                  </a:lnTo>
                  <a:lnTo>
                    <a:pt x="2799" y="893"/>
                  </a:lnTo>
                  <a:lnTo>
                    <a:pt x="2840" y="913"/>
                  </a:lnTo>
                  <a:lnTo>
                    <a:pt x="2882" y="934"/>
                  </a:lnTo>
                  <a:lnTo>
                    <a:pt x="2922" y="955"/>
                  </a:lnTo>
                  <a:lnTo>
                    <a:pt x="2962" y="979"/>
                  </a:lnTo>
                  <a:lnTo>
                    <a:pt x="3001" y="1004"/>
                  </a:lnTo>
                  <a:lnTo>
                    <a:pt x="3039" y="1030"/>
                  </a:lnTo>
                  <a:lnTo>
                    <a:pt x="3076" y="1058"/>
                  </a:lnTo>
                  <a:lnTo>
                    <a:pt x="3112" y="1087"/>
                  </a:lnTo>
                  <a:lnTo>
                    <a:pt x="3148" y="1118"/>
                  </a:lnTo>
                  <a:lnTo>
                    <a:pt x="3182" y="1150"/>
                  </a:lnTo>
                  <a:lnTo>
                    <a:pt x="3215" y="1184"/>
                  </a:lnTo>
                  <a:lnTo>
                    <a:pt x="3247" y="1218"/>
                  </a:lnTo>
                  <a:lnTo>
                    <a:pt x="3278" y="1254"/>
                  </a:lnTo>
                  <a:lnTo>
                    <a:pt x="3308" y="1291"/>
                  </a:lnTo>
                  <a:lnTo>
                    <a:pt x="3336" y="1329"/>
                  </a:lnTo>
                  <a:lnTo>
                    <a:pt x="3364" y="1368"/>
                  </a:lnTo>
                  <a:lnTo>
                    <a:pt x="3391" y="1409"/>
                  </a:lnTo>
                  <a:lnTo>
                    <a:pt x="3416" y="1450"/>
                  </a:lnTo>
                  <a:lnTo>
                    <a:pt x="3439" y="1492"/>
                  </a:lnTo>
                  <a:lnTo>
                    <a:pt x="3462" y="1535"/>
                  </a:lnTo>
                  <a:lnTo>
                    <a:pt x="3484" y="1580"/>
                  </a:lnTo>
                  <a:lnTo>
                    <a:pt x="3503" y="1625"/>
                  </a:lnTo>
                  <a:lnTo>
                    <a:pt x="3502" y="1604"/>
                  </a:lnTo>
                  <a:lnTo>
                    <a:pt x="3501" y="1584"/>
                  </a:lnTo>
                  <a:lnTo>
                    <a:pt x="3501" y="1562"/>
                  </a:lnTo>
                  <a:lnTo>
                    <a:pt x="3500" y="1540"/>
                  </a:lnTo>
                  <a:lnTo>
                    <a:pt x="3502" y="1493"/>
                  </a:lnTo>
                  <a:lnTo>
                    <a:pt x="3506" y="1449"/>
                  </a:lnTo>
                  <a:lnTo>
                    <a:pt x="3514" y="1405"/>
                  </a:lnTo>
                  <a:lnTo>
                    <a:pt x="3523" y="1363"/>
                  </a:lnTo>
                  <a:lnTo>
                    <a:pt x="3535" y="1323"/>
                  </a:lnTo>
                  <a:lnTo>
                    <a:pt x="3550" y="1285"/>
                  </a:lnTo>
                  <a:lnTo>
                    <a:pt x="3566" y="1248"/>
                  </a:lnTo>
                  <a:lnTo>
                    <a:pt x="3586" y="1213"/>
                  </a:lnTo>
                  <a:lnTo>
                    <a:pt x="3607" y="1179"/>
                  </a:lnTo>
                  <a:lnTo>
                    <a:pt x="3630" y="1147"/>
                  </a:lnTo>
                  <a:lnTo>
                    <a:pt x="3656" y="1117"/>
                  </a:lnTo>
                  <a:lnTo>
                    <a:pt x="3683" y="1088"/>
                  </a:lnTo>
                  <a:lnTo>
                    <a:pt x="3712" y="1060"/>
                  </a:lnTo>
                  <a:lnTo>
                    <a:pt x="3743" y="1035"/>
                  </a:lnTo>
                  <a:lnTo>
                    <a:pt x="3776" y="1011"/>
                  </a:lnTo>
                  <a:lnTo>
                    <a:pt x="3810" y="988"/>
                  </a:lnTo>
                  <a:lnTo>
                    <a:pt x="3846" y="967"/>
                  </a:lnTo>
                  <a:lnTo>
                    <a:pt x="3883" y="947"/>
                  </a:lnTo>
                  <a:lnTo>
                    <a:pt x="3922" y="928"/>
                  </a:lnTo>
                  <a:lnTo>
                    <a:pt x="3962" y="911"/>
                  </a:lnTo>
                  <a:lnTo>
                    <a:pt x="4003" y="897"/>
                  </a:lnTo>
                  <a:lnTo>
                    <a:pt x="4045" y="882"/>
                  </a:lnTo>
                  <a:lnTo>
                    <a:pt x="4087" y="870"/>
                  </a:lnTo>
                  <a:lnTo>
                    <a:pt x="4132" y="858"/>
                  </a:lnTo>
                  <a:lnTo>
                    <a:pt x="4176" y="848"/>
                  </a:lnTo>
                  <a:lnTo>
                    <a:pt x="4221" y="840"/>
                  </a:lnTo>
                  <a:lnTo>
                    <a:pt x="4268" y="833"/>
                  </a:lnTo>
                  <a:lnTo>
                    <a:pt x="4314" y="826"/>
                  </a:lnTo>
                  <a:lnTo>
                    <a:pt x="4361" y="822"/>
                  </a:lnTo>
                  <a:lnTo>
                    <a:pt x="4409" y="819"/>
                  </a:lnTo>
                  <a:lnTo>
                    <a:pt x="4456" y="817"/>
                  </a:lnTo>
                  <a:lnTo>
                    <a:pt x="4503" y="817"/>
                  </a:lnTo>
                  <a:lnTo>
                    <a:pt x="4518" y="817"/>
                  </a:lnTo>
                  <a:lnTo>
                    <a:pt x="4532" y="817"/>
                  </a:lnTo>
                  <a:lnTo>
                    <a:pt x="4547" y="817"/>
                  </a:lnTo>
                  <a:lnTo>
                    <a:pt x="4561" y="817"/>
                  </a:lnTo>
                  <a:lnTo>
                    <a:pt x="4596" y="817"/>
                  </a:lnTo>
                  <a:lnTo>
                    <a:pt x="4632" y="819"/>
                  </a:lnTo>
                  <a:lnTo>
                    <a:pt x="4669" y="821"/>
                  </a:lnTo>
                  <a:lnTo>
                    <a:pt x="4707" y="825"/>
                  </a:lnTo>
                  <a:lnTo>
                    <a:pt x="4746" y="831"/>
                  </a:lnTo>
                  <a:lnTo>
                    <a:pt x="4787" y="836"/>
                  </a:lnTo>
                  <a:lnTo>
                    <a:pt x="4827" y="842"/>
                  </a:lnTo>
                  <a:lnTo>
                    <a:pt x="4866" y="849"/>
                  </a:lnTo>
                  <a:lnTo>
                    <a:pt x="4945" y="865"/>
                  </a:lnTo>
                  <a:lnTo>
                    <a:pt x="5020" y="881"/>
                  </a:lnTo>
                  <a:lnTo>
                    <a:pt x="5090" y="899"/>
                  </a:lnTo>
                  <a:lnTo>
                    <a:pt x="5153" y="914"/>
                  </a:lnTo>
                  <a:lnTo>
                    <a:pt x="5296" y="1263"/>
                  </a:lnTo>
                  <a:lnTo>
                    <a:pt x="5457" y="1659"/>
                  </a:lnTo>
                  <a:lnTo>
                    <a:pt x="5891" y="2717"/>
                  </a:lnTo>
                  <a:lnTo>
                    <a:pt x="5941" y="2886"/>
                  </a:lnTo>
                  <a:lnTo>
                    <a:pt x="5998" y="2717"/>
                  </a:lnTo>
                  <a:lnTo>
                    <a:pt x="6547" y="1360"/>
                  </a:lnTo>
                  <a:lnTo>
                    <a:pt x="6557" y="1325"/>
                  </a:lnTo>
                  <a:lnTo>
                    <a:pt x="6569" y="1292"/>
                  </a:lnTo>
                  <a:lnTo>
                    <a:pt x="6583" y="1260"/>
                  </a:lnTo>
                  <a:lnTo>
                    <a:pt x="6598" y="1229"/>
                  </a:lnTo>
                  <a:lnTo>
                    <a:pt x="6615" y="1199"/>
                  </a:lnTo>
                  <a:lnTo>
                    <a:pt x="6633" y="1172"/>
                  </a:lnTo>
                  <a:lnTo>
                    <a:pt x="6653" y="1145"/>
                  </a:lnTo>
                  <a:lnTo>
                    <a:pt x="6675" y="1118"/>
                  </a:lnTo>
                  <a:lnTo>
                    <a:pt x="6697" y="1093"/>
                  </a:lnTo>
                  <a:lnTo>
                    <a:pt x="6721" y="1070"/>
                  </a:lnTo>
                  <a:lnTo>
                    <a:pt x="6747" y="1048"/>
                  </a:lnTo>
                  <a:lnTo>
                    <a:pt x="6772" y="1026"/>
                  </a:lnTo>
                  <a:lnTo>
                    <a:pt x="6800" y="1006"/>
                  </a:lnTo>
                  <a:lnTo>
                    <a:pt x="6829" y="987"/>
                  </a:lnTo>
                  <a:lnTo>
                    <a:pt x="6859" y="969"/>
                  </a:lnTo>
                  <a:lnTo>
                    <a:pt x="6891" y="952"/>
                  </a:lnTo>
                  <a:lnTo>
                    <a:pt x="6923" y="937"/>
                  </a:lnTo>
                  <a:lnTo>
                    <a:pt x="6956" y="921"/>
                  </a:lnTo>
                  <a:lnTo>
                    <a:pt x="6989" y="908"/>
                  </a:lnTo>
                  <a:lnTo>
                    <a:pt x="7024" y="896"/>
                  </a:lnTo>
                  <a:lnTo>
                    <a:pt x="7060" y="884"/>
                  </a:lnTo>
                  <a:lnTo>
                    <a:pt x="7096" y="874"/>
                  </a:lnTo>
                  <a:lnTo>
                    <a:pt x="7133" y="865"/>
                  </a:lnTo>
                  <a:lnTo>
                    <a:pt x="7170" y="855"/>
                  </a:lnTo>
                  <a:lnTo>
                    <a:pt x="7208" y="848"/>
                  </a:lnTo>
                  <a:lnTo>
                    <a:pt x="7247" y="842"/>
                  </a:lnTo>
                  <a:lnTo>
                    <a:pt x="7286" y="837"/>
                  </a:lnTo>
                  <a:lnTo>
                    <a:pt x="7327" y="833"/>
                  </a:lnTo>
                  <a:lnTo>
                    <a:pt x="7367" y="830"/>
                  </a:lnTo>
                  <a:lnTo>
                    <a:pt x="7408" y="826"/>
                  </a:lnTo>
                  <a:lnTo>
                    <a:pt x="7449" y="825"/>
                  </a:lnTo>
                  <a:lnTo>
                    <a:pt x="7490" y="825"/>
                  </a:lnTo>
                  <a:lnTo>
                    <a:pt x="7531" y="825"/>
                  </a:lnTo>
                  <a:lnTo>
                    <a:pt x="7570" y="826"/>
                  </a:lnTo>
                  <a:lnTo>
                    <a:pt x="7609" y="828"/>
                  </a:lnTo>
                  <a:lnTo>
                    <a:pt x="7646" y="830"/>
                  </a:lnTo>
                  <a:lnTo>
                    <a:pt x="7682" y="833"/>
                  </a:lnTo>
                  <a:lnTo>
                    <a:pt x="7718" y="837"/>
                  </a:lnTo>
                  <a:lnTo>
                    <a:pt x="7753" y="841"/>
                  </a:lnTo>
                  <a:lnTo>
                    <a:pt x="7788" y="846"/>
                  </a:lnTo>
                  <a:lnTo>
                    <a:pt x="7823" y="852"/>
                  </a:lnTo>
                  <a:lnTo>
                    <a:pt x="7857" y="859"/>
                  </a:lnTo>
                  <a:lnTo>
                    <a:pt x="7891" y="867"/>
                  </a:lnTo>
                  <a:lnTo>
                    <a:pt x="7926" y="875"/>
                  </a:lnTo>
                  <a:lnTo>
                    <a:pt x="7960" y="885"/>
                  </a:lnTo>
                  <a:lnTo>
                    <a:pt x="7995" y="896"/>
                  </a:lnTo>
                  <a:lnTo>
                    <a:pt x="8031" y="907"/>
                  </a:lnTo>
                  <a:lnTo>
                    <a:pt x="8067" y="919"/>
                  </a:lnTo>
                  <a:lnTo>
                    <a:pt x="8067" y="1329"/>
                  </a:lnTo>
                  <a:lnTo>
                    <a:pt x="8023" y="1297"/>
                  </a:lnTo>
                  <a:lnTo>
                    <a:pt x="7980" y="1267"/>
                  </a:lnTo>
                  <a:lnTo>
                    <a:pt x="7938" y="1240"/>
                  </a:lnTo>
                  <a:lnTo>
                    <a:pt x="7897" y="1213"/>
                  </a:lnTo>
                  <a:lnTo>
                    <a:pt x="7857" y="1188"/>
                  </a:lnTo>
                  <a:lnTo>
                    <a:pt x="7817" y="1165"/>
                  </a:lnTo>
                  <a:lnTo>
                    <a:pt x="7778" y="1145"/>
                  </a:lnTo>
                  <a:lnTo>
                    <a:pt x="7738" y="1126"/>
                  </a:lnTo>
                  <a:lnTo>
                    <a:pt x="7717" y="1118"/>
                  </a:lnTo>
                  <a:lnTo>
                    <a:pt x="7697" y="1110"/>
                  </a:lnTo>
                  <a:lnTo>
                    <a:pt x="7677" y="1103"/>
                  </a:lnTo>
                  <a:lnTo>
                    <a:pt x="7656" y="1095"/>
                  </a:lnTo>
                  <a:lnTo>
                    <a:pt x="7636" y="1089"/>
                  </a:lnTo>
                  <a:lnTo>
                    <a:pt x="7614" y="1083"/>
                  </a:lnTo>
                  <a:lnTo>
                    <a:pt x="7593" y="1078"/>
                  </a:lnTo>
                  <a:lnTo>
                    <a:pt x="7572" y="1073"/>
                  </a:lnTo>
                  <a:lnTo>
                    <a:pt x="7549" y="1069"/>
                  </a:lnTo>
                  <a:lnTo>
                    <a:pt x="7527" y="1064"/>
                  </a:lnTo>
                  <a:lnTo>
                    <a:pt x="7505" y="1061"/>
                  </a:lnTo>
                  <a:lnTo>
                    <a:pt x="7481" y="1059"/>
                  </a:lnTo>
                  <a:lnTo>
                    <a:pt x="7457" y="1057"/>
                  </a:lnTo>
                  <a:lnTo>
                    <a:pt x="7434" y="1055"/>
                  </a:lnTo>
                  <a:lnTo>
                    <a:pt x="7409" y="1054"/>
                  </a:lnTo>
                  <a:lnTo>
                    <a:pt x="7383" y="1054"/>
                  </a:lnTo>
                  <a:lnTo>
                    <a:pt x="7361" y="1054"/>
                  </a:lnTo>
                  <a:lnTo>
                    <a:pt x="7338" y="1055"/>
                  </a:lnTo>
                  <a:lnTo>
                    <a:pt x="7315" y="1057"/>
                  </a:lnTo>
                  <a:lnTo>
                    <a:pt x="7293" y="1059"/>
                  </a:lnTo>
                  <a:lnTo>
                    <a:pt x="7269" y="1062"/>
                  </a:lnTo>
                  <a:lnTo>
                    <a:pt x="7246" y="1067"/>
                  </a:lnTo>
                  <a:lnTo>
                    <a:pt x="7224" y="1071"/>
                  </a:lnTo>
                  <a:lnTo>
                    <a:pt x="7201" y="1076"/>
                  </a:lnTo>
                  <a:lnTo>
                    <a:pt x="7178" y="1082"/>
                  </a:lnTo>
                  <a:lnTo>
                    <a:pt x="7156" y="1089"/>
                  </a:lnTo>
                  <a:lnTo>
                    <a:pt x="7134" y="1097"/>
                  </a:lnTo>
                  <a:lnTo>
                    <a:pt x="7112" y="1106"/>
                  </a:lnTo>
                  <a:lnTo>
                    <a:pt x="7091" y="1116"/>
                  </a:lnTo>
                  <a:lnTo>
                    <a:pt x="7070" y="1126"/>
                  </a:lnTo>
                  <a:lnTo>
                    <a:pt x="7051" y="1139"/>
                  </a:lnTo>
                  <a:lnTo>
                    <a:pt x="7031" y="1151"/>
                  </a:lnTo>
                  <a:lnTo>
                    <a:pt x="7012" y="1164"/>
                  </a:lnTo>
                  <a:lnTo>
                    <a:pt x="6994" y="1180"/>
                  </a:lnTo>
                  <a:lnTo>
                    <a:pt x="6977" y="1195"/>
                  </a:lnTo>
                  <a:lnTo>
                    <a:pt x="6961" y="1213"/>
                  </a:lnTo>
                  <a:lnTo>
                    <a:pt x="6946" y="1230"/>
                  </a:lnTo>
                  <a:lnTo>
                    <a:pt x="6931" y="1250"/>
                  </a:lnTo>
                  <a:lnTo>
                    <a:pt x="6918" y="1270"/>
                  </a:lnTo>
                  <a:lnTo>
                    <a:pt x="6906" y="1292"/>
                  </a:lnTo>
                  <a:lnTo>
                    <a:pt x="6895" y="1315"/>
                  </a:lnTo>
                  <a:lnTo>
                    <a:pt x="6886" y="1338"/>
                  </a:lnTo>
                  <a:lnTo>
                    <a:pt x="6878" y="1364"/>
                  </a:lnTo>
                  <a:lnTo>
                    <a:pt x="6870" y="1391"/>
                  </a:lnTo>
                  <a:lnTo>
                    <a:pt x="6864" y="1419"/>
                  </a:lnTo>
                  <a:lnTo>
                    <a:pt x="6861" y="1449"/>
                  </a:lnTo>
                  <a:lnTo>
                    <a:pt x="6858" y="1480"/>
                  </a:lnTo>
                  <a:lnTo>
                    <a:pt x="6857" y="1512"/>
                  </a:lnTo>
                  <a:lnTo>
                    <a:pt x="6857" y="1536"/>
                  </a:lnTo>
                  <a:lnTo>
                    <a:pt x="6858" y="1559"/>
                  </a:lnTo>
                  <a:lnTo>
                    <a:pt x="6860" y="1581"/>
                  </a:lnTo>
                  <a:lnTo>
                    <a:pt x="6863" y="1601"/>
                  </a:lnTo>
                  <a:lnTo>
                    <a:pt x="6867" y="1622"/>
                  </a:lnTo>
                  <a:lnTo>
                    <a:pt x="6872" y="1640"/>
                  </a:lnTo>
                  <a:lnTo>
                    <a:pt x="6880" y="1659"/>
                  </a:lnTo>
                  <a:lnTo>
                    <a:pt x="6887" y="1675"/>
                  </a:lnTo>
                  <a:lnTo>
                    <a:pt x="6895" y="1693"/>
                  </a:lnTo>
                  <a:lnTo>
                    <a:pt x="6905" y="1708"/>
                  </a:lnTo>
                  <a:lnTo>
                    <a:pt x="6917" y="1724"/>
                  </a:lnTo>
                  <a:lnTo>
                    <a:pt x="6928" y="1739"/>
                  </a:lnTo>
                  <a:lnTo>
                    <a:pt x="6942" y="1754"/>
                  </a:lnTo>
                  <a:lnTo>
                    <a:pt x="6957" y="1768"/>
                  </a:lnTo>
                  <a:lnTo>
                    <a:pt x="6973" y="1782"/>
                  </a:lnTo>
                  <a:lnTo>
                    <a:pt x="6991" y="1796"/>
                  </a:lnTo>
                  <a:lnTo>
                    <a:pt x="7009" y="1810"/>
                  </a:lnTo>
                  <a:lnTo>
                    <a:pt x="7030" y="1824"/>
                  </a:lnTo>
                  <a:lnTo>
                    <a:pt x="7052" y="1838"/>
                  </a:lnTo>
                  <a:lnTo>
                    <a:pt x="7075" y="1851"/>
                  </a:lnTo>
                  <a:lnTo>
                    <a:pt x="7126" y="1880"/>
                  </a:lnTo>
                  <a:lnTo>
                    <a:pt x="7183" y="1910"/>
                  </a:lnTo>
                  <a:lnTo>
                    <a:pt x="7316" y="1976"/>
                  </a:lnTo>
                  <a:lnTo>
                    <a:pt x="7477" y="2055"/>
                  </a:lnTo>
                  <a:lnTo>
                    <a:pt x="7548" y="2086"/>
                  </a:lnTo>
                  <a:lnTo>
                    <a:pt x="7618" y="2118"/>
                  </a:lnTo>
                  <a:lnTo>
                    <a:pt x="7653" y="2135"/>
                  </a:lnTo>
                  <a:lnTo>
                    <a:pt x="7687" y="2152"/>
                  </a:lnTo>
                  <a:lnTo>
                    <a:pt x="7720" y="2169"/>
                  </a:lnTo>
                  <a:lnTo>
                    <a:pt x="7753" y="2186"/>
                  </a:lnTo>
                  <a:lnTo>
                    <a:pt x="7786" y="2205"/>
                  </a:lnTo>
                  <a:lnTo>
                    <a:pt x="7817" y="2223"/>
                  </a:lnTo>
                  <a:lnTo>
                    <a:pt x="7848" y="2242"/>
                  </a:lnTo>
                  <a:lnTo>
                    <a:pt x="7878" y="2261"/>
                  </a:lnTo>
                  <a:lnTo>
                    <a:pt x="7906" y="2281"/>
                  </a:lnTo>
                  <a:lnTo>
                    <a:pt x="7935" y="2302"/>
                  </a:lnTo>
                  <a:lnTo>
                    <a:pt x="7962" y="2323"/>
                  </a:lnTo>
                  <a:lnTo>
                    <a:pt x="7989" y="2345"/>
                  </a:lnTo>
                  <a:lnTo>
                    <a:pt x="8014" y="2369"/>
                  </a:lnTo>
                  <a:lnTo>
                    <a:pt x="8037" y="2392"/>
                  </a:lnTo>
                  <a:lnTo>
                    <a:pt x="8060" y="2416"/>
                  </a:lnTo>
                  <a:lnTo>
                    <a:pt x="8081" y="2442"/>
                  </a:lnTo>
                  <a:lnTo>
                    <a:pt x="8101" y="2467"/>
                  </a:lnTo>
                  <a:lnTo>
                    <a:pt x="8120" y="2495"/>
                  </a:lnTo>
                  <a:lnTo>
                    <a:pt x="8136" y="2523"/>
                  </a:lnTo>
                  <a:lnTo>
                    <a:pt x="8153" y="2553"/>
                  </a:lnTo>
                  <a:lnTo>
                    <a:pt x="8166" y="2583"/>
                  </a:lnTo>
                  <a:lnTo>
                    <a:pt x="8178" y="2615"/>
                  </a:lnTo>
                  <a:lnTo>
                    <a:pt x="8189" y="2647"/>
                  </a:lnTo>
                  <a:lnTo>
                    <a:pt x="8198" y="2681"/>
                  </a:lnTo>
                  <a:lnTo>
                    <a:pt x="8205" y="2716"/>
                  </a:lnTo>
                  <a:lnTo>
                    <a:pt x="8210" y="2753"/>
                  </a:lnTo>
                  <a:lnTo>
                    <a:pt x="8213" y="2790"/>
                  </a:lnTo>
                  <a:lnTo>
                    <a:pt x="8214" y="2829"/>
                  </a:lnTo>
                  <a:lnTo>
                    <a:pt x="8212" y="2894"/>
                  </a:lnTo>
                  <a:lnTo>
                    <a:pt x="8206" y="2956"/>
                  </a:lnTo>
                  <a:lnTo>
                    <a:pt x="8197" y="3013"/>
                  </a:lnTo>
                  <a:lnTo>
                    <a:pt x="8184" y="3068"/>
                  </a:lnTo>
                  <a:lnTo>
                    <a:pt x="8167" y="3121"/>
                  </a:lnTo>
                  <a:lnTo>
                    <a:pt x="8148" y="3169"/>
                  </a:lnTo>
                  <a:lnTo>
                    <a:pt x="8125" y="3214"/>
                  </a:lnTo>
                  <a:lnTo>
                    <a:pt x="8100" y="3258"/>
                  </a:lnTo>
                  <a:lnTo>
                    <a:pt x="8072" y="3298"/>
                  </a:lnTo>
                  <a:lnTo>
                    <a:pt x="8042" y="3336"/>
                  </a:lnTo>
                  <a:lnTo>
                    <a:pt x="8009" y="3371"/>
                  </a:lnTo>
                  <a:lnTo>
                    <a:pt x="7976" y="3403"/>
                  </a:lnTo>
                  <a:lnTo>
                    <a:pt x="7939" y="3434"/>
                  </a:lnTo>
                  <a:lnTo>
                    <a:pt x="7902" y="3462"/>
                  </a:lnTo>
                  <a:lnTo>
                    <a:pt x="7863" y="3486"/>
                  </a:lnTo>
                  <a:lnTo>
                    <a:pt x="7823" y="3510"/>
                  </a:lnTo>
                  <a:lnTo>
                    <a:pt x="7782" y="3532"/>
                  </a:lnTo>
                  <a:lnTo>
                    <a:pt x="7740" y="3551"/>
                  </a:lnTo>
                  <a:lnTo>
                    <a:pt x="7697" y="3569"/>
                  </a:lnTo>
                  <a:lnTo>
                    <a:pt x="7654" y="3584"/>
                  </a:lnTo>
                  <a:lnTo>
                    <a:pt x="7612" y="3597"/>
                  </a:lnTo>
                  <a:lnTo>
                    <a:pt x="7569" y="3610"/>
                  </a:lnTo>
                  <a:lnTo>
                    <a:pt x="7525" y="3621"/>
                  </a:lnTo>
                  <a:lnTo>
                    <a:pt x="7482" y="3630"/>
                  </a:lnTo>
                  <a:lnTo>
                    <a:pt x="7440" y="3638"/>
                  </a:lnTo>
                  <a:lnTo>
                    <a:pt x="7399" y="3645"/>
                  </a:lnTo>
                  <a:lnTo>
                    <a:pt x="7359" y="3650"/>
                  </a:lnTo>
                  <a:lnTo>
                    <a:pt x="7319" y="3654"/>
                  </a:lnTo>
                  <a:lnTo>
                    <a:pt x="7281" y="3657"/>
                  </a:lnTo>
                  <a:lnTo>
                    <a:pt x="7245" y="3659"/>
                  </a:lnTo>
                  <a:lnTo>
                    <a:pt x="7210" y="3660"/>
                  </a:lnTo>
                  <a:lnTo>
                    <a:pt x="7177" y="3661"/>
                  </a:lnTo>
                  <a:lnTo>
                    <a:pt x="7121" y="3660"/>
                  </a:lnTo>
                  <a:lnTo>
                    <a:pt x="7065" y="3657"/>
                  </a:lnTo>
                  <a:lnTo>
                    <a:pt x="7010" y="3653"/>
                  </a:lnTo>
                  <a:lnTo>
                    <a:pt x="6956" y="3647"/>
                  </a:lnTo>
                  <a:lnTo>
                    <a:pt x="6903" y="3640"/>
                  </a:lnTo>
                  <a:lnTo>
                    <a:pt x="6852" y="3630"/>
                  </a:lnTo>
                  <a:lnTo>
                    <a:pt x="6802" y="3620"/>
                  </a:lnTo>
                  <a:lnTo>
                    <a:pt x="6754" y="3608"/>
                  </a:lnTo>
                  <a:lnTo>
                    <a:pt x="6708" y="3593"/>
                  </a:lnTo>
                  <a:lnTo>
                    <a:pt x="6662" y="3578"/>
                  </a:lnTo>
                  <a:lnTo>
                    <a:pt x="6641" y="3571"/>
                  </a:lnTo>
                  <a:lnTo>
                    <a:pt x="6620" y="3561"/>
                  </a:lnTo>
                  <a:lnTo>
                    <a:pt x="6599" y="3553"/>
                  </a:lnTo>
                  <a:lnTo>
                    <a:pt x="6579" y="3544"/>
                  </a:lnTo>
                  <a:lnTo>
                    <a:pt x="6559" y="3534"/>
                  </a:lnTo>
                  <a:lnTo>
                    <a:pt x="6541" y="3524"/>
                  </a:lnTo>
                  <a:lnTo>
                    <a:pt x="6523" y="3514"/>
                  </a:lnTo>
                  <a:lnTo>
                    <a:pt x="6505" y="3504"/>
                  </a:lnTo>
                  <a:lnTo>
                    <a:pt x="6488" y="3492"/>
                  </a:lnTo>
                  <a:lnTo>
                    <a:pt x="6472" y="3481"/>
                  </a:lnTo>
                  <a:lnTo>
                    <a:pt x="6456" y="3470"/>
                  </a:lnTo>
                  <a:lnTo>
                    <a:pt x="6442" y="3457"/>
                  </a:lnTo>
                  <a:lnTo>
                    <a:pt x="6442" y="2990"/>
                  </a:lnTo>
                  <a:lnTo>
                    <a:pt x="6467" y="3010"/>
                  </a:lnTo>
                  <a:lnTo>
                    <a:pt x="6518" y="3058"/>
                  </a:lnTo>
                  <a:lnTo>
                    <a:pt x="6569" y="3101"/>
                  </a:lnTo>
                  <a:lnTo>
                    <a:pt x="6594" y="3123"/>
                  </a:lnTo>
                  <a:lnTo>
                    <a:pt x="6619" y="3142"/>
                  </a:lnTo>
                  <a:lnTo>
                    <a:pt x="6644" y="3162"/>
                  </a:lnTo>
                  <a:lnTo>
                    <a:pt x="6668" y="3180"/>
                  </a:lnTo>
                  <a:lnTo>
                    <a:pt x="6694" y="3198"/>
                  </a:lnTo>
                  <a:lnTo>
                    <a:pt x="6719" y="3215"/>
                  </a:lnTo>
                  <a:lnTo>
                    <a:pt x="6744" y="3232"/>
                  </a:lnTo>
                  <a:lnTo>
                    <a:pt x="6768" y="3247"/>
                  </a:lnTo>
                  <a:lnTo>
                    <a:pt x="6794" y="3263"/>
                  </a:lnTo>
                  <a:lnTo>
                    <a:pt x="6819" y="3276"/>
                  </a:lnTo>
                  <a:lnTo>
                    <a:pt x="6844" y="3289"/>
                  </a:lnTo>
                  <a:lnTo>
                    <a:pt x="6869" y="3303"/>
                  </a:lnTo>
                  <a:lnTo>
                    <a:pt x="6894" y="3314"/>
                  </a:lnTo>
                  <a:lnTo>
                    <a:pt x="6920" y="3326"/>
                  </a:lnTo>
                  <a:lnTo>
                    <a:pt x="6946" y="3336"/>
                  </a:lnTo>
                  <a:lnTo>
                    <a:pt x="6971" y="3346"/>
                  </a:lnTo>
                  <a:lnTo>
                    <a:pt x="6997" y="3354"/>
                  </a:lnTo>
                  <a:lnTo>
                    <a:pt x="7024" y="3363"/>
                  </a:lnTo>
                  <a:lnTo>
                    <a:pt x="7050" y="3370"/>
                  </a:lnTo>
                  <a:lnTo>
                    <a:pt x="7076" y="3376"/>
                  </a:lnTo>
                  <a:lnTo>
                    <a:pt x="7103" y="3382"/>
                  </a:lnTo>
                  <a:lnTo>
                    <a:pt x="7131" y="3387"/>
                  </a:lnTo>
                  <a:lnTo>
                    <a:pt x="7158" y="3391"/>
                  </a:lnTo>
                  <a:lnTo>
                    <a:pt x="7187" y="3396"/>
                  </a:lnTo>
                  <a:lnTo>
                    <a:pt x="7214" y="3398"/>
                  </a:lnTo>
                  <a:lnTo>
                    <a:pt x="7243" y="3400"/>
                  </a:lnTo>
                  <a:lnTo>
                    <a:pt x="7272" y="3401"/>
                  </a:lnTo>
                  <a:lnTo>
                    <a:pt x="7301" y="3402"/>
                  </a:lnTo>
                  <a:lnTo>
                    <a:pt x="7330" y="3401"/>
                  </a:lnTo>
                  <a:lnTo>
                    <a:pt x="7359" y="3400"/>
                  </a:lnTo>
                  <a:lnTo>
                    <a:pt x="7387" y="3398"/>
                  </a:lnTo>
                  <a:lnTo>
                    <a:pt x="7415" y="3396"/>
                  </a:lnTo>
                  <a:lnTo>
                    <a:pt x="7443" y="3391"/>
                  </a:lnTo>
                  <a:lnTo>
                    <a:pt x="7470" y="3386"/>
                  </a:lnTo>
                  <a:lnTo>
                    <a:pt x="7498" y="3381"/>
                  </a:lnTo>
                  <a:lnTo>
                    <a:pt x="7523" y="3375"/>
                  </a:lnTo>
                  <a:lnTo>
                    <a:pt x="7549" y="3367"/>
                  </a:lnTo>
                  <a:lnTo>
                    <a:pt x="7575" y="3359"/>
                  </a:lnTo>
                  <a:lnTo>
                    <a:pt x="7599" y="3350"/>
                  </a:lnTo>
                  <a:lnTo>
                    <a:pt x="7623" y="3340"/>
                  </a:lnTo>
                  <a:lnTo>
                    <a:pt x="7646" y="3329"/>
                  </a:lnTo>
                  <a:lnTo>
                    <a:pt x="7669" y="3317"/>
                  </a:lnTo>
                  <a:lnTo>
                    <a:pt x="7690" y="3305"/>
                  </a:lnTo>
                  <a:lnTo>
                    <a:pt x="7711" y="3292"/>
                  </a:lnTo>
                  <a:lnTo>
                    <a:pt x="7730" y="3277"/>
                  </a:lnTo>
                  <a:lnTo>
                    <a:pt x="7749" y="3262"/>
                  </a:lnTo>
                  <a:lnTo>
                    <a:pt x="7766" y="3245"/>
                  </a:lnTo>
                  <a:lnTo>
                    <a:pt x="7784" y="3229"/>
                  </a:lnTo>
                  <a:lnTo>
                    <a:pt x="7799" y="3211"/>
                  </a:lnTo>
                  <a:lnTo>
                    <a:pt x="7814" y="3193"/>
                  </a:lnTo>
                  <a:lnTo>
                    <a:pt x="7827" y="3173"/>
                  </a:lnTo>
                  <a:lnTo>
                    <a:pt x="7840" y="3152"/>
                  </a:lnTo>
                  <a:lnTo>
                    <a:pt x="7850" y="3132"/>
                  </a:lnTo>
                  <a:lnTo>
                    <a:pt x="7859" y="3109"/>
                  </a:lnTo>
                  <a:lnTo>
                    <a:pt x="7867" y="3087"/>
                  </a:lnTo>
                  <a:lnTo>
                    <a:pt x="7875" y="3063"/>
                  </a:lnTo>
                  <a:lnTo>
                    <a:pt x="7880" y="3038"/>
                  </a:lnTo>
                  <a:lnTo>
                    <a:pt x="7884" y="3013"/>
                  </a:lnTo>
                  <a:lnTo>
                    <a:pt x="7886" y="2987"/>
                  </a:lnTo>
                  <a:lnTo>
                    <a:pt x="7887" y="2960"/>
                  </a:lnTo>
                  <a:lnTo>
                    <a:pt x="7887" y="2937"/>
                  </a:lnTo>
                  <a:lnTo>
                    <a:pt x="7885" y="2916"/>
                  </a:lnTo>
                  <a:lnTo>
                    <a:pt x="7882" y="2894"/>
                  </a:lnTo>
                  <a:lnTo>
                    <a:pt x="7877" y="2873"/>
                  </a:lnTo>
                  <a:lnTo>
                    <a:pt x="7871" y="2853"/>
                  </a:lnTo>
                  <a:lnTo>
                    <a:pt x="7864" y="2833"/>
                  </a:lnTo>
                  <a:lnTo>
                    <a:pt x="7857" y="2814"/>
                  </a:lnTo>
                  <a:lnTo>
                    <a:pt x="7848" y="2794"/>
                  </a:lnTo>
                  <a:lnTo>
                    <a:pt x="7836" y="2775"/>
                  </a:lnTo>
                  <a:lnTo>
                    <a:pt x="7825" y="2758"/>
                  </a:lnTo>
                  <a:lnTo>
                    <a:pt x="7813" y="2739"/>
                  </a:lnTo>
                  <a:lnTo>
                    <a:pt x="7798" y="2722"/>
                  </a:lnTo>
                  <a:lnTo>
                    <a:pt x="7783" y="2705"/>
                  </a:lnTo>
                  <a:lnTo>
                    <a:pt x="7767" y="2688"/>
                  </a:lnTo>
                  <a:lnTo>
                    <a:pt x="7750" y="2671"/>
                  </a:lnTo>
                  <a:lnTo>
                    <a:pt x="7730" y="2655"/>
                  </a:lnTo>
                  <a:lnTo>
                    <a:pt x="7711" y="2639"/>
                  </a:lnTo>
                  <a:lnTo>
                    <a:pt x="7690" y="2623"/>
                  </a:lnTo>
                  <a:lnTo>
                    <a:pt x="7669" y="2608"/>
                  </a:lnTo>
                  <a:lnTo>
                    <a:pt x="7645" y="2592"/>
                  </a:lnTo>
                  <a:lnTo>
                    <a:pt x="7621" y="2577"/>
                  </a:lnTo>
                  <a:lnTo>
                    <a:pt x="7595" y="2561"/>
                  </a:lnTo>
                  <a:lnTo>
                    <a:pt x="7570" y="2546"/>
                  </a:lnTo>
                  <a:lnTo>
                    <a:pt x="7542" y="2531"/>
                  </a:lnTo>
                  <a:lnTo>
                    <a:pt x="7484" y="2501"/>
                  </a:lnTo>
                  <a:lnTo>
                    <a:pt x="7421" y="2472"/>
                  </a:lnTo>
                  <a:lnTo>
                    <a:pt x="7355" y="2441"/>
                  </a:lnTo>
                  <a:lnTo>
                    <a:pt x="7285" y="2411"/>
                  </a:lnTo>
                  <a:lnTo>
                    <a:pt x="7217" y="2381"/>
                  </a:lnTo>
                  <a:lnTo>
                    <a:pt x="7153" y="2353"/>
                  </a:lnTo>
                  <a:lnTo>
                    <a:pt x="7091" y="2325"/>
                  </a:lnTo>
                  <a:lnTo>
                    <a:pt x="7032" y="2297"/>
                  </a:lnTo>
                  <a:lnTo>
                    <a:pt x="6976" y="2270"/>
                  </a:lnTo>
                  <a:lnTo>
                    <a:pt x="6924" y="2243"/>
                  </a:lnTo>
                  <a:lnTo>
                    <a:pt x="6899" y="2228"/>
                  </a:lnTo>
                  <a:lnTo>
                    <a:pt x="6874" y="2214"/>
                  </a:lnTo>
                  <a:lnTo>
                    <a:pt x="6852" y="2200"/>
                  </a:lnTo>
                  <a:lnTo>
                    <a:pt x="6828" y="2185"/>
                  </a:lnTo>
                  <a:lnTo>
                    <a:pt x="6806" y="2170"/>
                  </a:lnTo>
                  <a:lnTo>
                    <a:pt x="6786" y="2154"/>
                  </a:lnTo>
                  <a:lnTo>
                    <a:pt x="6765" y="2139"/>
                  </a:lnTo>
                  <a:lnTo>
                    <a:pt x="6746" y="2122"/>
                  </a:lnTo>
                  <a:lnTo>
                    <a:pt x="6727" y="2106"/>
                  </a:lnTo>
                  <a:lnTo>
                    <a:pt x="6709" y="2088"/>
                  </a:lnTo>
                  <a:lnTo>
                    <a:pt x="6692" y="2071"/>
                  </a:lnTo>
                  <a:lnTo>
                    <a:pt x="6676" y="2052"/>
                  </a:lnTo>
                  <a:lnTo>
                    <a:pt x="6660" y="2034"/>
                  </a:lnTo>
                  <a:lnTo>
                    <a:pt x="6646" y="2014"/>
                  </a:lnTo>
                  <a:lnTo>
                    <a:pt x="6631" y="1994"/>
                  </a:lnTo>
                  <a:lnTo>
                    <a:pt x="6618" y="1973"/>
                  </a:lnTo>
                  <a:lnTo>
                    <a:pt x="6607" y="1951"/>
                  </a:lnTo>
                  <a:lnTo>
                    <a:pt x="6595" y="1929"/>
                  </a:lnTo>
                  <a:lnTo>
                    <a:pt x="6584" y="1905"/>
                  </a:lnTo>
                  <a:lnTo>
                    <a:pt x="6575" y="1880"/>
                  </a:lnTo>
                  <a:lnTo>
                    <a:pt x="6540" y="1965"/>
                  </a:lnTo>
                  <a:lnTo>
                    <a:pt x="6494" y="2076"/>
                  </a:lnTo>
                  <a:lnTo>
                    <a:pt x="6439" y="2210"/>
                  </a:lnTo>
                  <a:lnTo>
                    <a:pt x="6376" y="2364"/>
                  </a:lnTo>
                  <a:lnTo>
                    <a:pt x="6306" y="2534"/>
                  </a:lnTo>
                  <a:lnTo>
                    <a:pt x="6231" y="2717"/>
                  </a:lnTo>
                  <a:lnTo>
                    <a:pt x="6152" y="2906"/>
                  </a:lnTo>
                  <a:lnTo>
                    <a:pt x="6072" y="3099"/>
                  </a:lnTo>
                  <a:lnTo>
                    <a:pt x="5992" y="3293"/>
                  </a:lnTo>
                  <a:lnTo>
                    <a:pt x="5913" y="3482"/>
                  </a:lnTo>
                  <a:lnTo>
                    <a:pt x="5837" y="3663"/>
                  </a:lnTo>
                  <a:lnTo>
                    <a:pt x="5766" y="3833"/>
                  </a:lnTo>
                  <a:lnTo>
                    <a:pt x="5701" y="3988"/>
                  </a:lnTo>
                  <a:lnTo>
                    <a:pt x="5644" y="4122"/>
                  </a:lnTo>
                  <a:lnTo>
                    <a:pt x="5596" y="4233"/>
                  </a:lnTo>
                  <a:lnTo>
                    <a:pt x="5559" y="4317"/>
                  </a:lnTo>
                  <a:lnTo>
                    <a:pt x="5182" y="4317"/>
                  </a:lnTo>
                  <a:lnTo>
                    <a:pt x="5271" y="4150"/>
                  </a:lnTo>
                  <a:lnTo>
                    <a:pt x="5350" y="4002"/>
                  </a:lnTo>
                  <a:lnTo>
                    <a:pt x="5353" y="3997"/>
                  </a:lnTo>
                  <a:lnTo>
                    <a:pt x="5371" y="3961"/>
                  </a:lnTo>
                  <a:lnTo>
                    <a:pt x="5390" y="3923"/>
                  </a:lnTo>
                  <a:lnTo>
                    <a:pt x="5410" y="3883"/>
                  </a:lnTo>
                  <a:lnTo>
                    <a:pt x="5430" y="3840"/>
                  </a:lnTo>
                  <a:lnTo>
                    <a:pt x="5452" y="3795"/>
                  </a:lnTo>
                  <a:lnTo>
                    <a:pt x="5475" y="3750"/>
                  </a:lnTo>
                  <a:lnTo>
                    <a:pt x="5496" y="3703"/>
                  </a:lnTo>
                  <a:lnTo>
                    <a:pt x="5520" y="3653"/>
                  </a:lnTo>
                  <a:lnTo>
                    <a:pt x="5543" y="3604"/>
                  </a:lnTo>
                  <a:lnTo>
                    <a:pt x="5566" y="3553"/>
                  </a:lnTo>
                  <a:lnTo>
                    <a:pt x="5590" y="3502"/>
                  </a:lnTo>
                  <a:lnTo>
                    <a:pt x="5614" y="3449"/>
                  </a:lnTo>
                  <a:lnTo>
                    <a:pt x="5637" y="3397"/>
                  </a:lnTo>
                  <a:lnTo>
                    <a:pt x="5661" y="3344"/>
                  </a:lnTo>
                  <a:lnTo>
                    <a:pt x="5684" y="3292"/>
                  </a:lnTo>
                  <a:lnTo>
                    <a:pt x="5707" y="3239"/>
                  </a:lnTo>
                  <a:lnTo>
                    <a:pt x="4980" y="1485"/>
                  </a:lnTo>
                  <a:lnTo>
                    <a:pt x="4975" y="1474"/>
                  </a:lnTo>
                  <a:lnTo>
                    <a:pt x="4967" y="1456"/>
                  </a:lnTo>
                  <a:lnTo>
                    <a:pt x="4956" y="1429"/>
                  </a:lnTo>
                  <a:lnTo>
                    <a:pt x="4939" y="1393"/>
                  </a:lnTo>
                  <a:lnTo>
                    <a:pt x="4918" y="1346"/>
                  </a:lnTo>
                  <a:lnTo>
                    <a:pt x="4897" y="1300"/>
                  </a:lnTo>
                  <a:lnTo>
                    <a:pt x="4884" y="1278"/>
                  </a:lnTo>
                  <a:lnTo>
                    <a:pt x="4872" y="1256"/>
                  </a:lnTo>
                  <a:lnTo>
                    <a:pt x="4859" y="1235"/>
                  </a:lnTo>
                  <a:lnTo>
                    <a:pt x="4845" y="1215"/>
                  </a:lnTo>
                  <a:lnTo>
                    <a:pt x="4830" y="1196"/>
                  </a:lnTo>
                  <a:lnTo>
                    <a:pt x="4812" y="1178"/>
                  </a:lnTo>
                  <a:lnTo>
                    <a:pt x="4795" y="1160"/>
                  </a:lnTo>
                  <a:lnTo>
                    <a:pt x="4774" y="1144"/>
                  </a:lnTo>
                  <a:lnTo>
                    <a:pt x="4753" y="1128"/>
                  </a:lnTo>
                  <a:lnTo>
                    <a:pt x="4729" y="1114"/>
                  </a:lnTo>
                  <a:lnTo>
                    <a:pt x="4717" y="1108"/>
                  </a:lnTo>
                  <a:lnTo>
                    <a:pt x="4703" y="1101"/>
                  </a:lnTo>
                  <a:lnTo>
                    <a:pt x="4689" y="1094"/>
                  </a:lnTo>
                  <a:lnTo>
                    <a:pt x="4674" y="1089"/>
                  </a:lnTo>
                  <a:lnTo>
                    <a:pt x="4642" y="1079"/>
                  </a:lnTo>
                  <a:lnTo>
                    <a:pt x="4610" y="1071"/>
                  </a:lnTo>
                  <a:lnTo>
                    <a:pt x="4578" y="1063"/>
                  </a:lnTo>
                  <a:lnTo>
                    <a:pt x="4544" y="1057"/>
                  </a:lnTo>
                  <a:lnTo>
                    <a:pt x="4509" y="1052"/>
                  </a:lnTo>
                  <a:lnTo>
                    <a:pt x="4472" y="1049"/>
                  </a:lnTo>
                  <a:lnTo>
                    <a:pt x="4435" y="1047"/>
                  </a:lnTo>
                  <a:lnTo>
                    <a:pt x="4397" y="1046"/>
                  </a:lnTo>
                  <a:lnTo>
                    <a:pt x="4375" y="1046"/>
                  </a:lnTo>
                  <a:lnTo>
                    <a:pt x="4352" y="1047"/>
                  </a:lnTo>
                  <a:lnTo>
                    <a:pt x="4328" y="1049"/>
                  </a:lnTo>
                  <a:lnTo>
                    <a:pt x="4305" y="1051"/>
                  </a:lnTo>
                  <a:lnTo>
                    <a:pt x="4282" y="1054"/>
                  </a:lnTo>
                  <a:lnTo>
                    <a:pt x="4258" y="1058"/>
                  </a:lnTo>
                  <a:lnTo>
                    <a:pt x="4235" y="1062"/>
                  </a:lnTo>
                  <a:lnTo>
                    <a:pt x="4211" y="1068"/>
                  </a:lnTo>
                  <a:lnTo>
                    <a:pt x="4188" y="1074"/>
                  </a:lnTo>
                  <a:lnTo>
                    <a:pt x="4165" y="1081"/>
                  </a:lnTo>
                  <a:lnTo>
                    <a:pt x="4142" y="1089"/>
                  </a:lnTo>
                  <a:lnTo>
                    <a:pt x="4119" y="1098"/>
                  </a:lnTo>
                  <a:lnTo>
                    <a:pt x="4098" y="1108"/>
                  </a:lnTo>
                  <a:lnTo>
                    <a:pt x="4076" y="1118"/>
                  </a:lnTo>
                  <a:lnTo>
                    <a:pt x="4055" y="1130"/>
                  </a:lnTo>
                  <a:lnTo>
                    <a:pt x="4035" y="1143"/>
                  </a:lnTo>
                  <a:lnTo>
                    <a:pt x="4015" y="1156"/>
                  </a:lnTo>
                  <a:lnTo>
                    <a:pt x="3997" y="1172"/>
                  </a:lnTo>
                  <a:lnTo>
                    <a:pt x="3979" y="1187"/>
                  </a:lnTo>
                  <a:lnTo>
                    <a:pt x="3962" y="1205"/>
                  </a:lnTo>
                  <a:lnTo>
                    <a:pt x="3945" y="1222"/>
                  </a:lnTo>
                  <a:lnTo>
                    <a:pt x="3931" y="1242"/>
                  </a:lnTo>
                  <a:lnTo>
                    <a:pt x="3916" y="1262"/>
                  </a:lnTo>
                  <a:lnTo>
                    <a:pt x="3904" y="1284"/>
                  </a:lnTo>
                  <a:lnTo>
                    <a:pt x="3893" y="1307"/>
                  </a:lnTo>
                  <a:lnTo>
                    <a:pt x="3882" y="1330"/>
                  </a:lnTo>
                  <a:lnTo>
                    <a:pt x="3873" y="1356"/>
                  </a:lnTo>
                  <a:lnTo>
                    <a:pt x="3866" y="1383"/>
                  </a:lnTo>
                  <a:lnTo>
                    <a:pt x="3860" y="1411"/>
                  </a:lnTo>
                  <a:lnTo>
                    <a:pt x="3856" y="1440"/>
                  </a:lnTo>
                  <a:lnTo>
                    <a:pt x="3853" y="1471"/>
                  </a:lnTo>
                  <a:lnTo>
                    <a:pt x="3852" y="1503"/>
                  </a:lnTo>
                  <a:lnTo>
                    <a:pt x="3852" y="1528"/>
                  </a:lnTo>
                  <a:lnTo>
                    <a:pt x="3853" y="1551"/>
                  </a:lnTo>
                  <a:lnTo>
                    <a:pt x="3856" y="1572"/>
                  </a:lnTo>
                  <a:lnTo>
                    <a:pt x="3860" y="1594"/>
                  </a:lnTo>
                  <a:lnTo>
                    <a:pt x="3864" y="1613"/>
                  </a:lnTo>
                  <a:lnTo>
                    <a:pt x="3870" y="1632"/>
                  </a:lnTo>
                  <a:lnTo>
                    <a:pt x="3876" y="1651"/>
                  </a:lnTo>
                  <a:lnTo>
                    <a:pt x="3884" y="1668"/>
                  </a:lnTo>
                  <a:lnTo>
                    <a:pt x="3894" y="1685"/>
                  </a:lnTo>
                  <a:lnTo>
                    <a:pt x="3905" y="1700"/>
                  </a:lnTo>
                  <a:lnTo>
                    <a:pt x="3916" y="1715"/>
                  </a:lnTo>
                  <a:lnTo>
                    <a:pt x="3930" y="1731"/>
                  </a:lnTo>
                  <a:lnTo>
                    <a:pt x="3944" y="1745"/>
                  </a:lnTo>
                  <a:lnTo>
                    <a:pt x="3960" y="1760"/>
                  </a:lnTo>
                  <a:lnTo>
                    <a:pt x="3977" y="1774"/>
                  </a:lnTo>
                  <a:lnTo>
                    <a:pt x="3996" y="1788"/>
                  </a:lnTo>
                  <a:lnTo>
                    <a:pt x="4015" y="1802"/>
                  </a:lnTo>
                  <a:lnTo>
                    <a:pt x="4036" y="1815"/>
                  </a:lnTo>
                  <a:lnTo>
                    <a:pt x="4058" y="1830"/>
                  </a:lnTo>
                  <a:lnTo>
                    <a:pt x="4083" y="1843"/>
                  </a:lnTo>
                  <a:lnTo>
                    <a:pt x="4136" y="1872"/>
                  </a:lnTo>
                  <a:lnTo>
                    <a:pt x="4193" y="1902"/>
                  </a:lnTo>
                  <a:lnTo>
                    <a:pt x="4329" y="1968"/>
                  </a:lnTo>
                  <a:lnTo>
                    <a:pt x="4490" y="2047"/>
                  </a:lnTo>
                  <a:lnTo>
                    <a:pt x="4562" y="2078"/>
                  </a:lnTo>
                  <a:lnTo>
                    <a:pt x="4632" y="2111"/>
                  </a:lnTo>
                  <a:lnTo>
                    <a:pt x="4666" y="2128"/>
                  </a:lnTo>
                  <a:lnTo>
                    <a:pt x="4700" y="2144"/>
                  </a:lnTo>
                  <a:lnTo>
                    <a:pt x="4734" y="2160"/>
                  </a:lnTo>
                  <a:lnTo>
                    <a:pt x="4767" y="2178"/>
                  </a:lnTo>
                  <a:lnTo>
                    <a:pt x="4799" y="2197"/>
                  </a:lnTo>
                  <a:lnTo>
                    <a:pt x="4831" y="2215"/>
                  </a:lnTo>
                  <a:lnTo>
                    <a:pt x="4862" y="2234"/>
                  </a:lnTo>
                  <a:lnTo>
                    <a:pt x="4892" y="2253"/>
                  </a:lnTo>
                  <a:lnTo>
                    <a:pt x="4921" y="2273"/>
                  </a:lnTo>
                  <a:lnTo>
                    <a:pt x="4948" y="2293"/>
                  </a:lnTo>
                  <a:lnTo>
                    <a:pt x="4976" y="2315"/>
                  </a:lnTo>
                  <a:lnTo>
                    <a:pt x="5002" y="2338"/>
                  </a:lnTo>
                  <a:lnTo>
                    <a:pt x="5027" y="2360"/>
                  </a:lnTo>
                  <a:lnTo>
                    <a:pt x="5050" y="2384"/>
                  </a:lnTo>
                  <a:lnTo>
                    <a:pt x="5073" y="2408"/>
                  </a:lnTo>
                  <a:lnTo>
                    <a:pt x="5095" y="2433"/>
                  </a:lnTo>
                  <a:lnTo>
                    <a:pt x="5114" y="2460"/>
                  </a:lnTo>
                  <a:lnTo>
                    <a:pt x="5133" y="2487"/>
                  </a:lnTo>
                  <a:lnTo>
                    <a:pt x="5150" y="2515"/>
                  </a:lnTo>
                  <a:lnTo>
                    <a:pt x="5166" y="2545"/>
                  </a:lnTo>
                  <a:lnTo>
                    <a:pt x="5180" y="2575"/>
                  </a:lnTo>
                  <a:lnTo>
                    <a:pt x="5191" y="2607"/>
                  </a:lnTo>
                  <a:lnTo>
                    <a:pt x="5203" y="2639"/>
                  </a:lnTo>
                  <a:lnTo>
                    <a:pt x="5211" y="2672"/>
                  </a:lnTo>
                  <a:lnTo>
                    <a:pt x="5218" y="2709"/>
                  </a:lnTo>
                  <a:lnTo>
                    <a:pt x="5223" y="2745"/>
                  </a:lnTo>
                  <a:lnTo>
                    <a:pt x="5226" y="2782"/>
                  </a:lnTo>
                  <a:lnTo>
                    <a:pt x="5228" y="2821"/>
                  </a:lnTo>
                  <a:lnTo>
                    <a:pt x="5226" y="2886"/>
                  </a:lnTo>
                  <a:lnTo>
                    <a:pt x="5220" y="2947"/>
                  </a:lnTo>
                  <a:lnTo>
                    <a:pt x="5211" y="3005"/>
                  </a:lnTo>
                  <a:lnTo>
                    <a:pt x="5198" y="3060"/>
                  </a:lnTo>
                  <a:lnTo>
                    <a:pt x="5181" y="3112"/>
                  </a:lnTo>
                  <a:lnTo>
                    <a:pt x="5162" y="3161"/>
                  </a:lnTo>
                  <a:lnTo>
                    <a:pt x="5139" y="3206"/>
                  </a:lnTo>
                  <a:lnTo>
                    <a:pt x="5114" y="3249"/>
                  </a:lnTo>
                  <a:lnTo>
                    <a:pt x="5086" y="3289"/>
                  </a:lnTo>
                  <a:lnTo>
                    <a:pt x="5055" y="3328"/>
                  </a:lnTo>
                  <a:lnTo>
                    <a:pt x="5024" y="3363"/>
                  </a:lnTo>
                  <a:lnTo>
                    <a:pt x="4990" y="3395"/>
                  </a:lnTo>
                  <a:lnTo>
                    <a:pt x="4953" y="3425"/>
                  </a:lnTo>
                  <a:lnTo>
                    <a:pt x="4915" y="3453"/>
                  </a:lnTo>
                  <a:lnTo>
                    <a:pt x="4877" y="3479"/>
                  </a:lnTo>
                  <a:lnTo>
                    <a:pt x="4837" y="3502"/>
                  </a:lnTo>
                  <a:lnTo>
                    <a:pt x="4796" y="3523"/>
                  </a:lnTo>
                  <a:lnTo>
                    <a:pt x="4754" y="3543"/>
                  </a:lnTo>
                  <a:lnTo>
                    <a:pt x="4711" y="3560"/>
                  </a:lnTo>
                  <a:lnTo>
                    <a:pt x="4668" y="3576"/>
                  </a:lnTo>
                  <a:lnTo>
                    <a:pt x="4625" y="3589"/>
                  </a:lnTo>
                  <a:lnTo>
                    <a:pt x="4582" y="3602"/>
                  </a:lnTo>
                  <a:lnTo>
                    <a:pt x="4538" y="3613"/>
                  </a:lnTo>
                  <a:lnTo>
                    <a:pt x="4496" y="3622"/>
                  </a:lnTo>
                  <a:lnTo>
                    <a:pt x="4454" y="3629"/>
                  </a:lnTo>
                  <a:lnTo>
                    <a:pt x="4413" y="3637"/>
                  </a:lnTo>
                  <a:lnTo>
                    <a:pt x="4373" y="3642"/>
                  </a:lnTo>
                  <a:lnTo>
                    <a:pt x="4332" y="3646"/>
                  </a:lnTo>
                  <a:lnTo>
                    <a:pt x="4295" y="3649"/>
                  </a:lnTo>
                  <a:lnTo>
                    <a:pt x="4258" y="3651"/>
                  </a:lnTo>
                  <a:lnTo>
                    <a:pt x="4223" y="3652"/>
                  </a:lnTo>
                  <a:lnTo>
                    <a:pt x="4191" y="3652"/>
                  </a:lnTo>
                  <a:lnTo>
                    <a:pt x="4141" y="3652"/>
                  </a:lnTo>
                  <a:lnTo>
                    <a:pt x="4090" y="3650"/>
                  </a:lnTo>
                  <a:lnTo>
                    <a:pt x="4042" y="3646"/>
                  </a:lnTo>
                  <a:lnTo>
                    <a:pt x="3994" y="3642"/>
                  </a:lnTo>
                  <a:lnTo>
                    <a:pt x="3946" y="3636"/>
                  </a:lnTo>
                  <a:lnTo>
                    <a:pt x="3900" y="3628"/>
                  </a:lnTo>
                  <a:lnTo>
                    <a:pt x="3854" y="3620"/>
                  </a:lnTo>
                  <a:lnTo>
                    <a:pt x="3810" y="3610"/>
                  </a:lnTo>
                  <a:lnTo>
                    <a:pt x="3767" y="3600"/>
                  </a:lnTo>
                  <a:lnTo>
                    <a:pt x="3726" y="3587"/>
                  </a:lnTo>
                  <a:lnTo>
                    <a:pt x="3686" y="3574"/>
                  </a:lnTo>
                  <a:lnTo>
                    <a:pt x="3646" y="3559"/>
                  </a:lnTo>
                  <a:lnTo>
                    <a:pt x="3610" y="3543"/>
                  </a:lnTo>
                  <a:lnTo>
                    <a:pt x="3575" y="3526"/>
                  </a:lnTo>
                  <a:lnTo>
                    <a:pt x="3542" y="3509"/>
                  </a:lnTo>
                  <a:lnTo>
                    <a:pt x="3510" y="3490"/>
                  </a:lnTo>
                  <a:lnTo>
                    <a:pt x="3510" y="3031"/>
                  </a:lnTo>
                  <a:close/>
                </a:path>
              </a:pathLst>
            </a:custGeom>
            <a:solidFill>
              <a:schemeClr val="bg1"/>
            </a:solidFill>
            <a:ln w="9525">
              <a:noFill/>
              <a:round/>
              <a:headEnd/>
              <a:tailEnd/>
            </a:ln>
          </p:spPr>
          <p:txBody>
            <a:bodyPr/>
            <a:lstStyle/>
            <a:p>
              <a:pPr algn="ctr" eaLnBrk="0" hangingPunct="0">
                <a:spcBef>
                  <a:spcPct val="50000"/>
                </a:spcBef>
                <a:buClr>
                  <a:srgbClr val="0033CC"/>
                </a:buClr>
                <a:buSzPct val="155000"/>
                <a:buFont typeface="Symbol" pitchFamily="18" charset="2"/>
                <a:buNone/>
                <a:defRPr/>
              </a:pPr>
              <a:endParaRPr lang="en-US" sz="1200" b="1">
                <a:solidFill>
                  <a:srgbClr val="000000"/>
                </a:solidFill>
              </a:endParaRPr>
            </a:p>
          </p:txBody>
        </p:sp>
        <p:sp>
          <p:nvSpPr>
            <p:cNvPr id="196625" name="Freeform 17"/>
            <p:cNvSpPr>
              <a:spLocks/>
            </p:cNvSpPr>
            <p:nvPr/>
          </p:nvSpPr>
          <p:spPr bwMode="auto">
            <a:xfrm>
              <a:off x="2551" y="1628"/>
              <a:ext cx="244" cy="344"/>
            </a:xfrm>
            <a:custGeom>
              <a:avLst/>
              <a:gdLst/>
              <a:ahLst/>
              <a:cxnLst>
                <a:cxn ang="0">
                  <a:pos x="379" y="366"/>
                </a:cxn>
                <a:cxn ang="0">
                  <a:pos x="391" y="348"/>
                </a:cxn>
                <a:cxn ang="0">
                  <a:pos x="431" y="303"/>
                </a:cxn>
                <a:cxn ang="0">
                  <a:pos x="529" y="211"/>
                </a:cxn>
                <a:cxn ang="0">
                  <a:pos x="586" y="168"/>
                </a:cxn>
                <a:cxn ang="0">
                  <a:pos x="649" y="129"/>
                </a:cxn>
                <a:cxn ang="0">
                  <a:pos x="719" y="93"/>
                </a:cxn>
                <a:cxn ang="0">
                  <a:pos x="798" y="61"/>
                </a:cxn>
                <a:cxn ang="0">
                  <a:pos x="887" y="36"/>
                </a:cxn>
                <a:cxn ang="0">
                  <a:pos x="987" y="16"/>
                </a:cxn>
                <a:cxn ang="0">
                  <a:pos x="1098" y="4"/>
                </a:cxn>
                <a:cxn ang="0">
                  <a:pos x="1224" y="0"/>
                </a:cxn>
                <a:cxn ang="0">
                  <a:pos x="1345" y="9"/>
                </a:cxn>
                <a:cxn ang="0">
                  <a:pos x="1459" y="36"/>
                </a:cxn>
                <a:cxn ang="0">
                  <a:pos x="1562" y="78"/>
                </a:cxn>
                <a:cxn ang="0">
                  <a:pos x="1655" y="133"/>
                </a:cxn>
                <a:cxn ang="0">
                  <a:pos x="1738" y="197"/>
                </a:cxn>
                <a:cxn ang="0">
                  <a:pos x="1809" y="269"/>
                </a:cxn>
                <a:cxn ang="0">
                  <a:pos x="1868" y="344"/>
                </a:cxn>
                <a:cxn ang="0">
                  <a:pos x="1915" y="422"/>
                </a:cxn>
                <a:cxn ang="0">
                  <a:pos x="1949" y="499"/>
                </a:cxn>
                <a:cxn ang="0">
                  <a:pos x="1968" y="574"/>
                </a:cxn>
                <a:cxn ang="0">
                  <a:pos x="1975" y="2318"/>
                </a:cxn>
                <a:cxn ang="0">
                  <a:pos x="1590" y="2747"/>
                </a:cxn>
                <a:cxn ang="0">
                  <a:pos x="1589" y="768"/>
                </a:cxn>
                <a:cxn ang="0">
                  <a:pos x="1578" y="688"/>
                </a:cxn>
                <a:cxn ang="0">
                  <a:pos x="1554" y="614"/>
                </a:cxn>
                <a:cxn ang="0">
                  <a:pos x="1519" y="545"/>
                </a:cxn>
                <a:cxn ang="0">
                  <a:pos x="1473" y="482"/>
                </a:cxn>
                <a:cxn ang="0">
                  <a:pos x="1418" y="426"/>
                </a:cxn>
                <a:cxn ang="0">
                  <a:pos x="1354" y="379"/>
                </a:cxn>
                <a:cxn ang="0">
                  <a:pos x="1283" y="341"/>
                </a:cxn>
                <a:cxn ang="0">
                  <a:pos x="1206" y="311"/>
                </a:cxn>
                <a:cxn ang="0">
                  <a:pos x="1123" y="291"/>
                </a:cxn>
                <a:cxn ang="0">
                  <a:pos x="1035" y="282"/>
                </a:cxn>
                <a:cxn ang="0">
                  <a:pos x="955" y="284"/>
                </a:cxn>
                <a:cxn ang="0">
                  <a:pos x="877" y="298"/>
                </a:cxn>
                <a:cxn ang="0">
                  <a:pos x="797" y="322"/>
                </a:cxn>
                <a:cxn ang="0">
                  <a:pos x="720" y="356"/>
                </a:cxn>
                <a:cxn ang="0">
                  <a:pos x="646" y="400"/>
                </a:cxn>
                <a:cxn ang="0">
                  <a:pos x="577" y="449"/>
                </a:cxn>
                <a:cxn ang="0">
                  <a:pos x="515" y="505"/>
                </a:cxn>
                <a:cxn ang="0">
                  <a:pos x="464" y="565"/>
                </a:cxn>
                <a:cxn ang="0">
                  <a:pos x="422" y="630"/>
                </a:cxn>
                <a:cxn ang="0">
                  <a:pos x="396" y="696"/>
                </a:cxn>
                <a:cxn ang="0">
                  <a:pos x="384" y="765"/>
                </a:cxn>
                <a:cxn ang="0">
                  <a:pos x="384" y="2747"/>
                </a:cxn>
                <a:cxn ang="0">
                  <a:pos x="0" y="392"/>
                </a:cxn>
                <a:cxn ang="0">
                  <a:pos x="278" y="35"/>
                </a:cxn>
              </a:cxnLst>
              <a:rect l="0" t="0" r="r" b="b"/>
              <a:pathLst>
                <a:path w="1975" h="2747">
                  <a:moveTo>
                    <a:pt x="374" y="35"/>
                  </a:moveTo>
                  <a:lnTo>
                    <a:pt x="379" y="345"/>
                  </a:lnTo>
                  <a:lnTo>
                    <a:pt x="379" y="366"/>
                  </a:lnTo>
                  <a:lnTo>
                    <a:pt x="383" y="366"/>
                  </a:lnTo>
                  <a:lnTo>
                    <a:pt x="386" y="356"/>
                  </a:lnTo>
                  <a:lnTo>
                    <a:pt x="391" y="348"/>
                  </a:lnTo>
                  <a:lnTo>
                    <a:pt x="396" y="341"/>
                  </a:lnTo>
                  <a:lnTo>
                    <a:pt x="401" y="334"/>
                  </a:lnTo>
                  <a:lnTo>
                    <a:pt x="431" y="303"/>
                  </a:lnTo>
                  <a:lnTo>
                    <a:pt x="461" y="272"/>
                  </a:lnTo>
                  <a:lnTo>
                    <a:pt x="494" y="241"/>
                  </a:lnTo>
                  <a:lnTo>
                    <a:pt x="529" y="211"/>
                  </a:lnTo>
                  <a:lnTo>
                    <a:pt x="548" y="197"/>
                  </a:lnTo>
                  <a:lnTo>
                    <a:pt x="567" y="182"/>
                  </a:lnTo>
                  <a:lnTo>
                    <a:pt x="586" y="168"/>
                  </a:lnTo>
                  <a:lnTo>
                    <a:pt x="606" y="154"/>
                  </a:lnTo>
                  <a:lnTo>
                    <a:pt x="627" y="141"/>
                  </a:lnTo>
                  <a:lnTo>
                    <a:pt x="649" y="129"/>
                  </a:lnTo>
                  <a:lnTo>
                    <a:pt x="672" y="116"/>
                  </a:lnTo>
                  <a:lnTo>
                    <a:pt x="695" y="104"/>
                  </a:lnTo>
                  <a:lnTo>
                    <a:pt x="719" y="93"/>
                  </a:lnTo>
                  <a:lnTo>
                    <a:pt x="745" y="81"/>
                  </a:lnTo>
                  <a:lnTo>
                    <a:pt x="770" y="71"/>
                  </a:lnTo>
                  <a:lnTo>
                    <a:pt x="798" y="61"/>
                  </a:lnTo>
                  <a:lnTo>
                    <a:pt x="826" y="52"/>
                  </a:lnTo>
                  <a:lnTo>
                    <a:pt x="856" y="43"/>
                  </a:lnTo>
                  <a:lnTo>
                    <a:pt x="887" y="36"/>
                  </a:lnTo>
                  <a:lnTo>
                    <a:pt x="919" y="28"/>
                  </a:lnTo>
                  <a:lnTo>
                    <a:pt x="952" y="22"/>
                  </a:lnTo>
                  <a:lnTo>
                    <a:pt x="987" y="16"/>
                  </a:lnTo>
                  <a:lnTo>
                    <a:pt x="1023" y="11"/>
                  </a:lnTo>
                  <a:lnTo>
                    <a:pt x="1060" y="7"/>
                  </a:lnTo>
                  <a:lnTo>
                    <a:pt x="1098" y="4"/>
                  </a:lnTo>
                  <a:lnTo>
                    <a:pt x="1138" y="1"/>
                  </a:lnTo>
                  <a:lnTo>
                    <a:pt x="1180" y="0"/>
                  </a:lnTo>
                  <a:lnTo>
                    <a:pt x="1224" y="0"/>
                  </a:lnTo>
                  <a:lnTo>
                    <a:pt x="1265" y="1"/>
                  </a:lnTo>
                  <a:lnTo>
                    <a:pt x="1305" y="4"/>
                  </a:lnTo>
                  <a:lnTo>
                    <a:pt x="1345" y="9"/>
                  </a:lnTo>
                  <a:lnTo>
                    <a:pt x="1384" y="16"/>
                  </a:lnTo>
                  <a:lnTo>
                    <a:pt x="1421" y="26"/>
                  </a:lnTo>
                  <a:lnTo>
                    <a:pt x="1459" y="36"/>
                  </a:lnTo>
                  <a:lnTo>
                    <a:pt x="1494" y="48"/>
                  </a:lnTo>
                  <a:lnTo>
                    <a:pt x="1529" y="63"/>
                  </a:lnTo>
                  <a:lnTo>
                    <a:pt x="1562" y="78"/>
                  </a:lnTo>
                  <a:lnTo>
                    <a:pt x="1593" y="96"/>
                  </a:lnTo>
                  <a:lnTo>
                    <a:pt x="1625" y="113"/>
                  </a:lnTo>
                  <a:lnTo>
                    <a:pt x="1655" y="133"/>
                  </a:lnTo>
                  <a:lnTo>
                    <a:pt x="1684" y="153"/>
                  </a:lnTo>
                  <a:lnTo>
                    <a:pt x="1711" y="175"/>
                  </a:lnTo>
                  <a:lnTo>
                    <a:pt x="1738" y="197"/>
                  </a:lnTo>
                  <a:lnTo>
                    <a:pt x="1762" y="220"/>
                  </a:lnTo>
                  <a:lnTo>
                    <a:pt x="1786" y="244"/>
                  </a:lnTo>
                  <a:lnTo>
                    <a:pt x="1809" y="269"/>
                  </a:lnTo>
                  <a:lnTo>
                    <a:pt x="1829" y="293"/>
                  </a:lnTo>
                  <a:lnTo>
                    <a:pt x="1850" y="318"/>
                  </a:lnTo>
                  <a:lnTo>
                    <a:pt x="1868" y="344"/>
                  </a:lnTo>
                  <a:lnTo>
                    <a:pt x="1885" y="370"/>
                  </a:lnTo>
                  <a:lnTo>
                    <a:pt x="1900" y="396"/>
                  </a:lnTo>
                  <a:lnTo>
                    <a:pt x="1915" y="422"/>
                  </a:lnTo>
                  <a:lnTo>
                    <a:pt x="1927" y="448"/>
                  </a:lnTo>
                  <a:lnTo>
                    <a:pt x="1938" y="474"/>
                  </a:lnTo>
                  <a:lnTo>
                    <a:pt x="1949" y="499"/>
                  </a:lnTo>
                  <a:lnTo>
                    <a:pt x="1957" y="525"/>
                  </a:lnTo>
                  <a:lnTo>
                    <a:pt x="1963" y="550"/>
                  </a:lnTo>
                  <a:lnTo>
                    <a:pt x="1968" y="574"/>
                  </a:lnTo>
                  <a:lnTo>
                    <a:pt x="1972" y="597"/>
                  </a:lnTo>
                  <a:lnTo>
                    <a:pt x="1975" y="620"/>
                  </a:lnTo>
                  <a:lnTo>
                    <a:pt x="1975" y="2318"/>
                  </a:lnTo>
                  <a:lnTo>
                    <a:pt x="1975" y="2326"/>
                  </a:lnTo>
                  <a:lnTo>
                    <a:pt x="1975" y="2747"/>
                  </a:lnTo>
                  <a:lnTo>
                    <a:pt x="1590" y="2747"/>
                  </a:lnTo>
                  <a:lnTo>
                    <a:pt x="1590" y="2241"/>
                  </a:lnTo>
                  <a:lnTo>
                    <a:pt x="1589" y="796"/>
                  </a:lnTo>
                  <a:lnTo>
                    <a:pt x="1589" y="768"/>
                  </a:lnTo>
                  <a:lnTo>
                    <a:pt x="1587" y="742"/>
                  </a:lnTo>
                  <a:lnTo>
                    <a:pt x="1583" y="715"/>
                  </a:lnTo>
                  <a:lnTo>
                    <a:pt x="1578" y="688"/>
                  </a:lnTo>
                  <a:lnTo>
                    <a:pt x="1571" y="663"/>
                  </a:lnTo>
                  <a:lnTo>
                    <a:pt x="1564" y="638"/>
                  </a:lnTo>
                  <a:lnTo>
                    <a:pt x="1554" y="614"/>
                  </a:lnTo>
                  <a:lnTo>
                    <a:pt x="1544" y="590"/>
                  </a:lnTo>
                  <a:lnTo>
                    <a:pt x="1532" y="566"/>
                  </a:lnTo>
                  <a:lnTo>
                    <a:pt x="1519" y="545"/>
                  </a:lnTo>
                  <a:lnTo>
                    <a:pt x="1505" y="523"/>
                  </a:lnTo>
                  <a:lnTo>
                    <a:pt x="1489" y="502"/>
                  </a:lnTo>
                  <a:lnTo>
                    <a:pt x="1473" y="482"/>
                  </a:lnTo>
                  <a:lnTo>
                    <a:pt x="1456" y="462"/>
                  </a:lnTo>
                  <a:lnTo>
                    <a:pt x="1438" y="444"/>
                  </a:lnTo>
                  <a:lnTo>
                    <a:pt x="1418" y="426"/>
                  </a:lnTo>
                  <a:lnTo>
                    <a:pt x="1398" y="410"/>
                  </a:lnTo>
                  <a:lnTo>
                    <a:pt x="1377" y="394"/>
                  </a:lnTo>
                  <a:lnTo>
                    <a:pt x="1354" y="379"/>
                  </a:lnTo>
                  <a:lnTo>
                    <a:pt x="1332" y="366"/>
                  </a:lnTo>
                  <a:lnTo>
                    <a:pt x="1308" y="352"/>
                  </a:lnTo>
                  <a:lnTo>
                    <a:pt x="1283" y="341"/>
                  </a:lnTo>
                  <a:lnTo>
                    <a:pt x="1259" y="330"/>
                  </a:lnTo>
                  <a:lnTo>
                    <a:pt x="1233" y="319"/>
                  </a:lnTo>
                  <a:lnTo>
                    <a:pt x="1206" y="311"/>
                  </a:lnTo>
                  <a:lnTo>
                    <a:pt x="1179" y="303"/>
                  </a:lnTo>
                  <a:lnTo>
                    <a:pt x="1152" y="297"/>
                  </a:lnTo>
                  <a:lnTo>
                    <a:pt x="1123" y="291"/>
                  </a:lnTo>
                  <a:lnTo>
                    <a:pt x="1094" y="286"/>
                  </a:lnTo>
                  <a:lnTo>
                    <a:pt x="1065" y="283"/>
                  </a:lnTo>
                  <a:lnTo>
                    <a:pt x="1035" y="282"/>
                  </a:lnTo>
                  <a:lnTo>
                    <a:pt x="1005" y="281"/>
                  </a:lnTo>
                  <a:lnTo>
                    <a:pt x="981" y="282"/>
                  </a:lnTo>
                  <a:lnTo>
                    <a:pt x="955" y="284"/>
                  </a:lnTo>
                  <a:lnTo>
                    <a:pt x="929" y="287"/>
                  </a:lnTo>
                  <a:lnTo>
                    <a:pt x="902" y="291"/>
                  </a:lnTo>
                  <a:lnTo>
                    <a:pt x="877" y="298"/>
                  </a:lnTo>
                  <a:lnTo>
                    <a:pt x="850" y="305"/>
                  </a:lnTo>
                  <a:lnTo>
                    <a:pt x="824" y="313"/>
                  </a:lnTo>
                  <a:lnTo>
                    <a:pt x="797" y="322"/>
                  </a:lnTo>
                  <a:lnTo>
                    <a:pt x="771" y="333"/>
                  </a:lnTo>
                  <a:lnTo>
                    <a:pt x="746" y="344"/>
                  </a:lnTo>
                  <a:lnTo>
                    <a:pt x="720" y="356"/>
                  </a:lnTo>
                  <a:lnTo>
                    <a:pt x="694" y="370"/>
                  </a:lnTo>
                  <a:lnTo>
                    <a:pt x="670" y="384"/>
                  </a:lnTo>
                  <a:lnTo>
                    <a:pt x="646" y="400"/>
                  </a:lnTo>
                  <a:lnTo>
                    <a:pt x="622" y="415"/>
                  </a:lnTo>
                  <a:lnTo>
                    <a:pt x="599" y="432"/>
                  </a:lnTo>
                  <a:lnTo>
                    <a:pt x="577" y="449"/>
                  </a:lnTo>
                  <a:lnTo>
                    <a:pt x="555" y="467"/>
                  </a:lnTo>
                  <a:lnTo>
                    <a:pt x="535" y="486"/>
                  </a:lnTo>
                  <a:lnTo>
                    <a:pt x="515" y="505"/>
                  </a:lnTo>
                  <a:lnTo>
                    <a:pt x="496" y="524"/>
                  </a:lnTo>
                  <a:lnTo>
                    <a:pt x="480" y="545"/>
                  </a:lnTo>
                  <a:lnTo>
                    <a:pt x="464" y="565"/>
                  </a:lnTo>
                  <a:lnTo>
                    <a:pt x="448" y="587"/>
                  </a:lnTo>
                  <a:lnTo>
                    <a:pt x="435" y="608"/>
                  </a:lnTo>
                  <a:lnTo>
                    <a:pt x="422" y="630"/>
                  </a:lnTo>
                  <a:lnTo>
                    <a:pt x="412" y="652"/>
                  </a:lnTo>
                  <a:lnTo>
                    <a:pt x="403" y="675"/>
                  </a:lnTo>
                  <a:lnTo>
                    <a:pt x="396" y="696"/>
                  </a:lnTo>
                  <a:lnTo>
                    <a:pt x="390" y="719"/>
                  </a:lnTo>
                  <a:lnTo>
                    <a:pt x="386" y="742"/>
                  </a:lnTo>
                  <a:lnTo>
                    <a:pt x="384" y="765"/>
                  </a:lnTo>
                  <a:lnTo>
                    <a:pt x="384" y="2318"/>
                  </a:lnTo>
                  <a:lnTo>
                    <a:pt x="384" y="2329"/>
                  </a:lnTo>
                  <a:lnTo>
                    <a:pt x="384" y="2747"/>
                  </a:lnTo>
                  <a:lnTo>
                    <a:pt x="0" y="2747"/>
                  </a:lnTo>
                  <a:lnTo>
                    <a:pt x="0" y="2318"/>
                  </a:lnTo>
                  <a:lnTo>
                    <a:pt x="0" y="392"/>
                  </a:lnTo>
                  <a:lnTo>
                    <a:pt x="0" y="35"/>
                  </a:lnTo>
                  <a:lnTo>
                    <a:pt x="69" y="35"/>
                  </a:lnTo>
                  <a:lnTo>
                    <a:pt x="278" y="35"/>
                  </a:lnTo>
                  <a:lnTo>
                    <a:pt x="374" y="35"/>
                  </a:lnTo>
                  <a:close/>
                </a:path>
              </a:pathLst>
            </a:custGeom>
            <a:solidFill>
              <a:schemeClr val="bg1"/>
            </a:solidFill>
            <a:ln w="9525">
              <a:noFill/>
              <a:round/>
              <a:headEnd/>
              <a:tailEnd/>
            </a:ln>
          </p:spPr>
          <p:txBody>
            <a:bodyPr/>
            <a:lstStyle/>
            <a:p>
              <a:pPr algn="ctr" eaLnBrk="0" hangingPunct="0">
                <a:spcBef>
                  <a:spcPct val="50000"/>
                </a:spcBef>
                <a:buClr>
                  <a:srgbClr val="0033CC"/>
                </a:buClr>
                <a:buSzPct val="155000"/>
                <a:buFont typeface="Symbol" pitchFamily="18" charset="2"/>
                <a:buNone/>
                <a:defRPr/>
              </a:pPr>
              <a:endParaRPr lang="en-US" sz="1200" b="1">
                <a:solidFill>
                  <a:srgbClr val="000000"/>
                </a:solidFill>
              </a:endParaRPr>
            </a:p>
          </p:txBody>
        </p:sp>
      </p:grpSp>
      <p:pic>
        <p:nvPicPr>
          <p:cNvPr id="1035" name="Picture 18" descr="E&amp;RLOGO [Converted]"/>
          <p:cNvPicPr>
            <a:picLocks noChangeAspect="1" noChangeArrowheads="1"/>
          </p:cNvPicPr>
          <p:nvPr userDrawn="1"/>
        </p:nvPicPr>
        <p:blipFill>
          <a:blip r:embed="rId17" cstate="print"/>
          <a:srcRect/>
          <a:stretch>
            <a:fillRect/>
          </a:stretch>
        </p:blipFill>
        <p:spPr bwMode="auto">
          <a:xfrm>
            <a:off x="7702550" y="-6350"/>
            <a:ext cx="727075" cy="785813"/>
          </a:xfrm>
          <a:prstGeom prst="rect">
            <a:avLst/>
          </a:prstGeom>
          <a:noFill/>
          <a:ln w="9525">
            <a:noFill/>
            <a:miter lim="800000"/>
            <a:headEnd/>
            <a:tailEnd/>
          </a:ln>
        </p:spPr>
      </p:pic>
      <p:sp>
        <p:nvSpPr>
          <p:cNvPr id="19" name="Rectangle 18"/>
          <p:cNvSpPr>
            <a:spLocks noChangeArrowheads="1"/>
          </p:cNvSpPr>
          <p:nvPr userDrawn="1"/>
        </p:nvSpPr>
        <p:spPr bwMode="auto">
          <a:xfrm>
            <a:off x="5156200" y="6510338"/>
            <a:ext cx="1066800" cy="260350"/>
          </a:xfrm>
          <a:prstGeom prst="rect">
            <a:avLst/>
          </a:prstGeom>
          <a:noFill/>
          <a:ln w="12700" algn="ctr">
            <a:noFill/>
            <a:miter lim="800000"/>
            <a:headEnd/>
            <a:tailEnd/>
          </a:ln>
          <a:effectLst/>
        </p:spPr>
        <p:txBody>
          <a:bodyPr lIns="92075" tIns="46038" rIns="92075" bIns="46038">
            <a:spAutoFit/>
          </a:bodyPr>
          <a:lstStyle>
            <a:defPPr>
              <a:defRPr lang="en-US"/>
            </a:defPPr>
            <a:lvl1pPr algn="ctr" rtl="0" eaLnBrk="0" fontAlgn="base" hangingPunct="0">
              <a:spcBef>
                <a:spcPct val="50000"/>
              </a:spcBef>
              <a:spcAft>
                <a:spcPct val="0"/>
              </a:spcAft>
              <a:buClr>
                <a:srgbClr val="0033CC"/>
              </a:buClr>
              <a:buSzPct val="155000"/>
              <a:buFont typeface="Symbol" pitchFamily="18" charset="2"/>
              <a:defRPr sz="1200" b="1" kern="1200">
                <a:solidFill>
                  <a:schemeClr val="tx1"/>
                </a:solidFill>
                <a:latin typeface="Arial" charset="0"/>
                <a:ea typeface="+mn-ea"/>
                <a:cs typeface="+mn-cs"/>
              </a:defRPr>
            </a:lvl1pPr>
            <a:lvl2pPr marL="457200" algn="ctr" rtl="0" eaLnBrk="0" fontAlgn="base" hangingPunct="0">
              <a:spcBef>
                <a:spcPct val="50000"/>
              </a:spcBef>
              <a:spcAft>
                <a:spcPct val="0"/>
              </a:spcAft>
              <a:buClr>
                <a:srgbClr val="0033CC"/>
              </a:buClr>
              <a:buSzPct val="155000"/>
              <a:buFont typeface="Symbol" pitchFamily="18" charset="2"/>
              <a:defRPr sz="1200" b="1" kern="1200">
                <a:solidFill>
                  <a:schemeClr val="tx1"/>
                </a:solidFill>
                <a:latin typeface="Arial" charset="0"/>
                <a:ea typeface="+mn-ea"/>
                <a:cs typeface="+mn-cs"/>
              </a:defRPr>
            </a:lvl2pPr>
            <a:lvl3pPr marL="914400" algn="ctr" rtl="0" eaLnBrk="0" fontAlgn="base" hangingPunct="0">
              <a:spcBef>
                <a:spcPct val="50000"/>
              </a:spcBef>
              <a:spcAft>
                <a:spcPct val="0"/>
              </a:spcAft>
              <a:buClr>
                <a:srgbClr val="0033CC"/>
              </a:buClr>
              <a:buSzPct val="155000"/>
              <a:buFont typeface="Symbol" pitchFamily="18" charset="2"/>
              <a:defRPr sz="1200" b="1" kern="1200">
                <a:solidFill>
                  <a:schemeClr val="tx1"/>
                </a:solidFill>
                <a:latin typeface="Arial" charset="0"/>
                <a:ea typeface="+mn-ea"/>
                <a:cs typeface="+mn-cs"/>
              </a:defRPr>
            </a:lvl3pPr>
            <a:lvl4pPr marL="1371600" algn="ctr" rtl="0" eaLnBrk="0" fontAlgn="base" hangingPunct="0">
              <a:spcBef>
                <a:spcPct val="50000"/>
              </a:spcBef>
              <a:spcAft>
                <a:spcPct val="0"/>
              </a:spcAft>
              <a:buClr>
                <a:srgbClr val="0033CC"/>
              </a:buClr>
              <a:buSzPct val="155000"/>
              <a:buFont typeface="Symbol" pitchFamily="18" charset="2"/>
              <a:defRPr sz="1200" b="1" kern="1200">
                <a:solidFill>
                  <a:schemeClr val="tx1"/>
                </a:solidFill>
                <a:latin typeface="Arial" charset="0"/>
                <a:ea typeface="+mn-ea"/>
                <a:cs typeface="+mn-cs"/>
              </a:defRPr>
            </a:lvl4pPr>
            <a:lvl5pPr marL="1828800" algn="ctr" rtl="0" eaLnBrk="0" fontAlgn="base" hangingPunct="0">
              <a:spcBef>
                <a:spcPct val="50000"/>
              </a:spcBef>
              <a:spcAft>
                <a:spcPct val="0"/>
              </a:spcAft>
              <a:buClr>
                <a:srgbClr val="0033CC"/>
              </a:buClr>
              <a:buSzPct val="155000"/>
              <a:buFont typeface="Symbol" pitchFamily="18" charset="2"/>
              <a:defRPr sz="1200" b="1" kern="1200">
                <a:solidFill>
                  <a:schemeClr val="tx1"/>
                </a:solidFill>
                <a:latin typeface="Arial" charset="0"/>
                <a:ea typeface="+mn-ea"/>
                <a:cs typeface="+mn-cs"/>
              </a:defRPr>
            </a:lvl5pPr>
            <a:lvl6pPr marL="2286000" algn="l" defTabSz="914400" rtl="0" eaLnBrk="1" latinLnBrk="0" hangingPunct="1">
              <a:defRPr sz="1200" b="1" kern="1200">
                <a:solidFill>
                  <a:schemeClr val="tx1"/>
                </a:solidFill>
                <a:latin typeface="Arial" charset="0"/>
                <a:ea typeface="+mn-ea"/>
                <a:cs typeface="+mn-cs"/>
              </a:defRPr>
            </a:lvl6pPr>
            <a:lvl7pPr marL="2743200" algn="l" defTabSz="914400" rtl="0" eaLnBrk="1" latinLnBrk="0" hangingPunct="1">
              <a:defRPr sz="1200" b="1" kern="1200">
                <a:solidFill>
                  <a:schemeClr val="tx1"/>
                </a:solidFill>
                <a:latin typeface="Arial" charset="0"/>
                <a:ea typeface="+mn-ea"/>
                <a:cs typeface="+mn-cs"/>
              </a:defRPr>
            </a:lvl7pPr>
            <a:lvl8pPr marL="3200400" algn="l" defTabSz="914400" rtl="0" eaLnBrk="1" latinLnBrk="0" hangingPunct="1">
              <a:defRPr sz="1200" b="1" kern="1200">
                <a:solidFill>
                  <a:schemeClr val="tx1"/>
                </a:solidFill>
                <a:latin typeface="Arial" charset="0"/>
                <a:ea typeface="+mn-ea"/>
                <a:cs typeface="+mn-cs"/>
              </a:defRPr>
            </a:lvl8pPr>
            <a:lvl9pPr marL="3657600" algn="l" defTabSz="914400" rtl="0" eaLnBrk="1" latinLnBrk="0" hangingPunct="1">
              <a:defRPr sz="1200" b="1" kern="1200">
                <a:solidFill>
                  <a:schemeClr val="tx1"/>
                </a:solidFill>
                <a:latin typeface="Arial" charset="0"/>
                <a:ea typeface="+mn-ea"/>
                <a:cs typeface="+mn-cs"/>
              </a:defRPr>
            </a:lvl9pPr>
          </a:lstStyle>
          <a:p>
            <a:pPr marL="173038" indent="-173038">
              <a:defRPr/>
            </a:pPr>
            <a:r>
              <a:rPr lang="en-US" sz="1100" b="0" dirty="0" smtClean="0">
                <a:solidFill>
                  <a:schemeClr val="bg1"/>
                </a:solidFill>
                <a:latin typeface="Arial" pitchFamily="34" charset="0"/>
              </a:rPr>
              <a:t>Confidential</a:t>
            </a:r>
            <a:endParaRPr lang="en-US" sz="1100" b="0" dirty="0">
              <a:solidFill>
                <a:schemeClr val="bg1"/>
              </a:solidFill>
              <a:latin typeface="Arial" pitchFamily="34" charset="0"/>
            </a:endParaRPr>
          </a:p>
        </p:txBody>
      </p:sp>
    </p:spTree>
  </p:cSld>
  <p:clrMap bg1="lt1" tx1="dk1" bg2="lt2" tx2="dk2" accent1="accent1" accent2="accent2" accent3="accent3" accent4="accent4" accent5="accent5" accent6="accent6" hlink="hlink" folHlink="folHlink"/>
  <p:sldLayoutIdLst>
    <p:sldLayoutId id="2147484203" r:id="rId1"/>
    <p:sldLayoutId id="2147484191" r:id="rId2"/>
    <p:sldLayoutId id="2147484192" r:id="rId3"/>
    <p:sldLayoutId id="2147484193" r:id="rId4"/>
    <p:sldLayoutId id="2147484194" r:id="rId5"/>
    <p:sldLayoutId id="2147484195" r:id="rId6"/>
    <p:sldLayoutId id="2147484196" r:id="rId7"/>
    <p:sldLayoutId id="2147484197" r:id="rId8"/>
    <p:sldLayoutId id="2147484198" r:id="rId9"/>
    <p:sldLayoutId id="2147484199" r:id="rId10"/>
    <p:sldLayoutId id="2147484200" r:id="rId11"/>
    <p:sldLayoutId id="2147484201" r:id="rId12"/>
    <p:sldLayoutId id="2147484202" r:id="rId13"/>
  </p:sldLayoutIdLst>
  <p:timing>
    <p:tnLst>
      <p:par>
        <p:cTn id="1" dur="indefinite" restart="never" nodeType="tmRoot"/>
      </p:par>
    </p:tnLst>
  </p:timing>
  <p:hf hdr="0" ftr="0" dt="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Arial" pitchFamily="34" charset="0"/>
        </a:defRPr>
      </a:lvl2pPr>
      <a:lvl3pPr algn="l" rtl="0" eaLnBrk="0" fontAlgn="base" hangingPunct="0">
        <a:spcBef>
          <a:spcPct val="0"/>
        </a:spcBef>
        <a:spcAft>
          <a:spcPct val="0"/>
        </a:spcAft>
        <a:defRPr sz="3200" b="1">
          <a:solidFill>
            <a:schemeClr val="bg1"/>
          </a:solidFill>
          <a:latin typeface="Arial" pitchFamily="34" charset="0"/>
        </a:defRPr>
      </a:lvl3pPr>
      <a:lvl4pPr algn="l" rtl="0" eaLnBrk="0" fontAlgn="base" hangingPunct="0">
        <a:spcBef>
          <a:spcPct val="0"/>
        </a:spcBef>
        <a:spcAft>
          <a:spcPct val="0"/>
        </a:spcAft>
        <a:defRPr sz="3200" b="1">
          <a:solidFill>
            <a:schemeClr val="bg1"/>
          </a:solidFill>
          <a:latin typeface="Arial" pitchFamily="34" charset="0"/>
        </a:defRPr>
      </a:lvl4pPr>
      <a:lvl5pPr algn="l" rtl="0" eaLnBrk="0" fontAlgn="base" hangingPunct="0">
        <a:spcBef>
          <a:spcPct val="0"/>
        </a:spcBef>
        <a:spcAft>
          <a:spcPct val="0"/>
        </a:spcAft>
        <a:defRPr sz="3200" b="1">
          <a:solidFill>
            <a:schemeClr val="bg1"/>
          </a:solidFill>
          <a:latin typeface="Arial" pitchFamily="34" charset="0"/>
        </a:defRPr>
      </a:lvl5pPr>
      <a:lvl6pPr marL="457200" algn="l" rtl="0" fontAlgn="base">
        <a:spcBef>
          <a:spcPct val="0"/>
        </a:spcBef>
        <a:spcAft>
          <a:spcPct val="0"/>
        </a:spcAft>
        <a:defRPr sz="3200" b="1">
          <a:solidFill>
            <a:schemeClr val="bg1"/>
          </a:solidFill>
          <a:latin typeface="Arial" pitchFamily="34" charset="0"/>
        </a:defRPr>
      </a:lvl6pPr>
      <a:lvl7pPr marL="914400" algn="l" rtl="0" fontAlgn="base">
        <a:spcBef>
          <a:spcPct val="0"/>
        </a:spcBef>
        <a:spcAft>
          <a:spcPct val="0"/>
        </a:spcAft>
        <a:defRPr sz="3200" b="1">
          <a:solidFill>
            <a:schemeClr val="bg1"/>
          </a:solidFill>
          <a:latin typeface="Arial" pitchFamily="34" charset="0"/>
        </a:defRPr>
      </a:lvl7pPr>
      <a:lvl8pPr marL="1371600" algn="l" rtl="0" fontAlgn="base">
        <a:spcBef>
          <a:spcPct val="0"/>
        </a:spcBef>
        <a:spcAft>
          <a:spcPct val="0"/>
        </a:spcAft>
        <a:defRPr sz="3200" b="1">
          <a:solidFill>
            <a:schemeClr val="bg1"/>
          </a:solidFill>
          <a:latin typeface="Arial" pitchFamily="34" charset="0"/>
        </a:defRPr>
      </a:lvl8pPr>
      <a:lvl9pPr marL="1828800" algn="l" rtl="0" fontAlgn="base">
        <a:spcBef>
          <a:spcPct val="0"/>
        </a:spcBef>
        <a:spcAft>
          <a:spcPct val="0"/>
        </a:spcAft>
        <a:defRPr sz="3200" b="1">
          <a:solidFill>
            <a:schemeClr val="bg1"/>
          </a:solidFill>
          <a:latin typeface="Arial" pitchFamily="34" charset="0"/>
        </a:defRPr>
      </a:lvl9pPr>
    </p:titleStyle>
    <p:bodyStyle>
      <a:lvl1pPr marL="342900" indent="-342900" algn="l" rtl="0" eaLnBrk="0" fontAlgn="base" hangingPunct="0">
        <a:spcBef>
          <a:spcPct val="20000"/>
        </a:spcBef>
        <a:spcAft>
          <a:spcPct val="0"/>
        </a:spcAft>
        <a:buClr>
          <a:srgbClr val="003366"/>
        </a:buClr>
        <a:buFont typeface="Wingdings" pitchFamily="2" charset="2"/>
        <a:buChar char="Ø"/>
        <a:defRPr sz="2000">
          <a:solidFill>
            <a:schemeClr val="tx1"/>
          </a:solidFill>
          <a:latin typeface="+mn-lt"/>
          <a:ea typeface="+mn-ea"/>
          <a:cs typeface="+mn-cs"/>
        </a:defRPr>
      </a:lvl1pPr>
      <a:lvl2pPr marL="742950" indent="-285750" algn="l" rtl="0" eaLnBrk="0" fontAlgn="base" hangingPunct="0">
        <a:spcBef>
          <a:spcPct val="20000"/>
        </a:spcBef>
        <a:spcAft>
          <a:spcPct val="0"/>
        </a:spcAft>
        <a:buClr>
          <a:srgbClr val="003366"/>
        </a:buClr>
        <a:buFont typeface="Wingdings" pitchFamily="2" charset="2"/>
        <a:buChar char="§"/>
        <a:defRPr sz="2000">
          <a:solidFill>
            <a:schemeClr val="tx1"/>
          </a:solidFill>
          <a:latin typeface="+mn-lt"/>
        </a:defRPr>
      </a:lvl2pPr>
      <a:lvl3pPr marL="1143000" indent="-228600" algn="l" rtl="0" eaLnBrk="0" fontAlgn="base" hangingPunct="0">
        <a:spcBef>
          <a:spcPct val="20000"/>
        </a:spcBef>
        <a:spcAft>
          <a:spcPct val="0"/>
        </a:spcAft>
        <a:buClr>
          <a:srgbClr val="003366"/>
        </a:buClr>
        <a:buFont typeface="Arial" pitchFamily="34" charset="0"/>
        <a:buChar char="–"/>
        <a:defRPr sz="2000">
          <a:solidFill>
            <a:schemeClr val="tx1"/>
          </a:solidFill>
          <a:latin typeface="+mn-lt"/>
        </a:defRPr>
      </a:lvl3pPr>
      <a:lvl4pPr marL="1600200" indent="-228600" algn="l" rtl="0" eaLnBrk="0" fontAlgn="base" hangingPunct="0">
        <a:spcBef>
          <a:spcPct val="20000"/>
        </a:spcBef>
        <a:spcAft>
          <a:spcPct val="0"/>
        </a:spcAft>
        <a:buClr>
          <a:srgbClr val="003366"/>
        </a:buClr>
        <a:buFont typeface="Arial" pitchFamily="34" charset="0"/>
        <a:buChar char="»"/>
        <a:defRPr sz="2000">
          <a:solidFill>
            <a:schemeClr val="tx1"/>
          </a:solidFill>
          <a:latin typeface="+mn-lt"/>
        </a:defRPr>
      </a:lvl4pPr>
      <a:lvl5pPr marL="2057400" indent="-228600" algn="l" rtl="0" eaLnBrk="0" fontAlgn="base" hangingPunct="0">
        <a:spcBef>
          <a:spcPct val="20000"/>
        </a:spcBef>
        <a:spcAft>
          <a:spcPct val="0"/>
        </a:spcAft>
        <a:buClr>
          <a:srgbClr val="003366"/>
        </a:buClr>
        <a:buChar char="•"/>
        <a:defRPr sz="2000">
          <a:solidFill>
            <a:schemeClr val="tx1"/>
          </a:solidFill>
          <a:latin typeface="+mn-lt"/>
        </a:defRPr>
      </a:lvl5pPr>
      <a:lvl6pPr marL="2514600" indent="-228600" algn="l" rtl="0" fontAlgn="base">
        <a:spcBef>
          <a:spcPct val="20000"/>
        </a:spcBef>
        <a:spcAft>
          <a:spcPct val="0"/>
        </a:spcAft>
        <a:buClr>
          <a:srgbClr val="003366"/>
        </a:buClr>
        <a:buChar char="•"/>
        <a:defRPr sz="2000">
          <a:solidFill>
            <a:schemeClr val="tx1"/>
          </a:solidFill>
          <a:latin typeface="+mn-lt"/>
        </a:defRPr>
      </a:lvl6pPr>
      <a:lvl7pPr marL="2971800" indent="-228600" algn="l" rtl="0" fontAlgn="base">
        <a:spcBef>
          <a:spcPct val="20000"/>
        </a:spcBef>
        <a:spcAft>
          <a:spcPct val="0"/>
        </a:spcAft>
        <a:buClr>
          <a:srgbClr val="003366"/>
        </a:buClr>
        <a:buChar char="•"/>
        <a:defRPr sz="2000">
          <a:solidFill>
            <a:schemeClr val="tx1"/>
          </a:solidFill>
          <a:latin typeface="+mn-lt"/>
        </a:defRPr>
      </a:lvl7pPr>
      <a:lvl8pPr marL="3429000" indent="-228600" algn="l" rtl="0" fontAlgn="base">
        <a:spcBef>
          <a:spcPct val="20000"/>
        </a:spcBef>
        <a:spcAft>
          <a:spcPct val="0"/>
        </a:spcAft>
        <a:buClr>
          <a:srgbClr val="003366"/>
        </a:buClr>
        <a:buChar char="•"/>
        <a:defRPr sz="2000">
          <a:solidFill>
            <a:schemeClr val="tx1"/>
          </a:solidFill>
          <a:latin typeface="+mn-lt"/>
        </a:defRPr>
      </a:lvl8pPr>
      <a:lvl9pPr marL="3886200" indent="-228600" algn="l" rtl="0" fontAlgn="base">
        <a:spcBef>
          <a:spcPct val="20000"/>
        </a:spcBef>
        <a:spcAft>
          <a:spcPct val="0"/>
        </a:spcAft>
        <a:buClr>
          <a:srgbClr val="003366"/>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emf"/><Relationship Id="rId7"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emf"/><Relationship Id="rId7"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6.emf"/><Relationship Id="rId9" Type="http://schemas.openxmlformats.org/officeDocument/2006/relationships/image" Target="../media/image16.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ctrTitle"/>
          </p:nvPr>
        </p:nvSpPr>
        <p:spPr>
          <a:xfrm>
            <a:off x="304800" y="1524000"/>
            <a:ext cx="7772400" cy="266700"/>
          </a:xfrm>
        </p:spPr>
        <p:txBody>
          <a:bodyPr/>
          <a:lstStyle/>
          <a:p>
            <a:pPr eaLnBrk="1" hangingPunct="1">
              <a:defRPr/>
            </a:pPr>
            <a:r>
              <a:rPr lang="en-US" sz="2400" dirty="0" smtClean="0"/>
              <a:t>RDBMS Essentials - Day 5</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4408488" y="6388100"/>
            <a:ext cx="773112" cy="476250"/>
          </a:xfrm>
        </p:spPr>
        <p:txBody>
          <a:bodyPr/>
          <a:lstStyle/>
          <a:p>
            <a:pPr algn="l" fontAlgn="auto">
              <a:spcAft>
                <a:spcPts val="0"/>
              </a:spcAft>
              <a:defRPr/>
            </a:pPr>
            <a:fld id="{3C26874C-4CB1-4CC5-847A-FD0D6CAD397D}" type="slidenum">
              <a:rPr lang="en-US" b="0">
                <a:solidFill>
                  <a:schemeClr val="bg1"/>
                </a:solidFill>
              </a:rPr>
              <a:pPr algn="l" fontAlgn="auto">
                <a:spcAft>
                  <a:spcPts val="0"/>
                </a:spcAft>
                <a:defRPr/>
              </a:pPr>
              <a:t>10</a:t>
            </a:fld>
            <a:endParaRPr lang="en-US" b="0" dirty="0">
              <a:solidFill>
                <a:schemeClr val="bg1"/>
              </a:solidFill>
            </a:endParaRPr>
          </a:p>
        </p:txBody>
      </p:sp>
      <p:sp>
        <p:nvSpPr>
          <p:cNvPr id="48130" name="Rectangle 2"/>
          <p:cNvSpPr>
            <a:spLocks noGrp="1" noChangeArrowheads="1"/>
          </p:cNvSpPr>
          <p:nvPr>
            <p:ph type="title"/>
          </p:nvPr>
        </p:nvSpPr>
        <p:spPr/>
        <p:txBody>
          <a:bodyPr/>
          <a:lstStyle/>
          <a:p>
            <a:pPr eaLnBrk="1" hangingPunct="1">
              <a:defRPr/>
            </a:pPr>
            <a:r>
              <a:rPr lang="en-US" dirty="0" smtClean="0"/>
              <a:t>Deferred Update Scheme (1of 2)</a:t>
            </a:r>
          </a:p>
        </p:txBody>
      </p:sp>
      <p:sp>
        <p:nvSpPr>
          <p:cNvPr id="12292" name="Rectangle 3"/>
          <p:cNvSpPr>
            <a:spLocks noGrp="1" noChangeArrowheads="1"/>
          </p:cNvSpPr>
          <p:nvPr>
            <p:ph type="body" idx="1"/>
          </p:nvPr>
        </p:nvSpPr>
        <p:spPr>
          <a:xfrm>
            <a:off x="152400" y="1208088"/>
            <a:ext cx="8229600" cy="4648200"/>
          </a:xfrm>
        </p:spPr>
        <p:txBody>
          <a:bodyPr/>
          <a:lstStyle/>
          <a:p>
            <a:pPr eaLnBrk="1" hangingPunct="1">
              <a:buFont typeface="Arial" pitchFamily="34" charset="0"/>
              <a:buChar char="•"/>
            </a:pPr>
            <a:r>
              <a:rPr lang="en-US" smtClean="0"/>
              <a:t>Database modifications are written in the log</a:t>
            </a:r>
          </a:p>
          <a:p>
            <a:pPr eaLnBrk="1" hangingPunct="1">
              <a:buFont typeface="Arial" pitchFamily="34" charset="0"/>
              <a:buChar char="•"/>
            </a:pPr>
            <a:endParaRPr lang="en-US" smtClean="0"/>
          </a:p>
          <a:p>
            <a:pPr eaLnBrk="1" hangingPunct="1">
              <a:buFont typeface="Arial" pitchFamily="34" charset="0"/>
              <a:buChar char="•"/>
            </a:pPr>
            <a:r>
              <a:rPr lang="en-US" smtClean="0"/>
              <a:t>The WRITE operation is deferred until a transaction </a:t>
            </a:r>
            <a:r>
              <a:rPr lang="en-US" b="1" smtClean="0">
                <a:solidFill>
                  <a:schemeClr val="accent2"/>
                </a:solidFill>
              </a:rPr>
              <a:t>Partially Commits</a:t>
            </a:r>
          </a:p>
          <a:p>
            <a:pPr eaLnBrk="1" hangingPunct="1">
              <a:buFont typeface="Arial" pitchFamily="34" charset="0"/>
              <a:buChar char="•"/>
            </a:pPr>
            <a:endParaRPr lang="en-US" b="1" smtClean="0">
              <a:solidFill>
                <a:srgbClr val="A50021"/>
              </a:solidFill>
            </a:endParaRPr>
          </a:p>
          <a:p>
            <a:pPr eaLnBrk="1" hangingPunct="1">
              <a:buFont typeface="Arial" pitchFamily="34" charset="0"/>
              <a:buChar char="•"/>
            </a:pPr>
            <a:r>
              <a:rPr lang="en-US" smtClean="0"/>
              <a:t>A transaction is said to be in partially committed  state when it completes its final action</a:t>
            </a:r>
          </a:p>
          <a:p>
            <a:pPr eaLnBrk="1" hangingPunct="1">
              <a:buFont typeface="Arial" pitchFamily="34" charset="0"/>
              <a:buChar char="•"/>
            </a:pPr>
            <a:endParaRPr lang="en-US" smtClean="0"/>
          </a:p>
          <a:p>
            <a:pPr eaLnBrk="1" hangingPunct="1">
              <a:buFont typeface="Arial" pitchFamily="34" charset="0"/>
              <a:buChar char="•"/>
            </a:pPr>
            <a:r>
              <a:rPr lang="en-US" smtClean="0"/>
              <a:t>Before the actual updates on the database begins, it must be ensured that all log records are written to the stable storage</a:t>
            </a:r>
          </a:p>
          <a:p>
            <a:pPr eaLnBrk="1" hangingPunct="1">
              <a:buFont typeface="Arial" pitchFamily="34" charset="0"/>
              <a:buChar char="•"/>
            </a:pPr>
            <a:endParaRPr lang="en-US" smtClean="0"/>
          </a:p>
          <a:p>
            <a:pPr eaLnBrk="1" hangingPunct="1">
              <a:buFont typeface="Arial" pitchFamily="34" charset="0"/>
              <a:buChar char="•"/>
            </a:pPr>
            <a:r>
              <a:rPr lang="en-US" smtClean="0"/>
              <a:t>Once all the updates are done on the database the transaction enters the ‘committed’ state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hangingPunct="1">
              <a:defRPr/>
            </a:pPr>
            <a:r>
              <a:rPr lang="en-US" dirty="0" smtClean="0"/>
              <a:t>Deferred Update Scheme (2 of 2)</a:t>
            </a:r>
          </a:p>
        </p:txBody>
      </p:sp>
      <p:sp>
        <p:nvSpPr>
          <p:cNvPr id="13315" name="Rectangle 7"/>
          <p:cNvSpPr>
            <a:spLocks noGrp="1" noChangeArrowheads="1"/>
          </p:cNvSpPr>
          <p:nvPr>
            <p:ph idx="1"/>
          </p:nvPr>
        </p:nvSpPr>
        <p:spPr/>
        <p:txBody>
          <a:bodyPr/>
          <a:lstStyle/>
          <a:p>
            <a:pPr eaLnBrk="1" hangingPunct="1">
              <a:buClr>
                <a:schemeClr val="tx1"/>
              </a:buClr>
              <a:buFontTx/>
              <a:buChar char="•"/>
            </a:pPr>
            <a:r>
              <a:rPr lang="en-US" smtClean="0"/>
              <a:t>The recovery scheme executes redo( Ti) and sets the value of all the data items modified by Ti to the new value as found in the log</a:t>
            </a:r>
          </a:p>
          <a:p>
            <a:pPr eaLnBrk="1" hangingPunct="1">
              <a:buClr>
                <a:schemeClr val="tx1"/>
              </a:buClr>
              <a:buFontTx/>
              <a:buChar char="•"/>
            </a:pPr>
            <a:endParaRPr lang="en-US" smtClean="0"/>
          </a:p>
          <a:p>
            <a:pPr eaLnBrk="1" hangingPunct="1">
              <a:buClr>
                <a:schemeClr val="tx1"/>
              </a:buClr>
              <a:buFontTx/>
              <a:buChar char="•"/>
            </a:pPr>
            <a:r>
              <a:rPr lang="en-US" smtClean="0"/>
              <a:t>This is done only for those transactions for which there is a </a:t>
            </a:r>
          </a:p>
          <a:p>
            <a:pPr eaLnBrk="1" hangingPunct="1">
              <a:buClr>
                <a:schemeClr val="tx1"/>
              </a:buClr>
              <a:buFont typeface="Wingdings" pitchFamily="2" charset="2"/>
              <a:buNone/>
            </a:pPr>
            <a:r>
              <a:rPr lang="en-US" smtClean="0"/>
              <a:t>     &lt;Ti Commit&gt; record present in the log</a:t>
            </a:r>
          </a:p>
          <a:p>
            <a:pPr eaLnBrk="1" hangingPunct="1"/>
            <a:endParaRPr lang="en-US" smtClean="0"/>
          </a:p>
        </p:txBody>
      </p:sp>
      <p:sp>
        <p:nvSpPr>
          <p:cNvPr id="4" name="Slide Number Placeholder 3"/>
          <p:cNvSpPr>
            <a:spLocks noGrp="1"/>
          </p:cNvSpPr>
          <p:nvPr>
            <p:ph type="sldNum" sz="quarter" idx="10"/>
          </p:nvPr>
        </p:nvSpPr>
        <p:spPr/>
        <p:txBody>
          <a:bodyPr/>
          <a:lstStyle/>
          <a:p>
            <a:pPr algn="l" fontAlgn="auto">
              <a:spcAft>
                <a:spcPts val="0"/>
              </a:spcAft>
              <a:defRPr/>
            </a:pPr>
            <a:fld id="{6C28A4F7-C7D0-4E5D-902F-3AD12083FE2D}" type="slidenum">
              <a:rPr lang="en-US" b="0">
                <a:solidFill>
                  <a:schemeClr val="bg1"/>
                </a:solidFill>
              </a:rPr>
              <a:pPr algn="l" fontAlgn="auto">
                <a:spcAft>
                  <a:spcPts val="0"/>
                </a:spcAft>
                <a:defRPr/>
              </a:pPr>
              <a:t>11</a:t>
            </a:fld>
            <a:endParaRPr lang="en-US" b="0" dirty="0">
              <a:solidFill>
                <a:schemeClr val="bg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3"/>
          <p:cNvSpPr>
            <a:spLocks noGrp="1"/>
          </p:cNvSpPr>
          <p:nvPr>
            <p:ph type="sldNum" sz="quarter" idx="10"/>
          </p:nvPr>
        </p:nvSpPr>
        <p:spPr>
          <a:xfrm>
            <a:off x="4332288" y="6388100"/>
            <a:ext cx="773112" cy="476250"/>
          </a:xfrm>
        </p:spPr>
        <p:txBody>
          <a:bodyPr/>
          <a:lstStyle/>
          <a:p>
            <a:pPr algn="l" fontAlgn="auto">
              <a:spcAft>
                <a:spcPts val="0"/>
              </a:spcAft>
              <a:defRPr/>
            </a:pPr>
            <a:fld id="{35D4CE0E-3593-4C86-A7BD-D94BADE37BDF}" type="slidenum">
              <a:rPr lang="en-US" b="0">
                <a:solidFill>
                  <a:schemeClr val="bg1"/>
                </a:solidFill>
              </a:rPr>
              <a:pPr algn="l" fontAlgn="auto">
                <a:spcAft>
                  <a:spcPts val="0"/>
                </a:spcAft>
                <a:defRPr/>
              </a:pPr>
              <a:t>12</a:t>
            </a:fld>
            <a:endParaRPr lang="en-US" b="0" dirty="0">
              <a:solidFill>
                <a:schemeClr val="bg1"/>
              </a:solidFill>
            </a:endParaRPr>
          </a:p>
        </p:txBody>
      </p:sp>
      <p:sp>
        <p:nvSpPr>
          <p:cNvPr id="14339" name="Text Box 3"/>
          <p:cNvSpPr txBox="1">
            <a:spLocks noChangeArrowheads="1"/>
          </p:cNvSpPr>
          <p:nvPr/>
        </p:nvSpPr>
        <p:spPr bwMode="auto">
          <a:xfrm>
            <a:off x="6477000" y="3581400"/>
            <a:ext cx="1219200" cy="376238"/>
          </a:xfrm>
          <a:prstGeom prst="rect">
            <a:avLst/>
          </a:prstGeom>
          <a:solidFill>
            <a:srgbClr val="3399FF"/>
          </a:solidFill>
          <a:ln w="9525">
            <a:solidFill>
              <a:schemeClr val="tx1"/>
            </a:solidFill>
            <a:miter lim="800000"/>
            <a:headEnd/>
            <a:tailEnd/>
          </a:ln>
        </p:spPr>
        <p:txBody>
          <a:bodyPr>
            <a:spAutoFit/>
          </a:bodyPr>
          <a:lstStyle/>
          <a:p>
            <a:r>
              <a:rPr lang="en-US">
                <a:solidFill>
                  <a:schemeClr val="bg1"/>
                </a:solidFill>
              </a:rPr>
              <a:t>A=1000</a:t>
            </a:r>
          </a:p>
        </p:txBody>
      </p:sp>
      <p:sp>
        <p:nvSpPr>
          <p:cNvPr id="14340" name="Text Box 4"/>
          <p:cNvSpPr txBox="1">
            <a:spLocks noChangeArrowheads="1"/>
          </p:cNvSpPr>
          <p:nvPr/>
        </p:nvSpPr>
        <p:spPr bwMode="auto">
          <a:xfrm>
            <a:off x="6477000" y="5486400"/>
            <a:ext cx="1219200" cy="381000"/>
          </a:xfrm>
          <a:prstGeom prst="rect">
            <a:avLst/>
          </a:prstGeom>
          <a:solidFill>
            <a:srgbClr val="3399FF"/>
          </a:solidFill>
          <a:ln w="9525">
            <a:solidFill>
              <a:schemeClr val="tx1"/>
            </a:solidFill>
            <a:miter lim="800000"/>
            <a:headEnd/>
            <a:tailEnd/>
          </a:ln>
        </p:spPr>
        <p:txBody>
          <a:bodyPr>
            <a:spAutoFit/>
          </a:bodyPr>
          <a:lstStyle/>
          <a:p>
            <a:r>
              <a:rPr lang="en-US">
                <a:solidFill>
                  <a:schemeClr val="bg1"/>
                </a:solidFill>
              </a:rPr>
              <a:t>C=700</a:t>
            </a:r>
          </a:p>
        </p:txBody>
      </p:sp>
      <p:sp>
        <p:nvSpPr>
          <p:cNvPr id="21509" name="Text Box 5"/>
          <p:cNvSpPr txBox="1">
            <a:spLocks noChangeArrowheads="1"/>
          </p:cNvSpPr>
          <p:nvPr/>
        </p:nvSpPr>
        <p:spPr bwMode="auto">
          <a:xfrm>
            <a:off x="3505200" y="990600"/>
            <a:ext cx="1905000" cy="37623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fontAlgn="auto">
              <a:spcBef>
                <a:spcPts val="0"/>
              </a:spcBef>
              <a:spcAft>
                <a:spcPts val="0"/>
              </a:spcAft>
              <a:defRPr/>
            </a:pPr>
            <a:r>
              <a:rPr lang="en-US" dirty="0"/>
              <a:t>Log Records</a:t>
            </a:r>
          </a:p>
        </p:txBody>
      </p:sp>
      <p:sp>
        <p:nvSpPr>
          <p:cNvPr id="21510" name="Text Box 6"/>
          <p:cNvSpPr txBox="1">
            <a:spLocks noChangeArrowheads="1"/>
          </p:cNvSpPr>
          <p:nvPr/>
        </p:nvSpPr>
        <p:spPr bwMode="auto">
          <a:xfrm>
            <a:off x="6019800" y="990600"/>
            <a:ext cx="2286000" cy="376238"/>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spAutoFit/>
          </a:bodyPr>
          <a:lstStyle/>
          <a:p>
            <a:pPr fontAlgn="auto">
              <a:spcBef>
                <a:spcPts val="0"/>
              </a:spcBef>
              <a:spcAft>
                <a:spcPts val="0"/>
              </a:spcAft>
              <a:defRPr/>
            </a:pPr>
            <a:r>
              <a:rPr lang="en-US" dirty="0"/>
              <a:t>Database</a:t>
            </a:r>
          </a:p>
        </p:txBody>
      </p:sp>
      <p:sp>
        <p:nvSpPr>
          <p:cNvPr id="14345" name="Text Box 7"/>
          <p:cNvSpPr txBox="1">
            <a:spLocks noChangeArrowheads="1"/>
          </p:cNvSpPr>
          <p:nvPr/>
        </p:nvSpPr>
        <p:spPr bwMode="auto">
          <a:xfrm>
            <a:off x="6477000" y="4114800"/>
            <a:ext cx="1219200" cy="376238"/>
          </a:xfrm>
          <a:prstGeom prst="rect">
            <a:avLst/>
          </a:prstGeom>
          <a:solidFill>
            <a:srgbClr val="3399FF"/>
          </a:solidFill>
          <a:ln w="9525">
            <a:solidFill>
              <a:schemeClr val="tx1"/>
            </a:solidFill>
            <a:miter lim="800000"/>
            <a:headEnd/>
            <a:tailEnd/>
          </a:ln>
        </p:spPr>
        <p:txBody>
          <a:bodyPr>
            <a:spAutoFit/>
          </a:bodyPr>
          <a:lstStyle/>
          <a:p>
            <a:r>
              <a:rPr lang="en-US">
                <a:solidFill>
                  <a:schemeClr val="bg1"/>
                </a:solidFill>
              </a:rPr>
              <a:t>B=2000</a:t>
            </a:r>
          </a:p>
        </p:txBody>
      </p:sp>
      <p:sp>
        <p:nvSpPr>
          <p:cNvPr id="81928" name="Text Box 8"/>
          <p:cNvSpPr txBox="1">
            <a:spLocks noChangeArrowheads="1"/>
          </p:cNvSpPr>
          <p:nvPr/>
        </p:nvSpPr>
        <p:spPr bwMode="auto">
          <a:xfrm>
            <a:off x="6477000" y="3581400"/>
            <a:ext cx="1219200" cy="376238"/>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spAutoFit/>
          </a:bodyPr>
          <a:lstStyle/>
          <a:p>
            <a:pPr fontAlgn="auto">
              <a:spcBef>
                <a:spcPts val="0"/>
              </a:spcBef>
              <a:spcAft>
                <a:spcPts val="0"/>
              </a:spcAft>
              <a:defRPr/>
            </a:pPr>
            <a:r>
              <a:rPr lang="en-US" dirty="0">
                <a:solidFill>
                  <a:schemeClr val="bg1"/>
                </a:solidFill>
              </a:rPr>
              <a:t>A=950</a:t>
            </a:r>
          </a:p>
        </p:txBody>
      </p:sp>
      <p:sp>
        <p:nvSpPr>
          <p:cNvPr id="81929" name="Text Box 9"/>
          <p:cNvSpPr txBox="1">
            <a:spLocks noChangeArrowheads="1"/>
          </p:cNvSpPr>
          <p:nvPr/>
        </p:nvSpPr>
        <p:spPr bwMode="auto">
          <a:xfrm>
            <a:off x="6477000" y="4114800"/>
            <a:ext cx="1219200" cy="376238"/>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spAutoFit/>
          </a:bodyPr>
          <a:lstStyle/>
          <a:p>
            <a:pPr fontAlgn="auto">
              <a:spcBef>
                <a:spcPts val="0"/>
              </a:spcBef>
              <a:spcAft>
                <a:spcPts val="0"/>
              </a:spcAft>
              <a:defRPr/>
            </a:pPr>
            <a:r>
              <a:rPr lang="en-US" dirty="0">
                <a:solidFill>
                  <a:schemeClr val="bg1"/>
                </a:solidFill>
              </a:rPr>
              <a:t>B=2050</a:t>
            </a:r>
          </a:p>
        </p:txBody>
      </p:sp>
      <p:sp>
        <p:nvSpPr>
          <p:cNvPr id="81930" name="Text Box 10"/>
          <p:cNvSpPr txBox="1">
            <a:spLocks noChangeArrowheads="1"/>
          </p:cNvSpPr>
          <p:nvPr/>
        </p:nvSpPr>
        <p:spPr bwMode="auto">
          <a:xfrm>
            <a:off x="3489325" y="1498600"/>
            <a:ext cx="1441450" cy="339725"/>
          </a:xfrm>
          <a:prstGeom prst="rect">
            <a:avLst/>
          </a:prstGeom>
          <a:noFill/>
          <a:ln w="12700" cap="sq">
            <a:noFill/>
            <a:miter lim="800000"/>
            <a:headEnd type="none" w="sm" len="sm"/>
            <a:tailEnd type="none" w="sm" len="sm"/>
          </a:ln>
        </p:spPr>
        <p:txBody>
          <a:bodyPr wrap="none" lIns="92075" tIns="46038" rIns="92075" bIns="46038">
            <a:spAutoFit/>
          </a:bodyPr>
          <a:lstStyle/>
          <a:p>
            <a:pPr algn="just">
              <a:lnSpc>
                <a:spcPct val="90000"/>
              </a:lnSpc>
            </a:pPr>
            <a:r>
              <a:rPr lang="en-US">
                <a:solidFill>
                  <a:srgbClr val="000000"/>
                </a:solidFill>
              </a:rPr>
              <a:t>&lt; </a:t>
            </a:r>
            <a:r>
              <a:rPr lang="en-US"/>
              <a:t>T1 Starts&gt;</a:t>
            </a:r>
          </a:p>
        </p:txBody>
      </p:sp>
      <p:sp>
        <p:nvSpPr>
          <p:cNvPr id="81931" name="Text Box 11"/>
          <p:cNvSpPr txBox="1">
            <a:spLocks noChangeArrowheads="1"/>
          </p:cNvSpPr>
          <p:nvPr/>
        </p:nvSpPr>
        <p:spPr bwMode="auto">
          <a:xfrm>
            <a:off x="3505200" y="2393950"/>
            <a:ext cx="1441450" cy="339725"/>
          </a:xfrm>
          <a:prstGeom prst="rect">
            <a:avLst/>
          </a:prstGeom>
          <a:noFill/>
          <a:ln w="12700" cap="sq">
            <a:noFill/>
            <a:miter lim="800000"/>
            <a:headEnd type="none" w="sm" len="sm"/>
            <a:tailEnd type="none" w="sm" len="sm"/>
          </a:ln>
        </p:spPr>
        <p:txBody>
          <a:bodyPr wrap="none" lIns="92075" tIns="46038" rIns="92075" bIns="46038">
            <a:spAutoFit/>
          </a:bodyPr>
          <a:lstStyle/>
          <a:p>
            <a:pPr algn="just">
              <a:lnSpc>
                <a:spcPct val="90000"/>
              </a:lnSpc>
            </a:pPr>
            <a:r>
              <a:rPr lang="en-US">
                <a:solidFill>
                  <a:srgbClr val="000000"/>
                </a:solidFill>
              </a:rPr>
              <a:t>&lt; </a:t>
            </a:r>
            <a:r>
              <a:rPr lang="en-US"/>
              <a:t>T1,A,950&gt;</a:t>
            </a:r>
          </a:p>
        </p:txBody>
      </p:sp>
      <p:sp>
        <p:nvSpPr>
          <p:cNvPr id="81932" name="Text Box 12"/>
          <p:cNvSpPr txBox="1">
            <a:spLocks noChangeArrowheads="1"/>
          </p:cNvSpPr>
          <p:nvPr/>
        </p:nvSpPr>
        <p:spPr bwMode="auto">
          <a:xfrm>
            <a:off x="3489325" y="3771900"/>
            <a:ext cx="1568450" cy="339725"/>
          </a:xfrm>
          <a:prstGeom prst="rect">
            <a:avLst/>
          </a:prstGeom>
          <a:noFill/>
          <a:ln w="12700" cap="sq">
            <a:noFill/>
            <a:miter lim="800000"/>
            <a:headEnd type="none" w="sm" len="sm"/>
            <a:tailEnd type="none" w="sm" len="sm"/>
          </a:ln>
        </p:spPr>
        <p:txBody>
          <a:bodyPr wrap="none" lIns="92075" tIns="46038" rIns="92075" bIns="46038">
            <a:spAutoFit/>
          </a:bodyPr>
          <a:lstStyle/>
          <a:p>
            <a:pPr algn="just">
              <a:lnSpc>
                <a:spcPct val="90000"/>
              </a:lnSpc>
            </a:pPr>
            <a:r>
              <a:rPr lang="en-US">
                <a:solidFill>
                  <a:srgbClr val="000000"/>
                </a:solidFill>
              </a:rPr>
              <a:t>&lt; </a:t>
            </a:r>
            <a:r>
              <a:rPr lang="en-US"/>
              <a:t>T1,B,2050&gt;</a:t>
            </a:r>
          </a:p>
        </p:txBody>
      </p:sp>
      <p:sp>
        <p:nvSpPr>
          <p:cNvPr id="81933" name="Text Box 13"/>
          <p:cNvSpPr txBox="1">
            <a:spLocks noChangeArrowheads="1"/>
          </p:cNvSpPr>
          <p:nvPr/>
        </p:nvSpPr>
        <p:spPr bwMode="auto">
          <a:xfrm>
            <a:off x="3538538" y="4229100"/>
            <a:ext cx="1631950" cy="339725"/>
          </a:xfrm>
          <a:prstGeom prst="rect">
            <a:avLst/>
          </a:prstGeom>
          <a:noFill/>
          <a:ln w="12700" cap="sq">
            <a:noFill/>
            <a:miter lim="800000"/>
            <a:headEnd type="none" w="sm" len="sm"/>
            <a:tailEnd type="none" w="sm" len="sm"/>
          </a:ln>
        </p:spPr>
        <p:txBody>
          <a:bodyPr wrap="none" lIns="92075" tIns="46038" rIns="92075" bIns="46038">
            <a:spAutoFit/>
          </a:bodyPr>
          <a:lstStyle/>
          <a:p>
            <a:pPr algn="just">
              <a:lnSpc>
                <a:spcPct val="90000"/>
              </a:lnSpc>
            </a:pPr>
            <a:r>
              <a:rPr lang="en-US">
                <a:solidFill>
                  <a:srgbClr val="000000"/>
                </a:solidFill>
              </a:rPr>
              <a:t>&lt; </a:t>
            </a:r>
            <a:r>
              <a:rPr lang="en-US"/>
              <a:t>T1 Commit&gt;</a:t>
            </a:r>
          </a:p>
        </p:txBody>
      </p:sp>
      <p:sp>
        <p:nvSpPr>
          <p:cNvPr id="81934" name="Text Box 14"/>
          <p:cNvSpPr txBox="1">
            <a:spLocks noChangeArrowheads="1"/>
          </p:cNvSpPr>
          <p:nvPr/>
        </p:nvSpPr>
        <p:spPr bwMode="auto">
          <a:xfrm>
            <a:off x="3614738" y="4622800"/>
            <a:ext cx="1441450" cy="339725"/>
          </a:xfrm>
          <a:prstGeom prst="rect">
            <a:avLst/>
          </a:prstGeom>
          <a:noFill/>
          <a:ln w="12700" cap="sq">
            <a:noFill/>
            <a:miter lim="800000"/>
            <a:headEnd type="none" w="sm" len="sm"/>
            <a:tailEnd type="none" w="sm" len="sm"/>
          </a:ln>
        </p:spPr>
        <p:txBody>
          <a:bodyPr wrap="none" lIns="92075" tIns="46038" rIns="92075" bIns="46038">
            <a:spAutoFit/>
          </a:bodyPr>
          <a:lstStyle/>
          <a:p>
            <a:pPr algn="just">
              <a:lnSpc>
                <a:spcPct val="90000"/>
              </a:lnSpc>
            </a:pPr>
            <a:r>
              <a:rPr lang="en-US">
                <a:solidFill>
                  <a:srgbClr val="000000"/>
                </a:solidFill>
              </a:rPr>
              <a:t>&lt; </a:t>
            </a:r>
            <a:r>
              <a:rPr lang="en-US"/>
              <a:t>T2 Starts&gt;</a:t>
            </a:r>
          </a:p>
        </p:txBody>
      </p:sp>
      <p:sp>
        <p:nvSpPr>
          <p:cNvPr id="81935" name="Text Box 15"/>
          <p:cNvSpPr txBox="1">
            <a:spLocks noChangeArrowheads="1"/>
          </p:cNvSpPr>
          <p:nvPr/>
        </p:nvSpPr>
        <p:spPr bwMode="auto">
          <a:xfrm>
            <a:off x="3614738" y="5524500"/>
            <a:ext cx="1454150" cy="339725"/>
          </a:xfrm>
          <a:prstGeom prst="rect">
            <a:avLst/>
          </a:prstGeom>
          <a:noFill/>
          <a:ln w="12700" cap="sq">
            <a:noFill/>
            <a:miter lim="800000"/>
            <a:headEnd type="none" w="sm" len="sm"/>
            <a:tailEnd type="none" w="sm" len="sm"/>
          </a:ln>
        </p:spPr>
        <p:txBody>
          <a:bodyPr wrap="none" lIns="92075" tIns="46038" rIns="92075" bIns="46038">
            <a:spAutoFit/>
          </a:bodyPr>
          <a:lstStyle/>
          <a:p>
            <a:pPr algn="just">
              <a:lnSpc>
                <a:spcPct val="90000"/>
              </a:lnSpc>
            </a:pPr>
            <a:r>
              <a:rPr lang="en-US">
                <a:solidFill>
                  <a:srgbClr val="000000"/>
                </a:solidFill>
              </a:rPr>
              <a:t>&lt; </a:t>
            </a:r>
            <a:r>
              <a:rPr lang="en-US"/>
              <a:t>T2,C,700&gt;</a:t>
            </a:r>
          </a:p>
        </p:txBody>
      </p:sp>
      <p:sp>
        <p:nvSpPr>
          <p:cNvPr id="81936" name="Text Box 16"/>
          <p:cNvSpPr txBox="1">
            <a:spLocks noChangeArrowheads="1"/>
          </p:cNvSpPr>
          <p:nvPr/>
        </p:nvSpPr>
        <p:spPr bwMode="auto">
          <a:xfrm>
            <a:off x="3581400" y="5943600"/>
            <a:ext cx="1631950" cy="339725"/>
          </a:xfrm>
          <a:prstGeom prst="rect">
            <a:avLst/>
          </a:prstGeom>
          <a:noFill/>
          <a:ln w="12700" cap="sq">
            <a:noFill/>
            <a:miter lim="800000"/>
            <a:headEnd type="none" w="sm" len="sm"/>
            <a:tailEnd type="none" w="sm" len="sm"/>
          </a:ln>
        </p:spPr>
        <p:txBody>
          <a:bodyPr wrap="none" lIns="92075" tIns="46038" rIns="92075" bIns="46038">
            <a:spAutoFit/>
          </a:bodyPr>
          <a:lstStyle/>
          <a:p>
            <a:pPr algn="just">
              <a:lnSpc>
                <a:spcPct val="90000"/>
              </a:lnSpc>
            </a:pPr>
            <a:r>
              <a:rPr lang="en-US">
                <a:solidFill>
                  <a:srgbClr val="000000"/>
                </a:solidFill>
              </a:rPr>
              <a:t>&lt; </a:t>
            </a:r>
            <a:r>
              <a:rPr lang="en-US"/>
              <a:t>T2 Commit&gt;</a:t>
            </a:r>
          </a:p>
        </p:txBody>
      </p:sp>
      <p:sp>
        <p:nvSpPr>
          <p:cNvPr id="14359" name="Text Box 17"/>
          <p:cNvSpPr txBox="1">
            <a:spLocks noChangeArrowheads="1"/>
          </p:cNvSpPr>
          <p:nvPr/>
        </p:nvSpPr>
        <p:spPr bwMode="auto">
          <a:xfrm>
            <a:off x="6477000" y="5486400"/>
            <a:ext cx="1219200" cy="381000"/>
          </a:xfrm>
          <a:prstGeom prst="rect">
            <a:avLst/>
          </a:prstGeom>
          <a:solidFill>
            <a:srgbClr val="3399FF"/>
          </a:solidFill>
          <a:ln w="9525">
            <a:solidFill>
              <a:schemeClr val="tx1"/>
            </a:solidFill>
            <a:miter lim="800000"/>
            <a:headEnd/>
            <a:tailEnd/>
          </a:ln>
        </p:spPr>
        <p:txBody>
          <a:bodyPr>
            <a:spAutoFit/>
          </a:bodyPr>
          <a:lstStyle/>
          <a:p>
            <a:r>
              <a:rPr lang="en-US">
                <a:solidFill>
                  <a:schemeClr val="bg1"/>
                </a:solidFill>
              </a:rPr>
              <a:t>C=600</a:t>
            </a:r>
          </a:p>
        </p:txBody>
      </p:sp>
      <p:sp>
        <p:nvSpPr>
          <p:cNvPr id="14360" name="Rectangle 18"/>
          <p:cNvSpPr>
            <a:spLocks noChangeArrowheads="1"/>
          </p:cNvSpPr>
          <p:nvPr/>
        </p:nvSpPr>
        <p:spPr bwMode="auto">
          <a:xfrm>
            <a:off x="1905000" y="1447800"/>
            <a:ext cx="1981200" cy="2843213"/>
          </a:xfrm>
          <a:prstGeom prst="rect">
            <a:avLst/>
          </a:prstGeom>
          <a:noFill/>
          <a:ln w="12700" cap="sq">
            <a:noFill/>
            <a:miter lim="800000"/>
            <a:headEnd type="none" w="sm" len="sm"/>
            <a:tailEnd type="none" w="sm" len="sm"/>
          </a:ln>
        </p:spPr>
        <p:txBody>
          <a:bodyPr lIns="92075" tIns="46038" rIns="92075" bIns="46038">
            <a:spAutoFit/>
          </a:bodyPr>
          <a:lstStyle/>
          <a:p>
            <a:pPr algn="just"/>
            <a:r>
              <a:rPr lang="en-US"/>
              <a:t>Read(A,a1)</a:t>
            </a:r>
          </a:p>
          <a:p>
            <a:pPr algn="just"/>
            <a:r>
              <a:rPr lang="en-US"/>
              <a:t>a1=a1-50</a:t>
            </a:r>
          </a:p>
          <a:p>
            <a:pPr algn="just"/>
            <a:r>
              <a:rPr lang="en-US"/>
              <a:t>Write(A,a1)</a:t>
            </a:r>
          </a:p>
          <a:p>
            <a:pPr algn="just"/>
            <a:r>
              <a:rPr lang="en-US"/>
              <a:t>Read(B,b1)</a:t>
            </a:r>
          </a:p>
          <a:p>
            <a:pPr algn="just"/>
            <a:r>
              <a:rPr lang="en-US"/>
              <a:t>b1=b1+50</a:t>
            </a:r>
          </a:p>
          <a:p>
            <a:pPr algn="just"/>
            <a:r>
              <a:rPr lang="en-US"/>
              <a:t>Write(B,b1)</a:t>
            </a:r>
          </a:p>
          <a:p>
            <a:pPr algn="just"/>
            <a:r>
              <a:rPr lang="en-US"/>
              <a:t>Commit</a:t>
            </a:r>
          </a:p>
        </p:txBody>
      </p:sp>
      <p:sp>
        <p:nvSpPr>
          <p:cNvPr id="14361" name="Rectangle 19"/>
          <p:cNvSpPr>
            <a:spLocks noChangeArrowheads="1"/>
          </p:cNvSpPr>
          <p:nvPr/>
        </p:nvSpPr>
        <p:spPr bwMode="auto">
          <a:xfrm>
            <a:off x="1981200" y="4556125"/>
            <a:ext cx="1905000" cy="1768475"/>
          </a:xfrm>
          <a:prstGeom prst="rect">
            <a:avLst/>
          </a:prstGeom>
          <a:noFill/>
          <a:ln w="12700" cap="sq">
            <a:noFill/>
            <a:miter lim="800000"/>
            <a:headEnd type="none" w="sm" len="sm"/>
            <a:tailEnd type="none" w="sm" len="sm"/>
          </a:ln>
        </p:spPr>
        <p:txBody>
          <a:bodyPr lIns="92075" tIns="46038" rIns="92075" bIns="46038">
            <a:spAutoFit/>
          </a:bodyPr>
          <a:lstStyle/>
          <a:p>
            <a:pPr algn="just"/>
            <a:r>
              <a:rPr lang="en-US" sz="2000">
                <a:latin typeface="Tahoma" pitchFamily="34" charset="0"/>
              </a:rPr>
              <a:t>read(C,c1)</a:t>
            </a:r>
          </a:p>
          <a:p>
            <a:pPr algn="just"/>
            <a:r>
              <a:rPr lang="en-US" sz="2000">
                <a:latin typeface="Tahoma" pitchFamily="34" charset="0"/>
              </a:rPr>
              <a:t>c1=c1+100</a:t>
            </a:r>
          </a:p>
          <a:p>
            <a:pPr algn="just"/>
            <a:r>
              <a:rPr lang="en-US" sz="2000">
                <a:latin typeface="Tahoma" pitchFamily="34" charset="0"/>
              </a:rPr>
              <a:t>Write(C,c1)</a:t>
            </a:r>
          </a:p>
          <a:p>
            <a:pPr algn="just"/>
            <a:r>
              <a:rPr lang="en-US" sz="2000">
                <a:latin typeface="Tahoma" pitchFamily="34" charset="0"/>
              </a:rPr>
              <a:t>Commit</a:t>
            </a:r>
          </a:p>
        </p:txBody>
      </p:sp>
      <p:sp>
        <p:nvSpPr>
          <p:cNvPr id="81940" name="Text Box 20"/>
          <p:cNvSpPr txBox="1">
            <a:spLocks noChangeArrowheads="1"/>
          </p:cNvSpPr>
          <p:nvPr/>
        </p:nvSpPr>
        <p:spPr bwMode="auto">
          <a:xfrm>
            <a:off x="1143000" y="2163763"/>
            <a:ext cx="685800" cy="366712"/>
          </a:xfrm>
          <a:prstGeom prst="rect">
            <a:avLst/>
          </a:prstGeom>
          <a:noFill/>
          <a:ln w="9525">
            <a:noFill/>
            <a:miter lim="800000"/>
            <a:headEnd/>
            <a:tailEnd/>
          </a:ln>
          <a:effectLst/>
        </p:spPr>
        <p:txBody>
          <a:bodyPr>
            <a:spAutoFit/>
          </a:bodyPr>
          <a:lstStyle/>
          <a:p>
            <a:pPr fontAlgn="auto">
              <a:spcBef>
                <a:spcPts val="0"/>
              </a:spcBef>
              <a:spcAft>
                <a:spcPts val="0"/>
              </a:spcAft>
              <a:defRPr/>
            </a:pPr>
            <a:r>
              <a:rPr lang="en-US">
                <a:solidFill>
                  <a:srgbClr val="66CCFF"/>
                </a:solidFill>
                <a:effectLst>
                  <a:outerShdw blurRad="38100" dist="38100" dir="2700000" algn="tl">
                    <a:srgbClr val="C0C0C0"/>
                  </a:outerShdw>
                </a:effectLst>
              </a:rPr>
              <a:t>T1</a:t>
            </a:r>
          </a:p>
        </p:txBody>
      </p:sp>
      <p:sp>
        <p:nvSpPr>
          <p:cNvPr id="81941" name="Text Box 21"/>
          <p:cNvSpPr txBox="1">
            <a:spLocks noChangeArrowheads="1"/>
          </p:cNvSpPr>
          <p:nvPr/>
        </p:nvSpPr>
        <p:spPr bwMode="auto">
          <a:xfrm>
            <a:off x="1143000" y="4678363"/>
            <a:ext cx="762000" cy="366712"/>
          </a:xfrm>
          <a:prstGeom prst="rect">
            <a:avLst/>
          </a:prstGeom>
          <a:noFill/>
          <a:ln w="9525">
            <a:noFill/>
            <a:miter lim="800000"/>
            <a:headEnd/>
            <a:tailEnd/>
          </a:ln>
          <a:effectLst/>
        </p:spPr>
        <p:txBody>
          <a:bodyPr>
            <a:spAutoFit/>
          </a:bodyPr>
          <a:lstStyle/>
          <a:p>
            <a:pPr fontAlgn="auto">
              <a:spcBef>
                <a:spcPts val="0"/>
              </a:spcBef>
              <a:spcAft>
                <a:spcPts val="0"/>
              </a:spcAft>
              <a:defRPr/>
            </a:pPr>
            <a:r>
              <a:rPr lang="en-US">
                <a:solidFill>
                  <a:srgbClr val="66CCFF"/>
                </a:solidFill>
                <a:effectLst>
                  <a:outerShdw blurRad="38100" dist="38100" dir="2700000" algn="tl">
                    <a:srgbClr val="C0C0C0"/>
                  </a:outerShdw>
                </a:effectLst>
              </a:rPr>
              <a:t>T2</a:t>
            </a:r>
          </a:p>
        </p:txBody>
      </p:sp>
      <p:sp>
        <p:nvSpPr>
          <p:cNvPr id="81942" name="Text Box 22"/>
          <p:cNvSpPr txBox="1">
            <a:spLocks noChangeArrowheads="1"/>
          </p:cNvSpPr>
          <p:nvPr/>
        </p:nvSpPr>
        <p:spPr bwMode="auto">
          <a:xfrm>
            <a:off x="6477000" y="5486400"/>
            <a:ext cx="1219200" cy="381000"/>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spAutoFit/>
          </a:bodyPr>
          <a:lstStyle/>
          <a:p>
            <a:pPr fontAlgn="auto">
              <a:spcBef>
                <a:spcPts val="0"/>
              </a:spcBef>
              <a:spcAft>
                <a:spcPts val="0"/>
              </a:spcAft>
              <a:defRPr/>
            </a:pPr>
            <a:r>
              <a:rPr lang="en-US">
                <a:solidFill>
                  <a:schemeClr val="bg1"/>
                </a:solidFill>
              </a:rPr>
              <a:t>C=700</a:t>
            </a:r>
          </a:p>
        </p:txBody>
      </p:sp>
      <p:sp>
        <p:nvSpPr>
          <p:cNvPr id="81943" name="Rectangle 23"/>
          <p:cNvSpPr>
            <a:spLocks noGrp="1" noChangeArrowheads="1"/>
          </p:cNvSpPr>
          <p:nvPr>
            <p:ph type="title"/>
          </p:nvPr>
        </p:nvSpPr>
        <p:spPr>
          <a:xfrm>
            <a:off x="228600" y="381000"/>
            <a:ext cx="8686800" cy="609600"/>
          </a:xfrm>
        </p:spPr>
        <p:txBody>
          <a:bodyPr/>
          <a:lstStyle/>
          <a:p>
            <a:pPr eaLnBrk="1" hangingPunct="1">
              <a:defRPr/>
            </a:pPr>
            <a:r>
              <a:rPr lang="en-US" smtClean="0"/>
              <a:t>Deferred DB Modification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30"/>
                                        </p:tgtEl>
                                        <p:attrNameLst>
                                          <p:attrName>style.visibility</p:attrName>
                                        </p:attrNameLst>
                                      </p:cBhvr>
                                      <p:to>
                                        <p:strVal val="visible"/>
                                      </p:to>
                                    </p:set>
                                    <p:anim calcmode="lin" valueType="num">
                                      <p:cBhvr additive="base">
                                        <p:cTn id="7" dur="500" fill="hold"/>
                                        <p:tgtEl>
                                          <p:spTgt spid="81930"/>
                                        </p:tgtEl>
                                        <p:attrNameLst>
                                          <p:attrName>ppt_x</p:attrName>
                                        </p:attrNameLst>
                                      </p:cBhvr>
                                      <p:tavLst>
                                        <p:tav tm="0">
                                          <p:val>
                                            <p:strVal val="0-#ppt_w/2"/>
                                          </p:val>
                                        </p:tav>
                                        <p:tav tm="100000">
                                          <p:val>
                                            <p:strVal val="#ppt_x"/>
                                          </p:val>
                                        </p:tav>
                                      </p:tavLst>
                                    </p:anim>
                                    <p:anim calcmode="lin" valueType="num">
                                      <p:cBhvr additive="base">
                                        <p:cTn id="8" dur="500" fill="hold"/>
                                        <p:tgtEl>
                                          <p:spTgt spid="8193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1931"/>
                                        </p:tgtEl>
                                        <p:attrNameLst>
                                          <p:attrName>style.visibility</p:attrName>
                                        </p:attrNameLst>
                                      </p:cBhvr>
                                      <p:to>
                                        <p:strVal val="visible"/>
                                      </p:to>
                                    </p:set>
                                    <p:anim calcmode="lin" valueType="num">
                                      <p:cBhvr additive="base">
                                        <p:cTn id="13" dur="500" fill="hold"/>
                                        <p:tgtEl>
                                          <p:spTgt spid="81931"/>
                                        </p:tgtEl>
                                        <p:attrNameLst>
                                          <p:attrName>ppt_x</p:attrName>
                                        </p:attrNameLst>
                                      </p:cBhvr>
                                      <p:tavLst>
                                        <p:tav tm="0">
                                          <p:val>
                                            <p:strVal val="0-#ppt_w/2"/>
                                          </p:val>
                                        </p:tav>
                                        <p:tav tm="100000">
                                          <p:val>
                                            <p:strVal val="#ppt_x"/>
                                          </p:val>
                                        </p:tav>
                                      </p:tavLst>
                                    </p:anim>
                                    <p:anim calcmode="lin" valueType="num">
                                      <p:cBhvr additive="base">
                                        <p:cTn id="14" dur="500" fill="hold"/>
                                        <p:tgtEl>
                                          <p:spTgt spid="81931"/>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1931"/>
                                        </p:tgtEl>
                                        <p:attrNameLst>
                                          <p:attrName>ppt_c</p:attrName>
                                        </p:attrNameLst>
                                      </p:cBhvr>
                                      <p:to>
                                        <a:srgbClr val="FF33CC"/>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1932"/>
                                        </p:tgtEl>
                                        <p:attrNameLst>
                                          <p:attrName>style.visibility</p:attrName>
                                        </p:attrNameLst>
                                      </p:cBhvr>
                                      <p:to>
                                        <p:strVal val="visible"/>
                                      </p:to>
                                    </p:set>
                                    <p:anim calcmode="lin" valueType="num">
                                      <p:cBhvr additive="base">
                                        <p:cTn id="19" dur="500" fill="hold"/>
                                        <p:tgtEl>
                                          <p:spTgt spid="81932"/>
                                        </p:tgtEl>
                                        <p:attrNameLst>
                                          <p:attrName>ppt_x</p:attrName>
                                        </p:attrNameLst>
                                      </p:cBhvr>
                                      <p:tavLst>
                                        <p:tav tm="0">
                                          <p:val>
                                            <p:strVal val="0-#ppt_w/2"/>
                                          </p:val>
                                        </p:tav>
                                        <p:tav tm="100000">
                                          <p:val>
                                            <p:strVal val="#ppt_x"/>
                                          </p:val>
                                        </p:tav>
                                      </p:tavLst>
                                    </p:anim>
                                    <p:anim calcmode="lin" valueType="num">
                                      <p:cBhvr additive="base">
                                        <p:cTn id="20" dur="500" fill="hold"/>
                                        <p:tgtEl>
                                          <p:spTgt spid="81932"/>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1932"/>
                                        </p:tgtEl>
                                        <p:attrNameLst>
                                          <p:attrName>ppt_c</p:attrName>
                                        </p:attrNameLst>
                                      </p:cBhvr>
                                      <p:to>
                                        <a:srgbClr val="FF33CC"/>
                                      </p:to>
                                    </p:animClr>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1933"/>
                                        </p:tgtEl>
                                        <p:attrNameLst>
                                          <p:attrName>style.visibility</p:attrName>
                                        </p:attrNameLst>
                                      </p:cBhvr>
                                      <p:to>
                                        <p:strVal val="visible"/>
                                      </p:to>
                                    </p:set>
                                    <p:anim calcmode="lin" valueType="num">
                                      <p:cBhvr additive="base">
                                        <p:cTn id="25" dur="500" fill="hold"/>
                                        <p:tgtEl>
                                          <p:spTgt spid="81933"/>
                                        </p:tgtEl>
                                        <p:attrNameLst>
                                          <p:attrName>ppt_x</p:attrName>
                                        </p:attrNameLst>
                                      </p:cBhvr>
                                      <p:tavLst>
                                        <p:tav tm="0">
                                          <p:val>
                                            <p:strVal val="0-#ppt_w/2"/>
                                          </p:val>
                                        </p:tav>
                                        <p:tav tm="100000">
                                          <p:val>
                                            <p:strVal val="#ppt_x"/>
                                          </p:val>
                                        </p:tav>
                                      </p:tavLst>
                                    </p:anim>
                                    <p:anim calcmode="lin" valueType="num">
                                      <p:cBhvr additive="base">
                                        <p:cTn id="26" dur="500" fill="hold"/>
                                        <p:tgtEl>
                                          <p:spTgt spid="8193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81928"/>
                                        </p:tgtEl>
                                        <p:attrNameLst>
                                          <p:attrName>style.visibility</p:attrName>
                                        </p:attrNameLst>
                                      </p:cBhvr>
                                      <p:to>
                                        <p:strVal val="visible"/>
                                      </p:to>
                                    </p:set>
                                    <p:anim calcmode="lin" valueType="num">
                                      <p:cBhvr additive="base">
                                        <p:cTn id="31" dur="500" fill="hold"/>
                                        <p:tgtEl>
                                          <p:spTgt spid="81928"/>
                                        </p:tgtEl>
                                        <p:attrNameLst>
                                          <p:attrName>ppt_x</p:attrName>
                                        </p:attrNameLst>
                                      </p:cBhvr>
                                      <p:tavLst>
                                        <p:tav tm="0">
                                          <p:val>
                                            <p:strVal val="0-#ppt_w/2"/>
                                          </p:val>
                                        </p:tav>
                                        <p:tav tm="100000">
                                          <p:val>
                                            <p:strVal val="#ppt_x"/>
                                          </p:val>
                                        </p:tav>
                                      </p:tavLst>
                                    </p:anim>
                                    <p:anim calcmode="lin" valueType="num">
                                      <p:cBhvr additive="base">
                                        <p:cTn id="32" dur="500" fill="hold"/>
                                        <p:tgtEl>
                                          <p:spTgt spid="8192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81929"/>
                                        </p:tgtEl>
                                        <p:attrNameLst>
                                          <p:attrName>style.visibility</p:attrName>
                                        </p:attrNameLst>
                                      </p:cBhvr>
                                      <p:to>
                                        <p:strVal val="visible"/>
                                      </p:to>
                                    </p:set>
                                    <p:anim calcmode="lin" valueType="num">
                                      <p:cBhvr additive="base">
                                        <p:cTn id="37" dur="500" fill="hold"/>
                                        <p:tgtEl>
                                          <p:spTgt spid="81929"/>
                                        </p:tgtEl>
                                        <p:attrNameLst>
                                          <p:attrName>ppt_x</p:attrName>
                                        </p:attrNameLst>
                                      </p:cBhvr>
                                      <p:tavLst>
                                        <p:tav tm="0">
                                          <p:val>
                                            <p:strVal val="0-#ppt_w/2"/>
                                          </p:val>
                                        </p:tav>
                                        <p:tav tm="100000">
                                          <p:val>
                                            <p:strVal val="#ppt_x"/>
                                          </p:val>
                                        </p:tav>
                                      </p:tavLst>
                                    </p:anim>
                                    <p:anim calcmode="lin" valueType="num">
                                      <p:cBhvr additive="base">
                                        <p:cTn id="38" dur="500" fill="hold"/>
                                        <p:tgtEl>
                                          <p:spTgt spid="81929"/>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81934"/>
                                        </p:tgtEl>
                                        <p:attrNameLst>
                                          <p:attrName>style.visibility</p:attrName>
                                        </p:attrNameLst>
                                      </p:cBhvr>
                                      <p:to>
                                        <p:strVal val="visible"/>
                                      </p:to>
                                    </p:set>
                                    <p:anim calcmode="lin" valueType="num">
                                      <p:cBhvr additive="base">
                                        <p:cTn id="43" dur="500" fill="hold"/>
                                        <p:tgtEl>
                                          <p:spTgt spid="81934"/>
                                        </p:tgtEl>
                                        <p:attrNameLst>
                                          <p:attrName>ppt_x</p:attrName>
                                        </p:attrNameLst>
                                      </p:cBhvr>
                                      <p:tavLst>
                                        <p:tav tm="0">
                                          <p:val>
                                            <p:strVal val="0-#ppt_w/2"/>
                                          </p:val>
                                        </p:tav>
                                        <p:tav tm="100000">
                                          <p:val>
                                            <p:strVal val="#ppt_x"/>
                                          </p:val>
                                        </p:tav>
                                      </p:tavLst>
                                    </p:anim>
                                    <p:anim calcmode="lin" valueType="num">
                                      <p:cBhvr additive="base">
                                        <p:cTn id="44" dur="500" fill="hold"/>
                                        <p:tgtEl>
                                          <p:spTgt spid="81934"/>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81935"/>
                                        </p:tgtEl>
                                        <p:attrNameLst>
                                          <p:attrName>style.visibility</p:attrName>
                                        </p:attrNameLst>
                                      </p:cBhvr>
                                      <p:to>
                                        <p:strVal val="visible"/>
                                      </p:to>
                                    </p:set>
                                    <p:anim calcmode="lin" valueType="num">
                                      <p:cBhvr additive="base">
                                        <p:cTn id="49" dur="500" fill="hold"/>
                                        <p:tgtEl>
                                          <p:spTgt spid="81935"/>
                                        </p:tgtEl>
                                        <p:attrNameLst>
                                          <p:attrName>ppt_x</p:attrName>
                                        </p:attrNameLst>
                                      </p:cBhvr>
                                      <p:tavLst>
                                        <p:tav tm="0">
                                          <p:val>
                                            <p:strVal val="0-#ppt_w/2"/>
                                          </p:val>
                                        </p:tav>
                                        <p:tav tm="100000">
                                          <p:val>
                                            <p:strVal val="#ppt_x"/>
                                          </p:val>
                                        </p:tav>
                                      </p:tavLst>
                                    </p:anim>
                                    <p:anim calcmode="lin" valueType="num">
                                      <p:cBhvr additive="base">
                                        <p:cTn id="50" dur="500" fill="hold"/>
                                        <p:tgtEl>
                                          <p:spTgt spid="81935"/>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1935"/>
                                        </p:tgtEl>
                                        <p:attrNameLst>
                                          <p:attrName>ppt_c</p:attrName>
                                        </p:attrNameLst>
                                      </p:cBhvr>
                                      <p:to>
                                        <a:srgbClr val="FF33CC"/>
                                      </p:to>
                                    </p:animClr>
                                  </p:sub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81936"/>
                                        </p:tgtEl>
                                        <p:attrNameLst>
                                          <p:attrName>style.visibility</p:attrName>
                                        </p:attrNameLst>
                                      </p:cBhvr>
                                      <p:to>
                                        <p:strVal val="visible"/>
                                      </p:to>
                                    </p:set>
                                    <p:anim calcmode="lin" valueType="num">
                                      <p:cBhvr additive="base">
                                        <p:cTn id="55" dur="500" fill="hold"/>
                                        <p:tgtEl>
                                          <p:spTgt spid="81936"/>
                                        </p:tgtEl>
                                        <p:attrNameLst>
                                          <p:attrName>ppt_x</p:attrName>
                                        </p:attrNameLst>
                                      </p:cBhvr>
                                      <p:tavLst>
                                        <p:tav tm="0">
                                          <p:val>
                                            <p:strVal val="0-#ppt_w/2"/>
                                          </p:val>
                                        </p:tav>
                                        <p:tav tm="100000">
                                          <p:val>
                                            <p:strVal val="#ppt_x"/>
                                          </p:val>
                                        </p:tav>
                                      </p:tavLst>
                                    </p:anim>
                                    <p:anim calcmode="lin" valueType="num">
                                      <p:cBhvr additive="base">
                                        <p:cTn id="56" dur="500" fill="hold"/>
                                        <p:tgtEl>
                                          <p:spTgt spid="81936"/>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81942"/>
                                        </p:tgtEl>
                                        <p:attrNameLst>
                                          <p:attrName>style.visibility</p:attrName>
                                        </p:attrNameLst>
                                      </p:cBhvr>
                                      <p:to>
                                        <p:strVal val="visible"/>
                                      </p:to>
                                    </p:set>
                                    <p:anim calcmode="lin" valueType="num">
                                      <p:cBhvr additive="base">
                                        <p:cTn id="61" dur="500" fill="hold"/>
                                        <p:tgtEl>
                                          <p:spTgt spid="81942"/>
                                        </p:tgtEl>
                                        <p:attrNameLst>
                                          <p:attrName>ppt_x</p:attrName>
                                        </p:attrNameLst>
                                      </p:cBhvr>
                                      <p:tavLst>
                                        <p:tav tm="0">
                                          <p:val>
                                            <p:strVal val="0-#ppt_w/2"/>
                                          </p:val>
                                        </p:tav>
                                        <p:tav tm="100000">
                                          <p:val>
                                            <p:strVal val="#ppt_x"/>
                                          </p:val>
                                        </p:tav>
                                      </p:tavLst>
                                    </p:anim>
                                    <p:anim calcmode="lin" valueType="num">
                                      <p:cBhvr additive="base">
                                        <p:cTn id="62" dur="500" fill="hold"/>
                                        <p:tgtEl>
                                          <p:spTgt spid="819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30" grpId="0" autoUpdateAnimBg="0"/>
      <p:bldP spid="81931" grpId="0" autoUpdateAnimBg="0"/>
      <p:bldP spid="81932" grpId="0" autoUpdateAnimBg="0"/>
      <p:bldP spid="81933" grpId="0" autoUpdateAnimBg="0"/>
      <p:bldP spid="81934" grpId="0" autoUpdateAnimBg="0"/>
      <p:bldP spid="81935" grpId="0" autoUpdateAnimBg="0"/>
      <p:bldP spid="81936"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Slide Number Placeholder 3"/>
          <p:cNvSpPr>
            <a:spLocks noGrp="1"/>
          </p:cNvSpPr>
          <p:nvPr>
            <p:ph type="sldNum" sz="quarter" idx="10"/>
          </p:nvPr>
        </p:nvSpPr>
        <p:spPr>
          <a:xfrm>
            <a:off x="4408488" y="6388100"/>
            <a:ext cx="773112" cy="476250"/>
          </a:xfrm>
        </p:spPr>
        <p:txBody>
          <a:bodyPr/>
          <a:lstStyle/>
          <a:p>
            <a:pPr algn="l" fontAlgn="auto">
              <a:spcAft>
                <a:spcPts val="0"/>
              </a:spcAft>
              <a:defRPr/>
            </a:pPr>
            <a:fld id="{EB36A218-BF86-4955-935F-89C2098CAAB7}" type="slidenum">
              <a:rPr lang="en-US" b="0">
                <a:solidFill>
                  <a:schemeClr val="bg1"/>
                </a:solidFill>
              </a:rPr>
              <a:pPr algn="l" fontAlgn="auto">
                <a:spcAft>
                  <a:spcPts val="0"/>
                </a:spcAft>
                <a:defRPr/>
              </a:pPr>
              <a:t>13</a:t>
            </a:fld>
            <a:endParaRPr lang="en-US" b="0" dirty="0">
              <a:solidFill>
                <a:schemeClr val="bg1"/>
              </a:solidFill>
            </a:endParaRPr>
          </a:p>
        </p:txBody>
      </p:sp>
      <p:sp>
        <p:nvSpPr>
          <p:cNvPr id="82946" name="Rectangle 2"/>
          <p:cNvSpPr>
            <a:spLocks noGrp="1" noChangeArrowheads="1"/>
          </p:cNvSpPr>
          <p:nvPr>
            <p:ph type="title"/>
          </p:nvPr>
        </p:nvSpPr>
        <p:spPr>
          <a:xfrm>
            <a:off x="228600" y="228600"/>
            <a:ext cx="8534400" cy="609600"/>
          </a:xfrm>
        </p:spPr>
        <p:txBody>
          <a:bodyPr/>
          <a:lstStyle/>
          <a:p>
            <a:pPr eaLnBrk="1" hangingPunct="1">
              <a:defRPr/>
            </a:pPr>
            <a:r>
              <a:rPr lang="en-US" smtClean="0"/>
              <a:t>Occurrence of failure (Example)</a:t>
            </a:r>
          </a:p>
        </p:txBody>
      </p:sp>
      <p:sp>
        <p:nvSpPr>
          <p:cNvPr id="82947" name="Text Box 3"/>
          <p:cNvSpPr txBox="1">
            <a:spLocks noChangeArrowheads="1"/>
          </p:cNvSpPr>
          <p:nvPr/>
        </p:nvSpPr>
        <p:spPr bwMode="auto">
          <a:xfrm>
            <a:off x="838200" y="1371600"/>
            <a:ext cx="2590800" cy="161448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US"/>
              <a:t>&lt;T0 Starts&gt;</a:t>
            </a:r>
          </a:p>
          <a:p>
            <a:pPr fontAlgn="auto">
              <a:spcBef>
                <a:spcPts val="0"/>
              </a:spcBef>
              <a:spcAft>
                <a:spcPts val="0"/>
              </a:spcAft>
              <a:defRPr/>
            </a:pPr>
            <a:r>
              <a:rPr lang="en-US"/>
              <a:t>&lt;T0, A,950&gt;</a:t>
            </a:r>
          </a:p>
          <a:p>
            <a:pPr fontAlgn="auto">
              <a:spcBef>
                <a:spcPts val="0"/>
              </a:spcBef>
              <a:spcAft>
                <a:spcPts val="0"/>
              </a:spcAft>
              <a:defRPr/>
            </a:pPr>
            <a:r>
              <a:rPr lang="en-US"/>
              <a:t>&lt;T0,B,2050&gt;</a:t>
            </a:r>
          </a:p>
          <a:p>
            <a:pPr fontAlgn="auto">
              <a:spcBef>
                <a:spcPts val="0"/>
              </a:spcBef>
              <a:spcAft>
                <a:spcPts val="0"/>
              </a:spcAft>
              <a:defRPr/>
            </a:pPr>
            <a:r>
              <a:rPr lang="en-US">
                <a:solidFill>
                  <a:srgbClr val="FF0066"/>
                </a:solidFill>
              </a:rPr>
              <a:t>CRASH</a:t>
            </a:r>
          </a:p>
        </p:txBody>
      </p:sp>
      <p:sp>
        <p:nvSpPr>
          <p:cNvPr id="82948" name="Text Box 4"/>
          <p:cNvSpPr txBox="1">
            <a:spLocks noChangeArrowheads="1"/>
          </p:cNvSpPr>
          <p:nvPr/>
        </p:nvSpPr>
        <p:spPr bwMode="auto">
          <a:xfrm>
            <a:off x="3657600" y="1219200"/>
            <a:ext cx="2590800" cy="285273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US" dirty="0"/>
              <a:t>&lt;T0 Starts&gt;</a:t>
            </a:r>
          </a:p>
          <a:p>
            <a:pPr fontAlgn="auto">
              <a:spcBef>
                <a:spcPts val="0"/>
              </a:spcBef>
              <a:spcAft>
                <a:spcPts val="0"/>
              </a:spcAft>
              <a:defRPr/>
            </a:pPr>
            <a:r>
              <a:rPr lang="en-US" dirty="0"/>
              <a:t>&lt;T0, A,950&gt;</a:t>
            </a:r>
          </a:p>
          <a:p>
            <a:pPr fontAlgn="auto">
              <a:spcBef>
                <a:spcPts val="0"/>
              </a:spcBef>
              <a:spcAft>
                <a:spcPts val="0"/>
              </a:spcAft>
              <a:defRPr/>
            </a:pPr>
            <a:r>
              <a:rPr lang="en-US" dirty="0"/>
              <a:t>&lt;T0,B,2050&gt;</a:t>
            </a:r>
          </a:p>
          <a:p>
            <a:pPr fontAlgn="auto">
              <a:spcBef>
                <a:spcPts val="0"/>
              </a:spcBef>
              <a:spcAft>
                <a:spcPts val="0"/>
              </a:spcAft>
              <a:defRPr/>
            </a:pPr>
            <a:r>
              <a:rPr lang="en-US" dirty="0"/>
              <a:t>&lt;T0 Commits&gt;</a:t>
            </a:r>
          </a:p>
          <a:p>
            <a:pPr fontAlgn="auto">
              <a:spcBef>
                <a:spcPts val="0"/>
              </a:spcBef>
              <a:spcAft>
                <a:spcPts val="0"/>
              </a:spcAft>
              <a:defRPr/>
            </a:pPr>
            <a:r>
              <a:rPr lang="en-US" dirty="0"/>
              <a:t>&lt;T1 Starts&gt;</a:t>
            </a:r>
          </a:p>
          <a:p>
            <a:pPr fontAlgn="auto">
              <a:spcBef>
                <a:spcPts val="0"/>
              </a:spcBef>
              <a:spcAft>
                <a:spcPts val="0"/>
              </a:spcAft>
              <a:defRPr/>
            </a:pPr>
            <a:r>
              <a:rPr lang="en-US" dirty="0"/>
              <a:t>&lt;T1,C,600&gt;</a:t>
            </a:r>
          </a:p>
          <a:p>
            <a:pPr fontAlgn="auto">
              <a:spcBef>
                <a:spcPts val="0"/>
              </a:spcBef>
              <a:spcAft>
                <a:spcPts val="0"/>
              </a:spcAft>
              <a:defRPr/>
            </a:pPr>
            <a:r>
              <a:rPr lang="en-US" dirty="0">
                <a:solidFill>
                  <a:srgbClr val="FF0066"/>
                </a:solidFill>
              </a:rPr>
              <a:t>CRASH</a:t>
            </a:r>
          </a:p>
        </p:txBody>
      </p:sp>
      <p:sp>
        <p:nvSpPr>
          <p:cNvPr id="82949" name="Text Box 5"/>
          <p:cNvSpPr txBox="1">
            <a:spLocks noChangeArrowheads="1"/>
          </p:cNvSpPr>
          <p:nvPr/>
        </p:nvSpPr>
        <p:spPr bwMode="auto">
          <a:xfrm>
            <a:off x="6400800" y="1219200"/>
            <a:ext cx="2590800" cy="326548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US"/>
              <a:t>&lt;T0 Starts&gt;</a:t>
            </a:r>
          </a:p>
          <a:p>
            <a:pPr fontAlgn="auto">
              <a:spcBef>
                <a:spcPts val="0"/>
              </a:spcBef>
              <a:spcAft>
                <a:spcPts val="0"/>
              </a:spcAft>
              <a:defRPr/>
            </a:pPr>
            <a:r>
              <a:rPr lang="en-US"/>
              <a:t>&lt;T0, A,950&gt;</a:t>
            </a:r>
          </a:p>
          <a:p>
            <a:pPr fontAlgn="auto">
              <a:spcBef>
                <a:spcPts val="0"/>
              </a:spcBef>
              <a:spcAft>
                <a:spcPts val="0"/>
              </a:spcAft>
              <a:defRPr/>
            </a:pPr>
            <a:r>
              <a:rPr lang="en-US"/>
              <a:t>&lt;T0,B,2050&gt;</a:t>
            </a:r>
          </a:p>
          <a:p>
            <a:pPr fontAlgn="auto">
              <a:spcBef>
                <a:spcPts val="0"/>
              </a:spcBef>
              <a:spcAft>
                <a:spcPts val="0"/>
              </a:spcAft>
              <a:defRPr/>
            </a:pPr>
            <a:r>
              <a:rPr lang="en-US"/>
              <a:t>&lt;T0 Commits&gt;</a:t>
            </a:r>
          </a:p>
          <a:p>
            <a:pPr fontAlgn="auto">
              <a:spcBef>
                <a:spcPts val="0"/>
              </a:spcBef>
              <a:spcAft>
                <a:spcPts val="0"/>
              </a:spcAft>
              <a:defRPr/>
            </a:pPr>
            <a:r>
              <a:rPr lang="en-US"/>
              <a:t>&lt;T1 Starts&gt;</a:t>
            </a:r>
          </a:p>
          <a:p>
            <a:pPr fontAlgn="auto">
              <a:spcBef>
                <a:spcPts val="0"/>
              </a:spcBef>
              <a:spcAft>
                <a:spcPts val="0"/>
              </a:spcAft>
              <a:defRPr/>
            </a:pPr>
            <a:r>
              <a:rPr lang="en-US"/>
              <a:t>&lt;T1,C,600&gt;</a:t>
            </a:r>
          </a:p>
          <a:p>
            <a:pPr fontAlgn="auto">
              <a:spcBef>
                <a:spcPts val="0"/>
              </a:spcBef>
              <a:spcAft>
                <a:spcPts val="0"/>
              </a:spcAft>
              <a:defRPr/>
            </a:pPr>
            <a:r>
              <a:rPr lang="en-US"/>
              <a:t>&lt;T1 Commits&gt;</a:t>
            </a:r>
          </a:p>
          <a:p>
            <a:pPr fontAlgn="auto">
              <a:spcBef>
                <a:spcPts val="0"/>
              </a:spcBef>
              <a:spcAft>
                <a:spcPts val="0"/>
              </a:spcAft>
              <a:defRPr/>
            </a:pPr>
            <a:r>
              <a:rPr lang="en-US">
                <a:solidFill>
                  <a:srgbClr val="FF0066"/>
                </a:solidFill>
              </a:rPr>
              <a:t>CRASH</a:t>
            </a:r>
          </a:p>
        </p:txBody>
      </p:sp>
      <p:sp>
        <p:nvSpPr>
          <p:cNvPr id="82950" name="Text Box 6"/>
          <p:cNvSpPr txBox="1">
            <a:spLocks noChangeArrowheads="1"/>
          </p:cNvSpPr>
          <p:nvPr/>
        </p:nvSpPr>
        <p:spPr bwMode="auto">
          <a:xfrm>
            <a:off x="609600" y="3200400"/>
            <a:ext cx="2667000" cy="366713"/>
          </a:xfrm>
          <a:prstGeom prst="rect">
            <a:avLst/>
          </a:prstGeom>
          <a:noFill/>
          <a:ln w="9525">
            <a:noFill/>
            <a:miter lim="800000"/>
            <a:headEnd/>
            <a:tailEnd/>
          </a:ln>
        </p:spPr>
        <p:txBody>
          <a:bodyPr>
            <a:spAutoFit/>
          </a:bodyPr>
          <a:lstStyle/>
          <a:p>
            <a:r>
              <a:rPr lang="en-US"/>
              <a:t>Recovery: No Action</a:t>
            </a:r>
          </a:p>
        </p:txBody>
      </p:sp>
      <p:sp>
        <p:nvSpPr>
          <p:cNvPr id="82951" name="Text Box 7"/>
          <p:cNvSpPr txBox="1">
            <a:spLocks noChangeArrowheads="1"/>
          </p:cNvSpPr>
          <p:nvPr/>
        </p:nvSpPr>
        <p:spPr bwMode="auto">
          <a:xfrm>
            <a:off x="3657600" y="4343400"/>
            <a:ext cx="2590800" cy="366713"/>
          </a:xfrm>
          <a:prstGeom prst="rect">
            <a:avLst/>
          </a:prstGeom>
          <a:noFill/>
          <a:ln w="9525">
            <a:noFill/>
            <a:miter lim="800000"/>
            <a:headEnd/>
            <a:tailEnd/>
          </a:ln>
        </p:spPr>
        <p:txBody>
          <a:bodyPr>
            <a:spAutoFit/>
          </a:bodyPr>
          <a:lstStyle/>
          <a:p>
            <a:r>
              <a:rPr lang="en-US"/>
              <a:t>Recovery: redo(T0)</a:t>
            </a:r>
          </a:p>
        </p:txBody>
      </p:sp>
      <p:sp>
        <p:nvSpPr>
          <p:cNvPr id="82952" name="Text Box 8"/>
          <p:cNvSpPr txBox="1">
            <a:spLocks noChangeArrowheads="1"/>
          </p:cNvSpPr>
          <p:nvPr/>
        </p:nvSpPr>
        <p:spPr bwMode="auto">
          <a:xfrm>
            <a:off x="6324600" y="4648200"/>
            <a:ext cx="2819400" cy="779463"/>
          </a:xfrm>
          <a:prstGeom prst="rect">
            <a:avLst/>
          </a:prstGeom>
          <a:noFill/>
          <a:ln w="9525">
            <a:noFill/>
            <a:miter lim="800000"/>
            <a:headEnd/>
            <a:tailEnd/>
          </a:ln>
        </p:spPr>
        <p:txBody>
          <a:bodyPr>
            <a:spAutoFit/>
          </a:bodyPr>
          <a:lstStyle/>
          <a:p>
            <a:r>
              <a:rPr lang="en-US"/>
              <a:t>Recovery:Redo(T0),</a:t>
            </a:r>
          </a:p>
          <a:p>
            <a:r>
              <a:rPr lang="en-US"/>
              <a:t>                Redo(T1)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82947"/>
                                        </p:tgtEl>
                                        <p:attrNameLst>
                                          <p:attrName>style.visibility</p:attrName>
                                        </p:attrNameLst>
                                      </p:cBhvr>
                                      <p:to>
                                        <p:strVal val="visible"/>
                                      </p:to>
                                    </p:set>
                                    <p:animEffect transition="in" filter="slide(fromTop)">
                                      <p:cBhvr>
                                        <p:cTn id="7" dur="500"/>
                                        <p:tgtEl>
                                          <p:spTgt spid="8294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8295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2" presetClass="entr" presetSubtype="1" fill="hold" grpId="0" nodeType="clickEffect">
                                  <p:stCondLst>
                                    <p:cond delay="0"/>
                                  </p:stCondLst>
                                  <p:childTnLst>
                                    <p:set>
                                      <p:cBhvr>
                                        <p:cTn id="15" dur="1" fill="hold">
                                          <p:stCondLst>
                                            <p:cond delay="0"/>
                                          </p:stCondLst>
                                        </p:cTn>
                                        <p:tgtEl>
                                          <p:spTgt spid="82948"/>
                                        </p:tgtEl>
                                        <p:attrNameLst>
                                          <p:attrName>style.visibility</p:attrName>
                                        </p:attrNameLst>
                                      </p:cBhvr>
                                      <p:to>
                                        <p:strVal val="visible"/>
                                      </p:to>
                                    </p:set>
                                    <p:animEffect transition="in" filter="slide(fromTop)">
                                      <p:cBhvr>
                                        <p:cTn id="16" dur="500"/>
                                        <p:tgtEl>
                                          <p:spTgt spid="8294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8295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2" presetClass="entr" presetSubtype="1" fill="hold" grpId="0" nodeType="clickEffect">
                                  <p:stCondLst>
                                    <p:cond delay="0"/>
                                  </p:stCondLst>
                                  <p:childTnLst>
                                    <p:set>
                                      <p:cBhvr>
                                        <p:cTn id="24" dur="1" fill="hold">
                                          <p:stCondLst>
                                            <p:cond delay="0"/>
                                          </p:stCondLst>
                                        </p:cTn>
                                        <p:tgtEl>
                                          <p:spTgt spid="82949"/>
                                        </p:tgtEl>
                                        <p:attrNameLst>
                                          <p:attrName>style.visibility</p:attrName>
                                        </p:attrNameLst>
                                      </p:cBhvr>
                                      <p:to>
                                        <p:strVal val="visible"/>
                                      </p:to>
                                    </p:set>
                                    <p:animEffect transition="in" filter="slide(fromTop)">
                                      <p:cBhvr>
                                        <p:cTn id="25" dur="500"/>
                                        <p:tgtEl>
                                          <p:spTgt spid="82949"/>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829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animBg="1" autoUpdateAnimBg="0"/>
      <p:bldP spid="82948" grpId="0" animBg="1" autoUpdateAnimBg="0"/>
      <p:bldP spid="82949" grpId="0" animBg="1" autoUpdateAnimBg="0"/>
      <p:bldP spid="82950" grpId="0" autoUpdateAnimBg="0"/>
      <p:bldP spid="82951" grpId="0" autoUpdateAnimBg="0"/>
      <p:bldP spid="82952"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4419600" y="6381750"/>
            <a:ext cx="773113" cy="476250"/>
          </a:xfrm>
        </p:spPr>
        <p:txBody>
          <a:bodyPr/>
          <a:lstStyle/>
          <a:p>
            <a:pPr algn="l" fontAlgn="auto">
              <a:spcAft>
                <a:spcPts val="0"/>
              </a:spcAft>
              <a:defRPr/>
            </a:pPr>
            <a:fld id="{03004E00-7263-4D4A-A954-B3AB4B959662}" type="slidenum">
              <a:rPr lang="en-US" b="0">
                <a:solidFill>
                  <a:schemeClr val="bg1"/>
                </a:solidFill>
              </a:rPr>
              <a:pPr algn="l" fontAlgn="auto">
                <a:spcAft>
                  <a:spcPts val="0"/>
                </a:spcAft>
                <a:defRPr/>
              </a:pPr>
              <a:t>14</a:t>
            </a:fld>
            <a:endParaRPr lang="en-US" b="0" dirty="0">
              <a:solidFill>
                <a:schemeClr val="bg1"/>
              </a:solidFill>
            </a:endParaRPr>
          </a:p>
        </p:txBody>
      </p:sp>
      <p:sp>
        <p:nvSpPr>
          <p:cNvPr id="17410" name="Rectangle 2"/>
          <p:cNvSpPr>
            <a:spLocks noGrp="1" noChangeArrowheads="1"/>
          </p:cNvSpPr>
          <p:nvPr>
            <p:ph type="title"/>
          </p:nvPr>
        </p:nvSpPr>
        <p:spPr/>
        <p:txBody>
          <a:bodyPr/>
          <a:lstStyle/>
          <a:p>
            <a:pPr eaLnBrk="1" hangingPunct="1">
              <a:defRPr/>
            </a:pPr>
            <a:r>
              <a:rPr lang="en-US" smtClean="0"/>
              <a:t>Immediate update scheme (1 of 2)</a:t>
            </a:r>
          </a:p>
        </p:txBody>
      </p:sp>
      <p:sp>
        <p:nvSpPr>
          <p:cNvPr id="16388" name="Rectangle 3"/>
          <p:cNvSpPr>
            <a:spLocks noGrp="1" noChangeArrowheads="1"/>
          </p:cNvSpPr>
          <p:nvPr>
            <p:ph type="body" idx="1"/>
          </p:nvPr>
        </p:nvSpPr>
        <p:spPr>
          <a:xfrm>
            <a:off x="457200" y="1219200"/>
            <a:ext cx="8458200" cy="4732338"/>
          </a:xfrm>
        </p:spPr>
        <p:txBody>
          <a:bodyPr/>
          <a:lstStyle/>
          <a:p>
            <a:pPr eaLnBrk="1" hangingPunct="1">
              <a:buFont typeface="Arial" pitchFamily="34" charset="0"/>
              <a:buChar char="•"/>
            </a:pPr>
            <a:r>
              <a:rPr lang="en-US" smtClean="0"/>
              <a:t>Allows the modifications to be output to the database while the transaction is in the ACTIVE state</a:t>
            </a:r>
          </a:p>
          <a:p>
            <a:pPr eaLnBrk="1" hangingPunct="1">
              <a:buFont typeface="Arial" pitchFamily="34" charset="0"/>
              <a:buChar char="•"/>
            </a:pPr>
            <a:endParaRPr lang="en-US" smtClean="0"/>
          </a:p>
          <a:p>
            <a:pPr eaLnBrk="1" hangingPunct="1">
              <a:buFont typeface="Arial" pitchFamily="34" charset="0"/>
              <a:buChar char="•"/>
            </a:pPr>
            <a:r>
              <a:rPr lang="en-US" smtClean="0"/>
              <a:t>This uses two procedures :</a:t>
            </a:r>
            <a:r>
              <a:rPr lang="en-US" b="1" smtClean="0"/>
              <a:t>UNDO </a:t>
            </a:r>
            <a:r>
              <a:rPr lang="en-US" smtClean="0"/>
              <a:t>and</a:t>
            </a:r>
            <a:r>
              <a:rPr lang="en-US" b="1" smtClean="0"/>
              <a:t> REDO</a:t>
            </a:r>
          </a:p>
          <a:p>
            <a:pPr eaLnBrk="1" hangingPunct="1"/>
            <a:endParaRPr lang="en-US" b="1" smtClean="0"/>
          </a:p>
          <a:p>
            <a:pPr eaLnBrk="1" hangingPunct="1"/>
            <a:endParaRPr lang="en-US"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4419600" y="6381750"/>
            <a:ext cx="773113" cy="476250"/>
          </a:xfrm>
        </p:spPr>
        <p:txBody>
          <a:bodyPr/>
          <a:lstStyle/>
          <a:p>
            <a:pPr algn="l" fontAlgn="auto">
              <a:spcAft>
                <a:spcPts val="0"/>
              </a:spcAft>
              <a:defRPr/>
            </a:pPr>
            <a:fld id="{E7309045-925F-479C-857E-C7FB5FC1B0E9}" type="slidenum">
              <a:rPr lang="en-US" b="0">
                <a:solidFill>
                  <a:schemeClr val="bg1"/>
                </a:solidFill>
              </a:rPr>
              <a:pPr algn="l" fontAlgn="auto">
                <a:spcAft>
                  <a:spcPts val="0"/>
                </a:spcAft>
                <a:defRPr/>
              </a:pPr>
              <a:t>15</a:t>
            </a:fld>
            <a:endParaRPr lang="en-US" b="0" dirty="0">
              <a:solidFill>
                <a:schemeClr val="bg1"/>
              </a:solidFill>
            </a:endParaRPr>
          </a:p>
        </p:txBody>
      </p:sp>
      <p:sp>
        <p:nvSpPr>
          <p:cNvPr id="77826" name="Rectangle 2"/>
          <p:cNvSpPr>
            <a:spLocks noGrp="1" noChangeArrowheads="1"/>
          </p:cNvSpPr>
          <p:nvPr>
            <p:ph type="title"/>
          </p:nvPr>
        </p:nvSpPr>
        <p:spPr/>
        <p:txBody>
          <a:bodyPr/>
          <a:lstStyle/>
          <a:p>
            <a:pPr eaLnBrk="1" hangingPunct="1">
              <a:defRPr/>
            </a:pPr>
            <a:r>
              <a:rPr lang="en-US" smtClean="0"/>
              <a:t>Immediate update scheme (2 of 2)</a:t>
            </a:r>
          </a:p>
        </p:txBody>
      </p:sp>
      <p:sp>
        <p:nvSpPr>
          <p:cNvPr id="17412" name="Rectangle 3"/>
          <p:cNvSpPr>
            <a:spLocks noGrp="1" noChangeArrowheads="1"/>
          </p:cNvSpPr>
          <p:nvPr>
            <p:ph type="body" idx="1"/>
          </p:nvPr>
        </p:nvSpPr>
        <p:spPr/>
        <p:txBody>
          <a:bodyPr/>
          <a:lstStyle/>
          <a:p>
            <a:pPr eaLnBrk="1" hangingPunct="1">
              <a:buFont typeface="Arial" pitchFamily="34" charset="0"/>
              <a:buChar char="•"/>
            </a:pPr>
            <a:r>
              <a:rPr lang="en-US" smtClean="0"/>
              <a:t>The transaction is undone, if the log contains  &lt;Ti start&gt; but does not contain &lt;Ti COMMIT&gt;</a:t>
            </a:r>
          </a:p>
          <a:p>
            <a:pPr eaLnBrk="1" hangingPunct="1">
              <a:buFont typeface="Arial" pitchFamily="34" charset="0"/>
              <a:buChar char="•"/>
            </a:pPr>
            <a:endParaRPr lang="en-US" smtClean="0"/>
          </a:p>
          <a:p>
            <a:pPr eaLnBrk="1" hangingPunct="1">
              <a:buFont typeface="Arial" pitchFamily="34" charset="0"/>
              <a:buChar char="•"/>
            </a:pPr>
            <a:r>
              <a:rPr lang="en-US" smtClean="0"/>
              <a:t>The transaction need to be redone, if the log contains both the records &lt;Ti START&gt; and &lt;Ti COMMIT&gt;</a:t>
            </a:r>
          </a:p>
          <a:p>
            <a:pPr lvl="1" eaLnBrk="1" hangingPunct="1"/>
            <a:endParaRPr lang="en-US" smtClean="0"/>
          </a:p>
          <a:p>
            <a:pPr eaLnBrk="1" hangingPunct="1"/>
            <a:endParaRPr lang="en-US"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3"/>
          <p:cNvSpPr>
            <a:spLocks noGrp="1"/>
          </p:cNvSpPr>
          <p:nvPr>
            <p:ph type="sldNum" sz="quarter" idx="10"/>
          </p:nvPr>
        </p:nvSpPr>
        <p:spPr>
          <a:xfrm>
            <a:off x="4343400" y="6381750"/>
            <a:ext cx="773113" cy="476250"/>
          </a:xfrm>
        </p:spPr>
        <p:txBody>
          <a:bodyPr/>
          <a:lstStyle/>
          <a:p>
            <a:pPr algn="l" fontAlgn="auto">
              <a:spcAft>
                <a:spcPts val="0"/>
              </a:spcAft>
              <a:defRPr/>
            </a:pPr>
            <a:fld id="{3C3EFB44-35AE-43C3-A103-852C756D3128}" type="slidenum">
              <a:rPr lang="en-US" b="0">
                <a:solidFill>
                  <a:schemeClr val="bg1"/>
                </a:solidFill>
              </a:rPr>
              <a:pPr algn="l" fontAlgn="auto">
                <a:spcAft>
                  <a:spcPts val="0"/>
                </a:spcAft>
                <a:defRPr/>
              </a:pPr>
              <a:t>16</a:t>
            </a:fld>
            <a:endParaRPr lang="en-US" b="0" dirty="0">
              <a:solidFill>
                <a:schemeClr val="bg1"/>
              </a:solidFill>
            </a:endParaRPr>
          </a:p>
        </p:txBody>
      </p:sp>
      <p:sp>
        <p:nvSpPr>
          <p:cNvPr id="86018" name="Rectangle 2"/>
          <p:cNvSpPr>
            <a:spLocks noGrp="1" noChangeArrowheads="1"/>
          </p:cNvSpPr>
          <p:nvPr>
            <p:ph type="title"/>
          </p:nvPr>
        </p:nvSpPr>
        <p:spPr>
          <a:xfrm>
            <a:off x="0" y="228600"/>
            <a:ext cx="8610600" cy="533400"/>
          </a:xfrm>
        </p:spPr>
        <p:txBody>
          <a:bodyPr/>
          <a:lstStyle/>
          <a:p>
            <a:pPr eaLnBrk="1" hangingPunct="1">
              <a:defRPr/>
            </a:pPr>
            <a:r>
              <a:rPr lang="en-US" smtClean="0"/>
              <a:t>Immediate DB Modification</a:t>
            </a:r>
          </a:p>
        </p:txBody>
      </p:sp>
      <p:sp>
        <p:nvSpPr>
          <p:cNvPr id="18436" name="Text Box 3"/>
          <p:cNvSpPr txBox="1">
            <a:spLocks noChangeArrowheads="1"/>
          </p:cNvSpPr>
          <p:nvPr/>
        </p:nvSpPr>
        <p:spPr bwMode="auto">
          <a:xfrm>
            <a:off x="7543800" y="2057400"/>
            <a:ext cx="1371600" cy="376238"/>
          </a:xfrm>
          <a:prstGeom prst="rect">
            <a:avLst/>
          </a:prstGeom>
          <a:solidFill>
            <a:srgbClr val="3399FF"/>
          </a:solidFill>
          <a:ln w="9525">
            <a:solidFill>
              <a:schemeClr val="tx1"/>
            </a:solidFill>
            <a:miter lim="800000"/>
            <a:headEnd/>
            <a:tailEnd/>
          </a:ln>
        </p:spPr>
        <p:txBody>
          <a:bodyPr>
            <a:spAutoFit/>
          </a:bodyPr>
          <a:lstStyle/>
          <a:p>
            <a:r>
              <a:rPr lang="en-US">
                <a:solidFill>
                  <a:schemeClr val="bg1"/>
                </a:solidFill>
              </a:rPr>
              <a:t>A=1000</a:t>
            </a:r>
          </a:p>
        </p:txBody>
      </p:sp>
      <p:sp>
        <p:nvSpPr>
          <p:cNvPr id="18437" name="Text Box 4"/>
          <p:cNvSpPr txBox="1">
            <a:spLocks noChangeArrowheads="1"/>
          </p:cNvSpPr>
          <p:nvPr/>
        </p:nvSpPr>
        <p:spPr bwMode="auto">
          <a:xfrm>
            <a:off x="7543800" y="4638675"/>
            <a:ext cx="1371600" cy="376238"/>
          </a:xfrm>
          <a:prstGeom prst="rect">
            <a:avLst/>
          </a:prstGeom>
          <a:solidFill>
            <a:srgbClr val="3399FF"/>
          </a:solidFill>
          <a:ln w="9525">
            <a:solidFill>
              <a:schemeClr val="tx1"/>
            </a:solidFill>
            <a:miter lim="800000"/>
            <a:headEnd/>
            <a:tailEnd/>
          </a:ln>
        </p:spPr>
        <p:txBody>
          <a:bodyPr>
            <a:spAutoFit/>
          </a:bodyPr>
          <a:lstStyle/>
          <a:p>
            <a:r>
              <a:rPr lang="en-US">
                <a:solidFill>
                  <a:schemeClr val="bg1"/>
                </a:solidFill>
              </a:rPr>
              <a:t>C=700</a:t>
            </a:r>
          </a:p>
        </p:txBody>
      </p:sp>
      <p:sp>
        <p:nvSpPr>
          <p:cNvPr id="27654" name="Text Box 5"/>
          <p:cNvSpPr txBox="1">
            <a:spLocks noChangeArrowheads="1"/>
          </p:cNvSpPr>
          <p:nvPr/>
        </p:nvSpPr>
        <p:spPr bwMode="auto">
          <a:xfrm>
            <a:off x="4876800" y="966788"/>
            <a:ext cx="1911350" cy="37623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US" dirty="0"/>
              <a:t>Log Records</a:t>
            </a:r>
          </a:p>
        </p:txBody>
      </p:sp>
      <p:sp>
        <p:nvSpPr>
          <p:cNvPr id="27655" name="Text Box 6"/>
          <p:cNvSpPr txBox="1">
            <a:spLocks noChangeArrowheads="1"/>
          </p:cNvSpPr>
          <p:nvPr/>
        </p:nvSpPr>
        <p:spPr bwMode="auto">
          <a:xfrm>
            <a:off x="7391400" y="984250"/>
            <a:ext cx="1524000" cy="376238"/>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spAutoFit/>
          </a:bodyPr>
          <a:lstStyle/>
          <a:p>
            <a:pPr fontAlgn="auto">
              <a:spcBef>
                <a:spcPts val="0"/>
              </a:spcBef>
              <a:spcAft>
                <a:spcPts val="0"/>
              </a:spcAft>
              <a:defRPr/>
            </a:pPr>
            <a:r>
              <a:rPr lang="en-US" dirty="0"/>
              <a:t>Database</a:t>
            </a:r>
          </a:p>
        </p:txBody>
      </p:sp>
      <p:sp>
        <p:nvSpPr>
          <p:cNvPr id="86023" name="Text Box 7"/>
          <p:cNvSpPr txBox="1">
            <a:spLocks noChangeArrowheads="1"/>
          </p:cNvSpPr>
          <p:nvPr/>
        </p:nvSpPr>
        <p:spPr bwMode="auto">
          <a:xfrm>
            <a:off x="4724400" y="1498600"/>
            <a:ext cx="1441450" cy="339725"/>
          </a:xfrm>
          <a:prstGeom prst="rect">
            <a:avLst/>
          </a:prstGeom>
          <a:noFill/>
          <a:ln w="12700" cap="sq">
            <a:noFill/>
            <a:miter lim="800000"/>
            <a:headEnd type="none" w="sm" len="sm"/>
            <a:tailEnd type="none" w="sm" len="sm"/>
          </a:ln>
        </p:spPr>
        <p:txBody>
          <a:bodyPr wrap="none" lIns="92075" tIns="46038" rIns="92075" bIns="46038">
            <a:spAutoFit/>
          </a:bodyPr>
          <a:lstStyle/>
          <a:p>
            <a:pPr algn="just">
              <a:lnSpc>
                <a:spcPct val="90000"/>
              </a:lnSpc>
            </a:pPr>
            <a:r>
              <a:rPr lang="en-US">
                <a:solidFill>
                  <a:srgbClr val="000000"/>
                </a:solidFill>
              </a:rPr>
              <a:t>&lt; </a:t>
            </a:r>
            <a:r>
              <a:rPr lang="en-US"/>
              <a:t>T1 Starts&gt;</a:t>
            </a:r>
          </a:p>
        </p:txBody>
      </p:sp>
      <p:sp>
        <p:nvSpPr>
          <p:cNvPr id="86024" name="Text Box 8"/>
          <p:cNvSpPr txBox="1">
            <a:spLocks noChangeArrowheads="1"/>
          </p:cNvSpPr>
          <p:nvPr/>
        </p:nvSpPr>
        <p:spPr bwMode="auto">
          <a:xfrm>
            <a:off x="4740275" y="2317750"/>
            <a:ext cx="2012950" cy="339725"/>
          </a:xfrm>
          <a:prstGeom prst="rect">
            <a:avLst/>
          </a:prstGeom>
          <a:noFill/>
          <a:ln w="12700" cap="sq">
            <a:noFill/>
            <a:miter lim="800000"/>
            <a:headEnd type="none" w="sm" len="sm"/>
            <a:tailEnd type="none" w="sm" len="sm"/>
          </a:ln>
        </p:spPr>
        <p:txBody>
          <a:bodyPr wrap="none" lIns="92075" tIns="46038" rIns="92075" bIns="46038">
            <a:spAutoFit/>
          </a:bodyPr>
          <a:lstStyle/>
          <a:p>
            <a:pPr algn="just">
              <a:lnSpc>
                <a:spcPct val="90000"/>
              </a:lnSpc>
            </a:pPr>
            <a:r>
              <a:rPr lang="en-US">
                <a:solidFill>
                  <a:srgbClr val="000000"/>
                </a:solidFill>
              </a:rPr>
              <a:t>&lt; </a:t>
            </a:r>
            <a:r>
              <a:rPr lang="en-US"/>
              <a:t>T1,A,1000,950&gt;</a:t>
            </a:r>
          </a:p>
        </p:txBody>
      </p:sp>
      <p:sp>
        <p:nvSpPr>
          <p:cNvPr id="86025" name="Text Box 9"/>
          <p:cNvSpPr txBox="1">
            <a:spLocks noChangeArrowheads="1"/>
          </p:cNvSpPr>
          <p:nvPr/>
        </p:nvSpPr>
        <p:spPr bwMode="auto">
          <a:xfrm>
            <a:off x="4724400" y="3619500"/>
            <a:ext cx="2139950" cy="339725"/>
          </a:xfrm>
          <a:prstGeom prst="rect">
            <a:avLst/>
          </a:prstGeom>
          <a:noFill/>
          <a:ln w="12700" cap="sq">
            <a:noFill/>
            <a:miter lim="800000"/>
            <a:headEnd type="none" w="sm" len="sm"/>
            <a:tailEnd type="none" w="sm" len="sm"/>
          </a:ln>
        </p:spPr>
        <p:txBody>
          <a:bodyPr wrap="none" lIns="92075" tIns="46038" rIns="92075" bIns="46038">
            <a:spAutoFit/>
          </a:bodyPr>
          <a:lstStyle/>
          <a:p>
            <a:pPr algn="just">
              <a:lnSpc>
                <a:spcPct val="90000"/>
              </a:lnSpc>
            </a:pPr>
            <a:r>
              <a:rPr lang="en-US">
                <a:solidFill>
                  <a:srgbClr val="000000"/>
                </a:solidFill>
              </a:rPr>
              <a:t>&lt; </a:t>
            </a:r>
            <a:r>
              <a:rPr lang="en-US"/>
              <a:t>T1,B,2000,2050&gt;</a:t>
            </a:r>
          </a:p>
        </p:txBody>
      </p:sp>
      <p:sp>
        <p:nvSpPr>
          <p:cNvPr id="18445" name="Text Box 10"/>
          <p:cNvSpPr txBox="1">
            <a:spLocks noChangeArrowheads="1"/>
          </p:cNvSpPr>
          <p:nvPr/>
        </p:nvSpPr>
        <p:spPr bwMode="auto">
          <a:xfrm>
            <a:off x="7543800" y="2667000"/>
            <a:ext cx="1371600" cy="376238"/>
          </a:xfrm>
          <a:prstGeom prst="rect">
            <a:avLst/>
          </a:prstGeom>
          <a:solidFill>
            <a:srgbClr val="3399FF"/>
          </a:solidFill>
          <a:ln w="9525">
            <a:solidFill>
              <a:schemeClr val="tx1"/>
            </a:solidFill>
            <a:miter lim="800000"/>
            <a:headEnd/>
            <a:tailEnd/>
          </a:ln>
        </p:spPr>
        <p:txBody>
          <a:bodyPr>
            <a:spAutoFit/>
          </a:bodyPr>
          <a:lstStyle/>
          <a:p>
            <a:r>
              <a:rPr lang="en-US">
                <a:solidFill>
                  <a:schemeClr val="bg1"/>
                </a:solidFill>
              </a:rPr>
              <a:t>B=2000</a:t>
            </a:r>
          </a:p>
        </p:txBody>
      </p:sp>
      <p:sp>
        <p:nvSpPr>
          <p:cNvPr id="86027" name="Text Box 11"/>
          <p:cNvSpPr txBox="1">
            <a:spLocks noChangeArrowheads="1"/>
          </p:cNvSpPr>
          <p:nvPr/>
        </p:nvSpPr>
        <p:spPr bwMode="auto">
          <a:xfrm>
            <a:off x="7467600" y="2057400"/>
            <a:ext cx="1447800" cy="376238"/>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spAutoFit/>
          </a:bodyPr>
          <a:lstStyle/>
          <a:p>
            <a:pPr fontAlgn="auto">
              <a:spcBef>
                <a:spcPts val="0"/>
              </a:spcBef>
              <a:spcAft>
                <a:spcPts val="0"/>
              </a:spcAft>
              <a:defRPr/>
            </a:pPr>
            <a:r>
              <a:rPr lang="en-US" dirty="0">
                <a:solidFill>
                  <a:schemeClr val="bg1"/>
                </a:solidFill>
              </a:rPr>
              <a:t>A=950</a:t>
            </a:r>
          </a:p>
        </p:txBody>
      </p:sp>
      <p:sp>
        <p:nvSpPr>
          <p:cNvPr id="86028" name="Text Box 12"/>
          <p:cNvSpPr txBox="1">
            <a:spLocks noChangeArrowheads="1"/>
          </p:cNvSpPr>
          <p:nvPr/>
        </p:nvSpPr>
        <p:spPr bwMode="auto">
          <a:xfrm>
            <a:off x="7467600" y="2667000"/>
            <a:ext cx="1447800" cy="376238"/>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spAutoFit/>
          </a:bodyPr>
          <a:lstStyle/>
          <a:p>
            <a:pPr fontAlgn="auto">
              <a:spcBef>
                <a:spcPts val="0"/>
              </a:spcBef>
              <a:spcAft>
                <a:spcPts val="0"/>
              </a:spcAft>
              <a:defRPr/>
            </a:pPr>
            <a:r>
              <a:rPr lang="en-US" dirty="0">
                <a:solidFill>
                  <a:schemeClr val="bg1"/>
                </a:solidFill>
              </a:rPr>
              <a:t>B=2050</a:t>
            </a:r>
          </a:p>
        </p:txBody>
      </p:sp>
      <p:sp>
        <p:nvSpPr>
          <p:cNvPr id="86029" name="Text Box 13"/>
          <p:cNvSpPr txBox="1">
            <a:spLocks noChangeArrowheads="1"/>
          </p:cNvSpPr>
          <p:nvPr/>
        </p:nvSpPr>
        <p:spPr bwMode="auto">
          <a:xfrm>
            <a:off x="4773613" y="4076700"/>
            <a:ext cx="1631950" cy="339725"/>
          </a:xfrm>
          <a:prstGeom prst="rect">
            <a:avLst/>
          </a:prstGeom>
          <a:noFill/>
          <a:ln w="12700" cap="sq">
            <a:noFill/>
            <a:miter lim="800000"/>
            <a:headEnd type="none" w="sm" len="sm"/>
            <a:tailEnd type="none" w="sm" len="sm"/>
          </a:ln>
        </p:spPr>
        <p:txBody>
          <a:bodyPr wrap="none" lIns="92075" tIns="46038" rIns="92075" bIns="46038">
            <a:spAutoFit/>
          </a:bodyPr>
          <a:lstStyle/>
          <a:p>
            <a:pPr algn="just">
              <a:lnSpc>
                <a:spcPct val="90000"/>
              </a:lnSpc>
            </a:pPr>
            <a:r>
              <a:rPr lang="en-US">
                <a:solidFill>
                  <a:srgbClr val="000000"/>
                </a:solidFill>
              </a:rPr>
              <a:t>&lt; </a:t>
            </a:r>
            <a:r>
              <a:rPr lang="en-US"/>
              <a:t>T1 Commit&gt;</a:t>
            </a:r>
          </a:p>
        </p:txBody>
      </p:sp>
      <p:sp>
        <p:nvSpPr>
          <p:cNvPr id="86030" name="Text Box 14"/>
          <p:cNvSpPr txBox="1">
            <a:spLocks noChangeArrowheads="1"/>
          </p:cNvSpPr>
          <p:nvPr/>
        </p:nvSpPr>
        <p:spPr bwMode="auto">
          <a:xfrm>
            <a:off x="4849813" y="4470400"/>
            <a:ext cx="1441450" cy="339725"/>
          </a:xfrm>
          <a:prstGeom prst="rect">
            <a:avLst/>
          </a:prstGeom>
          <a:noFill/>
          <a:ln w="12700" cap="sq">
            <a:noFill/>
            <a:miter lim="800000"/>
            <a:headEnd type="none" w="sm" len="sm"/>
            <a:tailEnd type="none" w="sm" len="sm"/>
          </a:ln>
        </p:spPr>
        <p:txBody>
          <a:bodyPr wrap="none" lIns="92075" tIns="46038" rIns="92075" bIns="46038">
            <a:spAutoFit/>
          </a:bodyPr>
          <a:lstStyle/>
          <a:p>
            <a:pPr algn="just">
              <a:lnSpc>
                <a:spcPct val="90000"/>
              </a:lnSpc>
            </a:pPr>
            <a:r>
              <a:rPr lang="en-US">
                <a:solidFill>
                  <a:srgbClr val="000000"/>
                </a:solidFill>
              </a:rPr>
              <a:t>&lt; </a:t>
            </a:r>
            <a:r>
              <a:rPr lang="en-US"/>
              <a:t>T2 Starts&gt;</a:t>
            </a:r>
          </a:p>
        </p:txBody>
      </p:sp>
      <p:sp>
        <p:nvSpPr>
          <p:cNvPr id="86031" name="Text Box 15"/>
          <p:cNvSpPr txBox="1">
            <a:spLocks noChangeArrowheads="1"/>
          </p:cNvSpPr>
          <p:nvPr/>
        </p:nvSpPr>
        <p:spPr bwMode="auto">
          <a:xfrm>
            <a:off x="4849813" y="5448300"/>
            <a:ext cx="1898650" cy="339725"/>
          </a:xfrm>
          <a:prstGeom prst="rect">
            <a:avLst/>
          </a:prstGeom>
          <a:noFill/>
          <a:ln w="12700" cap="sq">
            <a:noFill/>
            <a:miter lim="800000"/>
            <a:headEnd type="none" w="sm" len="sm"/>
            <a:tailEnd type="none" w="sm" len="sm"/>
          </a:ln>
        </p:spPr>
        <p:txBody>
          <a:bodyPr wrap="none" lIns="92075" tIns="46038" rIns="92075" bIns="46038">
            <a:spAutoFit/>
          </a:bodyPr>
          <a:lstStyle/>
          <a:p>
            <a:pPr algn="just">
              <a:lnSpc>
                <a:spcPct val="90000"/>
              </a:lnSpc>
            </a:pPr>
            <a:r>
              <a:rPr lang="en-US">
                <a:solidFill>
                  <a:srgbClr val="000000"/>
                </a:solidFill>
              </a:rPr>
              <a:t>&lt; </a:t>
            </a:r>
            <a:r>
              <a:rPr lang="en-US"/>
              <a:t>T2,C,700,600&gt;</a:t>
            </a:r>
          </a:p>
        </p:txBody>
      </p:sp>
      <p:sp>
        <p:nvSpPr>
          <p:cNvPr id="86032" name="Text Box 16"/>
          <p:cNvSpPr txBox="1">
            <a:spLocks noChangeArrowheads="1"/>
          </p:cNvSpPr>
          <p:nvPr/>
        </p:nvSpPr>
        <p:spPr bwMode="auto">
          <a:xfrm>
            <a:off x="4849813" y="5981700"/>
            <a:ext cx="1631950" cy="339725"/>
          </a:xfrm>
          <a:prstGeom prst="rect">
            <a:avLst/>
          </a:prstGeom>
          <a:noFill/>
          <a:ln w="12700" cap="sq">
            <a:noFill/>
            <a:miter lim="800000"/>
            <a:headEnd type="none" w="sm" len="sm"/>
            <a:tailEnd type="none" w="sm" len="sm"/>
          </a:ln>
        </p:spPr>
        <p:txBody>
          <a:bodyPr wrap="none" lIns="92075" tIns="46038" rIns="92075" bIns="46038">
            <a:spAutoFit/>
          </a:bodyPr>
          <a:lstStyle/>
          <a:p>
            <a:pPr algn="just">
              <a:lnSpc>
                <a:spcPct val="90000"/>
              </a:lnSpc>
            </a:pPr>
            <a:r>
              <a:rPr lang="en-US">
                <a:solidFill>
                  <a:srgbClr val="000000"/>
                </a:solidFill>
              </a:rPr>
              <a:t>&lt; </a:t>
            </a:r>
            <a:r>
              <a:rPr lang="en-US"/>
              <a:t>T2 Commit&gt;</a:t>
            </a:r>
          </a:p>
        </p:txBody>
      </p:sp>
      <p:sp>
        <p:nvSpPr>
          <p:cNvPr id="86033" name="Text Box 17"/>
          <p:cNvSpPr txBox="1">
            <a:spLocks noChangeArrowheads="1"/>
          </p:cNvSpPr>
          <p:nvPr/>
        </p:nvSpPr>
        <p:spPr bwMode="auto">
          <a:xfrm>
            <a:off x="7467600" y="4648200"/>
            <a:ext cx="1447800" cy="376238"/>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spAutoFit/>
          </a:bodyPr>
          <a:lstStyle/>
          <a:p>
            <a:pPr fontAlgn="auto">
              <a:spcBef>
                <a:spcPts val="0"/>
              </a:spcBef>
              <a:spcAft>
                <a:spcPts val="0"/>
              </a:spcAft>
              <a:defRPr/>
            </a:pPr>
            <a:r>
              <a:rPr lang="en-US" dirty="0">
                <a:solidFill>
                  <a:schemeClr val="bg1"/>
                </a:solidFill>
              </a:rPr>
              <a:t>C=600</a:t>
            </a:r>
          </a:p>
        </p:txBody>
      </p:sp>
      <p:sp>
        <p:nvSpPr>
          <p:cNvPr id="18459" name="Rectangle 18"/>
          <p:cNvSpPr>
            <a:spLocks noChangeArrowheads="1"/>
          </p:cNvSpPr>
          <p:nvPr/>
        </p:nvSpPr>
        <p:spPr bwMode="auto">
          <a:xfrm>
            <a:off x="2133600" y="1355725"/>
            <a:ext cx="1981200" cy="2843213"/>
          </a:xfrm>
          <a:prstGeom prst="rect">
            <a:avLst/>
          </a:prstGeom>
          <a:noFill/>
          <a:ln w="12700" cap="sq">
            <a:noFill/>
            <a:miter lim="800000"/>
            <a:headEnd type="none" w="sm" len="sm"/>
            <a:tailEnd type="none" w="sm" len="sm"/>
          </a:ln>
        </p:spPr>
        <p:txBody>
          <a:bodyPr lIns="92075" tIns="46038" rIns="92075" bIns="46038">
            <a:spAutoFit/>
          </a:bodyPr>
          <a:lstStyle/>
          <a:p>
            <a:pPr algn="just"/>
            <a:r>
              <a:rPr lang="en-US"/>
              <a:t>Read(A,a1)</a:t>
            </a:r>
          </a:p>
          <a:p>
            <a:pPr algn="just"/>
            <a:r>
              <a:rPr lang="en-US"/>
              <a:t>a1=a1-50</a:t>
            </a:r>
          </a:p>
          <a:p>
            <a:pPr algn="just"/>
            <a:r>
              <a:rPr lang="en-US"/>
              <a:t>Write(A,a1)</a:t>
            </a:r>
          </a:p>
          <a:p>
            <a:pPr algn="just"/>
            <a:r>
              <a:rPr lang="en-US"/>
              <a:t>Read(B,b1)</a:t>
            </a:r>
          </a:p>
          <a:p>
            <a:pPr algn="just"/>
            <a:r>
              <a:rPr lang="en-US"/>
              <a:t>b1=b1+50</a:t>
            </a:r>
          </a:p>
          <a:p>
            <a:pPr algn="just"/>
            <a:r>
              <a:rPr lang="en-US"/>
              <a:t>Write(B,b1)</a:t>
            </a:r>
          </a:p>
          <a:p>
            <a:pPr algn="just"/>
            <a:r>
              <a:rPr lang="en-US"/>
              <a:t>Commit</a:t>
            </a:r>
          </a:p>
        </p:txBody>
      </p:sp>
      <p:sp>
        <p:nvSpPr>
          <p:cNvPr id="18460" name="Rectangle 19"/>
          <p:cNvSpPr>
            <a:spLocks noChangeArrowheads="1"/>
          </p:cNvSpPr>
          <p:nvPr/>
        </p:nvSpPr>
        <p:spPr bwMode="auto">
          <a:xfrm>
            <a:off x="2209800" y="4479925"/>
            <a:ext cx="1905000" cy="1604963"/>
          </a:xfrm>
          <a:prstGeom prst="rect">
            <a:avLst/>
          </a:prstGeom>
          <a:noFill/>
          <a:ln w="12700" cap="sq">
            <a:noFill/>
            <a:miter lim="800000"/>
            <a:headEnd type="none" w="sm" len="sm"/>
            <a:tailEnd type="none" w="sm" len="sm"/>
          </a:ln>
        </p:spPr>
        <p:txBody>
          <a:bodyPr lIns="92075" tIns="46038" rIns="92075" bIns="46038">
            <a:spAutoFit/>
          </a:bodyPr>
          <a:lstStyle/>
          <a:p>
            <a:pPr algn="just"/>
            <a:r>
              <a:rPr lang="en-US"/>
              <a:t>read(C,c1)</a:t>
            </a:r>
          </a:p>
          <a:p>
            <a:pPr algn="just"/>
            <a:r>
              <a:rPr lang="en-US"/>
              <a:t>c1=c1-100</a:t>
            </a:r>
          </a:p>
          <a:p>
            <a:pPr algn="just"/>
            <a:r>
              <a:rPr lang="en-US"/>
              <a:t>Write(C,c1)</a:t>
            </a:r>
          </a:p>
          <a:p>
            <a:pPr algn="just"/>
            <a:r>
              <a:rPr lang="en-US"/>
              <a:t>Commit</a:t>
            </a:r>
          </a:p>
        </p:txBody>
      </p:sp>
      <p:sp>
        <p:nvSpPr>
          <p:cNvPr id="86036" name="Text Box 20"/>
          <p:cNvSpPr txBox="1">
            <a:spLocks noChangeArrowheads="1"/>
          </p:cNvSpPr>
          <p:nvPr/>
        </p:nvSpPr>
        <p:spPr bwMode="auto">
          <a:xfrm>
            <a:off x="1143000" y="2743200"/>
            <a:ext cx="685800" cy="366713"/>
          </a:xfrm>
          <a:prstGeom prst="rect">
            <a:avLst/>
          </a:prstGeom>
          <a:noFill/>
          <a:ln w="9525">
            <a:noFill/>
            <a:miter lim="800000"/>
            <a:headEnd/>
            <a:tailEnd/>
          </a:ln>
          <a:effectLst/>
        </p:spPr>
        <p:txBody>
          <a:bodyPr>
            <a:spAutoFit/>
          </a:bodyPr>
          <a:lstStyle/>
          <a:p>
            <a:pPr fontAlgn="auto">
              <a:spcBef>
                <a:spcPts val="0"/>
              </a:spcBef>
              <a:spcAft>
                <a:spcPts val="0"/>
              </a:spcAft>
              <a:defRPr/>
            </a:pPr>
            <a:r>
              <a:rPr lang="en-US">
                <a:solidFill>
                  <a:srgbClr val="66CCFF"/>
                </a:solidFill>
                <a:effectLst>
                  <a:outerShdw blurRad="38100" dist="38100" dir="2700000" algn="tl">
                    <a:srgbClr val="C0C0C0"/>
                  </a:outerShdw>
                </a:effectLst>
              </a:rPr>
              <a:t>T1</a:t>
            </a:r>
          </a:p>
        </p:txBody>
      </p:sp>
      <p:sp>
        <p:nvSpPr>
          <p:cNvPr id="86037" name="Text Box 21"/>
          <p:cNvSpPr txBox="1">
            <a:spLocks noChangeArrowheads="1"/>
          </p:cNvSpPr>
          <p:nvPr/>
        </p:nvSpPr>
        <p:spPr bwMode="auto">
          <a:xfrm>
            <a:off x="1143000" y="4678363"/>
            <a:ext cx="762000" cy="366712"/>
          </a:xfrm>
          <a:prstGeom prst="rect">
            <a:avLst/>
          </a:prstGeom>
          <a:noFill/>
          <a:ln w="9525">
            <a:noFill/>
            <a:miter lim="800000"/>
            <a:headEnd/>
            <a:tailEnd/>
          </a:ln>
          <a:effectLst/>
        </p:spPr>
        <p:txBody>
          <a:bodyPr>
            <a:spAutoFit/>
          </a:bodyPr>
          <a:lstStyle/>
          <a:p>
            <a:pPr fontAlgn="auto">
              <a:spcBef>
                <a:spcPts val="0"/>
              </a:spcBef>
              <a:spcAft>
                <a:spcPts val="0"/>
              </a:spcAft>
              <a:defRPr/>
            </a:pPr>
            <a:r>
              <a:rPr lang="en-US">
                <a:solidFill>
                  <a:srgbClr val="66CCFF"/>
                </a:solidFill>
                <a:effectLst>
                  <a:outerShdw blurRad="38100" dist="38100" dir="2700000" algn="tl">
                    <a:srgbClr val="C0C0C0"/>
                  </a:outerShdw>
                </a:effectLst>
              </a:rPr>
              <a:t>T2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60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6024"/>
                                        </p:tgtEl>
                                        <p:attrNameLst>
                                          <p:attrName>style.visibility</p:attrName>
                                        </p:attrNameLst>
                                      </p:cBhvr>
                                      <p:to>
                                        <p:strVal val="visible"/>
                                      </p:to>
                                    </p:set>
                                  </p:childTnLst>
                                  <p:subTnLst>
                                    <p:animClr clrSpc="rgb" dir="cw">
                                      <p:cBhvr override="childStyle">
                                        <p:cTn dur="1" fill="hold" display="0" masterRel="nextClick" afterEffect="1"/>
                                        <p:tgtEl>
                                          <p:spTgt spid="86024"/>
                                        </p:tgtEl>
                                        <p:attrNameLst>
                                          <p:attrName>ppt_c</p:attrName>
                                        </p:attrNameLst>
                                      </p:cBhvr>
                                      <p:to>
                                        <a:srgbClr val="FF33CC"/>
                                      </p:to>
                                    </p:animClr>
                                  </p:subTnLst>
                                </p:cTn>
                              </p:par>
                            </p:childTnLst>
                          </p:cTn>
                        </p:par>
                      </p:childTnLst>
                    </p:cTn>
                  </p:par>
                  <p:par>
                    <p:cTn id="11" fill="hold">
                      <p:stCondLst>
                        <p:cond delay="indefinite"/>
                      </p:stCondLst>
                      <p:childTnLst>
                        <p:par>
                          <p:cTn id="12" fill="hold">
                            <p:stCondLst>
                              <p:cond delay="0"/>
                            </p:stCondLst>
                            <p:childTnLst>
                              <p:par>
                                <p:cTn id="13" presetID="2" presetClass="entr" presetSubtype="8" fill="hold" nodeType="clickEffect">
                                  <p:stCondLst>
                                    <p:cond delay="0"/>
                                  </p:stCondLst>
                                  <p:childTnLst>
                                    <p:set>
                                      <p:cBhvr>
                                        <p:cTn id="14" dur="1" fill="hold">
                                          <p:stCondLst>
                                            <p:cond delay="0"/>
                                          </p:stCondLst>
                                        </p:cTn>
                                        <p:tgtEl>
                                          <p:spTgt spid="86027"/>
                                        </p:tgtEl>
                                        <p:attrNameLst>
                                          <p:attrName>style.visibility</p:attrName>
                                        </p:attrNameLst>
                                      </p:cBhvr>
                                      <p:to>
                                        <p:strVal val="visible"/>
                                      </p:to>
                                    </p:set>
                                    <p:anim calcmode="lin" valueType="num">
                                      <p:cBhvr additive="base">
                                        <p:cTn id="15" dur="500" fill="hold"/>
                                        <p:tgtEl>
                                          <p:spTgt spid="86027"/>
                                        </p:tgtEl>
                                        <p:attrNameLst>
                                          <p:attrName>ppt_x</p:attrName>
                                        </p:attrNameLst>
                                      </p:cBhvr>
                                      <p:tavLst>
                                        <p:tav tm="0">
                                          <p:val>
                                            <p:strVal val="0-#ppt_w/2"/>
                                          </p:val>
                                        </p:tav>
                                        <p:tav tm="100000">
                                          <p:val>
                                            <p:strVal val="#ppt_x"/>
                                          </p:val>
                                        </p:tav>
                                      </p:tavLst>
                                    </p:anim>
                                    <p:anim calcmode="lin" valueType="num">
                                      <p:cBhvr additive="base">
                                        <p:cTn id="16" dur="500" fill="hold"/>
                                        <p:tgtEl>
                                          <p:spTgt spid="86027"/>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86025"/>
                                        </p:tgtEl>
                                        <p:attrNameLst>
                                          <p:attrName>style.visibility</p:attrName>
                                        </p:attrNameLst>
                                      </p:cBhvr>
                                      <p:to>
                                        <p:strVal val="visible"/>
                                      </p:to>
                                    </p:set>
                                  </p:childTnLst>
                                  <p:subTnLst>
                                    <p:animClr clrSpc="rgb" dir="cw">
                                      <p:cBhvr override="childStyle">
                                        <p:cTn dur="1" fill="hold" display="0" masterRel="nextClick" afterEffect="1"/>
                                        <p:tgtEl>
                                          <p:spTgt spid="86025"/>
                                        </p:tgtEl>
                                        <p:attrNameLst>
                                          <p:attrName>ppt_c</p:attrName>
                                        </p:attrNameLst>
                                      </p:cBhvr>
                                      <p:to>
                                        <a:srgbClr val="FF33CC"/>
                                      </p:to>
                                    </p:animClr>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86028"/>
                                        </p:tgtEl>
                                        <p:attrNameLst>
                                          <p:attrName>style.visibility</p:attrName>
                                        </p:attrNameLst>
                                      </p:cBhvr>
                                      <p:to>
                                        <p:strVal val="visible"/>
                                      </p:to>
                                    </p:set>
                                    <p:anim calcmode="lin" valueType="num">
                                      <p:cBhvr additive="base">
                                        <p:cTn id="25" dur="500" fill="hold"/>
                                        <p:tgtEl>
                                          <p:spTgt spid="86028"/>
                                        </p:tgtEl>
                                        <p:attrNameLst>
                                          <p:attrName>ppt_x</p:attrName>
                                        </p:attrNameLst>
                                      </p:cBhvr>
                                      <p:tavLst>
                                        <p:tav tm="0">
                                          <p:val>
                                            <p:strVal val="0-#ppt_w/2"/>
                                          </p:val>
                                        </p:tav>
                                        <p:tav tm="100000">
                                          <p:val>
                                            <p:strVal val="#ppt_x"/>
                                          </p:val>
                                        </p:tav>
                                      </p:tavLst>
                                    </p:anim>
                                    <p:anim calcmode="lin" valueType="num">
                                      <p:cBhvr additive="base">
                                        <p:cTn id="26" dur="500" fill="hold"/>
                                        <p:tgtEl>
                                          <p:spTgt spid="8602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860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860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86031"/>
                                        </p:tgtEl>
                                        <p:attrNameLst>
                                          <p:attrName>style.visibility</p:attrName>
                                        </p:attrNameLst>
                                      </p:cBhvr>
                                      <p:to>
                                        <p:strVal val="visible"/>
                                      </p:to>
                                    </p:set>
                                  </p:childTnLst>
                                  <p:subTnLst>
                                    <p:animClr clrSpc="rgb" dir="cw">
                                      <p:cBhvr override="childStyle">
                                        <p:cTn dur="1" fill="hold" display="0" masterRel="nextClick" afterEffect="1"/>
                                        <p:tgtEl>
                                          <p:spTgt spid="86031"/>
                                        </p:tgtEl>
                                        <p:attrNameLst>
                                          <p:attrName>ppt_c</p:attrName>
                                        </p:attrNameLst>
                                      </p:cBhvr>
                                      <p:to>
                                        <a:srgbClr val="FF33CC"/>
                                      </p:to>
                                    </p:animClr>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86033"/>
                                        </p:tgtEl>
                                        <p:attrNameLst>
                                          <p:attrName>style.visibility</p:attrName>
                                        </p:attrNameLst>
                                      </p:cBhvr>
                                      <p:to>
                                        <p:strVal val="visible"/>
                                      </p:to>
                                    </p:set>
                                    <p:anim calcmode="lin" valueType="num">
                                      <p:cBhvr additive="base">
                                        <p:cTn id="43" dur="500" fill="hold"/>
                                        <p:tgtEl>
                                          <p:spTgt spid="86033"/>
                                        </p:tgtEl>
                                        <p:attrNameLst>
                                          <p:attrName>ppt_x</p:attrName>
                                        </p:attrNameLst>
                                      </p:cBhvr>
                                      <p:tavLst>
                                        <p:tav tm="0">
                                          <p:val>
                                            <p:strVal val="0-#ppt_w/2"/>
                                          </p:val>
                                        </p:tav>
                                        <p:tav tm="100000">
                                          <p:val>
                                            <p:strVal val="#ppt_x"/>
                                          </p:val>
                                        </p:tav>
                                      </p:tavLst>
                                    </p:anim>
                                    <p:anim calcmode="lin" valueType="num">
                                      <p:cBhvr additive="base">
                                        <p:cTn id="44" dur="500" fill="hold"/>
                                        <p:tgtEl>
                                          <p:spTgt spid="86033"/>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860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3" grpId="0" autoUpdateAnimBg="0"/>
      <p:bldP spid="86024" grpId="0" autoUpdateAnimBg="0"/>
      <p:bldP spid="86025" grpId="0" autoUpdateAnimBg="0"/>
      <p:bldP spid="86029" grpId="0" autoUpdateAnimBg="0"/>
      <p:bldP spid="86030" grpId="0" autoUpdateAnimBg="0"/>
      <p:bldP spid="86031" grpId="0" autoUpdateAnimBg="0"/>
      <p:bldP spid="86032"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0"/>
          </p:nvPr>
        </p:nvSpPr>
        <p:spPr>
          <a:xfrm>
            <a:off x="4343400" y="6381750"/>
            <a:ext cx="773113" cy="476250"/>
          </a:xfrm>
        </p:spPr>
        <p:txBody>
          <a:bodyPr/>
          <a:lstStyle/>
          <a:p>
            <a:pPr algn="l" fontAlgn="auto">
              <a:spcAft>
                <a:spcPts val="0"/>
              </a:spcAft>
              <a:defRPr/>
            </a:pPr>
            <a:fld id="{77CB92F0-48EA-482F-8460-379687A9012E}" type="slidenum">
              <a:rPr lang="en-US" b="0">
                <a:solidFill>
                  <a:schemeClr val="bg1"/>
                </a:solidFill>
              </a:rPr>
              <a:pPr algn="l" fontAlgn="auto">
                <a:spcAft>
                  <a:spcPts val="0"/>
                </a:spcAft>
                <a:defRPr/>
              </a:pPr>
              <a:t>17</a:t>
            </a:fld>
            <a:endParaRPr lang="en-US" b="0" dirty="0">
              <a:solidFill>
                <a:schemeClr val="bg1"/>
              </a:solidFill>
            </a:endParaRPr>
          </a:p>
        </p:txBody>
      </p:sp>
      <p:sp>
        <p:nvSpPr>
          <p:cNvPr id="87042" name="Rectangle 2"/>
          <p:cNvSpPr>
            <a:spLocks noGrp="1" noChangeArrowheads="1"/>
          </p:cNvSpPr>
          <p:nvPr>
            <p:ph type="title"/>
          </p:nvPr>
        </p:nvSpPr>
        <p:spPr>
          <a:xfrm>
            <a:off x="0" y="0"/>
            <a:ext cx="8839200" cy="685800"/>
          </a:xfrm>
        </p:spPr>
        <p:txBody>
          <a:bodyPr/>
          <a:lstStyle/>
          <a:p>
            <a:pPr eaLnBrk="1" hangingPunct="1">
              <a:defRPr/>
            </a:pPr>
            <a:r>
              <a:rPr lang="en-US" smtClean="0"/>
              <a:t>Occurrence of failure (Example)</a:t>
            </a:r>
          </a:p>
        </p:txBody>
      </p:sp>
      <p:sp>
        <p:nvSpPr>
          <p:cNvPr id="87043" name="Text Box 3"/>
          <p:cNvSpPr txBox="1">
            <a:spLocks noChangeArrowheads="1"/>
          </p:cNvSpPr>
          <p:nvPr/>
        </p:nvSpPr>
        <p:spPr bwMode="auto">
          <a:xfrm>
            <a:off x="838200" y="1219200"/>
            <a:ext cx="2590800" cy="161448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US"/>
              <a:t>&lt;T0 Starts&gt;</a:t>
            </a:r>
          </a:p>
          <a:p>
            <a:pPr fontAlgn="auto">
              <a:spcBef>
                <a:spcPts val="0"/>
              </a:spcBef>
              <a:spcAft>
                <a:spcPts val="0"/>
              </a:spcAft>
              <a:defRPr/>
            </a:pPr>
            <a:r>
              <a:rPr lang="en-US"/>
              <a:t>&lt;T0, A,1000,950&gt;</a:t>
            </a:r>
          </a:p>
          <a:p>
            <a:pPr fontAlgn="auto">
              <a:spcBef>
                <a:spcPts val="0"/>
              </a:spcBef>
              <a:spcAft>
                <a:spcPts val="0"/>
              </a:spcAft>
              <a:defRPr/>
            </a:pPr>
            <a:r>
              <a:rPr lang="en-US"/>
              <a:t>&lt;T0,B,2000,2050&gt;</a:t>
            </a:r>
            <a:endParaRPr lang="en-US">
              <a:solidFill>
                <a:srgbClr val="FF0066"/>
              </a:solidFill>
            </a:endParaRPr>
          </a:p>
          <a:p>
            <a:pPr fontAlgn="auto">
              <a:spcBef>
                <a:spcPts val="0"/>
              </a:spcBef>
              <a:spcAft>
                <a:spcPts val="0"/>
              </a:spcAft>
              <a:defRPr/>
            </a:pPr>
            <a:r>
              <a:rPr lang="en-US">
                <a:solidFill>
                  <a:srgbClr val="FF0066"/>
                </a:solidFill>
              </a:rPr>
              <a:t>CRASH</a:t>
            </a:r>
          </a:p>
        </p:txBody>
      </p:sp>
      <p:sp>
        <p:nvSpPr>
          <p:cNvPr id="87044" name="Text Box 4"/>
          <p:cNvSpPr txBox="1">
            <a:spLocks noChangeArrowheads="1"/>
          </p:cNvSpPr>
          <p:nvPr/>
        </p:nvSpPr>
        <p:spPr bwMode="auto">
          <a:xfrm>
            <a:off x="3657600" y="1176338"/>
            <a:ext cx="2438400" cy="285273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US" dirty="0"/>
              <a:t>&lt;T0 Starts&gt;</a:t>
            </a:r>
          </a:p>
          <a:p>
            <a:pPr fontAlgn="auto">
              <a:spcBef>
                <a:spcPts val="0"/>
              </a:spcBef>
              <a:spcAft>
                <a:spcPts val="0"/>
              </a:spcAft>
              <a:defRPr/>
            </a:pPr>
            <a:r>
              <a:rPr lang="en-US" dirty="0"/>
              <a:t>&lt;T0, A,1000,950&gt;</a:t>
            </a:r>
          </a:p>
          <a:p>
            <a:pPr fontAlgn="auto">
              <a:spcBef>
                <a:spcPts val="0"/>
              </a:spcBef>
              <a:spcAft>
                <a:spcPts val="0"/>
              </a:spcAft>
              <a:defRPr/>
            </a:pPr>
            <a:r>
              <a:rPr lang="en-US" dirty="0"/>
              <a:t>&lt;T0,B,2000,2050&gt;</a:t>
            </a:r>
          </a:p>
          <a:p>
            <a:pPr fontAlgn="auto">
              <a:spcBef>
                <a:spcPts val="0"/>
              </a:spcBef>
              <a:spcAft>
                <a:spcPts val="0"/>
              </a:spcAft>
              <a:defRPr/>
            </a:pPr>
            <a:r>
              <a:rPr lang="en-US" dirty="0"/>
              <a:t>&lt;T0 Commits&gt;</a:t>
            </a:r>
          </a:p>
          <a:p>
            <a:pPr fontAlgn="auto">
              <a:spcBef>
                <a:spcPts val="0"/>
              </a:spcBef>
              <a:spcAft>
                <a:spcPts val="0"/>
              </a:spcAft>
              <a:defRPr/>
            </a:pPr>
            <a:r>
              <a:rPr lang="en-US" dirty="0"/>
              <a:t>&lt;T1 Starts&gt;</a:t>
            </a:r>
          </a:p>
          <a:p>
            <a:pPr fontAlgn="auto">
              <a:spcBef>
                <a:spcPts val="0"/>
              </a:spcBef>
              <a:spcAft>
                <a:spcPts val="0"/>
              </a:spcAft>
              <a:defRPr/>
            </a:pPr>
            <a:r>
              <a:rPr lang="en-US" dirty="0"/>
              <a:t>&lt;T1,C,700,600&gt;</a:t>
            </a:r>
          </a:p>
          <a:p>
            <a:pPr fontAlgn="auto">
              <a:spcBef>
                <a:spcPts val="0"/>
              </a:spcBef>
              <a:spcAft>
                <a:spcPts val="0"/>
              </a:spcAft>
              <a:defRPr/>
            </a:pPr>
            <a:r>
              <a:rPr lang="en-US" dirty="0">
                <a:solidFill>
                  <a:srgbClr val="FF0066"/>
                </a:solidFill>
              </a:rPr>
              <a:t>CRASH</a:t>
            </a:r>
          </a:p>
        </p:txBody>
      </p:sp>
      <p:sp>
        <p:nvSpPr>
          <p:cNvPr id="87045" name="Text Box 5"/>
          <p:cNvSpPr txBox="1">
            <a:spLocks noChangeArrowheads="1"/>
          </p:cNvSpPr>
          <p:nvPr/>
        </p:nvSpPr>
        <p:spPr bwMode="auto">
          <a:xfrm>
            <a:off x="6400800" y="1143000"/>
            <a:ext cx="2438400" cy="326548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US"/>
              <a:t>&lt;T0 Starts&gt;</a:t>
            </a:r>
          </a:p>
          <a:p>
            <a:pPr fontAlgn="auto">
              <a:spcBef>
                <a:spcPts val="0"/>
              </a:spcBef>
              <a:spcAft>
                <a:spcPts val="0"/>
              </a:spcAft>
              <a:defRPr/>
            </a:pPr>
            <a:r>
              <a:rPr lang="en-US"/>
              <a:t>&lt;T0, A,1000,950&gt;</a:t>
            </a:r>
          </a:p>
          <a:p>
            <a:pPr fontAlgn="auto">
              <a:spcBef>
                <a:spcPts val="0"/>
              </a:spcBef>
              <a:spcAft>
                <a:spcPts val="0"/>
              </a:spcAft>
              <a:defRPr/>
            </a:pPr>
            <a:r>
              <a:rPr lang="en-US"/>
              <a:t>&lt;T0,B,2000,2050&gt;</a:t>
            </a:r>
          </a:p>
          <a:p>
            <a:pPr fontAlgn="auto">
              <a:spcBef>
                <a:spcPts val="0"/>
              </a:spcBef>
              <a:spcAft>
                <a:spcPts val="0"/>
              </a:spcAft>
              <a:defRPr/>
            </a:pPr>
            <a:r>
              <a:rPr lang="en-US"/>
              <a:t>&lt;T0 Commits&gt;</a:t>
            </a:r>
          </a:p>
          <a:p>
            <a:pPr fontAlgn="auto">
              <a:spcBef>
                <a:spcPts val="0"/>
              </a:spcBef>
              <a:spcAft>
                <a:spcPts val="0"/>
              </a:spcAft>
              <a:defRPr/>
            </a:pPr>
            <a:r>
              <a:rPr lang="en-US"/>
              <a:t>&lt;T1 Starts&gt;</a:t>
            </a:r>
          </a:p>
          <a:p>
            <a:pPr fontAlgn="auto">
              <a:spcBef>
                <a:spcPts val="0"/>
              </a:spcBef>
              <a:spcAft>
                <a:spcPts val="0"/>
              </a:spcAft>
              <a:defRPr/>
            </a:pPr>
            <a:r>
              <a:rPr lang="en-US"/>
              <a:t>&lt;T1,C,700,600&gt;</a:t>
            </a:r>
          </a:p>
          <a:p>
            <a:pPr fontAlgn="auto">
              <a:spcBef>
                <a:spcPts val="0"/>
              </a:spcBef>
              <a:spcAft>
                <a:spcPts val="0"/>
              </a:spcAft>
              <a:defRPr/>
            </a:pPr>
            <a:r>
              <a:rPr lang="en-US"/>
              <a:t>&lt;T1 Commits&gt;</a:t>
            </a:r>
          </a:p>
          <a:p>
            <a:pPr fontAlgn="auto">
              <a:spcBef>
                <a:spcPts val="0"/>
              </a:spcBef>
              <a:spcAft>
                <a:spcPts val="0"/>
              </a:spcAft>
              <a:defRPr/>
            </a:pPr>
            <a:r>
              <a:rPr lang="en-US">
                <a:solidFill>
                  <a:srgbClr val="FF0066"/>
                </a:solidFill>
              </a:rPr>
              <a:t>CRASH</a:t>
            </a:r>
          </a:p>
        </p:txBody>
      </p:sp>
      <p:sp>
        <p:nvSpPr>
          <p:cNvPr id="87046" name="Text Box 6"/>
          <p:cNvSpPr txBox="1">
            <a:spLocks noChangeArrowheads="1"/>
          </p:cNvSpPr>
          <p:nvPr/>
        </p:nvSpPr>
        <p:spPr bwMode="auto">
          <a:xfrm>
            <a:off x="457200" y="3200400"/>
            <a:ext cx="2895600" cy="366713"/>
          </a:xfrm>
          <a:prstGeom prst="rect">
            <a:avLst/>
          </a:prstGeom>
          <a:noFill/>
          <a:ln w="9525">
            <a:noFill/>
            <a:miter lim="800000"/>
            <a:headEnd/>
            <a:tailEnd/>
          </a:ln>
        </p:spPr>
        <p:txBody>
          <a:bodyPr>
            <a:spAutoFit/>
          </a:bodyPr>
          <a:lstStyle/>
          <a:p>
            <a:r>
              <a:rPr lang="en-US"/>
              <a:t>Recovery:  undo(T0)</a:t>
            </a:r>
          </a:p>
        </p:txBody>
      </p:sp>
      <p:sp>
        <p:nvSpPr>
          <p:cNvPr id="87047" name="Text Box 7"/>
          <p:cNvSpPr txBox="1">
            <a:spLocks noChangeArrowheads="1"/>
          </p:cNvSpPr>
          <p:nvPr/>
        </p:nvSpPr>
        <p:spPr bwMode="auto">
          <a:xfrm>
            <a:off x="3810000" y="4191000"/>
            <a:ext cx="1676400" cy="1192213"/>
          </a:xfrm>
          <a:prstGeom prst="rect">
            <a:avLst/>
          </a:prstGeom>
          <a:noFill/>
          <a:ln w="9525">
            <a:noFill/>
            <a:miter lim="800000"/>
            <a:headEnd/>
            <a:tailEnd/>
          </a:ln>
        </p:spPr>
        <p:txBody>
          <a:bodyPr>
            <a:spAutoFit/>
          </a:bodyPr>
          <a:lstStyle/>
          <a:p>
            <a:r>
              <a:rPr lang="en-US"/>
              <a:t>Recovery:</a:t>
            </a:r>
          </a:p>
          <a:p>
            <a:r>
              <a:rPr lang="en-US"/>
              <a:t>undo(T1)</a:t>
            </a:r>
          </a:p>
          <a:p>
            <a:r>
              <a:rPr lang="en-US"/>
              <a:t>redo(T0)</a:t>
            </a:r>
          </a:p>
        </p:txBody>
      </p:sp>
      <p:sp>
        <p:nvSpPr>
          <p:cNvPr id="87048" name="Text Box 8"/>
          <p:cNvSpPr txBox="1">
            <a:spLocks noChangeArrowheads="1"/>
          </p:cNvSpPr>
          <p:nvPr/>
        </p:nvSpPr>
        <p:spPr bwMode="auto">
          <a:xfrm>
            <a:off x="6477000" y="4648200"/>
            <a:ext cx="1828800" cy="1192213"/>
          </a:xfrm>
          <a:prstGeom prst="rect">
            <a:avLst/>
          </a:prstGeom>
          <a:noFill/>
          <a:ln w="9525">
            <a:noFill/>
            <a:miter lim="800000"/>
            <a:headEnd/>
            <a:tailEnd/>
          </a:ln>
        </p:spPr>
        <p:txBody>
          <a:bodyPr>
            <a:spAutoFit/>
          </a:bodyPr>
          <a:lstStyle/>
          <a:p>
            <a:r>
              <a:rPr lang="en-US"/>
              <a:t>Recovery:</a:t>
            </a:r>
          </a:p>
          <a:p>
            <a:r>
              <a:rPr lang="en-US"/>
              <a:t>Redo(T0)</a:t>
            </a:r>
          </a:p>
          <a:p>
            <a:r>
              <a:rPr lang="en-US"/>
              <a:t>Redo(T1)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87043"/>
                                        </p:tgtEl>
                                        <p:attrNameLst>
                                          <p:attrName>style.visibility</p:attrName>
                                        </p:attrNameLst>
                                      </p:cBhvr>
                                      <p:to>
                                        <p:strVal val="visible"/>
                                      </p:to>
                                    </p:set>
                                    <p:animEffect transition="in" filter="slide(fromTop)">
                                      <p:cBhvr>
                                        <p:cTn id="7" dur="500"/>
                                        <p:tgtEl>
                                          <p:spTgt spid="8704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8704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2" presetClass="entr" presetSubtype="1" fill="hold" grpId="0" nodeType="clickEffect">
                                  <p:stCondLst>
                                    <p:cond delay="0"/>
                                  </p:stCondLst>
                                  <p:childTnLst>
                                    <p:set>
                                      <p:cBhvr>
                                        <p:cTn id="15" dur="1" fill="hold">
                                          <p:stCondLst>
                                            <p:cond delay="0"/>
                                          </p:stCondLst>
                                        </p:cTn>
                                        <p:tgtEl>
                                          <p:spTgt spid="87044"/>
                                        </p:tgtEl>
                                        <p:attrNameLst>
                                          <p:attrName>style.visibility</p:attrName>
                                        </p:attrNameLst>
                                      </p:cBhvr>
                                      <p:to>
                                        <p:strVal val="visible"/>
                                      </p:to>
                                    </p:set>
                                    <p:animEffect transition="in" filter="slide(fromTop)">
                                      <p:cBhvr>
                                        <p:cTn id="16" dur="500"/>
                                        <p:tgtEl>
                                          <p:spTgt spid="87044"/>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8704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2" presetClass="entr" presetSubtype="1" fill="hold" grpId="0" nodeType="clickEffect">
                                  <p:stCondLst>
                                    <p:cond delay="0"/>
                                  </p:stCondLst>
                                  <p:childTnLst>
                                    <p:set>
                                      <p:cBhvr>
                                        <p:cTn id="24" dur="1" fill="hold">
                                          <p:stCondLst>
                                            <p:cond delay="0"/>
                                          </p:stCondLst>
                                        </p:cTn>
                                        <p:tgtEl>
                                          <p:spTgt spid="87045"/>
                                        </p:tgtEl>
                                        <p:attrNameLst>
                                          <p:attrName>style.visibility</p:attrName>
                                        </p:attrNameLst>
                                      </p:cBhvr>
                                      <p:to>
                                        <p:strVal val="visible"/>
                                      </p:to>
                                    </p:set>
                                    <p:animEffect transition="in" filter="slide(fromTop)">
                                      <p:cBhvr>
                                        <p:cTn id="25" dur="500"/>
                                        <p:tgtEl>
                                          <p:spTgt spid="87045"/>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870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animBg="1" autoUpdateAnimBg="0"/>
      <p:bldP spid="87044" grpId="0" animBg="1" autoUpdateAnimBg="0"/>
      <p:bldP spid="87045" grpId="0" animBg="1" autoUpdateAnimBg="0"/>
      <p:bldP spid="87046" grpId="0" autoUpdateAnimBg="0"/>
      <p:bldP spid="87047" grpId="0" autoUpdateAnimBg="0"/>
      <p:bldP spid="87048"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4408488" y="6381750"/>
            <a:ext cx="773112" cy="476250"/>
          </a:xfrm>
        </p:spPr>
        <p:txBody>
          <a:bodyPr/>
          <a:lstStyle/>
          <a:p>
            <a:pPr algn="l" fontAlgn="auto">
              <a:spcAft>
                <a:spcPts val="0"/>
              </a:spcAft>
              <a:defRPr/>
            </a:pPr>
            <a:fld id="{21667EAA-CDF8-414B-9EBC-1B495D1BAADE}" type="slidenum">
              <a:rPr lang="en-US" b="0">
                <a:solidFill>
                  <a:schemeClr val="bg1"/>
                </a:solidFill>
              </a:rPr>
              <a:pPr algn="l" fontAlgn="auto">
                <a:spcAft>
                  <a:spcPts val="0"/>
                </a:spcAft>
                <a:defRPr/>
              </a:pPr>
              <a:t>18</a:t>
            </a:fld>
            <a:endParaRPr lang="en-US" b="0" dirty="0">
              <a:solidFill>
                <a:schemeClr val="bg1"/>
              </a:solidFill>
            </a:endParaRPr>
          </a:p>
        </p:txBody>
      </p:sp>
      <p:sp>
        <p:nvSpPr>
          <p:cNvPr id="29699" name="Rectangle 2"/>
          <p:cNvSpPr>
            <a:spLocks noGrp="1" noChangeArrowheads="1"/>
          </p:cNvSpPr>
          <p:nvPr>
            <p:ph type="title"/>
          </p:nvPr>
        </p:nvSpPr>
        <p:spPr>
          <a:xfrm>
            <a:off x="228600" y="152400"/>
            <a:ext cx="8659813" cy="585788"/>
          </a:xfrm>
        </p:spPr>
        <p:txBody>
          <a:bodyPr lIns="92075" tIns="46038" rIns="92075" bIns="46038" anchor="b">
            <a:spAutoFit/>
          </a:bodyPr>
          <a:lstStyle/>
          <a:p>
            <a:pPr eaLnBrk="1" hangingPunct="1">
              <a:defRPr/>
            </a:pPr>
            <a:r>
              <a:rPr lang="en-US" dirty="0" smtClean="0"/>
              <a:t>Checkpoints</a:t>
            </a:r>
          </a:p>
        </p:txBody>
      </p:sp>
      <p:sp>
        <p:nvSpPr>
          <p:cNvPr id="20484" name="Rectangle 3"/>
          <p:cNvSpPr>
            <a:spLocks noGrp="1" noChangeArrowheads="1"/>
          </p:cNvSpPr>
          <p:nvPr>
            <p:ph type="body" idx="1"/>
          </p:nvPr>
        </p:nvSpPr>
        <p:spPr>
          <a:xfrm>
            <a:off x="298450" y="1187450"/>
            <a:ext cx="7913688" cy="4414838"/>
          </a:xfrm>
        </p:spPr>
        <p:txBody>
          <a:bodyPr lIns="92075" tIns="46038" rIns="92075" bIns="46038">
            <a:spAutoFit/>
          </a:bodyPr>
          <a:lstStyle/>
          <a:p>
            <a:pPr eaLnBrk="1" hangingPunct="1">
              <a:buFont typeface="Arial" pitchFamily="34" charset="0"/>
              <a:buChar char="•"/>
            </a:pPr>
            <a:r>
              <a:rPr lang="en-US" smtClean="0"/>
              <a:t>Problem </a:t>
            </a:r>
          </a:p>
          <a:p>
            <a:pPr marL="669925" lvl="1" indent="-325438" eaLnBrk="1" hangingPunct="1">
              <a:buFont typeface="Arial" pitchFamily="34" charset="0"/>
              <a:buChar char="•"/>
            </a:pPr>
            <a:r>
              <a:rPr lang="en-US" smtClean="0"/>
              <a:t>Searching process is time consuming</a:t>
            </a:r>
          </a:p>
          <a:p>
            <a:pPr marL="669925" lvl="1" indent="-325438" eaLnBrk="1" hangingPunct="1">
              <a:buFont typeface="Arial" pitchFamily="34" charset="0"/>
              <a:buChar char="•"/>
            </a:pPr>
            <a:r>
              <a:rPr lang="en-US" smtClean="0"/>
              <a:t>Most transactions might have to be redone </a:t>
            </a:r>
          </a:p>
          <a:p>
            <a:pPr marL="669925" lvl="1" indent="-325438" eaLnBrk="1" hangingPunct="1">
              <a:buFont typeface="Arial" pitchFamily="34" charset="0"/>
              <a:buChar char="•"/>
            </a:pPr>
            <a:endParaRPr lang="en-US" smtClean="0"/>
          </a:p>
          <a:p>
            <a:pPr eaLnBrk="1" hangingPunct="1">
              <a:buFont typeface="Arial" pitchFamily="34" charset="0"/>
              <a:buChar char="•"/>
            </a:pPr>
            <a:r>
              <a:rPr lang="en-US" smtClean="0"/>
              <a:t>The system regularly performs checkpoints</a:t>
            </a:r>
          </a:p>
          <a:p>
            <a:pPr eaLnBrk="1" hangingPunct="1">
              <a:buFont typeface="Arial" pitchFamily="34" charset="0"/>
              <a:buChar char="•"/>
            </a:pPr>
            <a:endParaRPr lang="en-US" smtClean="0"/>
          </a:p>
          <a:p>
            <a:pPr eaLnBrk="1" hangingPunct="1">
              <a:buFont typeface="Arial" pitchFamily="34" charset="0"/>
              <a:buChar char="•"/>
            </a:pPr>
            <a:r>
              <a:rPr lang="en-US" smtClean="0"/>
              <a:t>The transactions are not allowed to perform any updates while the checkpoints are in progress</a:t>
            </a:r>
          </a:p>
          <a:p>
            <a:pPr eaLnBrk="1" hangingPunct="1">
              <a:buFont typeface="Arial" pitchFamily="34" charset="0"/>
              <a:buChar char="•"/>
            </a:pPr>
            <a:endParaRPr lang="en-US" smtClean="0"/>
          </a:p>
          <a:p>
            <a:pPr eaLnBrk="1" hangingPunct="1">
              <a:buFont typeface="Arial" pitchFamily="34" charset="0"/>
              <a:buChar char="•"/>
            </a:pPr>
            <a:r>
              <a:rPr lang="en-US" smtClean="0"/>
              <a:t>The presence of a checkpoint allows the system to streamline its recovery process</a:t>
            </a:r>
          </a:p>
          <a:p>
            <a:pPr marL="669925" lvl="1" indent="-325438" eaLnBrk="1" hangingPunct="1">
              <a:buFont typeface="Wingdings" pitchFamily="2" charset="2"/>
              <a:buNone/>
            </a:pPr>
            <a:endParaRPr lang="en-US" sz="2400" smtClean="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1" name="Flowchart: Magnetic Disk 510"/>
          <p:cNvSpPr/>
          <p:nvPr/>
        </p:nvSpPr>
        <p:spPr bwMode="auto">
          <a:xfrm>
            <a:off x="5029200" y="1003300"/>
            <a:ext cx="1524000" cy="1828800"/>
          </a:xfrm>
          <a:prstGeom prst="flowChartMagneticDisk">
            <a:avLst/>
          </a:prstGeom>
          <a:gradFill flip="none" rotWithShape="1">
            <a:gsLst>
              <a:gs pos="0">
                <a:schemeClr val="accent1">
                  <a:lumMod val="90000"/>
                </a:schemeClr>
              </a:gs>
              <a:gs pos="35000">
                <a:schemeClr val="accent1">
                  <a:tint val="37000"/>
                  <a:satMod val="300000"/>
                </a:schemeClr>
              </a:gs>
              <a:gs pos="100000">
                <a:schemeClr val="accent1">
                  <a:tint val="15000"/>
                  <a:satMod val="350000"/>
                </a:schemeClr>
              </a:gs>
            </a:gsLst>
            <a:lin ang="0" scaled="1"/>
            <a:tileRect/>
          </a:gra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nchor="ctr"/>
          <a:lstStyle/>
          <a:p>
            <a:pPr algn="ctr" eaLnBrk="0" hangingPunct="0">
              <a:spcBef>
                <a:spcPct val="50000"/>
              </a:spcBef>
              <a:buClr>
                <a:srgbClr val="0033CC"/>
              </a:buClr>
              <a:buSzPct val="155000"/>
              <a:buFont typeface="Symbol" pitchFamily="18" charset="2"/>
              <a:buNone/>
              <a:defRPr/>
            </a:pPr>
            <a:endParaRPr lang="en-US" sz="1200" b="1">
              <a:solidFill>
                <a:schemeClr val="tx1"/>
              </a:solidFill>
            </a:endParaRPr>
          </a:p>
        </p:txBody>
      </p:sp>
      <p:sp>
        <p:nvSpPr>
          <p:cNvPr id="510" name="Flowchart: Magnetic Disk 509"/>
          <p:cNvSpPr/>
          <p:nvPr/>
        </p:nvSpPr>
        <p:spPr bwMode="auto">
          <a:xfrm>
            <a:off x="7086600" y="990600"/>
            <a:ext cx="1524000" cy="1828800"/>
          </a:xfrm>
          <a:prstGeom prst="flowChartMagneticDisk">
            <a:avLst/>
          </a:prstGeom>
          <a:gradFill flip="none" rotWithShape="1">
            <a:gsLst>
              <a:gs pos="0">
                <a:schemeClr val="accent1">
                  <a:lumMod val="90000"/>
                </a:schemeClr>
              </a:gs>
              <a:gs pos="35000">
                <a:schemeClr val="accent1">
                  <a:tint val="37000"/>
                  <a:satMod val="300000"/>
                </a:schemeClr>
              </a:gs>
              <a:gs pos="100000">
                <a:schemeClr val="accent1">
                  <a:tint val="15000"/>
                  <a:satMod val="350000"/>
                </a:schemeClr>
              </a:gs>
            </a:gsLst>
            <a:lin ang="0" scaled="1"/>
            <a:tileRect/>
          </a:gra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nchor="ctr"/>
          <a:lstStyle/>
          <a:p>
            <a:pPr algn="ctr" eaLnBrk="0" hangingPunct="0">
              <a:spcBef>
                <a:spcPct val="50000"/>
              </a:spcBef>
              <a:buClr>
                <a:srgbClr val="0033CC"/>
              </a:buClr>
              <a:buSzPct val="155000"/>
              <a:buFont typeface="Symbol" pitchFamily="18" charset="2"/>
              <a:buNone/>
              <a:defRPr/>
            </a:pPr>
            <a:endParaRPr lang="en-US" sz="1200" b="1">
              <a:solidFill>
                <a:schemeClr val="tx1"/>
              </a:solidFill>
            </a:endParaRPr>
          </a:p>
        </p:txBody>
      </p:sp>
      <p:sp>
        <p:nvSpPr>
          <p:cNvPr id="5" name="Slide Number Placeholder 3"/>
          <p:cNvSpPr>
            <a:spLocks noGrp="1"/>
          </p:cNvSpPr>
          <p:nvPr>
            <p:ph type="sldNum" sz="quarter" idx="10"/>
          </p:nvPr>
        </p:nvSpPr>
        <p:spPr>
          <a:xfrm>
            <a:off x="4343400" y="6381750"/>
            <a:ext cx="773113" cy="476250"/>
          </a:xfrm>
        </p:spPr>
        <p:txBody>
          <a:bodyPr/>
          <a:lstStyle/>
          <a:p>
            <a:pPr algn="l" fontAlgn="auto">
              <a:spcAft>
                <a:spcPts val="0"/>
              </a:spcAft>
              <a:defRPr/>
            </a:pPr>
            <a:fld id="{F57A6B6B-1635-4480-8D0E-54E502C16098}" type="slidenum">
              <a:rPr lang="en-US" b="0">
                <a:solidFill>
                  <a:schemeClr val="bg1"/>
                </a:solidFill>
              </a:rPr>
              <a:pPr algn="l" fontAlgn="auto">
                <a:spcAft>
                  <a:spcPts val="0"/>
                </a:spcAft>
                <a:defRPr/>
              </a:pPr>
              <a:t>19</a:t>
            </a:fld>
            <a:endParaRPr lang="en-US" b="0" dirty="0">
              <a:solidFill>
                <a:schemeClr val="bg1"/>
              </a:solidFill>
            </a:endParaRPr>
          </a:p>
        </p:txBody>
      </p:sp>
      <p:sp>
        <p:nvSpPr>
          <p:cNvPr id="21509" name="Text Box 5"/>
          <p:cNvSpPr txBox="1">
            <a:spLocks noChangeArrowheads="1"/>
          </p:cNvSpPr>
          <p:nvPr/>
        </p:nvSpPr>
        <p:spPr bwMode="auto">
          <a:xfrm>
            <a:off x="3200400" y="6019800"/>
            <a:ext cx="2271713" cy="336550"/>
          </a:xfrm>
          <a:prstGeom prst="rect">
            <a:avLst/>
          </a:prstGeom>
          <a:noFill/>
          <a:ln w="12700">
            <a:noFill/>
            <a:miter lim="800000"/>
            <a:headEnd/>
            <a:tailEnd/>
          </a:ln>
        </p:spPr>
        <p:txBody>
          <a:bodyPr wrap="none">
            <a:spAutoFit/>
          </a:bodyPr>
          <a:lstStyle/>
          <a:p>
            <a:r>
              <a:rPr lang="en-US" sz="1600"/>
              <a:t>Check Point Scenario</a:t>
            </a:r>
          </a:p>
        </p:txBody>
      </p:sp>
      <p:sp>
        <p:nvSpPr>
          <p:cNvPr id="30725" name="Rectangle 6"/>
          <p:cNvSpPr>
            <a:spLocks noGrp="1" noChangeArrowheads="1"/>
          </p:cNvSpPr>
          <p:nvPr>
            <p:ph type="title"/>
          </p:nvPr>
        </p:nvSpPr>
        <p:spPr>
          <a:xfrm>
            <a:off x="152400" y="207963"/>
            <a:ext cx="7432675" cy="585787"/>
          </a:xfrm>
        </p:spPr>
        <p:txBody>
          <a:bodyPr lIns="92075" tIns="46038" rIns="92075" bIns="46038" anchor="b">
            <a:spAutoFit/>
          </a:bodyPr>
          <a:lstStyle/>
          <a:p>
            <a:pPr eaLnBrk="1" hangingPunct="1">
              <a:defRPr/>
            </a:pPr>
            <a:r>
              <a:rPr lang="en-US" dirty="0" smtClean="0"/>
              <a:t>Checkpoints</a:t>
            </a:r>
          </a:p>
        </p:txBody>
      </p:sp>
      <p:grpSp>
        <p:nvGrpSpPr>
          <p:cNvPr id="21511" name="Group 4"/>
          <p:cNvGrpSpPr>
            <a:grpSpLocks noChangeAspect="1"/>
          </p:cNvGrpSpPr>
          <p:nvPr/>
        </p:nvGrpSpPr>
        <p:grpSpPr bwMode="auto">
          <a:xfrm>
            <a:off x="381000" y="1016000"/>
            <a:ext cx="8128000" cy="5154613"/>
            <a:chOff x="287" y="643"/>
            <a:chExt cx="5120" cy="3247"/>
          </a:xfrm>
        </p:grpSpPr>
        <p:sp>
          <p:nvSpPr>
            <p:cNvPr id="21512" name="Rectangle 5"/>
            <p:cNvSpPr>
              <a:spLocks noChangeArrowheads="1"/>
            </p:cNvSpPr>
            <p:nvPr/>
          </p:nvSpPr>
          <p:spPr bwMode="auto">
            <a:xfrm>
              <a:off x="287" y="723"/>
              <a:ext cx="92" cy="166"/>
            </a:xfrm>
            <a:prstGeom prst="rect">
              <a:avLst/>
            </a:prstGeom>
            <a:noFill/>
            <a:ln w="9525">
              <a:noFill/>
              <a:miter lim="800000"/>
              <a:headEnd/>
              <a:tailEnd/>
            </a:ln>
          </p:spPr>
          <p:txBody>
            <a:bodyPr wrap="none" lIns="0" tIns="0" rIns="0" bIns="0">
              <a:spAutoFit/>
            </a:bodyPr>
            <a:lstStyle/>
            <a:p>
              <a:r>
                <a:rPr lang="en-US" sz="1500">
                  <a:solidFill>
                    <a:srgbClr val="000000"/>
                  </a:solidFill>
                  <a:latin typeface="Times New Roman" pitchFamily="18" charset="0"/>
                </a:rPr>
                <a:t> </a:t>
              </a:r>
              <a:endParaRPr lang="en-US"/>
            </a:p>
          </p:txBody>
        </p:sp>
        <p:sp>
          <p:nvSpPr>
            <p:cNvPr id="21513" name="Line 6"/>
            <p:cNvSpPr>
              <a:spLocks noChangeShapeType="1"/>
            </p:cNvSpPr>
            <p:nvPr/>
          </p:nvSpPr>
          <p:spPr bwMode="auto">
            <a:xfrm>
              <a:off x="4344" y="1012"/>
              <a:ext cx="1" cy="2540"/>
            </a:xfrm>
            <a:prstGeom prst="line">
              <a:avLst/>
            </a:prstGeom>
            <a:noFill/>
            <a:ln w="44">
              <a:solidFill>
                <a:srgbClr val="FC0128"/>
              </a:solidFill>
              <a:round/>
              <a:headEnd/>
              <a:tailEnd/>
            </a:ln>
          </p:spPr>
          <p:txBody>
            <a:bodyPr/>
            <a:lstStyle/>
            <a:p>
              <a:endParaRPr lang="en-US"/>
            </a:p>
          </p:txBody>
        </p:sp>
        <p:grpSp>
          <p:nvGrpSpPr>
            <p:cNvPr id="21514" name="Group 92"/>
            <p:cNvGrpSpPr>
              <a:grpSpLocks/>
            </p:cNvGrpSpPr>
            <p:nvPr/>
          </p:nvGrpSpPr>
          <p:grpSpPr bwMode="auto">
            <a:xfrm>
              <a:off x="4181" y="1779"/>
              <a:ext cx="617" cy="820"/>
              <a:chOff x="4181" y="1779"/>
              <a:chExt cx="617" cy="820"/>
            </a:xfrm>
          </p:grpSpPr>
          <p:grpSp>
            <p:nvGrpSpPr>
              <p:cNvPr id="21830" name="Group 87"/>
              <p:cNvGrpSpPr>
                <a:grpSpLocks/>
              </p:cNvGrpSpPr>
              <p:nvPr/>
            </p:nvGrpSpPr>
            <p:grpSpPr bwMode="auto">
              <a:xfrm>
                <a:off x="4222" y="1779"/>
                <a:ext cx="306" cy="559"/>
                <a:chOff x="4222" y="1779"/>
                <a:chExt cx="306" cy="559"/>
              </a:xfrm>
            </p:grpSpPr>
            <p:sp>
              <p:nvSpPr>
                <p:cNvPr id="21835" name="Freeform 7"/>
                <p:cNvSpPr>
                  <a:spLocks/>
                </p:cNvSpPr>
                <p:nvPr/>
              </p:nvSpPr>
              <p:spPr bwMode="auto">
                <a:xfrm>
                  <a:off x="4226" y="1863"/>
                  <a:ext cx="138" cy="45"/>
                </a:xfrm>
                <a:custGeom>
                  <a:avLst/>
                  <a:gdLst>
                    <a:gd name="T0" fmla="*/ 0 w 411"/>
                    <a:gd name="T1" fmla="*/ 0 h 159"/>
                    <a:gd name="T2" fmla="*/ 0 w 411"/>
                    <a:gd name="T3" fmla="*/ 0 h 159"/>
                    <a:gd name="T4" fmla="*/ 0 w 411"/>
                    <a:gd name="T5" fmla="*/ 0 h 159"/>
                    <a:gd name="T6" fmla="*/ 0 w 411"/>
                    <a:gd name="T7" fmla="*/ 0 h 159"/>
                    <a:gd name="T8" fmla="*/ 0 w 411"/>
                    <a:gd name="T9" fmla="*/ 0 h 159"/>
                    <a:gd name="T10" fmla="*/ 0 60000 65536"/>
                    <a:gd name="T11" fmla="*/ 0 60000 65536"/>
                    <a:gd name="T12" fmla="*/ 0 60000 65536"/>
                    <a:gd name="T13" fmla="*/ 0 60000 65536"/>
                    <a:gd name="T14" fmla="*/ 0 60000 65536"/>
                    <a:gd name="T15" fmla="*/ 0 w 411"/>
                    <a:gd name="T16" fmla="*/ 0 h 159"/>
                    <a:gd name="T17" fmla="*/ 411 w 411"/>
                    <a:gd name="T18" fmla="*/ 159 h 159"/>
                  </a:gdLst>
                  <a:ahLst/>
                  <a:cxnLst>
                    <a:cxn ang="T10">
                      <a:pos x="T0" y="T1"/>
                    </a:cxn>
                    <a:cxn ang="T11">
                      <a:pos x="T2" y="T3"/>
                    </a:cxn>
                    <a:cxn ang="T12">
                      <a:pos x="T4" y="T5"/>
                    </a:cxn>
                    <a:cxn ang="T13">
                      <a:pos x="T6" y="T7"/>
                    </a:cxn>
                    <a:cxn ang="T14">
                      <a:pos x="T8" y="T9"/>
                    </a:cxn>
                  </a:cxnLst>
                  <a:rect l="T15" t="T16" r="T17" b="T18"/>
                  <a:pathLst>
                    <a:path w="411" h="159">
                      <a:moveTo>
                        <a:pt x="411" y="1"/>
                      </a:moveTo>
                      <a:cubicBezTo>
                        <a:pt x="268" y="11"/>
                        <a:pt x="86" y="79"/>
                        <a:pt x="5" y="154"/>
                      </a:cubicBezTo>
                      <a:cubicBezTo>
                        <a:pt x="3" y="156"/>
                        <a:pt x="1" y="157"/>
                        <a:pt x="0" y="159"/>
                      </a:cubicBezTo>
                      <a:cubicBezTo>
                        <a:pt x="36" y="100"/>
                        <a:pt x="175" y="32"/>
                        <a:pt x="309" y="9"/>
                      </a:cubicBezTo>
                      <a:cubicBezTo>
                        <a:pt x="347" y="2"/>
                        <a:pt x="382" y="0"/>
                        <a:pt x="411" y="1"/>
                      </a:cubicBezTo>
                    </a:path>
                  </a:pathLst>
                </a:custGeom>
                <a:solidFill>
                  <a:srgbClr val="000000"/>
                </a:solidFill>
                <a:ln w="0">
                  <a:solidFill>
                    <a:srgbClr val="000000"/>
                  </a:solidFill>
                  <a:round/>
                  <a:headEnd/>
                  <a:tailEnd/>
                </a:ln>
              </p:spPr>
              <p:txBody>
                <a:bodyPr/>
                <a:lstStyle/>
                <a:p>
                  <a:endParaRPr lang="en-US"/>
                </a:p>
              </p:txBody>
            </p:sp>
            <p:pic>
              <p:nvPicPr>
                <p:cNvPr id="21836" name="Picture 8"/>
                <p:cNvPicPr>
                  <a:picLocks noChangeAspect="1" noChangeArrowheads="1"/>
                </p:cNvPicPr>
                <p:nvPr/>
              </p:nvPicPr>
              <p:blipFill>
                <a:blip r:embed="rId3" cstate="print"/>
                <a:srcRect/>
                <a:stretch>
                  <a:fillRect/>
                </a:stretch>
              </p:blipFill>
              <p:spPr bwMode="auto">
                <a:xfrm>
                  <a:off x="4226" y="1779"/>
                  <a:ext cx="113" cy="90"/>
                </a:xfrm>
                <a:prstGeom prst="rect">
                  <a:avLst/>
                </a:prstGeom>
                <a:noFill/>
                <a:ln w="9525">
                  <a:noFill/>
                  <a:miter lim="800000"/>
                  <a:headEnd/>
                  <a:tailEnd/>
                </a:ln>
              </p:spPr>
            </p:pic>
            <p:pic>
              <p:nvPicPr>
                <p:cNvPr id="21837" name="Picture 9"/>
                <p:cNvPicPr>
                  <a:picLocks noChangeAspect="1" noChangeArrowheads="1"/>
                </p:cNvPicPr>
                <p:nvPr/>
              </p:nvPicPr>
              <p:blipFill>
                <a:blip r:embed="rId4" cstate="print"/>
                <a:srcRect/>
                <a:stretch>
                  <a:fillRect/>
                </a:stretch>
              </p:blipFill>
              <p:spPr bwMode="auto">
                <a:xfrm>
                  <a:off x="4226" y="1779"/>
                  <a:ext cx="113" cy="90"/>
                </a:xfrm>
                <a:prstGeom prst="rect">
                  <a:avLst/>
                </a:prstGeom>
                <a:noFill/>
                <a:ln w="9525">
                  <a:noFill/>
                  <a:miter lim="800000"/>
                  <a:headEnd/>
                  <a:tailEnd/>
                </a:ln>
              </p:spPr>
            </p:pic>
            <p:sp>
              <p:nvSpPr>
                <p:cNvPr id="21838" name="Rectangle 10"/>
                <p:cNvSpPr>
                  <a:spLocks noChangeArrowheads="1"/>
                </p:cNvSpPr>
                <p:nvPr/>
              </p:nvSpPr>
              <p:spPr bwMode="auto">
                <a:xfrm>
                  <a:off x="4226" y="1869"/>
                  <a:ext cx="5" cy="440"/>
                </a:xfrm>
                <a:prstGeom prst="rect">
                  <a:avLst/>
                </a:prstGeom>
                <a:solidFill>
                  <a:srgbClr val="CA0500"/>
                </a:solidFill>
                <a:ln w="9525">
                  <a:noFill/>
                  <a:miter lim="800000"/>
                  <a:headEnd/>
                  <a:tailEnd/>
                </a:ln>
              </p:spPr>
              <p:txBody>
                <a:bodyPr/>
                <a:lstStyle/>
                <a:p>
                  <a:endParaRPr lang="en-US"/>
                </a:p>
              </p:txBody>
            </p:sp>
            <p:sp>
              <p:nvSpPr>
                <p:cNvPr id="21839" name="Rectangle 11"/>
                <p:cNvSpPr>
                  <a:spLocks noChangeArrowheads="1"/>
                </p:cNvSpPr>
                <p:nvPr/>
              </p:nvSpPr>
              <p:spPr bwMode="auto">
                <a:xfrm>
                  <a:off x="4231" y="1869"/>
                  <a:ext cx="6" cy="440"/>
                </a:xfrm>
                <a:prstGeom prst="rect">
                  <a:avLst/>
                </a:prstGeom>
                <a:solidFill>
                  <a:srgbClr val="FECE00"/>
                </a:solidFill>
                <a:ln w="9525">
                  <a:noFill/>
                  <a:miter lim="800000"/>
                  <a:headEnd/>
                  <a:tailEnd/>
                </a:ln>
              </p:spPr>
              <p:txBody>
                <a:bodyPr/>
                <a:lstStyle/>
                <a:p>
                  <a:endParaRPr lang="en-US"/>
                </a:p>
              </p:txBody>
            </p:sp>
            <p:sp>
              <p:nvSpPr>
                <p:cNvPr id="21840" name="Rectangle 12"/>
                <p:cNvSpPr>
                  <a:spLocks noChangeArrowheads="1"/>
                </p:cNvSpPr>
                <p:nvPr/>
              </p:nvSpPr>
              <p:spPr bwMode="auto">
                <a:xfrm>
                  <a:off x="4237" y="1869"/>
                  <a:ext cx="5" cy="440"/>
                </a:xfrm>
                <a:prstGeom prst="rect">
                  <a:avLst/>
                </a:prstGeom>
                <a:solidFill>
                  <a:srgbClr val="FDCA00"/>
                </a:solidFill>
                <a:ln w="9525">
                  <a:noFill/>
                  <a:miter lim="800000"/>
                  <a:headEnd/>
                  <a:tailEnd/>
                </a:ln>
              </p:spPr>
              <p:txBody>
                <a:bodyPr/>
                <a:lstStyle/>
                <a:p>
                  <a:endParaRPr lang="en-US"/>
                </a:p>
              </p:txBody>
            </p:sp>
            <p:sp>
              <p:nvSpPr>
                <p:cNvPr id="21841" name="Rectangle 13"/>
                <p:cNvSpPr>
                  <a:spLocks noChangeArrowheads="1"/>
                </p:cNvSpPr>
                <p:nvPr/>
              </p:nvSpPr>
              <p:spPr bwMode="auto">
                <a:xfrm>
                  <a:off x="4242" y="1869"/>
                  <a:ext cx="6" cy="440"/>
                </a:xfrm>
                <a:prstGeom prst="rect">
                  <a:avLst/>
                </a:prstGeom>
                <a:solidFill>
                  <a:srgbClr val="FCC500"/>
                </a:solidFill>
                <a:ln w="9525">
                  <a:noFill/>
                  <a:miter lim="800000"/>
                  <a:headEnd/>
                  <a:tailEnd/>
                </a:ln>
              </p:spPr>
              <p:txBody>
                <a:bodyPr/>
                <a:lstStyle/>
                <a:p>
                  <a:endParaRPr lang="en-US"/>
                </a:p>
              </p:txBody>
            </p:sp>
            <p:sp>
              <p:nvSpPr>
                <p:cNvPr id="21842" name="Rectangle 14"/>
                <p:cNvSpPr>
                  <a:spLocks noChangeArrowheads="1"/>
                </p:cNvSpPr>
                <p:nvPr/>
              </p:nvSpPr>
              <p:spPr bwMode="auto">
                <a:xfrm>
                  <a:off x="4248" y="1869"/>
                  <a:ext cx="5" cy="440"/>
                </a:xfrm>
                <a:prstGeom prst="rect">
                  <a:avLst/>
                </a:prstGeom>
                <a:solidFill>
                  <a:srgbClr val="FBC100"/>
                </a:solidFill>
                <a:ln w="9525">
                  <a:noFill/>
                  <a:miter lim="800000"/>
                  <a:headEnd/>
                  <a:tailEnd/>
                </a:ln>
              </p:spPr>
              <p:txBody>
                <a:bodyPr/>
                <a:lstStyle/>
                <a:p>
                  <a:endParaRPr lang="en-US"/>
                </a:p>
              </p:txBody>
            </p:sp>
            <p:sp>
              <p:nvSpPr>
                <p:cNvPr id="21843" name="Rectangle 15"/>
                <p:cNvSpPr>
                  <a:spLocks noChangeArrowheads="1"/>
                </p:cNvSpPr>
                <p:nvPr/>
              </p:nvSpPr>
              <p:spPr bwMode="auto">
                <a:xfrm>
                  <a:off x="4253" y="1869"/>
                  <a:ext cx="5" cy="440"/>
                </a:xfrm>
                <a:prstGeom prst="rect">
                  <a:avLst/>
                </a:prstGeom>
                <a:solidFill>
                  <a:srgbClr val="FABD00"/>
                </a:solidFill>
                <a:ln w="9525">
                  <a:noFill/>
                  <a:miter lim="800000"/>
                  <a:headEnd/>
                  <a:tailEnd/>
                </a:ln>
              </p:spPr>
              <p:txBody>
                <a:bodyPr/>
                <a:lstStyle/>
                <a:p>
                  <a:endParaRPr lang="en-US"/>
                </a:p>
              </p:txBody>
            </p:sp>
            <p:sp>
              <p:nvSpPr>
                <p:cNvPr id="21844" name="Rectangle 16"/>
                <p:cNvSpPr>
                  <a:spLocks noChangeArrowheads="1"/>
                </p:cNvSpPr>
                <p:nvPr/>
              </p:nvSpPr>
              <p:spPr bwMode="auto">
                <a:xfrm>
                  <a:off x="4258" y="1869"/>
                  <a:ext cx="6" cy="440"/>
                </a:xfrm>
                <a:prstGeom prst="rect">
                  <a:avLst/>
                </a:prstGeom>
                <a:solidFill>
                  <a:srgbClr val="F8B900"/>
                </a:solidFill>
                <a:ln w="9525">
                  <a:noFill/>
                  <a:miter lim="800000"/>
                  <a:headEnd/>
                  <a:tailEnd/>
                </a:ln>
              </p:spPr>
              <p:txBody>
                <a:bodyPr/>
                <a:lstStyle/>
                <a:p>
                  <a:endParaRPr lang="en-US"/>
                </a:p>
              </p:txBody>
            </p:sp>
            <p:sp>
              <p:nvSpPr>
                <p:cNvPr id="21845" name="Rectangle 17"/>
                <p:cNvSpPr>
                  <a:spLocks noChangeArrowheads="1"/>
                </p:cNvSpPr>
                <p:nvPr/>
              </p:nvSpPr>
              <p:spPr bwMode="auto">
                <a:xfrm>
                  <a:off x="4264" y="1869"/>
                  <a:ext cx="5" cy="440"/>
                </a:xfrm>
                <a:prstGeom prst="rect">
                  <a:avLst/>
                </a:prstGeom>
                <a:solidFill>
                  <a:srgbClr val="F7B500"/>
                </a:solidFill>
                <a:ln w="9525">
                  <a:noFill/>
                  <a:miter lim="800000"/>
                  <a:headEnd/>
                  <a:tailEnd/>
                </a:ln>
              </p:spPr>
              <p:txBody>
                <a:bodyPr/>
                <a:lstStyle/>
                <a:p>
                  <a:endParaRPr lang="en-US"/>
                </a:p>
              </p:txBody>
            </p:sp>
            <p:sp>
              <p:nvSpPr>
                <p:cNvPr id="21846" name="Rectangle 18"/>
                <p:cNvSpPr>
                  <a:spLocks noChangeArrowheads="1"/>
                </p:cNvSpPr>
                <p:nvPr/>
              </p:nvSpPr>
              <p:spPr bwMode="auto">
                <a:xfrm>
                  <a:off x="4269" y="1869"/>
                  <a:ext cx="6" cy="440"/>
                </a:xfrm>
                <a:prstGeom prst="rect">
                  <a:avLst/>
                </a:prstGeom>
                <a:solidFill>
                  <a:srgbClr val="F6B100"/>
                </a:solidFill>
                <a:ln w="9525">
                  <a:noFill/>
                  <a:miter lim="800000"/>
                  <a:headEnd/>
                  <a:tailEnd/>
                </a:ln>
              </p:spPr>
              <p:txBody>
                <a:bodyPr/>
                <a:lstStyle/>
                <a:p>
                  <a:endParaRPr lang="en-US"/>
                </a:p>
              </p:txBody>
            </p:sp>
            <p:sp>
              <p:nvSpPr>
                <p:cNvPr id="21847" name="Rectangle 19"/>
                <p:cNvSpPr>
                  <a:spLocks noChangeArrowheads="1"/>
                </p:cNvSpPr>
                <p:nvPr/>
              </p:nvSpPr>
              <p:spPr bwMode="auto">
                <a:xfrm>
                  <a:off x="4275" y="1869"/>
                  <a:ext cx="5" cy="440"/>
                </a:xfrm>
                <a:prstGeom prst="rect">
                  <a:avLst/>
                </a:prstGeom>
                <a:solidFill>
                  <a:srgbClr val="F5AD00"/>
                </a:solidFill>
                <a:ln w="9525">
                  <a:noFill/>
                  <a:miter lim="800000"/>
                  <a:headEnd/>
                  <a:tailEnd/>
                </a:ln>
              </p:spPr>
              <p:txBody>
                <a:bodyPr/>
                <a:lstStyle/>
                <a:p>
                  <a:endParaRPr lang="en-US"/>
                </a:p>
              </p:txBody>
            </p:sp>
            <p:sp>
              <p:nvSpPr>
                <p:cNvPr id="21848" name="Rectangle 20"/>
                <p:cNvSpPr>
                  <a:spLocks noChangeArrowheads="1"/>
                </p:cNvSpPr>
                <p:nvPr/>
              </p:nvSpPr>
              <p:spPr bwMode="auto">
                <a:xfrm>
                  <a:off x="4280" y="1869"/>
                  <a:ext cx="5" cy="440"/>
                </a:xfrm>
                <a:prstGeom prst="rect">
                  <a:avLst/>
                </a:prstGeom>
                <a:solidFill>
                  <a:srgbClr val="F4A900"/>
                </a:solidFill>
                <a:ln w="9525">
                  <a:noFill/>
                  <a:miter lim="800000"/>
                  <a:headEnd/>
                  <a:tailEnd/>
                </a:ln>
              </p:spPr>
              <p:txBody>
                <a:bodyPr/>
                <a:lstStyle/>
                <a:p>
                  <a:endParaRPr lang="en-US"/>
                </a:p>
              </p:txBody>
            </p:sp>
            <p:sp>
              <p:nvSpPr>
                <p:cNvPr id="21849" name="Rectangle 21"/>
                <p:cNvSpPr>
                  <a:spLocks noChangeArrowheads="1"/>
                </p:cNvSpPr>
                <p:nvPr/>
              </p:nvSpPr>
              <p:spPr bwMode="auto">
                <a:xfrm>
                  <a:off x="4285" y="1869"/>
                  <a:ext cx="6" cy="440"/>
                </a:xfrm>
                <a:prstGeom prst="rect">
                  <a:avLst/>
                </a:prstGeom>
                <a:solidFill>
                  <a:srgbClr val="F3A400"/>
                </a:solidFill>
                <a:ln w="9525">
                  <a:noFill/>
                  <a:miter lim="800000"/>
                  <a:headEnd/>
                  <a:tailEnd/>
                </a:ln>
              </p:spPr>
              <p:txBody>
                <a:bodyPr/>
                <a:lstStyle/>
                <a:p>
                  <a:endParaRPr lang="en-US"/>
                </a:p>
              </p:txBody>
            </p:sp>
            <p:sp>
              <p:nvSpPr>
                <p:cNvPr id="21850" name="Rectangle 22"/>
                <p:cNvSpPr>
                  <a:spLocks noChangeArrowheads="1"/>
                </p:cNvSpPr>
                <p:nvPr/>
              </p:nvSpPr>
              <p:spPr bwMode="auto">
                <a:xfrm>
                  <a:off x="4291" y="1869"/>
                  <a:ext cx="5" cy="440"/>
                </a:xfrm>
                <a:prstGeom prst="rect">
                  <a:avLst/>
                </a:prstGeom>
                <a:solidFill>
                  <a:srgbClr val="F2A000"/>
                </a:solidFill>
                <a:ln w="9525">
                  <a:noFill/>
                  <a:miter lim="800000"/>
                  <a:headEnd/>
                  <a:tailEnd/>
                </a:ln>
              </p:spPr>
              <p:txBody>
                <a:bodyPr/>
                <a:lstStyle/>
                <a:p>
                  <a:endParaRPr lang="en-US"/>
                </a:p>
              </p:txBody>
            </p:sp>
            <p:sp>
              <p:nvSpPr>
                <p:cNvPr id="21851" name="Rectangle 23"/>
                <p:cNvSpPr>
                  <a:spLocks noChangeArrowheads="1"/>
                </p:cNvSpPr>
                <p:nvPr/>
              </p:nvSpPr>
              <p:spPr bwMode="auto">
                <a:xfrm>
                  <a:off x="4296" y="1869"/>
                  <a:ext cx="5" cy="440"/>
                </a:xfrm>
                <a:prstGeom prst="rect">
                  <a:avLst/>
                </a:prstGeom>
                <a:solidFill>
                  <a:srgbClr val="F19C00"/>
                </a:solidFill>
                <a:ln w="9525">
                  <a:noFill/>
                  <a:miter lim="800000"/>
                  <a:headEnd/>
                  <a:tailEnd/>
                </a:ln>
              </p:spPr>
              <p:txBody>
                <a:bodyPr/>
                <a:lstStyle/>
                <a:p>
                  <a:endParaRPr lang="en-US"/>
                </a:p>
              </p:txBody>
            </p:sp>
            <p:sp>
              <p:nvSpPr>
                <p:cNvPr id="21852" name="Rectangle 24"/>
                <p:cNvSpPr>
                  <a:spLocks noChangeArrowheads="1"/>
                </p:cNvSpPr>
                <p:nvPr/>
              </p:nvSpPr>
              <p:spPr bwMode="auto">
                <a:xfrm>
                  <a:off x="4301" y="1869"/>
                  <a:ext cx="6" cy="440"/>
                </a:xfrm>
                <a:prstGeom prst="rect">
                  <a:avLst/>
                </a:prstGeom>
                <a:solidFill>
                  <a:srgbClr val="F09800"/>
                </a:solidFill>
                <a:ln w="9525">
                  <a:noFill/>
                  <a:miter lim="800000"/>
                  <a:headEnd/>
                  <a:tailEnd/>
                </a:ln>
              </p:spPr>
              <p:txBody>
                <a:bodyPr/>
                <a:lstStyle/>
                <a:p>
                  <a:endParaRPr lang="en-US"/>
                </a:p>
              </p:txBody>
            </p:sp>
            <p:sp>
              <p:nvSpPr>
                <p:cNvPr id="21853" name="Rectangle 25"/>
                <p:cNvSpPr>
                  <a:spLocks noChangeArrowheads="1"/>
                </p:cNvSpPr>
                <p:nvPr/>
              </p:nvSpPr>
              <p:spPr bwMode="auto">
                <a:xfrm>
                  <a:off x="4307" y="1869"/>
                  <a:ext cx="5" cy="440"/>
                </a:xfrm>
                <a:prstGeom prst="rect">
                  <a:avLst/>
                </a:prstGeom>
                <a:solidFill>
                  <a:srgbClr val="EE9300"/>
                </a:solidFill>
                <a:ln w="9525">
                  <a:noFill/>
                  <a:miter lim="800000"/>
                  <a:headEnd/>
                  <a:tailEnd/>
                </a:ln>
              </p:spPr>
              <p:txBody>
                <a:bodyPr/>
                <a:lstStyle/>
                <a:p>
                  <a:endParaRPr lang="en-US"/>
                </a:p>
              </p:txBody>
            </p:sp>
            <p:sp>
              <p:nvSpPr>
                <p:cNvPr id="21854" name="Rectangle 26"/>
                <p:cNvSpPr>
                  <a:spLocks noChangeArrowheads="1"/>
                </p:cNvSpPr>
                <p:nvPr/>
              </p:nvSpPr>
              <p:spPr bwMode="auto">
                <a:xfrm>
                  <a:off x="4312" y="1869"/>
                  <a:ext cx="6" cy="440"/>
                </a:xfrm>
                <a:prstGeom prst="rect">
                  <a:avLst/>
                </a:prstGeom>
                <a:solidFill>
                  <a:srgbClr val="ED8F00"/>
                </a:solidFill>
                <a:ln w="9525">
                  <a:noFill/>
                  <a:miter lim="800000"/>
                  <a:headEnd/>
                  <a:tailEnd/>
                </a:ln>
              </p:spPr>
              <p:txBody>
                <a:bodyPr/>
                <a:lstStyle/>
                <a:p>
                  <a:endParaRPr lang="en-US"/>
                </a:p>
              </p:txBody>
            </p:sp>
            <p:sp>
              <p:nvSpPr>
                <p:cNvPr id="21855" name="Rectangle 27"/>
                <p:cNvSpPr>
                  <a:spLocks noChangeArrowheads="1"/>
                </p:cNvSpPr>
                <p:nvPr/>
              </p:nvSpPr>
              <p:spPr bwMode="auto">
                <a:xfrm>
                  <a:off x="4318" y="1869"/>
                  <a:ext cx="5" cy="440"/>
                </a:xfrm>
                <a:prstGeom prst="rect">
                  <a:avLst/>
                </a:prstGeom>
                <a:solidFill>
                  <a:srgbClr val="EC8B00"/>
                </a:solidFill>
                <a:ln w="9525">
                  <a:noFill/>
                  <a:miter lim="800000"/>
                  <a:headEnd/>
                  <a:tailEnd/>
                </a:ln>
              </p:spPr>
              <p:txBody>
                <a:bodyPr/>
                <a:lstStyle/>
                <a:p>
                  <a:endParaRPr lang="en-US"/>
                </a:p>
              </p:txBody>
            </p:sp>
            <p:sp>
              <p:nvSpPr>
                <p:cNvPr id="21856" name="Rectangle 28"/>
                <p:cNvSpPr>
                  <a:spLocks noChangeArrowheads="1"/>
                </p:cNvSpPr>
                <p:nvPr/>
              </p:nvSpPr>
              <p:spPr bwMode="auto">
                <a:xfrm>
                  <a:off x="4323" y="1869"/>
                  <a:ext cx="5" cy="440"/>
                </a:xfrm>
                <a:prstGeom prst="rect">
                  <a:avLst/>
                </a:prstGeom>
                <a:solidFill>
                  <a:srgbClr val="EB8700"/>
                </a:solidFill>
                <a:ln w="9525">
                  <a:noFill/>
                  <a:miter lim="800000"/>
                  <a:headEnd/>
                  <a:tailEnd/>
                </a:ln>
              </p:spPr>
              <p:txBody>
                <a:bodyPr/>
                <a:lstStyle/>
                <a:p>
                  <a:endParaRPr lang="en-US"/>
                </a:p>
              </p:txBody>
            </p:sp>
            <p:sp>
              <p:nvSpPr>
                <p:cNvPr id="21857" name="Rectangle 29"/>
                <p:cNvSpPr>
                  <a:spLocks noChangeArrowheads="1"/>
                </p:cNvSpPr>
                <p:nvPr/>
              </p:nvSpPr>
              <p:spPr bwMode="auto">
                <a:xfrm>
                  <a:off x="4328" y="1869"/>
                  <a:ext cx="6" cy="440"/>
                </a:xfrm>
                <a:prstGeom prst="rect">
                  <a:avLst/>
                </a:prstGeom>
                <a:solidFill>
                  <a:srgbClr val="EA8300"/>
                </a:solidFill>
                <a:ln w="9525">
                  <a:noFill/>
                  <a:miter lim="800000"/>
                  <a:headEnd/>
                  <a:tailEnd/>
                </a:ln>
              </p:spPr>
              <p:txBody>
                <a:bodyPr/>
                <a:lstStyle/>
                <a:p>
                  <a:endParaRPr lang="en-US"/>
                </a:p>
              </p:txBody>
            </p:sp>
            <p:sp>
              <p:nvSpPr>
                <p:cNvPr id="21858" name="Rectangle 30"/>
                <p:cNvSpPr>
                  <a:spLocks noChangeArrowheads="1"/>
                </p:cNvSpPr>
                <p:nvPr/>
              </p:nvSpPr>
              <p:spPr bwMode="auto">
                <a:xfrm>
                  <a:off x="4334" y="1869"/>
                  <a:ext cx="5" cy="440"/>
                </a:xfrm>
                <a:prstGeom prst="rect">
                  <a:avLst/>
                </a:prstGeom>
                <a:solidFill>
                  <a:srgbClr val="E97E00"/>
                </a:solidFill>
                <a:ln w="9525">
                  <a:noFill/>
                  <a:miter lim="800000"/>
                  <a:headEnd/>
                  <a:tailEnd/>
                </a:ln>
              </p:spPr>
              <p:txBody>
                <a:bodyPr/>
                <a:lstStyle/>
                <a:p>
                  <a:endParaRPr lang="en-US"/>
                </a:p>
              </p:txBody>
            </p:sp>
            <p:sp>
              <p:nvSpPr>
                <p:cNvPr id="21859" name="Rectangle 31"/>
                <p:cNvSpPr>
                  <a:spLocks noChangeArrowheads="1"/>
                </p:cNvSpPr>
                <p:nvPr/>
              </p:nvSpPr>
              <p:spPr bwMode="auto">
                <a:xfrm>
                  <a:off x="4339" y="1869"/>
                  <a:ext cx="6" cy="440"/>
                </a:xfrm>
                <a:prstGeom prst="rect">
                  <a:avLst/>
                </a:prstGeom>
                <a:solidFill>
                  <a:srgbClr val="E87A00"/>
                </a:solidFill>
                <a:ln w="9525">
                  <a:noFill/>
                  <a:miter lim="800000"/>
                  <a:headEnd/>
                  <a:tailEnd/>
                </a:ln>
              </p:spPr>
              <p:txBody>
                <a:bodyPr/>
                <a:lstStyle/>
                <a:p>
                  <a:endParaRPr lang="en-US"/>
                </a:p>
              </p:txBody>
            </p:sp>
            <p:sp>
              <p:nvSpPr>
                <p:cNvPr id="21860" name="Rectangle 32"/>
                <p:cNvSpPr>
                  <a:spLocks noChangeArrowheads="1"/>
                </p:cNvSpPr>
                <p:nvPr/>
              </p:nvSpPr>
              <p:spPr bwMode="auto">
                <a:xfrm>
                  <a:off x="4345" y="1869"/>
                  <a:ext cx="5" cy="440"/>
                </a:xfrm>
                <a:prstGeom prst="rect">
                  <a:avLst/>
                </a:prstGeom>
                <a:solidFill>
                  <a:srgbClr val="E77600"/>
                </a:solidFill>
                <a:ln w="9525">
                  <a:noFill/>
                  <a:miter lim="800000"/>
                  <a:headEnd/>
                  <a:tailEnd/>
                </a:ln>
              </p:spPr>
              <p:txBody>
                <a:bodyPr/>
                <a:lstStyle/>
                <a:p>
                  <a:endParaRPr lang="en-US"/>
                </a:p>
              </p:txBody>
            </p:sp>
            <p:sp>
              <p:nvSpPr>
                <p:cNvPr id="21861" name="Rectangle 33"/>
                <p:cNvSpPr>
                  <a:spLocks noChangeArrowheads="1"/>
                </p:cNvSpPr>
                <p:nvPr/>
              </p:nvSpPr>
              <p:spPr bwMode="auto">
                <a:xfrm>
                  <a:off x="4350" y="1869"/>
                  <a:ext cx="5" cy="440"/>
                </a:xfrm>
                <a:prstGeom prst="rect">
                  <a:avLst/>
                </a:prstGeom>
                <a:solidFill>
                  <a:srgbClr val="E77200"/>
                </a:solidFill>
                <a:ln w="9525">
                  <a:noFill/>
                  <a:miter lim="800000"/>
                  <a:headEnd/>
                  <a:tailEnd/>
                </a:ln>
              </p:spPr>
              <p:txBody>
                <a:bodyPr/>
                <a:lstStyle/>
                <a:p>
                  <a:endParaRPr lang="en-US"/>
                </a:p>
              </p:txBody>
            </p:sp>
            <p:sp>
              <p:nvSpPr>
                <p:cNvPr id="21862" name="Rectangle 34"/>
                <p:cNvSpPr>
                  <a:spLocks noChangeArrowheads="1"/>
                </p:cNvSpPr>
                <p:nvPr/>
              </p:nvSpPr>
              <p:spPr bwMode="auto">
                <a:xfrm>
                  <a:off x="4355" y="1869"/>
                  <a:ext cx="6" cy="440"/>
                </a:xfrm>
                <a:prstGeom prst="rect">
                  <a:avLst/>
                </a:prstGeom>
                <a:solidFill>
                  <a:srgbClr val="E66E00"/>
                </a:solidFill>
                <a:ln w="9525">
                  <a:noFill/>
                  <a:miter lim="800000"/>
                  <a:headEnd/>
                  <a:tailEnd/>
                </a:ln>
              </p:spPr>
              <p:txBody>
                <a:bodyPr/>
                <a:lstStyle/>
                <a:p>
                  <a:endParaRPr lang="en-US"/>
                </a:p>
              </p:txBody>
            </p:sp>
            <p:sp>
              <p:nvSpPr>
                <p:cNvPr id="21863" name="Rectangle 35"/>
                <p:cNvSpPr>
                  <a:spLocks noChangeArrowheads="1"/>
                </p:cNvSpPr>
                <p:nvPr/>
              </p:nvSpPr>
              <p:spPr bwMode="auto">
                <a:xfrm>
                  <a:off x="4361" y="1869"/>
                  <a:ext cx="5" cy="440"/>
                </a:xfrm>
                <a:prstGeom prst="rect">
                  <a:avLst/>
                </a:prstGeom>
                <a:solidFill>
                  <a:srgbClr val="E46A00"/>
                </a:solidFill>
                <a:ln w="9525">
                  <a:noFill/>
                  <a:miter lim="800000"/>
                  <a:headEnd/>
                  <a:tailEnd/>
                </a:ln>
              </p:spPr>
              <p:txBody>
                <a:bodyPr/>
                <a:lstStyle/>
                <a:p>
                  <a:endParaRPr lang="en-US"/>
                </a:p>
              </p:txBody>
            </p:sp>
            <p:sp>
              <p:nvSpPr>
                <p:cNvPr id="21864" name="Rectangle 36"/>
                <p:cNvSpPr>
                  <a:spLocks noChangeArrowheads="1"/>
                </p:cNvSpPr>
                <p:nvPr/>
              </p:nvSpPr>
              <p:spPr bwMode="auto">
                <a:xfrm>
                  <a:off x="4366" y="1869"/>
                  <a:ext cx="6" cy="440"/>
                </a:xfrm>
                <a:prstGeom prst="rect">
                  <a:avLst/>
                </a:prstGeom>
                <a:solidFill>
                  <a:srgbClr val="E36600"/>
                </a:solidFill>
                <a:ln w="9525">
                  <a:noFill/>
                  <a:miter lim="800000"/>
                  <a:headEnd/>
                  <a:tailEnd/>
                </a:ln>
              </p:spPr>
              <p:txBody>
                <a:bodyPr/>
                <a:lstStyle/>
                <a:p>
                  <a:endParaRPr lang="en-US"/>
                </a:p>
              </p:txBody>
            </p:sp>
            <p:sp>
              <p:nvSpPr>
                <p:cNvPr id="21865" name="Rectangle 37"/>
                <p:cNvSpPr>
                  <a:spLocks noChangeArrowheads="1"/>
                </p:cNvSpPr>
                <p:nvPr/>
              </p:nvSpPr>
              <p:spPr bwMode="auto">
                <a:xfrm>
                  <a:off x="4372" y="1869"/>
                  <a:ext cx="5" cy="440"/>
                </a:xfrm>
                <a:prstGeom prst="rect">
                  <a:avLst/>
                </a:prstGeom>
                <a:solidFill>
                  <a:srgbClr val="E26200"/>
                </a:solidFill>
                <a:ln w="9525">
                  <a:noFill/>
                  <a:miter lim="800000"/>
                  <a:headEnd/>
                  <a:tailEnd/>
                </a:ln>
              </p:spPr>
              <p:txBody>
                <a:bodyPr/>
                <a:lstStyle/>
                <a:p>
                  <a:endParaRPr lang="en-US"/>
                </a:p>
              </p:txBody>
            </p:sp>
            <p:sp>
              <p:nvSpPr>
                <p:cNvPr id="21866" name="Rectangle 38"/>
                <p:cNvSpPr>
                  <a:spLocks noChangeArrowheads="1"/>
                </p:cNvSpPr>
                <p:nvPr/>
              </p:nvSpPr>
              <p:spPr bwMode="auto">
                <a:xfrm>
                  <a:off x="4377" y="1869"/>
                  <a:ext cx="5" cy="440"/>
                </a:xfrm>
                <a:prstGeom prst="rect">
                  <a:avLst/>
                </a:prstGeom>
                <a:solidFill>
                  <a:srgbClr val="E15D00"/>
                </a:solidFill>
                <a:ln w="9525">
                  <a:noFill/>
                  <a:miter lim="800000"/>
                  <a:headEnd/>
                  <a:tailEnd/>
                </a:ln>
              </p:spPr>
              <p:txBody>
                <a:bodyPr/>
                <a:lstStyle/>
                <a:p>
                  <a:endParaRPr lang="en-US"/>
                </a:p>
              </p:txBody>
            </p:sp>
            <p:sp>
              <p:nvSpPr>
                <p:cNvPr id="21867" name="Rectangle 39"/>
                <p:cNvSpPr>
                  <a:spLocks noChangeArrowheads="1"/>
                </p:cNvSpPr>
                <p:nvPr/>
              </p:nvSpPr>
              <p:spPr bwMode="auto">
                <a:xfrm>
                  <a:off x="4382" y="1869"/>
                  <a:ext cx="6" cy="440"/>
                </a:xfrm>
                <a:prstGeom prst="rect">
                  <a:avLst/>
                </a:prstGeom>
                <a:solidFill>
                  <a:srgbClr val="E05900"/>
                </a:solidFill>
                <a:ln w="9525">
                  <a:noFill/>
                  <a:miter lim="800000"/>
                  <a:headEnd/>
                  <a:tailEnd/>
                </a:ln>
              </p:spPr>
              <p:txBody>
                <a:bodyPr/>
                <a:lstStyle/>
                <a:p>
                  <a:endParaRPr lang="en-US"/>
                </a:p>
              </p:txBody>
            </p:sp>
            <p:sp>
              <p:nvSpPr>
                <p:cNvPr id="21868" name="Rectangle 40"/>
                <p:cNvSpPr>
                  <a:spLocks noChangeArrowheads="1"/>
                </p:cNvSpPr>
                <p:nvPr/>
              </p:nvSpPr>
              <p:spPr bwMode="auto">
                <a:xfrm>
                  <a:off x="4388" y="1869"/>
                  <a:ext cx="5" cy="440"/>
                </a:xfrm>
                <a:prstGeom prst="rect">
                  <a:avLst/>
                </a:prstGeom>
                <a:solidFill>
                  <a:srgbClr val="DF5500"/>
                </a:solidFill>
                <a:ln w="9525">
                  <a:noFill/>
                  <a:miter lim="800000"/>
                  <a:headEnd/>
                  <a:tailEnd/>
                </a:ln>
              </p:spPr>
              <p:txBody>
                <a:bodyPr/>
                <a:lstStyle/>
                <a:p>
                  <a:endParaRPr lang="en-US"/>
                </a:p>
              </p:txBody>
            </p:sp>
            <p:sp>
              <p:nvSpPr>
                <p:cNvPr id="21869" name="Rectangle 41"/>
                <p:cNvSpPr>
                  <a:spLocks noChangeArrowheads="1"/>
                </p:cNvSpPr>
                <p:nvPr/>
              </p:nvSpPr>
              <p:spPr bwMode="auto">
                <a:xfrm>
                  <a:off x="4393" y="1869"/>
                  <a:ext cx="5" cy="440"/>
                </a:xfrm>
                <a:prstGeom prst="rect">
                  <a:avLst/>
                </a:prstGeom>
                <a:solidFill>
                  <a:srgbClr val="DE5100"/>
                </a:solidFill>
                <a:ln w="9525">
                  <a:noFill/>
                  <a:miter lim="800000"/>
                  <a:headEnd/>
                  <a:tailEnd/>
                </a:ln>
              </p:spPr>
              <p:txBody>
                <a:bodyPr/>
                <a:lstStyle/>
                <a:p>
                  <a:endParaRPr lang="en-US"/>
                </a:p>
              </p:txBody>
            </p:sp>
            <p:sp>
              <p:nvSpPr>
                <p:cNvPr id="21870" name="Rectangle 42"/>
                <p:cNvSpPr>
                  <a:spLocks noChangeArrowheads="1"/>
                </p:cNvSpPr>
                <p:nvPr/>
              </p:nvSpPr>
              <p:spPr bwMode="auto">
                <a:xfrm>
                  <a:off x="4398" y="1869"/>
                  <a:ext cx="6" cy="440"/>
                </a:xfrm>
                <a:prstGeom prst="rect">
                  <a:avLst/>
                </a:prstGeom>
                <a:solidFill>
                  <a:srgbClr val="DD4C00"/>
                </a:solidFill>
                <a:ln w="9525">
                  <a:noFill/>
                  <a:miter lim="800000"/>
                  <a:headEnd/>
                  <a:tailEnd/>
                </a:ln>
              </p:spPr>
              <p:txBody>
                <a:bodyPr/>
                <a:lstStyle/>
                <a:p>
                  <a:endParaRPr lang="en-US"/>
                </a:p>
              </p:txBody>
            </p:sp>
            <p:sp>
              <p:nvSpPr>
                <p:cNvPr id="21871" name="Rectangle 43"/>
                <p:cNvSpPr>
                  <a:spLocks noChangeArrowheads="1"/>
                </p:cNvSpPr>
                <p:nvPr/>
              </p:nvSpPr>
              <p:spPr bwMode="auto">
                <a:xfrm>
                  <a:off x="4404" y="1869"/>
                  <a:ext cx="5" cy="440"/>
                </a:xfrm>
                <a:prstGeom prst="rect">
                  <a:avLst/>
                </a:prstGeom>
                <a:solidFill>
                  <a:srgbClr val="DC4800"/>
                </a:solidFill>
                <a:ln w="9525">
                  <a:noFill/>
                  <a:miter lim="800000"/>
                  <a:headEnd/>
                  <a:tailEnd/>
                </a:ln>
              </p:spPr>
              <p:txBody>
                <a:bodyPr/>
                <a:lstStyle/>
                <a:p>
                  <a:endParaRPr lang="en-US"/>
                </a:p>
              </p:txBody>
            </p:sp>
            <p:sp>
              <p:nvSpPr>
                <p:cNvPr id="21872" name="Rectangle 44"/>
                <p:cNvSpPr>
                  <a:spLocks noChangeArrowheads="1"/>
                </p:cNvSpPr>
                <p:nvPr/>
              </p:nvSpPr>
              <p:spPr bwMode="auto">
                <a:xfrm>
                  <a:off x="4409" y="1869"/>
                  <a:ext cx="6" cy="440"/>
                </a:xfrm>
                <a:prstGeom prst="rect">
                  <a:avLst/>
                </a:prstGeom>
                <a:solidFill>
                  <a:srgbClr val="DB4400"/>
                </a:solidFill>
                <a:ln w="9525">
                  <a:noFill/>
                  <a:miter lim="800000"/>
                  <a:headEnd/>
                  <a:tailEnd/>
                </a:ln>
              </p:spPr>
              <p:txBody>
                <a:bodyPr/>
                <a:lstStyle/>
                <a:p>
                  <a:endParaRPr lang="en-US"/>
                </a:p>
              </p:txBody>
            </p:sp>
            <p:sp>
              <p:nvSpPr>
                <p:cNvPr id="21873" name="Rectangle 45"/>
                <p:cNvSpPr>
                  <a:spLocks noChangeArrowheads="1"/>
                </p:cNvSpPr>
                <p:nvPr/>
              </p:nvSpPr>
              <p:spPr bwMode="auto">
                <a:xfrm>
                  <a:off x="4415" y="1869"/>
                  <a:ext cx="5" cy="440"/>
                </a:xfrm>
                <a:prstGeom prst="rect">
                  <a:avLst/>
                </a:prstGeom>
                <a:solidFill>
                  <a:srgbClr val="D94000"/>
                </a:solidFill>
                <a:ln w="9525">
                  <a:noFill/>
                  <a:miter lim="800000"/>
                  <a:headEnd/>
                  <a:tailEnd/>
                </a:ln>
              </p:spPr>
              <p:txBody>
                <a:bodyPr/>
                <a:lstStyle/>
                <a:p>
                  <a:endParaRPr lang="en-US"/>
                </a:p>
              </p:txBody>
            </p:sp>
            <p:sp>
              <p:nvSpPr>
                <p:cNvPr id="21874" name="Rectangle 46"/>
                <p:cNvSpPr>
                  <a:spLocks noChangeArrowheads="1"/>
                </p:cNvSpPr>
                <p:nvPr/>
              </p:nvSpPr>
              <p:spPr bwMode="auto">
                <a:xfrm>
                  <a:off x="4420" y="1869"/>
                  <a:ext cx="5" cy="440"/>
                </a:xfrm>
                <a:prstGeom prst="rect">
                  <a:avLst/>
                </a:prstGeom>
                <a:solidFill>
                  <a:srgbClr val="D83B00"/>
                </a:solidFill>
                <a:ln w="9525">
                  <a:noFill/>
                  <a:miter lim="800000"/>
                  <a:headEnd/>
                  <a:tailEnd/>
                </a:ln>
              </p:spPr>
              <p:txBody>
                <a:bodyPr/>
                <a:lstStyle/>
                <a:p>
                  <a:endParaRPr lang="en-US"/>
                </a:p>
              </p:txBody>
            </p:sp>
            <p:sp>
              <p:nvSpPr>
                <p:cNvPr id="21875" name="Rectangle 47"/>
                <p:cNvSpPr>
                  <a:spLocks noChangeArrowheads="1"/>
                </p:cNvSpPr>
                <p:nvPr/>
              </p:nvSpPr>
              <p:spPr bwMode="auto">
                <a:xfrm>
                  <a:off x="4425" y="1869"/>
                  <a:ext cx="6" cy="440"/>
                </a:xfrm>
                <a:prstGeom prst="rect">
                  <a:avLst/>
                </a:prstGeom>
                <a:solidFill>
                  <a:srgbClr val="D73700"/>
                </a:solidFill>
                <a:ln w="9525">
                  <a:noFill/>
                  <a:miter lim="800000"/>
                  <a:headEnd/>
                  <a:tailEnd/>
                </a:ln>
              </p:spPr>
              <p:txBody>
                <a:bodyPr/>
                <a:lstStyle/>
                <a:p>
                  <a:endParaRPr lang="en-US"/>
                </a:p>
              </p:txBody>
            </p:sp>
            <p:sp>
              <p:nvSpPr>
                <p:cNvPr id="21876" name="Rectangle 48"/>
                <p:cNvSpPr>
                  <a:spLocks noChangeArrowheads="1"/>
                </p:cNvSpPr>
                <p:nvPr/>
              </p:nvSpPr>
              <p:spPr bwMode="auto">
                <a:xfrm>
                  <a:off x="4431" y="1869"/>
                  <a:ext cx="5" cy="440"/>
                </a:xfrm>
                <a:prstGeom prst="rect">
                  <a:avLst/>
                </a:prstGeom>
                <a:solidFill>
                  <a:srgbClr val="D63300"/>
                </a:solidFill>
                <a:ln w="9525">
                  <a:noFill/>
                  <a:miter lim="800000"/>
                  <a:headEnd/>
                  <a:tailEnd/>
                </a:ln>
              </p:spPr>
              <p:txBody>
                <a:bodyPr/>
                <a:lstStyle/>
                <a:p>
                  <a:endParaRPr lang="en-US"/>
                </a:p>
              </p:txBody>
            </p:sp>
            <p:sp>
              <p:nvSpPr>
                <p:cNvPr id="21877" name="Rectangle 49"/>
                <p:cNvSpPr>
                  <a:spLocks noChangeArrowheads="1"/>
                </p:cNvSpPr>
                <p:nvPr/>
              </p:nvSpPr>
              <p:spPr bwMode="auto">
                <a:xfrm>
                  <a:off x="4436" y="1869"/>
                  <a:ext cx="6" cy="440"/>
                </a:xfrm>
                <a:prstGeom prst="rect">
                  <a:avLst/>
                </a:prstGeom>
                <a:solidFill>
                  <a:srgbClr val="D52F00"/>
                </a:solidFill>
                <a:ln w="9525">
                  <a:noFill/>
                  <a:miter lim="800000"/>
                  <a:headEnd/>
                  <a:tailEnd/>
                </a:ln>
              </p:spPr>
              <p:txBody>
                <a:bodyPr/>
                <a:lstStyle/>
                <a:p>
                  <a:endParaRPr lang="en-US"/>
                </a:p>
              </p:txBody>
            </p:sp>
            <p:sp>
              <p:nvSpPr>
                <p:cNvPr id="21878" name="Rectangle 50"/>
                <p:cNvSpPr>
                  <a:spLocks noChangeArrowheads="1"/>
                </p:cNvSpPr>
                <p:nvPr/>
              </p:nvSpPr>
              <p:spPr bwMode="auto">
                <a:xfrm>
                  <a:off x="4442" y="1869"/>
                  <a:ext cx="5" cy="440"/>
                </a:xfrm>
                <a:prstGeom prst="rect">
                  <a:avLst/>
                </a:prstGeom>
                <a:solidFill>
                  <a:srgbClr val="D42A00"/>
                </a:solidFill>
                <a:ln w="9525">
                  <a:noFill/>
                  <a:miter lim="800000"/>
                  <a:headEnd/>
                  <a:tailEnd/>
                </a:ln>
              </p:spPr>
              <p:txBody>
                <a:bodyPr/>
                <a:lstStyle/>
                <a:p>
                  <a:endParaRPr lang="en-US"/>
                </a:p>
              </p:txBody>
            </p:sp>
            <p:sp>
              <p:nvSpPr>
                <p:cNvPr id="21879" name="Rectangle 51"/>
                <p:cNvSpPr>
                  <a:spLocks noChangeArrowheads="1"/>
                </p:cNvSpPr>
                <p:nvPr/>
              </p:nvSpPr>
              <p:spPr bwMode="auto">
                <a:xfrm>
                  <a:off x="4447" y="1869"/>
                  <a:ext cx="5" cy="440"/>
                </a:xfrm>
                <a:prstGeom prst="rect">
                  <a:avLst/>
                </a:prstGeom>
                <a:solidFill>
                  <a:srgbClr val="D32700"/>
                </a:solidFill>
                <a:ln w="9525">
                  <a:noFill/>
                  <a:miter lim="800000"/>
                  <a:headEnd/>
                  <a:tailEnd/>
                </a:ln>
              </p:spPr>
              <p:txBody>
                <a:bodyPr/>
                <a:lstStyle/>
                <a:p>
                  <a:endParaRPr lang="en-US"/>
                </a:p>
              </p:txBody>
            </p:sp>
            <p:sp>
              <p:nvSpPr>
                <p:cNvPr id="21880" name="Rectangle 52"/>
                <p:cNvSpPr>
                  <a:spLocks noChangeArrowheads="1"/>
                </p:cNvSpPr>
                <p:nvPr/>
              </p:nvSpPr>
              <p:spPr bwMode="auto">
                <a:xfrm>
                  <a:off x="4452" y="1869"/>
                  <a:ext cx="6" cy="440"/>
                </a:xfrm>
                <a:prstGeom prst="rect">
                  <a:avLst/>
                </a:prstGeom>
                <a:solidFill>
                  <a:srgbClr val="D22300"/>
                </a:solidFill>
                <a:ln w="9525">
                  <a:noFill/>
                  <a:miter lim="800000"/>
                  <a:headEnd/>
                  <a:tailEnd/>
                </a:ln>
              </p:spPr>
              <p:txBody>
                <a:bodyPr/>
                <a:lstStyle/>
                <a:p>
                  <a:endParaRPr lang="en-US"/>
                </a:p>
              </p:txBody>
            </p:sp>
            <p:sp>
              <p:nvSpPr>
                <p:cNvPr id="21881" name="Rectangle 53"/>
                <p:cNvSpPr>
                  <a:spLocks noChangeArrowheads="1"/>
                </p:cNvSpPr>
                <p:nvPr/>
              </p:nvSpPr>
              <p:spPr bwMode="auto">
                <a:xfrm>
                  <a:off x="4458" y="1869"/>
                  <a:ext cx="5" cy="440"/>
                </a:xfrm>
                <a:prstGeom prst="rect">
                  <a:avLst/>
                </a:prstGeom>
                <a:solidFill>
                  <a:srgbClr val="D11F00"/>
                </a:solidFill>
                <a:ln w="9525">
                  <a:noFill/>
                  <a:miter lim="800000"/>
                  <a:headEnd/>
                  <a:tailEnd/>
                </a:ln>
              </p:spPr>
              <p:txBody>
                <a:bodyPr/>
                <a:lstStyle/>
                <a:p>
                  <a:endParaRPr lang="en-US"/>
                </a:p>
              </p:txBody>
            </p:sp>
            <p:sp>
              <p:nvSpPr>
                <p:cNvPr id="21882" name="Rectangle 54"/>
                <p:cNvSpPr>
                  <a:spLocks noChangeArrowheads="1"/>
                </p:cNvSpPr>
                <p:nvPr/>
              </p:nvSpPr>
              <p:spPr bwMode="auto">
                <a:xfrm>
                  <a:off x="4463" y="1869"/>
                  <a:ext cx="6" cy="440"/>
                </a:xfrm>
                <a:prstGeom prst="rect">
                  <a:avLst/>
                </a:prstGeom>
                <a:solidFill>
                  <a:srgbClr val="D01A00"/>
                </a:solidFill>
                <a:ln w="9525">
                  <a:noFill/>
                  <a:miter lim="800000"/>
                  <a:headEnd/>
                  <a:tailEnd/>
                </a:ln>
              </p:spPr>
              <p:txBody>
                <a:bodyPr/>
                <a:lstStyle/>
                <a:p>
                  <a:endParaRPr lang="en-US"/>
                </a:p>
              </p:txBody>
            </p:sp>
            <p:sp>
              <p:nvSpPr>
                <p:cNvPr id="21883" name="Rectangle 55"/>
                <p:cNvSpPr>
                  <a:spLocks noChangeArrowheads="1"/>
                </p:cNvSpPr>
                <p:nvPr/>
              </p:nvSpPr>
              <p:spPr bwMode="auto">
                <a:xfrm>
                  <a:off x="4469" y="1869"/>
                  <a:ext cx="5" cy="440"/>
                </a:xfrm>
                <a:prstGeom prst="rect">
                  <a:avLst/>
                </a:prstGeom>
                <a:solidFill>
                  <a:srgbClr val="CE1600"/>
                </a:solidFill>
                <a:ln w="9525">
                  <a:noFill/>
                  <a:miter lim="800000"/>
                  <a:headEnd/>
                  <a:tailEnd/>
                </a:ln>
              </p:spPr>
              <p:txBody>
                <a:bodyPr/>
                <a:lstStyle/>
                <a:p>
                  <a:endParaRPr lang="en-US"/>
                </a:p>
              </p:txBody>
            </p:sp>
            <p:sp>
              <p:nvSpPr>
                <p:cNvPr id="21884" name="Rectangle 56"/>
                <p:cNvSpPr>
                  <a:spLocks noChangeArrowheads="1"/>
                </p:cNvSpPr>
                <p:nvPr/>
              </p:nvSpPr>
              <p:spPr bwMode="auto">
                <a:xfrm>
                  <a:off x="4474" y="1869"/>
                  <a:ext cx="5" cy="440"/>
                </a:xfrm>
                <a:prstGeom prst="rect">
                  <a:avLst/>
                </a:prstGeom>
                <a:solidFill>
                  <a:srgbClr val="CD1200"/>
                </a:solidFill>
                <a:ln w="9525">
                  <a:noFill/>
                  <a:miter lim="800000"/>
                  <a:headEnd/>
                  <a:tailEnd/>
                </a:ln>
              </p:spPr>
              <p:txBody>
                <a:bodyPr/>
                <a:lstStyle/>
                <a:p>
                  <a:endParaRPr lang="en-US"/>
                </a:p>
              </p:txBody>
            </p:sp>
            <p:sp>
              <p:nvSpPr>
                <p:cNvPr id="21885" name="Rectangle 57"/>
                <p:cNvSpPr>
                  <a:spLocks noChangeArrowheads="1"/>
                </p:cNvSpPr>
                <p:nvPr/>
              </p:nvSpPr>
              <p:spPr bwMode="auto">
                <a:xfrm>
                  <a:off x="4479" y="1869"/>
                  <a:ext cx="6" cy="440"/>
                </a:xfrm>
                <a:prstGeom prst="rect">
                  <a:avLst/>
                </a:prstGeom>
                <a:solidFill>
                  <a:srgbClr val="CC0E00"/>
                </a:solidFill>
                <a:ln w="9525">
                  <a:noFill/>
                  <a:miter lim="800000"/>
                  <a:headEnd/>
                  <a:tailEnd/>
                </a:ln>
              </p:spPr>
              <p:txBody>
                <a:bodyPr/>
                <a:lstStyle/>
                <a:p>
                  <a:endParaRPr lang="en-US"/>
                </a:p>
              </p:txBody>
            </p:sp>
            <p:sp>
              <p:nvSpPr>
                <p:cNvPr id="21886" name="Rectangle 58"/>
                <p:cNvSpPr>
                  <a:spLocks noChangeArrowheads="1"/>
                </p:cNvSpPr>
                <p:nvPr/>
              </p:nvSpPr>
              <p:spPr bwMode="auto">
                <a:xfrm>
                  <a:off x="4485" y="1869"/>
                  <a:ext cx="5" cy="440"/>
                </a:xfrm>
                <a:prstGeom prst="rect">
                  <a:avLst/>
                </a:prstGeom>
                <a:solidFill>
                  <a:srgbClr val="CB0A00"/>
                </a:solidFill>
                <a:ln w="9525">
                  <a:noFill/>
                  <a:miter lim="800000"/>
                  <a:headEnd/>
                  <a:tailEnd/>
                </a:ln>
              </p:spPr>
              <p:txBody>
                <a:bodyPr/>
                <a:lstStyle/>
                <a:p>
                  <a:endParaRPr lang="en-US"/>
                </a:p>
              </p:txBody>
            </p:sp>
            <p:pic>
              <p:nvPicPr>
                <p:cNvPr id="21887" name="Picture 59"/>
                <p:cNvPicPr>
                  <a:picLocks noChangeAspect="1" noChangeArrowheads="1"/>
                </p:cNvPicPr>
                <p:nvPr/>
              </p:nvPicPr>
              <p:blipFill>
                <a:blip r:embed="rId5" cstate="print"/>
                <a:srcRect/>
                <a:stretch>
                  <a:fillRect/>
                </a:stretch>
              </p:blipFill>
              <p:spPr bwMode="auto">
                <a:xfrm>
                  <a:off x="4258" y="1878"/>
                  <a:ext cx="178" cy="59"/>
                </a:xfrm>
                <a:prstGeom prst="rect">
                  <a:avLst/>
                </a:prstGeom>
                <a:noFill/>
                <a:ln w="9525">
                  <a:noFill/>
                  <a:miter lim="800000"/>
                  <a:headEnd/>
                  <a:tailEnd/>
                </a:ln>
              </p:spPr>
            </p:pic>
            <p:pic>
              <p:nvPicPr>
                <p:cNvPr id="21888" name="Picture 60"/>
                <p:cNvPicPr>
                  <a:picLocks noChangeAspect="1" noChangeArrowheads="1"/>
                </p:cNvPicPr>
                <p:nvPr/>
              </p:nvPicPr>
              <p:blipFill>
                <a:blip r:embed="rId6" cstate="print"/>
                <a:srcRect/>
                <a:stretch>
                  <a:fillRect/>
                </a:stretch>
              </p:blipFill>
              <p:spPr bwMode="auto">
                <a:xfrm>
                  <a:off x="4258" y="1878"/>
                  <a:ext cx="178" cy="59"/>
                </a:xfrm>
                <a:prstGeom prst="rect">
                  <a:avLst/>
                </a:prstGeom>
                <a:noFill/>
                <a:ln w="9525">
                  <a:noFill/>
                  <a:miter lim="800000"/>
                  <a:headEnd/>
                  <a:tailEnd/>
                </a:ln>
              </p:spPr>
            </p:pic>
            <p:sp>
              <p:nvSpPr>
                <p:cNvPr id="21889" name="Freeform 61"/>
                <p:cNvSpPr>
                  <a:spLocks/>
                </p:cNvSpPr>
                <p:nvPr/>
              </p:nvSpPr>
              <p:spPr bwMode="auto">
                <a:xfrm>
                  <a:off x="4318" y="1904"/>
                  <a:ext cx="25" cy="10"/>
                </a:xfrm>
                <a:custGeom>
                  <a:avLst/>
                  <a:gdLst>
                    <a:gd name="T0" fmla="*/ 0 w 74"/>
                    <a:gd name="T1" fmla="*/ 0 h 33"/>
                    <a:gd name="T2" fmla="*/ 0 w 74"/>
                    <a:gd name="T3" fmla="*/ 0 h 33"/>
                    <a:gd name="T4" fmla="*/ 0 w 74"/>
                    <a:gd name="T5" fmla="*/ 0 h 33"/>
                    <a:gd name="T6" fmla="*/ 0 w 74"/>
                    <a:gd name="T7" fmla="*/ 0 h 33"/>
                    <a:gd name="T8" fmla="*/ 0 w 74"/>
                    <a:gd name="T9" fmla="*/ 0 h 33"/>
                    <a:gd name="T10" fmla="*/ 0 60000 65536"/>
                    <a:gd name="T11" fmla="*/ 0 60000 65536"/>
                    <a:gd name="T12" fmla="*/ 0 60000 65536"/>
                    <a:gd name="T13" fmla="*/ 0 60000 65536"/>
                    <a:gd name="T14" fmla="*/ 0 60000 65536"/>
                    <a:gd name="T15" fmla="*/ 0 w 74"/>
                    <a:gd name="T16" fmla="*/ 0 h 33"/>
                    <a:gd name="T17" fmla="*/ 74 w 74"/>
                    <a:gd name="T18" fmla="*/ 33 h 33"/>
                  </a:gdLst>
                  <a:ahLst/>
                  <a:cxnLst>
                    <a:cxn ang="T10">
                      <a:pos x="T0" y="T1"/>
                    </a:cxn>
                    <a:cxn ang="T11">
                      <a:pos x="T2" y="T3"/>
                    </a:cxn>
                    <a:cxn ang="T12">
                      <a:pos x="T4" y="T5"/>
                    </a:cxn>
                    <a:cxn ang="T13">
                      <a:pos x="T6" y="T7"/>
                    </a:cxn>
                    <a:cxn ang="T14">
                      <a:pos x="T8" y="T9"/>
                    </a:cxn>
                  </a:cxnLst>
                  <a:rect l="T15" t="T16" r="T17" b="T18"/>
                  <a:pathLst>
                    <a:path w="74" h="33">
                      <a:moveTo>
                        <a:pt x="73" y="10"/>
                      </a:moveTo>
                      <a:cubicBezTo>
                        <a:pt x="72" y="3"/>
                        <a:pt x="55" y="0"/>
                        <a:pt x="35" y="4"/>
                      </a:cubicBezTo>
                      <a:cubicBezTo>
                        <a:pt x="15" y="7"/>
                        <a:pt x="0" y="16"/>
                        <a:pt x="1" y="23"/>
                      </a:cubicBezTo>
                      <a:cubicBezTo>
                        <a:pt x="3" y="30"/>
                        <a:pt x="20" y="33"/>
                        <a:pt x="40" y="30"/>
                      </a:cubicBezTo>
                      <a:cubicBezTo>
                        <a:pt x="59" y="26"/>
                        <a:pt x="74" y="18"/>
                        <a:pt x="73" y="10"/>
                      </a:cubicBezTo>
                    </a:path>
                  </a:pathLst>
                </a:custGeom>
                <a:solidFill>
                  <a:srgbClr val="000000"/>
                </a:solidFill>
                <a:ln w="0">
                  <a:solidFill>
                    <a:srgbClr val="000000"/>
                  </a:solidFill>
                  <a:round/>
                  <a:headEnd/>
                  <a:tailEnd/>
                </a:ln>
              </p:spPr>
              <p:txBody>
                <a:bodyPr/>
                <a:lstStyle/>
                <a:p>
                  <a:endParaRPr lang="en-US"/>
                </a:p>
              </p:txBody>
            </p:sp>
            <p:sp>
              <p:nvSpPr>
                <p:cNvPr id="21890" name="Freeform 62"/>
                <p:cNvSpPr>
                  <a:spLocks/>
                </p:cNvSpPr>
                <p:nvPr/>
              </p:nvSpPr>
              <p:spPr bwMode="auto">
                <a:xfrm>
                  <a:off x="4233" y="1891"/>
                  <a:ext cx="222" cy="62"/>
                </a:xfrm>
                <a:custGeom>
                  <a:avLst/>
                  <a:gdLst>
                    <a:gd name="T0" fmla="*/ 0 w 658"/>
                    <a:gd name="T1" fmla="*/ 0 h 219"/>
                    <a:gd name="T2" fmla="*/ 0 w 658"/>
                    <a:gd name="T3" fmla="*/ 0 h 219"/>
                    <a:gd name="T4" fmla="*/ 0 w 658"/>
                    <a:gd name="T5" fmla="*/ 0 h 219"/>
                    <a:gd name="T6" fmla="*/ 0 w 658"/>
                    <a:gd name="T7" fmla="*/ 0 h 219"/>
                    <a:gd name="T8" fmla="*/ 0 w 658"/>
                    <a:gd name="T9" fmla="*/ 0 h 219"/>
                    <a:gd name="T10" fmla="*/ 0 60000 65536"/>
                    <a:gd name="T11" fmla="*/ 0 60000 65536"/>
                    <a:gd name="T12" fmla="*/ 0 60000 65536"/>
                    <a:gd name="T13" fmla="*/ 0 60000 65536"/>
                    <a:gd name="T14" fmla="*/ 0 60000 65536"/>
                    <a:gd name="T15" fmla="*/ 0 w 658"/>
                    <a:gd name="T16" fmla="*/ 0 h 219"/>
                    <a:gd name="T17" fmla="*/ 658 w 658"/>
                    <a:gd name="T18" fmla="*/ 219 h 219"/>
                  </a:gdLst>
                  <a:ahLst/>
                  <a:cxnLst>
                    <a:cxn ang="T10">
                      <a:pos x="T0" y="T1"/>
                    </a:cxn>
                    <a:cxn ang="T11">
                      <a:pos x="T2" y="T3"/>
                    </a:cxn>
                    <a:cxn ang="T12">
                      <a:pos x="T4" y="T5"/>
                    </a:cxn>
                    <a:cxn ang="T13">
                      <a:pos x="T6" y="T7"/>
                    </a:cxn>
                    <a:cxn ang="T14">
                      <a:pos x="T8" y="T9"/>
                    </a:cxn>
                  </a:cxnLst>
                  <a:rect l="T15" t="T16" r="T17" b="T18"/>
                  <a:pathLst>
                    <a:path w="658" h="219">
                      <a:moveTo>
                        <a:pt x="0" y="166"/>
                      </a:moveTo>
                      <a:cubicBezTo>
                        <a:pt x="160" y="208"/>
                        <a:pt x="414" y="169"/>
                        <a:pt x="567" y="78"/>
                      </a:cubicBezTo>
                      <a:cubicBezTo>
                        <a:pt x="608" y="54"/>
                        <a:pt x="640" y="27"/>
                        <a:pt x="658" y="0"/>
                      </a:cubicBezTo>
                      <a:cubicBezTo>
                        <a:pt x="658" y="83"/>
                        <a:pt x="501" y="172"/>
                        <a:pt x="307" y="200"/>
                      </a:cubicBezTo>
                      <a:cubicBezTo>
                        <a:pt x="179" y="219"/>
                        <a:pt x="61" y="206"/>
                        <a:pt x="0" y="166"/>
                      </a:cubicBezTo>
                    </a:path>
                  </a:pathLst>
                </a:custGeom>
                <a:solidFill>
                  <a:srgbClr val="000000"/>
                </a:solidFill>
                <a:ln w="0">
                  <a:solidFill>
                    <a:srgbClr val="000000"/>
                  </a:solidFill>
                  <a:round/>
                  <a:headEnd/>
                  <a:tailEnd/>
                </a:ln>
              </p:spPr>
              <p:txBody>
                <a:bodyPr/>
                <a:lstStyle/>
                <a:p>
                  <a:endParaRPr lang="en-US"/>
                </a:p>
              </p:txBody>
            </p:sp>
            <p:sp>
              <p:nvSpPr>
                <p:cNvPr id="21891" name="Freeform 63"/>
                <p:cNvSpPr>
                  <a:spLocks/>
                </p:cNvSpPr>
                <p:nvPr/>
              </p:nvSpPr>
              <p:spPr bwMode="auto">
                <a:xfrm>
                  <a:off x="4222" y="1863"/>
                  <a:ext cx="235" cy="63"/>
                </a:xfrm>
                <a:custGeom>
                  <a:avLst/>
                  <a:gdLst>
                    <a:gd name="T0" fmla="*/ 0 w 696"/>
                    <a:gd name="T1" fmla="*/ 0 h 223"/>
                    <a:gd name="T2" fmla="*/ 0 w 696"/>
                    <a:gd name="T3" fmla="*/ 0 h 223"/>
                    <a:gd name="T4" fmla="*/ 0 w 696"/>
                    <a:gd name="T5" fmla="*/ 0 h 223"/>
                    <a:gd name="T6" fmla="*/ 0 w 696"/>
                    <a:gd name="T7" fmla="*/ 0 h 223"/>
                    <a:gd name="T8" fmla="*/ 0 w 696"/>
                    <a:gd name="T9" fmla="*/ 0 h 223"/>
                    <a:gd name="T10" fmla="*/ 0 60000 65536"/>
                    <a:gd name="T11" fmla="*/ 0 60000 65536"/>
                    <a:gd name="T12" fmla="*/ 0 60000 65536"/>
                    <a:gd name="T13" fmla="*/ 0 60000 65536"/>
                    <a:gd name="T14" fmla="*/ 0 60000 65536"/>
                    <a:gd name="T15" fmla="*/ 0 w 696"/>
                    <a:gd name="T16" fmla="*/ 0 h 223"/>
                    <a:gd name="T17" fmla="*/ 696 w 696"/>
                    <a:gd name="T18" fmla="*/ 223 h 223"/>
                  </a:gdLst>
                  <a:ahLst/>
                  <a:cxnLst>
                    <a:cxn ang="T10">
                      <a:pos x="T0" y="T1"/>
                    </a:cxn>
                    <a:cxn ang="T11">
                      <a:pos x="T2" y="T3"/>
                    </a:cxn>
                    <a:cxn ang="T12">
                      <a:pos x="T4" y="T5"/>
                    </a:cxn>
                    <a:cxn ang="T13">
                      <a:pos x="T6" y="T7"/>
                    </a:cxn>
                    <a:cxn ang="T14">
                      <a:pos x="T8" y="T9"/>
                    </a:cxn>
                  </a:cxnLst>
                  <a:rect l="T15" t="T16" r="T17" b="T18"/>
                  <a:pathLst>
                    <a:path w="696" h="223">
                      <a:moveTo>
                        <a:pt x="696" y="51"/>
                      </a:moveTo>
                      <a:cubicBezTo>
                        <a:pt x="556" y="3"/>
                        <a:pt x="305" y="31"/>
                        <a:pt x="135" y="113"/>
                      </a:cubicBezTo>
                      <a:cubicBezTo>
                        <a:pt x="66" y="146"/>
                        <a:pt x="18" y="185"/>
                        <a:pt x="0" y="223"/>
                      </a:cubicBezTo>
                      <a:cubicBezTo>
                        <a:pt x="1" y="141"/>
                        <a:pt x="168" y="50"/>
                        <a:pt x="372" y="20"/>
                      </a:cubicBezTo>
                      <a:cubicBezTo>
                        <a:pt x="508" y="0"/>
                        <a:pt x="633" y="12"/>
                        <a:pt x="696" y="51"/>
                      </a:cubicBezTo>
                    </a:path>
                  </a:pathLst>
                </a:custGeom>
                <a:solidFill>
                  <a:srgbClr val="000000"/>
                </a:solidFill>
                <a:ln w="0">
                  <a:solidFill>
                    <a:srgbClr val="000000"/>
                  </a:solidFill>
                  <a:round/>
                  <a:headEnd/>
                  <a:tailEnd/>
                </a:ln>
              </p:spPr>
              <p:txBody>
                <a:bodyPr/>
                <a:lstStyle/>
                <a:p>
                  <a:endParaRPr lang="en-US"/>
                </a:p>
              </p:txBody>
            </p:sp>
            <p:sp>
              <p:nvSpPr>
                <p:cNvPr id="21892" name="Freeform 64"/>
                <p:cNvSpPr>
                  <a:spLocks/>
                </p:cNvSpPr>
                <p:nvPr/>
              </p:nvSpPr>
              <p:spPr bwMode="auto">
                <a:xfrm>
                  <a:off x="4248" y="2275"/>
                  <a:ext cx="215" cy="41"/>
                </a:xfrm>
                <a:custGeom>
                  <a:avLst/>
                  <a:gdLst>
                    <a:gd name="T0" fmla="*/ 0 w 640"/>
                    <a:gd name="T1" fmla="*/ 0 h 143"/>
                    <a:gd name="T2" fmla="*/ 0 w 640"/>
                    <a:gd name="T3" fmla="*/ 0 h 143"/>
                    <a:gd name="T4" fmla="*/ 0 w 640"/>
                    <a:gd name="T5" fmla="*/ 0 h 143"/>
                    <a:gd name="T6" fmla="*/ 0 w 640"/>
                    <a:gd name="T7" fmla="*/ 0 h 143"/>
                    <a:gd name="T8" fmla="*/ 0 w 640"/>
                    <a:gd name="T9" fmla="*/ 0 h 143"/>
                    <a:gd name="T10" fmla="*/ 0 60000 65536"/>
                    <a:gd name="T11" fmla="*/ 0 60000 65536"/>
                    <a:gd name="T12" fmla="*/ 0 60000 65536"/>
                    <a:gd name="T13" fmla="*/ 0 60000 65536"/>
                    <a:gd name="T14" fmla="*/ 0 60000 65536"/>
                    <a:gd name="T15" fmla="*/ 0 w 640"/>
                    <a:gd name="T16" fmla="*/ 0 h 143"/>
                    <a:gd name="T17" fmla="*/ 640 w 640"/>
                    <a:gd name="T18" fmla="*/ 143 h 143"/>
                  </a:gdLst>
                  <a:ahLst/>
                  <a:cxnLst>
                    <a:cxn ang="T10">
                      <a:pos x="T0" y="T1"/>
                    </a:cxn>
                    <a:cxn ang="T11">
                      <a:pos x="T2" y="T3"/>
                    </a:cxn>
                    <a:cxn ang="T12">
                      <a:pos x="T4" y="T5"/>
                    </a:cxn>
                    <a:cxn ang="T13">
                      <a:pos x="T6" y="T7"/>
                    </a:cxn>
                    <a:cxn ang="T14">
                      <a:pos x="T8" y="T9"/>
                    </a:cxn>
                  </a:cxnLst>
                  <a:rect l="T15" t="T16" r="T17" b="T18"/>
                  <a:pathLst>
                    <a:path w="640" h="143">
                      <a:moveTo>
                        <a:pt x="640" y="77"/>
                      </a:moveTo>
                      <a:cubicBezTo>
                        <a:pt x="494" y="132"/>
                        <a:pt x="250" y="124"/>
                        <a:pt x="95" y="59"/>
                      </a:cubicBezTo>
                      <a:cubicBezTo>
                        <a:pt x="53" y="42"/>
                        <a:pt x="21" y="22"/>
                        <a:pt x="0" y="0"/>
                      </a:cubicBezTo>
                      <a:cubicBezTo>
                        <a:pt x="10" y="73"/>
                        <a:pt x="169" y="136"/>
                        <a:pt x="354" y="140"/>
                      </a:cubicBezTo>
                      <a:cubicBezTo>
                        <a:pt x="478" y="143"/>
                        <a:pt x="587" y="119"/>
                        <a:pt x="640" y="77"/>
                      </a:cubicBezTo>
                    </a:path>
                  </a:pathLst>
                </a:custGeom>
                <a:solidFill>
                  <a:srgbClr val="000000"/>
                </a:solidFill>
                <a:ln w="0">
                  <a:solidFill>
                    <a:srgbClr val="000000"/>
                  </a:solidFill>
                  <a:round/>
                  <a:headEnd/>
                  <a:tailEnd/>
                </a:ln>
              </p:spPr>
              <p:txBody>
                <a:bodyPr/>
                <a:lstStyle/>
                <a:p>
                  <a:endParaRPr lang="en-US"/>
                </a:p>
              </p:txBody>
            </p:sp>
            <p:sp>
              <p:nvSpPr>
                <p:cNvPr id="21893" name="Freeform 65"/>
                <p:cNvSpPr>
                  <a:spLocks/>
                </p:cNvSpPr>
                <p:nvPr/>
              </p:nvSpPr>
              <p:spPr bwMode="auto">
                <a:xfrm>
                  <a:off x="4274" y="1894"/>
                  <a:ext cx="144" cy="30"/>
                </a:xfrm>
                <a:custGeom>
                  <a:avLst/>
                  <a:gdLst>
                    <a:gd name="T0" fmla="*/ 0 w 426"/>
                    <a:gd name="T1" fmla="*/ 0 h 106"/>
                    <a:gd name="T2" fmla="*/ 0 w 426"/>
                    <a:gd name="T3" fmla="*/ 0 h 106"/>
                    <a:gd name="T4" fmla="*/ 0 w 426"/>
                    <a:gd name="T5" fmla="*/ 0 h 106"/>
                    <a:gd name="T6" fmla="*/ 0 w 426"/>
                    <a:gd name="T7" fmla="*/ 0 h 106"/>
                    <a:gd name="T8" fmla="*/ 0 w 426"/>
                    <a:gd name="T9" fmla="*/ 0 h 106"/>
                    <a:gd name="T10" fmla="*/ 0 60000 65536"/>
                    <a:gd name="T11" fmla="*/ 0 60000 65536"/>
                    <a:gd name="T12" fmla="*/ 0 60000 65536"/>
                    <a:gd name="T13" fmla="*/ 0 60000 65536"/>
                    <a:gd name="T14" fmla="*/ 0 60000 65536"/>
                    <a:gd name="T15" fmla="*/ 0 w 426"/>
                    <a:gd name="T16" fmla="*/ 0 h 106"/>
                    <a:gd name="T17" fmla="*/ 426 w 426"/>
                    <a:gd name="T18" fmla="*/ 106 h 106"/>
                  </a:gdLst>
                  <a:ahLst/>
                  <a:cxnLst>
                    <a:cxn ang="T10">
                      <a:pos x="T0" y="T1"/>
                    </a:cxn>
                    <a:cxn ang="T11">
                      <a:pos x="T2" y="T3"/>
                    </a:cxn>
                    <a:cxn ang="T12">
                      <a:pos x="T4" y="T5"/>
                    </a:cxn>
                    <a:cxn ang="T13">
                      <a:pos x="T6" y="T7"/>
                    </a:cxn>
                    <a:cxn ang="T14">
                      <a:pos x="T8" y="T9"/>
                    </a:cxn>
                  </a:cxnLst>
                  <a:rect l="T15" t="T16" r="T17" b="T18"/>
                  <a:pathLst>
                    <a:path w="426" h="106">
                      <a:moveTo>
                        <a:pt x="0" y="94"/>
                      </a:moveTo>
                      <a:cubicBezTo>
                        <a:pt x="100" y="102"/>
                        <a:pt x="263" y="75"/>
                        <a:pt x="365" y="34"/>
                      </a:cubicBezTo>
                      <a:cubicBezTo>
                        <a:pt x="392" y="23"/>
                        <a:pt x="413" y="11"/>
                        <a:pt x="426" y="0"/>
                      </a:cubicBezTo>
                      <a:cubicBezTo>
                        <a:pt x="422" y="31"/>
                        <a:pt x="318" y="73"/>
                        <a:pt x="194" y="92"/>
                      </a:cubicBezTo>
                      <a:cubicBezTo>
                        <a:pt x="112" y="105"/>
                        <a:pt x="37" y="106"/>
                        <a:pt x="0" y="94"/>
                      </a:cubicBezTo>
                    </a:path>
                  </a:pathLst>
                </a:custGeom>
                <a:solidFill>
                  <a:srgbClr val="000000"/>
                </a:solidFill>
                <a:ln w="0">
                  <a:solidFill>
                    <a:srgbClr val="000000"/>
                  </a:solidFill>
                  <a:round/>
                  <a:headEnd/>
                  <a:tailEnd/>
                </a:ln>
              </p:spPr>
              <p:txBody>
                <a:bodyPr/>
                <a:lstStyle/>
                <a:p>
                  <a:endParaRPr lang="en-US"/>
                </a:p>
              </p:txBody>
            </p:sp>
            <p:sp>
              <p:nvSpPr>
                <p:cNvPr id="21894" name="Freeform 66"/>
                <p:cNvSpPr>
                  <a:spLocks/>
                </p:cNvSpPr>
                <p:nvPr/>
              </p:nvSpPr>
              <p:spPr bwMode="auto">
                <a:xfrm>
                  <a:off x="4266" y="1886"/>
                  <a:ext cx="152" cy="31"/>
                </a:xfrm>
                <a:custGeom>
                  <a:avLst/>
                  <a:gdLst>
                    <a:gd name="T0" fmla="*/ 0 w 451"/>
                    <a:gd name="T1" fmla="*/ 0 h 109"/>
                    <a:gd name="T2" fmla="*/ 0 w 451"/>
                    <a:gd name="T3" fmla="*/ 0 h 109"/>
                    <a:gd name="T4" fmla="*/ 0 w 451"/>
                    <a:gd name="T5" fmla="*/ 0 h 109"/>
                    <a:gd name="T6" fmla="*/ 0 w 451"/>
                    <a:gd name="T7" fmla="*/ 0 h 109"/>
                    <a:gd name="T8" fmla="*/ 0 w 451"/>
                    <a:gd name="T9" fmla="*/ 0 h 109"/>
                    <a:gd name="T10" fmla="*/ 0 60000 65536"/>
                    <a:gd name="T11" fmla="*/ 0 60000 65536"/>
                    <a:gd name="T12" fmla="*/ 0 60000 65536"/>
                    <a:gd name="T13" fmla="*/ 0 60000 65536"/>
                    <a:gd name="T14" fmla="*/ 0 60000 65536"/>
                    <a:gd name="T15" fmla="*/ 0 w 451"/>
                    <a:gd name="T16" fmla="*/ 0 h 109"/>
                    <a:gd name="T17" fmla="*/ 451 w 451"/>
                    <a:gd name="T18" fmla="*/ 109 h 109"/>
                  </a:gdLst>
                  <a:ahLst/>
                  <a:cxnLst>
                    <a:cxn ang="T10">
                      <a:pos x="T0" y="T1"/>
                    </a:cxn>
                    <a:cxn ang="T11">
                      <a:pos x="T2" y="T3"/>
                    </a:cxn>
                    <a:cxn ang="T12">
                      <a:pos x="T4" y="T5"/>
                    </a:cxn>
                    <a:cxn ang="T13">
                      <a:pos x="T6" y="T7"/>
                    </a:cxn>
                    <a:cxn ang="T14">
                      <a:pos x="T8" y="T9"/>
                    </a:cxn>
                  </a:cxnLst>
                  <a:rect l="T15" t="T16" r="T17" b="T18"/>
                  <a:pathLst>
                    <a:path w="451" h="109">
                      <a:moveTo>
                        <a:pt x="451" y="11"/>
                      </a:moveTo>
                      <a:cubicBezTo>
                        <a:pt x="346" y="4"/>
                        <a:pt x="173" y="32"/>
                        <a:pt x="66" y="75"/>
                      </a:cubicBezTo>
                      <a:cubicBezTo>
                        <a:pt x="37" y="86"/>
                        <a:pt x="14" y="98"/>
                        <a:pt x="0" y="109"/>
                      </a:cubicBezTo>
                      <a:cubicBezTo>
                        <a:pt x="5" y="78"/>
                        <a:pt x="115" y="36"/>
                        <a:pt x="247" y="15"/>
                      </a:cubicBezTo>
                      <a:cubicBezTo>
                        <a:pt x="334" y="1"/>
                        <a:pt x="412" y="0"/>
                        <a:pt x="451" y="11"/>
                      </a:cubicBezTo>
                    </a:path>
                  </a:pathLst>
                </a:custGeom>
                <a:solidFill>
                  <a:srgbClr val="000000"/>
                </a:solidFill>
                <a:ln w="0">
                  <a:solidFill>
                    <a:srgbClr val="000000"/>
                  </a:solidFill>
                  <a:round/>
                  <a:headEnd/>
                  <a:tailEnd/>
                </a:ln>
              </p:spPr>
              <p:txBody>
                <a:bodyPr/>
                <a:lstStyle/>
                <a:p>
                  <a:endParaRPr lang="en-US"/>
                </a:p>
              </p:txBody>
            </p:sp>
            <p:sp>
              <p:nvSpPr>
                <p:cNvPr id="21895" name="Freeform 67"/>
                <p:cNvSpPr>
                  <a:spLocks/>
                </p:cNvSpPr>
                <p:nvPr/>
              </p:nvSpPr>
              <p:spPr bwMode="auto">
                <a:xfrm>
                  <a:off x="4264" y="1827"/>
                  <a:ext cx="75" cy="85"/>
                </a:xfrm>
                <a:custGeom>
                  <a:avLst/>
                  <a:gdLst>
                    <a:gd name="T0" fmla="*/ 0 w 222"/>
                    <a:gd name="T1" fmla="*/ 0 h 300"/>
                    <a:gd name="T2" fmla="*/ 0 w 222"/>
                    <a:gd name="T3" fmla="*/ 0 h 300"/>
                    <a:gd name="T4" fmla="*/ 0 w 222"/>
                    <a:gd name="T5" fmla="*/ 0 h 300"/>
                    <a:gd name="T6" fmla="*/ 0 w 222"/>
                    <a:gd name="T7" fmla="*/ 0 h 300"/>
                    <a:gd name="T8" fmla="*/ 0 w 222"/>
                    <a:gd name="T9" fmla="*/ 0 h 300"/>
                    <a:gd name="T10" fmla="*/ 0 w 222"/>
                    <a:gd name="T11" fmla="*/ 0 h 300"/>
                    <a:gd name="T12" fmla="*/ 0 w 222"/>
                    <a:gd name="T13" fmla="*/ 0 h 300"/>
                    <a:gd name="T14" fmla="*/ 0 w 222"/>
                    <a:gd name="T15" fmla="*/ 0 h 300"/>
                    <a:gd name="T16" fmla="*/ 0 w 222"/>
                    <a:gd name="T17" fmla="*/ 0 h 300"/>
                    <a:gd name="T18" fmla="*/ 0 w 222"/>
                    <a:gd name="T19" fmla="*/ 0 h 3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2"/>
                    <a:gd name="T31" fmla="*/ 0 h 300"/>
                    <a:gd name="T32" fmla="*/ 222 w 222"/>
                    <a:gd name="T33" fmla="*/ 300 h 3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2" h="300">
                      <a:moveTo>
                        <a:pt x="180" y="300"/>
                      </a:moveTo>
                      <a:cubicBezTo>
                        <a:pt x="181" y="253"/>
                        <a:pt x="148" y="209"/>
                        <a:pt x="97" y="192"/>
                      </a:cubicBezTo>
                      <a:cubicBezTo>
                        <a:pt x="23" y="151"/>
                        <a:pt x="0" y="66"/>
                        <a:pt x="45" y="2"/>
                      </a:cubicBezTo>
                      <a:cubicBezTo>
                        <a:pt x="45" y="1"/>
                        <a:pt x="45" y="1"/>
                        <a:pt x="46" y="0"/>
                      </a:cubicBezTo>
                      <a:cubicBezTo>
                        <a:pt x="55" y="9"/>
                        <a:pt x="68" y="14"/>
                        <a:pt x="82" y="15"/>
                      </a:cubicBezTo>
                      <a:cubicBezTo>
                        <a:pt x="45" y="49"/>
                        <a:pt x="47" y="104"/>
                        <a:pt x="87" y="139"/>
                      </a:cubicBezTo>
                      <a:cubicBezTo>
                        <a:pt x="95" y="145"/>
                        <a:pt x="105" y="151"/>
                        <a:pt x="115" y="155"/>
                      </a:cubicBezTo>
                      <a:cubicBezTo>
                        <a:pt x="170" y="184"/>
                        <a:pt x="208" y="232"/>
                        <a:pt x="222" y="287"/>
                      </a:cubicBezTo>
                      <a:lnTo>
                        <a:pt x="180" y="300"/>
                      </a:lnTo>
                      <a:close/>
                    </a:path>
                  </a:pathLst>
                </a:custGeom>
                <a:solidFill>
                  <a:srgbClr val="000000"/>
                </a:solidFill>
                <a:ln w="0">
                  <a:solidFill>
                    <a:srgbClr val="000000"/>
                  </a:solidFill>
                  <a:round/>
                  <a:headEnd/>
                  <a:tailEnd/>
                </a:ln>
              </p:spPr>
              <p:txBody>
                <a:bodyPr/>
                <a:lstStyle/>
                <a:p>
                  <a:endParaRPr lang="en-US"/>
                </a:p>
              </p:txBody>
            </p:sp>
            <p:sp>
              <p:nvSpPr>
                <p:cNvPr id="21896" name="Freeform 68"/>
                <p:cNvSpPr>
                  <a:spLocks/>
                </p:cNvSpPr>
                <p:nvPr/>
              </p:nvSpPr>
              <p:spPr bwMode="auto">
                <a:xfrm>
                  <a:off x="4278" y="1817"/>
                  <a:ext cx="23" cy="16"/>
                </a:xfrm>
                <a:custGeom>
                  <a:avLst/>
                  <a:gdLst>
                    <a:gd name="T0" fmla="*/ 0 w 69"/>
                    <a:gd name="T1" fmla="*/ 0 h 59"/>
                    <a:gd name="T2" fmla="*/ 0 w 69"/>
                    <a:gd name="T3" fmla="*/ 0 h 59"/>
                    <a:gd name="T4" fmla="*/ 0 w 69"/>
                    <a:gd name="T5" fmla="*/ 0 h 59"/>
                    <a:gd name="T6" fmla="*/ 0 w 69"/>
                    <a:gd name="T7" fmla="*/ 0 h 59"/>
                    <a:gd name="T8" fmla="*/ 0 w 69"/>
                    <a:gd name="T9" fmla="*/ 0 h 59"/>
                    <a:gd name="T10" fmla="*/ 0 w 69"/>
                    <a:gd name="T11" fmla="*/ 0 h 59"/>
                    <a:gd name="T12" fmla="*/ 0 w 69"/>
                    <a:gd name="T13" fmla="*/ 0 h 59"/>
                    <a:gd name="T14" fmla="*/ 0 w 69"/>
                    <a:gd name="T15" fmla="*/ 0 h 59"/>
                    <a:gd name="T16" fmla="*/ 0 w 69"/>
                    <a:gd name="T17" fmla="*/ 0 h 59"/>
                    <a:gd name="T18" fmla="*/ 0 w 69"/>
                    <a:gd name="T19" fmla="*/ 0 h 59"/>
                    <a:gd name="T20" fmla="*/ 0 w 69"/>
                    <a:gd name="T21" fmla="*/ 0 h 59"/>
                    <a:gd name="T22" fmla="*/ 0 w 69"/>
                    <a:gd name="T23" fmla="*/ 0 h 59"/>
                    <a:gd name="T24" fmla="*/ 0 w 69"/>
                    <a:gd name="T25" fmla="*/ 0 h 5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9"/>
                    <a:gd name="T40" fmla="*/ 0 h 59"/>
                    <a:gd name="T41" fmla="*/ 69 w 69"/>
                    <a:gd name="T42" fmla="*/ 59 h 5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9" h="59">
                      <a:moveTo>
                        <a:pt x="2" y="39"/>
                      </a:moveTo>
                      <a:lnTo>
                        <a:pt x="0" y="17"/>
                      </a:lnTo>
                      <a:lnTo>
                        <a:pt x="10" y="23"/>
                      </a:lnTo>
                      <a:lnTo>
                        <a:pt x="26" y="0"/>
                      </a:lnTo>
                      <a:cubicBezTo>
                        <a:pt x="27" y="7"/>
                        <a:pt x="28" y="14"/>
                        <a:pt x="30" y="20"/>
                      </a:cubicBezTo>
                      <a:cubicBezTo>
                        <a:pt x="35" y="18"/>
                        <a:pt x="41" y="16"/>
                        <a:pt x="46" y="14"/>
                      </a:cubicBezTo>
                      <a:lnTo>
                        <a:pt x="40" y="27"/>
                      </a:lnTo>
                      <a:lnTo>
                        <a:pt x="69" y="23"/>
                      </a:lnTo>
                      <a:lnTo>
                        <a:pt x="50" y="40"/>
                      </a:lnTo>
                      <a:lnTo>
                        <a:pt x="60" y="47"/>
                      </a:lnTo>
                      <a:lnTo>
                        <a:pt x="32" y="59"/>
                      </a:lnTo>
                      <a:lnTo>
                        <a:pt x="2" y="39"/>
                      </a:lnTo>
                      <a:close/>
                    </a:path>
                  </a:pathLst>
                </a:custGeom>
                <a:solidFill>
                  <a:srgbClr val="000000"/>
                </a:solidFill>
                <a:ln w="0">
                  <a:solidFill>
                    <a:srgbClr val="000000"/>
                  </a:solidFill>
                  <a:round/>
                  <a:headEnd/>
                  <a:tailEnd/>
                </a:ln>
              </p:spPr>
              <p:txBody>
                <a:bodyPr/>
                <a:lstStyle/>
                <a:p>
                  <a:endParaRPr lang="en-US"/>
                </a:p>
              </p:txBody>
            </p:sp>
            <p:pic>
              <p:nvPicPr>
                <p:cNvPr id="21897" name="Picture 69"/>
                <p:cNvPicPr>
                  <a:picLocks noChangeAspect="1" noChangeArrowheads="1"/>
                </p:cNvPicPr>
                <p:nvPr/>
              </p:nvPicPr>
              <p:blipFill>
                <a:blip r:embed="rId7" cstate="print"/>
                <a:srcRect/>
                <a:stretch>
                  <a:fillRect/>
                </a:stretch>
              </p:blipFill>
              <p:spPr bwMode="auto">
                <a:xfrm>
                  <a:off x="4269" y="1996"/>
                  <a:ext cx="210" cy="82"/>
                </a:xfrm>
                <a:prstGeom prst="rect">
                  <a:avLst/>
                </a:prstGeom>
                <a:noFill/>
                <a:ln w="9525">
                  <a:noFill/>
                  <a:miter lim="800000"/>
                  <a:headEnd/>
                  <a:tailEnd/>
                </a:ln>
              </p:spPr>
            </p:pic>
            <p:pic>
              <p:nvPicPr>
                <p:cNvPr id="21898" name="Picture 70"/>
                <p:cNvPicPr>
                  <a:picLocks noChangeAspect="1" noChangeArrowheads="1"/>
                </p:cNvPicPr>
                <p:nvPr/>
              </p:nvPicPr>
              <p:blipFill>
                <a:blip r:embed="rId8" cstate="print"/>
                <a:srcRect/>
                <a:stretch>
                  <a:fillRect/>
                </a:stretch>
              </p:blipFill>
              <p:spPr bwMode="auto">
                <a:xfrm>
                  <a:off x="4269" y="2150"/>
                  <a:ext cx="216" cy="82"/>
                </a:xfrm>
                <a:prstGeom prst="rect">
                  <a:avLst/>
                </a:prstGeom>
                <a:noFill/>
                <a:ln w="9525">
                  <a:noFill/>
                  <a:miter lim="800000"/>
                  <a:headEnd/>
                  <a:tailEnd/>
                </a:ln>
              </p:spPr>
            </p:pic>
            <p:sp>
              <p:nvSpPr>
                <p:cNvPr id="21899" name="Freeform 71"/>
                <p:cNvSpPr>
                  <a:spLocks/>
                </p:cNvSpPr>
                <p:nvPr/>
              </p:nvSpPr>
              <p:spPr bwMode="auto">
                <a:xfrm>
                  <a:off x="4482" y="1937"/>
                  <a:ext cx="46" cy="237"/>
                </a:xfrm>
                <a:custGeom>
                  <a:avLst/>
                  <a:gdLst>
                    <a:gd name="T0" fmla="*/ 0 w 137"/>
                    <a:gd name="T1" fmla="*/ 0 h 837"/>
                    <a:gd name="T2" fmla="*/ 0 w 137"/>
                    <a:gd name="T3" fmla="*/ 0 h 837"/>
                    <a:gd name="T4" fmla="*/ 0 w 137"/>
                    <a:gd name="T5" fmla="*/ 0 h 837"/>
                    <a:gd name="T6" fmla="*/ 0 60000 65536"/>
                    <a:gd name="T7" fmla="*/ 0 60000 65536"/>
                    <a:gd name="T8" fmla="*/ 0 60000 65536"/>
                    <a:gd name="T9" fmla="*/ 0 w 137"/>
                    <a:gd name="T10" fmla="*/ 0 h 837"/>
                    <a:gd name="T11" fmla="*/ 137 w 137"/>
                    <a:gd name="T12" fmla="*/ 837 h 837"/>
                  </a:gdLst>
                  <a:ahLst/>
                  <a:cxnLst>
                    <a:cxn ang="T6">
                      <a:pos x="T0" y="T1"/>
                    </a:cxn>
                    <a:cxn ang="T7">
                      <a:pos x="T2" y="T3"/>
                    </a:cxn>
                    <a:cxn ang="T8">
                      <a:pos x="T4" y="T5"/>
                    </a:cxn>
                  </a:cxnLst>
                  <a:rect l="T9" t="T10" r="T11" b="T12"/>
                  <a:pathLst>
                    <a:path w="137" h="837">
                      <a:moveTo>
                        <a:pt x="0" y="0"/>
                      </a:moveTo>
                      <a:cubicBezTo>
                        <a:pt x="114" y="254"/>
                        <a:pt x="137" y="556"/>
                        <a:pt x="65" y="837"/>
                      </a:cubicBezTo>
                      <a:cubicBezTo>
                        <a:pt x="103" y="554"/>
                        <a:pt x="81" y="266"/>
                        <a:pt x="0" y="0"/>
                      </a:cubicBezTo>
                    </a:path>
                  </a:pathLst>
                </a:custGeom>
                <a:solidFill>
                  <a:srgbClr val="000000"/>
                </a:solidFill>
                <a:ln w="0">
                  <a:solidFill>
                    <a:srgbClr val="000000"/>
                  </a:solidFill>
                  <a:round/>
                  <a:headEnd/>
                  <a:tailEnd/>
                </a:ln>
              </p:spPr>
              <p:txBody>
                <a:bodyPr/>
                <a:lstStyle/>
                <a:p>
                  <a:endParaRPr lang="en-US"/>
                </a:p>
              </p:txBody>
            </p:sp>
            <p:sp>
              <p:nvSpPr>
                <p:cNvPr id="21900" name="Freeform 72"/>
                <p:cNvSpPr>
                  <a:spLocks/>
                </p:cNvSpPr>
                <p:nvPr/>
              </p:nvSpPr>
              <p:spPr bwMode="auto">
                <a:xfrm>
                  <a:off x="4247" y="2127"/>
                  <a:ext cx="18" cy="143"/>
                </a:xfrm>
                <a:custGeom>
                  <a:avLst/>
                  <a:gdLst>
                    <a:gd name="T0" fmla="*/ 0 w 56"/>
                    <a:gd name="T1" fmla="*/ 0 h 504"/>
                    <a:gd name="T2" fmla="*/ 0 w 56"/>
                    <a:gd name="T3" fmla="*/ 0 h 504"/>
                    <a:gd name="T4" fmla="*/ 0 w 56"/>
                    <a:gd name="T5" fmla="*/ 0 h 504"/>
                    <a:gd name="T6" fmla="*/ 0 60000 65536"/>
                    <a:gd name="T7" fmla="*/ 0 60000 65536"/>
                    <a:gd name="T8" fmla="*/ 0 60000 65536"/>
                    <a:gd name="T9" fmla="*/ 0 w 56"/>
                    <a:gd name="T10" fmla="*/ 0 h 504"/>
                    <a:gd name="T11" fmla="*/ 56 w 56"/>
                    <a:gd name="T12" fmla="*/ 504 h 504"/>
                  </a:gdLst>
                  <a:ahLst/>
                  <a:cxnLst>
                    <a:cxn ang="T6">
                      <a:pos x="T0" y="T1"/>
                    </a:cxn>
                    <a:cxn ang="T7">
                      <a:pos x="T2" y="T3"/>
                    </a:cxn>
                    <a:cxn ang="T8">
                      <a:pos x="T4" y="T5"/>
                    </a:cxn>
                  </a:cxnLst>
                  <a:rect l="T9" t="T10" r="T11" b="T12"/>
                  <a:pathLst>
                    <a:path w="56" h="504">
                      <a:moveTo>
                        <a:pt x="36" y="0"/>
                      </a:moveTo>
                      <a:cubicBezTo>
                        <a:pt x="56" y="168"/>
                        <a:pt x="44" y="339"/>
                        <a:pt x="0" y="504"/>
                      </a:cubicBezTo>
                      <a:cubicBezTo>
                        <a:pt x="33" y="338"/>
                        <a:pt x="46" y="169"/>
                        <a:pt x="36" y="0"/>
                      </a:cubicBezTo>
                    </a:path>
                  </a:pathLst>
                </a:custGeom>
                <a:solidFill>
                  <a:srgbClr val="000000"/>
                </a:solidFill>
                <a:ln w="0">
                  <a:solidFill>
                    <a:srgbClr val="000000"/>
                  </a:solidFill>
                  <a:round/>
                  <a:headEnd/>
                  <a:tailEnd/>
                </a:ln>
              </p:spPr>
              <p:txBody>
                <a:bodyPr/>
                <a:lstStyle/>
                <a:p>
                  <a:endParaRPr lang="en-US"/>
                </a:p>
              </p:txBody>
            </p:sp>
            <p:sp>
              <p:nvSpPr>
                <p:cNvPr id="21901" name="Freeform 73"/>
                <p:cNvSpPr>
                  <a:spLocks/>
                </p:cNvSpPr>
                <p:nvPr/>
              </p:nvSpPr>
              <p:spPr bwMode="auto">
                <a:xfrm>
                  <a:off x="4329" y="1913"/>
                  <a:ext cx="115" cy="40"/>
                </a:xfrm>
                <a:custGeom>
                  <a:avLst/>
                  <a:gdLst>
                    <a:gd name="T0" fmla="*/ 0 w 341"/>
                    <a:gd name="T1" fmla="*/ 0 h 141"/>
                    <a:gd name="T2" fmla="*/ 0 w 341"/>
                    <a:gd name="T3" fmla="*/ 0 h 141"/>
                    <a:gd name="T4" fmla="*/ 0 w 341"/>
                    <a:gd name="T5" fmla="*/ 0 h 141"/>
                    <a:gd name="T6" fmla="*/ 0 w 341"/>
                    <a:gd name="T7" fmla="*/ 0 h 141"/>
                    <a:gd name="T8" fmla="*/ 0 w 341"/>
                    <a:gd name="T9" fmla="*/ 0 h 141"/>
                    <a:gd name="T10" fmla="*/ 0 60000 65536"/>
                    <a:gd name="T11" fmla="*/ 0 60000 65536"/>
                    <a:gd name="T12" fmla="*/ 0 60000 65536"/>
                    <a:gd name="T13" fmla="*/ 0 60000 65536"/>
                    <a:gd name="T14" fmla="*/ 0 60000 65536"/>
                    <a:gd name="T15" fmla="*/ 0 w 341"/>
                    <a:gd name="T16" fmla="*/ 0 h 141"/>
                    <a:gd name="T17" fmla="*/ 341 w 341"/>
                    <a:gd name="T18" fmla="*/ 141 h 141"/>
                  </a:gdLst>
                  <a:ahLst/>
                  <a:cxnLst>
                    <a:cxn ang="T10">
                      <a:pos x="T0" y="T1"/>
                    </a:cxn>
                    <a:cxn ang="T11">
                      <a:pos x="T2" y="T3"/>
                    </a:cxn>
                    <a:cxn ang="T12">
                      <a:pos x="T4" y="T5"/>
                    </a:cxn>
                    <a:cxn ang="T13">
                      <a:pos x="T6" y="T7"/>
                    </a:cxn>
                    <a:cxn ang="T14">
                      <a:pos x="T8" y="T9"/>
                    </a:cxn>
                  </a:cxnLst>
                  <a:rect l="T15" t="T16" r="T17" b="T18"/>
                  <a:pathLst>
                    <a:path w="341" h="141">
                      <a:moveTo>
                        <a:pt x="0" y="138"/>
                      </a:moveTo>
                      <a:cubicBezTo>
                        <a:pt x="121" y="135"/>
                        <a:pt x="271" y="75"/>
                        <a:pt x="336" y="4"/>
                      </a:cubicBezTo>
                      <a:cubicBezTo>
                        <a:pt x="338" y="3"/>
                        <a:pt x="339" y="1"/>
                        <a:pt x="341" y="0"/>
                      </a:cubicBezTo>
                      <a:cubicBezTo>
                        <a:pt x="312" y="57"/>
                        <a:pt x="198" y="118"/>
                        <a:pt x="86" y="135"/>
                      </a:cubicBezTo>
                      <a:cubicBezTo>
                        <a:pt x="55" y="140"/>
                        <a:pt x="25" y="141"/>
                        <a:pt x="0" y="138"/>
                      </a:cubicBezTo>
                    </a:path>
                  </a:pathLst>
                </a:custGeom>
                <a:solidFill>
                  <a:srgbClr val="000000"/>
                </a:solidFill>
                <a:ln w="0">
                  <a:solidFill>
                    <a:srgbClr val="000000"/>
                  </a:solidFill>
                  <a:round/>
                  <a:headEnd/>
                  <a:tailEnd/>
                </a:ln>
              </p:spPr>
              <p:txBody>
                <a:bodyPr/>
                <a:lstStyle/>
                <a:p>
                  <a:endParaRPr lang="en-US"/>
                </a:p>
              </p:txBody>
            </p:sp>
            <p:sp>
              <p:nvSpPr>
                <p:cNvPr id="21902" name="Freeform 74"/>
                <p:cNvSpPr>
                  <a:spLocks/>
                </p:cNvSpPr>
                <p:nvPr/>
              </p:nvSpPr>
              <p:spPr bwMode="auto">
                <a:xfrm>
                  <a:off x="4302" y="2056"/>
                  <a:ext cx="35" cy="37"/>
                </a:xfrm>
                <a:custGeom>
                  <a:avLst/>
                  <a:gdLst>
                    <a:gd name="T0" fmla="*/ 0 w 35"/>
                    <a:gd name="T1" fmla="*/ 0 h 37"/>
                    <a:gd name="T2" fmla="*/ 35 w 35"/>
                    <a:gd name="T3" fmla="*/ 37 h 37"/>
                    <a:gd name="T4" fmla="*/ 0 w 35"/>
                    <a:gd name="T5" fmla="*/ 3 h 37"/>
                    <a:gd name="T6" fmla="*/ 0 w 35"/>
                    <a:gd name="T7" fmla="*/ 0 h 37"/>
                    <a:gd name="T8" fmla="*/ 0 60000 65536"/>
                    <a:gd name="T9" fmla="*/ 0 60000 65536"/>
                    <a:gd name="T10" fmla="*/ 0 60000 65536"/>
                    <a:gd name="T11" fmla="*/ 0 60000 65536"/>
                    <a:gd name="T12" fmla="*/ 0 w 35"/>
                    <a:gd name="T13" fmla="*/ 0 h 37"/>
                    <a:gd name="T14" fmla="*/ 35 w 35"/>
                    <a:gd name="T15" fmla="*/ 37 h 37"/>
                  </a:gdLst>
                  <a:ahLst/>
                  <a:cxnLst>
                    <a:cxn ang="T8">
                      <a:pos x="T0" y="T1"/>
                    </a:cxn>
                    <a:cxn ang="T9">
                      <a:pos x="T2" y="T3"/>
                    </a:cxn>
                    <a:cxn ang="T10">
                      <a:pos x="T4" y="T5"/>
                    </a:cxn>
                    <a:cxn ang="T11">
                      <a:pos x="T6" y="T7"/>
                    </a:cxn>
                  </a:cxnLst>
                  <a:rect l="T12" t="T13" r="T14" b="T15"/>
                  <a:pathLst>
                    <a:path w="35" h="37">
                      <a:moveTo>
                        <a:pt x="0" y="0"/>
                      </a:moveTo>
                      <a:lnTo>
                        <a:pt x="35" y="37"/>
                      </a:lnTo>
                      <a:lnTo>
                        <a:pt x="0" y="3"/>
                      </a:lnTo>
                      <a:lnTo>
                        <a:pt x="0" y="0"/>
                      </a:lnTo>
                      <a:close/>
                    </a:path>
                  </a:pathLst>
                </a:custGeom>
                <a:solidFill>
                  <a:srgbClr val="000000"/>
                </a:solidFill>
                <a:ln w="9525">
                  <a:noFill/>
                  <a:round/>
                  <a:headEnd/>
                  <a:tailEnd/>
                </a:ln>
              </p:spPr>
              <p:txBody>
                <a:bodyPr/>
                <a:lstStyle/>
                <a:p>
                  <a:endParaRPr lang="en-US"/>
                </a:p>
              </p:txBody>
            </p:sp>
            <p:sp>
              <p:nvSpPr>
                <p:cNvPr id="21903" name="Freeform 75"/>
                <p:cNvSpPr>
                  <a:spLocks/>
                </p:cNvSpPr>
                <p:nvPr/>
              </p:nvSpPr>
              <p:spPr bwMode="auto">
                <a:xfrm>
                  <a:off x="4363" y="2208"/>
                  <a:ext cx="36" cy="38"/>
                </a:xfrm>
                <a:custGeom>
                  <a:avLst/>
                  <a:gdLst>
                    <a:gd name="T0" fmla="*/ 0 w 36"/>
                    <a:gd name="T1" fmla="*/ 0 h 38"/>
                    <a:gd name="T2" fmla="*/ 36 w 36"/>
                    <a:gd name="T3" fmla="*/ 38 h 38"/>
                    <a:gd name="T4" fmla="*/ 0 w 36"/>
                    <a:gd name="T5" fmla="*/ 3 h 38"/>
                    <a:gd name="T6" fmla="*/ 0 w 36"/>
                    <a:gd name="T7" fmla="*/ 0 h 38"/>
                    <a:gd name="T8" fmla="*/ 0 60000 65536"/>
                    <a:gd name="T9" fmla="*/ 0 60000 65536"/>
                    <a:gd name="T10" fmla="*/ 0 60000 65536"/>
                    <a:gd name="T11" fmla="*/ 0 60000 65536"/>
                    <a:gd name="T12" fmla="*/ 0 w 36"/>
                    <a:gd name="T13" fmla="*/ 0 h 38"/>
                    <a:gd name="T14" fmla="*/ 36 w 36"/>
                    <a:gd name="T15" fmla="*/ 38 h 38"/>
                  </a:gdLst>
                  <a:ahLst/>
                  <a:cxnLst>
                    <a:cxn ang="T8">
                      <a:pos x="T0" y="T1"/>
                    </a:cxn>
                    <a:cxn ang="T9">
                      <a:pos x="T2" y="T3"/>
                    </a:cxn>
                    <a:cxn ang="T10">
                      <a:pos x="T4" y="T5"/>
                    </a:cxn>
                    <a:cxn ang="T11">
                      <a:pos x="T6" y="T7"/>
                    </a:cxn>
                  </a:cxnLst>
                  <a:rect l="T12" t="T13" r="T14" b="T15"/>
                  <a:pathLst>
                    <a:path w="36" h="38">
                      <a:moveTo>
                        <a:pt x="0" y="0"/>
                      </a:moveTo>
                      <a:lnTo>
                        <a:pt x="36" y="38"/>
                      </a:lnTo>
                      <a:lnTo>
                        <a:pt x="0" y="3"/>
                      </a:lnTo>
                      <a:lnTo>
                        <a:pt x="0" y="0"/>
                      </a:lnTo>
                      <a:close/>
                    </a:path>
                  </a:pathLst>
                </a:custGeom>
                <a:solidFill>
                  <a:srgbClr val="000000"/>
                </a:solidFill>
                <a:ln w="9525">
                  <a:noFill/>
                  <a:round/>
                  <a:headEnd/>
                  <a:tailEnd/>
                </a:ln>
              </p:spPr>
              <p:txBody>
                <a:bodyPr/>
                <a:lstStyle/>
                <a:p>
                  <a:endParaRPr lang="en-US"/>
                </a:p>
              </p:txBody>
            </p:sp>
            <p:sp>
              <p:nvSpPr>
                <p:cNvPr id="21904" name="Freeform 76"/>
                <p:cNvSpPr>
                  <a:spLocks/>
                </p:cNvSpPr>
                <p:nvPr/>
              </p:nvSpPr>
              <p:spPr bwMode="auto">
                <a:xfrm>
                  <a:off x="4389" y="1992"/>
                  <a:ext cx="30" cy="41"/>
                </a:xfrm>
                <a:custGeom>
                  <a:avLst/>
                  <a:gdLst>
                    <a:gd name="T0" fmla="*/ 30 w 30"/>
                    <a:gd name="T1" fmla="*/ 0 h 41"/>
                    <a:gd name="T2" fmla="*/ 0 w 30"/>
                    <a:gd name="T3" fmla="*/ 41 h 41"/>
                    <a:gd name="T4" fmla="*/ 27 w 30"/>
                    <a:gd name="T5" fmla="*/ 1 h 41"/>
                    <a:gd name="T6" fmla="*/ 30 w 30"/>
                    <a:gd name="T7" fmla="*/ 0 h 41"/>
                    <a:gd name="T8" fmla="*/ 0 60000 65536"/>
                    <a:gd name="T9" fmla="*/ 0 60000 65536"/>
                    <a:gd name="T10" fmla="*/ 0 60000 65536"/>
                    <a:gd name="T11" fmla="*/ 0 60000 65536"/>
                    <a:gd name="T12" fmla="*/ 0 w 30"/>
                    <a:gd name="T13" fmla="*/ 0 h 41"/>
                    <a:gd name="T14" fmla="*/ 30 w 30"/>
                    <a:gd name="T15" fmla="*/ 41 h 41"/>
                  </a:gdLst>
                  <a:ahLst/>
                  <a:cxnLst>
                    <a:cxn ang="T8">
                      <a:pos x="T0" y="T1"/>
                    </a:cxn>
                    <a:cxn ang="T9">
                      <a:pos x="T2" y="T3"/>
                    </a:cxn>
                    <a:cxn ang="T10">
                      <a:pos x="T4" y="T5"/>
                    </a:cxn>
                    <a:cxn ang="T11">
                      <a:pos x="T6" y="T7"/>
                    </a:cxn>
                  </a:cxnLst>
                  <a:rect l="T12" t="T13" r="T14" b="T15"/>
                  <a:pathLst>
                    <a:path w="30" h="41">
                      <a:moveTo>
                        <a:pt x="30" y="0"/>
                      </a:moveTo>
                      <a:lnTo>
                        <a:pt x="0" y="41"/>
                      </a:lnTo>
                      <a:lnTo>
                        <a:pt x="27" y="1"/>
                      </a:lnTo>
                      <a:lnTo>
                        <a:pt x="30" y="0"/>
                      </a:lnTo>
                      <a:close/>
                    </a:path>
                  </a:pathLst>
                </a:custGeom>
                <a:solidFill>
                  <a:srgbClr val="000000"/>
                </a:solidFill>
                <a:ln w="9525">
                  <a:noFill/>
                  <a:round/>
                  <a:headEnd/>
                  <a:tailEnd/>
                </a:ln>
              </p:spPr>
              <p:txBody>
                <a:bodyPr/>
                <a:lstStyle/>
                <a:p>
                  <a:endParaRPr lang="en-US"/>
                </a:p>
              </p:txBody>
            </p:sp>
            <p:sp>
              <p:nvSpPr>
                <p:cNvPr id="21905" name="Freeform 77"/>
                <p:cNvSpPr>
                  <a:spLocks/>
                </p:cNvSpPr>
                <p:nvPr/>
              </p:nvSpPr>
              <p:spPr bwMode="auto">
                <a:xfrm>
                  <a:off x="4326" y="2157"/>
                  <a:ext cx="34" cy="39"/>
                </a:xfrm>
                <a:custGeom>
                  <a:avLst/>
                  <a:gdLst>
                    <a:gd name="T0" fmla="*/ 34 w 34"/>
                    <a:gd name="T1" fmla="*/ 0 h 39"/>
                    <a:gd name="T2" fmla="*/ 0 w 34"/>
                    <a:gd name="T3" fmla="*/ 39 h 39"/>
                    <a:gd name="T4" fmla="*/ 31 w 34"/>
                    <a:gd name="T5" fmla="*/ 1 h 39"/>
                    <a:gd name="T6" fmla="*/ 34 w 34"/>
                    <a:gd name="T7" fmla="*/ 0 h 39"/>
                    <a:gd name="T8" fmla="*/ 0 60000 65536"/>
                    <a:gd name="T9" fmla="*/ 0 60000 65536"/>
                    <a:gd name="T10" fmla="*/ 0 60000 65536"/>
                    <a:gd name="T11" fmla="*/ 0 60000 65536"/>
                    <a:gd name="T12" fmla="*/ 0 w 34"/>
                    <a:gd name="T13" fmla="*/ 0 h 39"/>
                    <a:gd name="T14" fmla="*/ 34 w 34"/>
                    <a:gd name="T15" fmla="*/ 39 h 39"/>
                  </a:gdLst>
                  <a:ahLst/>
                  <a:cxnLst>
                    <a:cxn ang="T8">
                      <a:pos x="T0" y="T1"/>
                    </a:cxn>
                    <a:cxn ang="T9">
                      <a:pos x="T2" y="T3"/>
                    </a:cxn>
                    <a:cxn ang="T10">
                      <a:pos x="T4" y="T5"/>
                    </a:cxn>
                    <a:cxn ang="T11">
                      <a:pos x="T6" y="T7"/>
                    </a:cxn>
                  </a:cxnLst>
                  <a:rect l="T12" t="T13" r="T14" b="T15"/>
                  <a:pathLst>
                    <a:path w="34" h="39">
                      <a:moveTo>
                        <a:pt x="34" y="0"/>
                      </a:moveTo>
                      <a:lnTo>
                        <a:pt x="0" y="39"/>
                      </a:lnTo>
                      <a:lnTo>
                        <a:pt x="31" y="1"/>
                      </a:lnTo>
                      <a:lnTo>
                        <a:pt x="34" y="0"/>
                      </a:lnTo>
                      <a:close/>
                    </a:path>
                  </a:pathLst>
                </a:custGeom>
                <a:solidFill>
                  <a:srgbClr val="000000"/>
                </a:solidFill>
                <a:ln w="9525">
                  <a:noFill/>
                  <a:round/>
                  <a:headEnd/>
                  <a:tailEnd/>
                </a:ln>
              </p:spPr>
              <p:txBody>
                <a:bodyPr/>
                <a:lstStyle/>
                <a:p>
                  <a:endParaRPr lang="en-US"/>
                </a:p>
              </p:txBody>
            </p:sp>
            <p:sp>
              <p:nvSpPr>
                <p:cNvPr id="21906" name="Freeform 78"/>
                <p:cNvSpPr>
                  <a:spLocks/>
                </p:cNvSpPr>
                <p:nvPr/>
              </p:nvSpPr>
              <p:spPr bwMode="auto">
                <a:xfrm>
                  <a:off x="4457" y="2146"/>
                  <a:ext cx="25" cy="27"/>
                </a:xfrm>
                <a:custGeom>
                  <a:avLst/>
                  <a:gdLst>
                    <a:gd name="T0" fmla="*/ 25 w 25"/>
                    <a:gd name="T1" fmla="*/ 0 h 27"/>
                    <a:gd name="T2" fmla="*/ 0 w 25"/>
                    <a:gd name="T3" fmla="*/ 27 h 27"/>
                    <a:gd name="T4" fmla="*/ 22 w 25"/>
                    <a:gd name="T5" fmla="*/ 0 h 27"/>
                    <a:gd name="T6" fmla="*/ 25 w 25"/>
                    <a:gd name="T7" fmla="*/ 0 h 27"/>
                    <a:gd name="T8" fmla="*/ 0 60000 65536"/>
                    <a:gd name="T9" fmla="*/ 0 60000 65536"/>
                    <a:gd name="T10" fmla="*/ 0 60000 65536"/>
                    <a:gd name="T11" fmla="*/ 0 60000 65536"/>
                    <a:gd name="T12" fmla="*/ 0 w 25"/>
                    <a:gd name="T13" fmla="*/ 0 h 27"/>
                    <a:gd name="T14" fmla="*/ 25 w 25"/>
                    <a:gd name="T15" fmla="*/ 27 h 27"/>
                  </a:gdLst>
                  <a:ahLst/>
                  <a:cxnLst>
                    <a:cxn ang="T8">
                      <a:pos x="T0" y="T1"/>
                    </a:cxn>
                    <a:cxn ang="T9">
                      <a:pos x="T2" y="T3"/>
                    </a:cxn>
                    <a:cxn ang="T10">
                      <a:pos x="T4" y="T5"/>
                    </a:cxn>
                    <a:cxn ang="T11">
                      <a:pos x="T6" y="T7"/>
                    </a:cxn>
                  </a:cxnLst>
                  <a:rect l="T12" t="T13" r="T14" b="T15"/>
                  <a:pathLst>
                    <a:path w="25" h="27">
                      <a:moveTo>
                        <a:pt x="25" y="0"/>
                      </a:moveTo>
                      <a:lnTo>
                        <a:pt x="0" y="27"/>
                      </a:lnTo>
                      <a:lnTo>
                        <a:pt x="22" y="0"/>
                      </a:lnTo>
                      <a:lnTo>
                        <a:pt x="25" y="0"/>
                      </a:lnTo>
                      <a:close/>
                    </a:path>
                  </a:pathLst>
                </a:custGeom>
                <a:solidFill>
                  <a:srgbClr val="000000"/>
                </a:solidFill>
                <a:ln w="9525">
                  <a:noFill/>
                  <a:round/>
                  <a:headEnd/>
                  <a:tailEnd/>
                </a:ln>
              </p:spPr>
              <p:txBody>
                <a:bodyPr/>
                <a:lstStyle/>
                <a:p>
                  <a:endParaRPr lang="en-US"/>
                </a:p>
              </p:txBody>
            </p:sp>
            <p:sp>
              <p:nvSpPr>
                <p:cNvPr id="21907" name="Freeform 79"/>
                <p:cNvSpPr>
                  <a:spLocks/>
                </p:cNvSpPr>
                <p:nvPr/>
              </p:nvSpPr>
              <p:spPr bwMode="auto">
                <a:xfrm>
                  <a:off x="4395" y="2057"/>
                  <a:ext cx="24" cy="27"/>
                </a:xfrm>
                <a:custGeom>
                  <a:avLst/>
                  <a:gdLst>
                    <a:gd name="T0" fmla="*/ 24 w 24"/>
                    <a:gd name="T1" fmla="*/ 0 h 27"/>
                    <a:gd name="T2" fmla="*/ 0 w 24"/>
                    <a:gd name="T3" fmla="*/ 27 h 27"/>
                    <a:gd name="T4" fmla="*/ 22 w 24"/>
                    <a:gd name="T5" fmla="*/ 0 h 27"/>
                    <a:gd name="T6" fmla="*/ 24 w 24"/>
                    <a:gd name="T7" fmla="*/ 0 h 27"/>
                    <a:gd name="T8" fmla="*/ 0 60000 65536"/>
                    <a:gd name="T9" fmla="*/ 0 60000 65536"/>
                    <a:gd name="T10" fmla="*/ 0 60000 65536"/>
                    <a:gd name="T11" fmla="*/ 0 60000 65536"/>
                    <a:gd name="T12" fmla="*/ 0 w 24"/>
                    <a:gd name="T13" fmla="*/ 0 h 27"/>
                    <a:gd name="T14" fmla="*/ 24 w 24"/>
                    <a:gd name="T15" fmla="*/ 27 h 27"/>
                  </a:gdLst>
                  <a:ahLst/>
                  <a:cxnLst>
                    <a:cxn ang="T8">
                      <a:pos x="T0" y="T1"/>
                    </a:cxn>
                    <a:cxn ang="T9">
                      <a:pos x="T2" y="T3"/>
                    </a:cxn>
                    <a:cxn ang="T10">
                      <a:pos x="T4" y="T5"/>
                    </a:cxn>
                    <a:cxn ang="T11">
                      <a:pos x="T6" y="T7"/>
                    </a:cxn>
                  </a:cxnLst>
                  <a:rect l="T12" t="T13" r="T14" b="T15"/>
                  <a:pathLst>
                    <a:path w="24" h="27">
                      <a:moveTo>
                        <a:pt x="24" y="0"/>
                      </a:moveTo>
                      <a:lnTo>
                        <a:pt x="0" y="27"/>
                      </a:lnTo>
                      <a:lnTo>
                        <a:pt x="22" y="0"/>
                      </a:lnTo>
                      <a:lnTo>
                        <a:pt x="24" y="0"/>
                      </a:lnTo>
                      <a:close/>
                    </a:path>
                  </a:pathLst>
                </a:custGeom>
                <a:solidFill>
                  <a:srgbClr val="000000"/>
                </a:solidFill>
                <a:ln w="9525">
                  <a:noFill/>
                  <a:round/>
                  <a:headEnd/>
                  <a:tailEnd/>
                </a:ln>
              </p:spPr>
              <p:txBody>
                <a:bodyPr/>
                <a:lstStyle/>
                <a:p>
                  <a:endParaRPr lang="en-US"/>
                </a:p>
              </p:txBody>
            </p:sp>
            <p:sp>
              <p:nvSpPr>
                <p:cNvPr id="21908" name="Freeform 80"/>
                <p:cNvSpPr>
                  <a:spLocks/>
                </p:cNvSpPr>
                <p:nvPr/>
              </p:nvSpPr>
              <p:spPr bwMode="auto">
                <a:xfrm>
                  <a:off x="4229" y="1919"/>
                  <a:ext cx="70" cy="359"/>
                </a:xfrm>
                <a:custGeom>
                  <a:avLst/>
                  <a:gdLst>
                    <a:gd name="T0" fmla="*/ 0 w 209"/>
                    <a:gd name="T1" fmla="*/ 0 h 1266"/>
                    <a:gd name="T2" fmla="*/ 0 w 209"/>
                    <a:gd name="T3" fmla="*/ 0 h 1266"/>
                    <a:gd name="T4" fmla="*/ 0 w 209"/>
                    <a:gd name="T5" fmla="*/ 0 h 1266"/>
                    <a:gd name="T6" fmla="*/ 0 60000 65536"/>
                    <a:gd name="T7" fmla="*/ 0 60000 65536"/>
                    <a:gd name="T8" fmla="*/ 0 60000 65536"/>
                    <a:gd name="T9" fmla="*/ 0 w 209"/>
                    <a:gd name="T10" fmla="*/ 0 h 1266"/>
                    <a:gd name="T11" fmla="*/ 209 w 209"/>
                    <a:gd name="T12" fmla="*/ 1266 h 1266"/>
                  </a:gdLst>
                  <a:ahLst/>
                  <a:cxnLst>
                    <a:cxn ang="T6">
                      <a:pos x="T0" y="T1"/>
                    </a:cxn>
                    <a:cxn ang="T7">
                      <a:pos x="T2" y="T3"/>
                    </a:cxn>
                    <a:cxn ang="T8">
                      <a:pos x="T4" y="T5"/>
                    </a:cxn>
                  </a:cxnLst>
                  <a:rect l="T9" t="T10" r="T11" b="T12"/>
                  <a:pathLst>
                    <a:path w="209" h="1266">
                      <a:moveTo>
                        <a:pt x="0" y="0"/>
                      </a:moveTo>
                      <a:cubicBezTo>
                        <a:pt x="185" y="416"/>
                        <a:pt x="209" y="858"/>
                        <a:pt x="70" y="1266"/>
                      </a:cubicBezTo>
                      <a:cubicBezTo>
                        <a:pt x="167" y="815"/>
                        <a:pt x="142" y="362"/>
                        <a:pt x="0" y="0"/>
                      </a:cubicBezTo>
                    </a:path>
                  </a:pathLst>
                </a:custGeom>
                <a:solidFill>
                  <a:srgbClr val="000000"/>
                </a:solidFill>
                <a:ln w="0">
                  <a:solidFill>
                    <a:srgbClr val="000000"/>
                  </a:solidFill>
                  <a:round/>
                  <a:headEnd/>
                  <a:tailEnd/>
                </a:ln>
              </p:spPr>
              <p:txBody>
                <a:bodyPr/>
                <a:lstStyle/>
                <a:p>
                  <a:endParaRPr lang="en-US"/>
                </a:p>
              </p:txBody>
            </p:sp>
            <p:sp>
              <p:nvSpPr>
                <p:cNvPr id="21909" name="Freeform 81"/>
                <p:cNvSpPr>
                  <a:spLocks/>
                </p:cNvSpPr>
                <p:nvPr/>
              </p:nvSpPr>
              <p:spPr bwMode="auto">
                <a:xfrm>
                  <a:off x="4446" y="1882"/>
                  <a:ext cx="66" cy="422"/>
                </a:xfrm>
                <a:custGeom>
                  <a:avLst/>
                  <a:gdLst>
                    <a:gd name="T0" fmla="*/ 0 w 196"/>
                    <a:gd name="T1" fmla="*/ 0 h 1489"/>
                    <a:gd name="T2" fmla="*/ 0 w 196"/>
                    <a:gd name="T3" fmla="*/ 0 h 1489"/>
                    <a:gd name="T4" fmla="*/ 0 w 196"/>
                    <a:gd name="T5" fmla="*/ 0 h 1489"/>
                    <a:gd name="T6" fmla="*/ 0 60000 65536"/>
                    <a:gd name="T7" fmla="*/ 0 60000 65536"/>
                    <a:gd name="T8" fmla="*/ 0 60000 65536"/>
                    <a:gd name="T9" fmla="*/ 0 w 196"/>
                    <a:gd name="T10" fmla="*/ 0 h 1489"/>
                    <a:gd name="T11" fmla="*/ 196 w 196"/>
                    <a:gd name="T12" fmla="*/ 1489 h 1489"/>
                  </a:gdLst>
                  <a:ahLst/>
                  <a:cxnLst>
                    <a:cxn ang="T6">
                      <a:pos x="T0" y="T1"/>
                    </a:cxn>
                    <a:cxn ang="T7">
                      <a:pos x="T2" y="T3"/>
                    </a:cxn>
                    <a:cxn ang="T8">
                      <a:pos x="T4" y="T5"/>
                    </a:cxn>
                  </a:cxnLst>
                  <a:rect l="T9" t="T10" r="T11" b="T12"/>
                  <a:pathLst>
                    <a:path w="196" h="1489">
                      <a:moveTo>
                        <a:pt x="0" y="0"/>
                      </a:moveTo>
                      <a:cubicBezTo>
                        <a:pt x="183" y="470"/>
                        <a:pt x="196" y="1008"/>
                        <a:pt x="33" y="1489"/>
                      </a:cubicBezTo>
                      <a:cubicBezTo>
                        <a:pt x="158" y="1001"/>
                        <a:pt x="147" y="479"/>
                        <a:pt x="0" y="0"/>
                      </a:cubicBezTo>
                    </a:path>
                  </a:pathLst>
                </a:custGeom>
                <a:solidFill>
                  <a:srgbClr val="000000"/>
                </a:solidFill>
                <a:ln w="0">
                  <a:solidFill>
                    <a:srgbClr val="000000"/>
                  </a:solidFill>
                  <a:round/>
                  <a:headEnd/>
                  <a:tailEnd/>
                </a:ln>
              </p:spPr>
              <p:txBody>
                <a:bodyPr/>
                <a:lstStyle/>
                <a:p>
                  <a:endParaRPr lang="en-US"/>
                </a:p>
              </p:txBody>
            </p:sp>
            <p:sp>
              <p:nvSpPr>
                <p:cNvPr id="21910" name="Freeform 82"/>
                <p:cNvSpPr>
                  <a:spLocks/>
                </p:cNvSpPr>
                <p:nvPr/>
              </p:nvSpPr>
              <p:spPr bwMode="auto">
                <a:xfrm>
                  <a:off x="4267" y="2142"/>
                  <a:ext cx="223" cy="61"/>
                </a:xfrm>
                <a:custGeom>
                  <a:avLst/>
                  <a:gdLst>
                    <a:gd name="T0" fmla="*/ 0 w 223"/>
                    <a:gd name="T1" fmla="*/ 53 h 61"/>
                    <a:gd name="T2" fmla="*/ 28 w 223"/>
                    <a:gd name="T3" fmla="*/ 20 h 61"/>
                    <a:gd name="T4" fmla="*/ 64 w 223"/>
                    <a:gd name="T5" fmla="*/ 54 h 61"/>
                    <a:gd name="T6" fmla="*/ 94 w 223"/>
                    <a:gd name="T7" fmla="*/ 20 h 61"/>
                    <a:gd name="T8" fmla="*/ 125 w 223"/>
                    <a:gd name="T9" fmla="*/ 46 h 61"/>
                    <a:gd name="T10" fmla="*/ 161 w 223"/>
                    <a:gd name="T11" fmla="*/ 5 h 61"/>
                    <a:gd name="T12" fmla="*/ 191 w 223"/>
                    <a:gd name="T13" fmla="*/ 35 h 61"/>
                    <a:gd name="T14" fmla="*/ 223 w 223"/>
                    <a:gd name="T15" fmla="*/ 0 h 61"/>
                    <a:gd name="T16" fmla="*/ 186 w 223"/>
                    <a:gd name="T17" fmla="*/ 50 h 61"/>
                    <a:gd name="T18" fmla="*/ 161 w 223"/>
                    <a:gd name="T19" fmla="*/ 12 h 61"/>
                    <a:gd name="T20" fmla="*/ 125 w 223"/>
                    <a:gd name="T21" fmla="*/ 57 h 61"/>
                    <a:gd name="T22" fmla="*/ 94 w 223"/>
                    <a:gd name="T23" fmla="*/ 27 h 61"/>
                    <a:gd name="T24" fmla="*/ 64 w 223"/>
                    <a:gd name="T25" fmla="*/ 61 h 61"/>
                    <a:gd name="T26" fmla="*/ 28 w 223"/>
                    <a:gd name="T27" fmla="*/ 27 h 61"/>
                    <a:gd name="T28" fmla="*/ 0 w 223"/>
                    <a:gd name="T29" fmla="*/ 53 h 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23"/>
                    <a:gd name="T46" fmla="*/ 0 h 61"/>
                    <a:gd name="T47" fmla="*/ 223 w 223"/>
                    <a:gd name="T48" fmla="*/ 61 h 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23" h="61">
                      <a:moveTo>
                        <a:pt x="0" y="53"/>
                      </a:moveTo>
                      <a:lnTo>
                        <a:pt x="28" y="20"/>
                      </a:lnTo>
                      <a:lnTo>
                        <a:pt x="64" y="54"/>
                      </a:lnTo>
                      <a:lnTo>
                        <a:pt x="94" y="20"/>
                      </a:lnTo>
                      <a:lnTo>
                        <a:pt x="125" y="46"/>
                      </a:lnTo>
                      <a:lnTo>
                        <a:pt x="161" y="5"/>
                      </a:lnTo>
                      <a:lnTo>
                        <a:pt x="191" y="35"/>
                      </a:lnTo>
                      <a:lnTo>
                        <a:pt x="223" y="0"/>
                      </a:lnTo>
                      <a:lnTo>
                        <a:pt x="186" y="50"/>
                      </a:lnTo>
                      <a:lnTo>
                        <a:pt x="161" y="12"/>
                      </a:lnTo>
                      <a:lnTo>
                        <a:pt x="125" y="57"/>
                      </a:lnTo>
                      <a:lnTo>
                        <a:pt x="94" y="27"/>
                      </a:lnTo>
                      <a:lnTo>
                        <a:pt x="64" y="61"/>
                      </a:lnTo>
                      <a:lnTo>
                        <a:pt x="28" y="27"/>
                      </a:lnTo>
                      <a:lnTo>
                        <a:pt x="0" y="53"/>
                      </a:lnTo>
                      <a:close/>
                    </a:path>
                  </a:pathLst>
                </a:custGeom>
                <a:solidFill>
                  <a:srgbClr val="000000"/>
                </a:solidFill>
                <a:ln w="9525">
                  <a:noFill/>
                  <a:round/>
                  <a:headEnd/>
                  <a:tailEnd/>
                </a:ln>
              </p:spPr>
              <p:txBody>
                <a:bodyPr/>
                <a:lstStyle/>
                <a:p>
                  <a:endParaRPr lang="en-US"/>
                </a:p>
              </p:txBody>
            </p:sp>
            <p:sp>
              <p:nvSpPr>
                <p:cNvPr id="21911" name="Freeform 83"/>
                <p:cNvSpPr>
                  <a:spLocks/>
                </p:cNvSpPr>
                <p:nvPr/>
              </p:nvSpPr>
              <p:spPr bwMode="auto">
                <a:xfrm>
                  <a:off x="4267" y="2177"/>
                  <a:ext cx="223" cy="61"/>
                </a:xfrm>
                <a:custGeom>
                  <a:avLst/>
                  <a:gdLst>
                    <a:gd name="T0" fmla="*/ 0 w 223"/>
                    <a:gd name="T1" fmla="*/ 53 h 61"/>
                    <a:gd name="T2" fmla="*/ 28 w 223"/>
                    <a:gd name="T3" fmla="*/ 20 h 61"/>
                    <a:gd name="T4" fmla="*/ 64 w 223"/>
                    <a:gd name="T5" fmla="*/ 53 h 61"/>
                    <a:gd name="T6" fmla="*/ 94 w 223"/>
                    <a:gd name="T7" fmla="*/ 20 h 61"/>
                    <a:gd name="T8" fmla="*/ 125 w 223"/>
                    <a:gd name="T9" fmla="*/ 46 h 61"/>
                    <a:gd name="T10" fmla="*/ 161 w 223"/>
                    <a:gd name="T11" fmla="*/ 5 h 61"/>
                    <a:gd name="T12" fmla="*/ 191 w 223"/>
                    <a:gd name="T13" fmla="*/ 35 h 61"/>
                    <a:gd name="T14" fmla="*/ 223 w 223"/>
                    <a:gd name="T15" fmla="*/ 0 h 61"/>
                    <a:gd name="T16" fmla="*/ 186 w 223"/>
                    <a:gd name="T17" fmla="*/ 50 h 61"/>
                    <a:gd name="T18" fmla="*/ 161 w 223"/>
                    <a:gd name="T19" fmla="*/ 12 h 61"/>
                    <a:gd name="T20" fmla="*/ 125 w 223"/>
                    <a:gd name="T21" fmla="*/ 57 h 61"/>
                    <a:gd name="T22" fmla="*/ 94 w 223"/>
                    <a:gd name="T23" fmla="*/ 27 h 61"/>
                    <a:gd name="T24" fmla="*/ 64 w 223"/>
                    <a:gd name="T25" fmla="*/ 61 h 61"/>
                    <a:gd name="T26" fmla="*/ 28 w 223"/>
                    <a:gd name="T27" fmla="*/ 27 h 61"/>
                    <a:gd name="T28" fmla="*/ 0 w 223"/>
                    <a:gd name="T29" fmla="*/ 53 h 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23"/>
                    <a:gd name="T46" fmla="*/ 0 h 61"/>
                    <a:gd name="T47" fmla="*/ 223 w 223"/>
                    <a:gd name="T48" fmla="*/ 61 h 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23" h="61">
                      <a:moveTo>
                        <a:pt x="0" y="53"/>
                      </a:moveTo>
                      <a:lnTo>
                        <a:pt x="28" y="20"/>
                      </a:lnTo>
                      <a:lnTo>
                        <a:pt x="64" y="53"/>
                      </a:lnTo>
                      <a:lnTo>
                        <a:pt x="94" y="20"/>
                      </a:lnTo>
                      <a:lnTo>
                        <a:pt x="125" y="46"/>
                      </a:lnTo>
                      <a:lnTo>
                        <a:pt x="161" y="5"/>
                      </a:lnTo>
                      <a:lnTo>
                        <a:pt x="191" y="35"/>
                      </a:lnTo>
                      <a:lnTo>
                        <a:pt x="223" y="0"/>
                      </a:lnTo>
                      <a:lnTo>
                        <a:pt x="186" y="50"/>
                      </a:lnTo>
                      <a:lnTo>
                        <a:pt x="161" y="12"/>
                      </a:lnTo>
                      <a:lnTo>
                        <a:pt x="125" y="57"/>
                      </a:lnTo>
                      <a:lnTo>
                        <a:pt x="94" y="27"/>
                      </a:lnTo>
                      <a:lnTo>
                        <a:pt x="64" y="61"/>
                      </a:lnTo>
                      <a:lnTo>
                        <a:pt x="28" y="27"/>
                      </a:lnTo>
                      <a:lnTo>
                        <a:pt x="0" y="53"/>
                      </a:lnTo>
                      <a:close/>
                    </a:path>
                  </a:pathLst>
                </a:custGeom>
                <a:solidFill>
                  <a:srgbClr val="000000"/>
                </a:solidFill>
                <a:ln w="9525">
                  <a:noFill/>
                  <a:round/>
                  <a:headEnd/>
                  <a:tailEnd/>
                </a:ln>
              </p:spPr>
              <p:txBody>
                <a:bodyPr/>
                <a:lstStyle/>
                <a:p>
                  <a:endParaRPr lang="en-US"/>
                </a:p>
              </p:txBody>
            </p:sp>
            <p:sp>
              <p:nvSpPr>
                <p:cNvPr id="21912" name="Freeform 84"/>
                <p:cNvSpPr>
                  <a:spLocks/>
                </p:cNvSpPr>
                <p:nvPr/>
              </p:nvSpPr>
              <p:spPr bwMode="auto">
                <a:xfrm>
                  <a:off x="4270" y="1990"/>
                  <a:ext cx="213" cy="61"/>
                </a:xfrm>
                <a:custGeom>
                  <a:avLst/>
                  <a:gdLst>
                    <a:gd name="T0" fmla="*/ 0 w 213"/>
                    <a:gd name="T1" fmla="*/ 53 h 61"/>
                    <a:gd name="T2" fmla="*/ 27 w 213"/>
                    <a:gd name="T3" fmla="*/ 20 h 61"/>
                    <a:gd name="T4" fmla="*/ 61 w 213"/>
                    <a:gd name="T5" fmla="*/ 54 h 61"/>
                    <a:gd name="T6" fmla="*/ 90 w 213"/>
                    <a:gd name="T7" fmla="*/ 20 h 61"/>
                    <a:gd name="T8" fmla="*/ 119 w 213"/>
                    <a:gd name="T9" fmla="*/ 46 h 61"/>
                    <a:gd name="T10" fmla="*/ 153 w 213"/>
                    <a:gd name="T11" fmla="*/ 5 h 61"/>
                    <a:gd name="T12" fmla="*/ 182 w 213"/>
                    <a:gd name="T13" fmla="*/ 35 h 61"/>
                    <a:gd name="T14" fmla="*/ 213 w 213"/>
                    <a:gd name="T15" fmla="*/ 0 h 61"/>
                    <a:gd name="T16" fmla="*/ 177 w 213"/>
                    <a:gd name="T17" fmla="*/ 50 h 61"/>
                    <a:gd name="T18" fmla="*/ 153 w 213"/>
                    <a:gd name="T19" fmla="*/ 12 h 61"/>
                    <a:gd name="T20" fmla="*/ 119 w 213"/>
                    <a:gd name="T21" fmla="*/ 57 h 61"/>
                    <a:gd name="T22" fmla="*/ 90 w 213"/>
                    <a:gd name="T23" fmla="*/ 27 h 61"/>
                    <a:gd name="T24" fmla="*/ 61 w 213"/>
                    <a:gd name="T25" fmla="*/ 61 h 61"/>
                    <a:gd name="T26" fmla="*/ 27 w 213"/>
                    <a:gd name="T27" fmla="*/ 27 h 61"/>
                    <a:gd name="T28" fmla="*/ 0 w 213"/>
                    <a:gd name="T29" fmla="*/ 53 h 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13"/>
                    <a:gd name="T46" fmla="*/ 0 h 61"/>
                    <a:gd name="T47" fmla="*/ 213 w 213"/>
                    <a:gd name="T48" fmla="*/ 61 h 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13" h="61">
                      <a:moveTo>
                        <a:pt x="0" y="53"/>
                      </a:moveTo>
                      <a:lnTo>
                        <a:pt x="27" y="20"/>
                      </a:lnTo>
                      <a:lnTo>
                        <a:pt x="61" y="54"/>
                      </a:lnTo>
                      <a:lnTo>
                        <a:pt x="90" y="20"/>
                      </a:lnTo>
                      <a:lnTo>
                        <a:pt x="119" y="46"/>
                      </a:lnTo>
                      <a:lnTo>
                        <a:pt x="153" y="5"/>
                      </a:lnTo>
                      <a:lnTo>
                        <a:pt x="182" y="35"/>
                      </a:lnTo>
                      <a:lnTo>
                        <a:pt x="213" y="0"/>
                      </a:lnTo>
                      <a:lnTo>
                        <a:pt x="177" y="50"/>
                      </a:lnTo>
                      <a:lnTo>
                        <a:pt x="153" y="12"/>
                      </a:lnTo>
                      <a:lnTo>
                        <a:pt x="119" y="57"/>
                      </a:lnTo>
                      <a:lnTo>
                        <a:pt x="90" y="27"/>
                      </a:lnTo>
                      <a:lnTo>
                        <a:pt x="61" y="61"/>
                      </a:lnTo>
                      <a:lnTo>
                        <a:pt x="27" y="27"/>
                      </a:lnTo>
                      <a:lnTo>
                        <a:pt x="0" y="53"/>
                      </a:lnTo>
                      <a:close/>
                    </a:path>
                  </a:pathLst>
                </a:custGeom>
                <a:solidFill>
                  <a:srgbClr val="000000"/>
                </a:solidFill>
                <a:ln w="9525">
                  <a:noFill/>
                  <a:round/>
                  <a:headEnd/>
                  <a:tailEnd/>
                </a:ln>
              </p:spPr>
              <p:txBody>
                <a:bodyPr/>
                <a:lstStyle/>
                <a:p>
                  <a:endParaRPr lang="en-US"/>
                </a:p>
              </p:txBody>
            </p:sp>
            <p:sp>
              <p:nvSpPr>
                <p:cNvPr id="21913" name="Freeform 85"/>
                <p:cNvSpPr>
                  <a:spLocks/>
                </p:cNvSpPr>
                <p:nvPr/>
              </p:nvSpPr>
              <p:spPr bwMode="auto">
                <a:xfrm>
                  <a:off x="4275" y="2025"/>
                  <a:ext cx="212" cy="61"/>
                </a:xfrm>
                <a:custGeom>
                  <a:avLst/>
                  <a:gdLst>
                    <a:gd name="T0" fmla="*/ 0 w 212"/>
                    <a:gd name="T1" fmla="*/ 53 h 61"/>
                    <a:gd name="T2" fmla="*/ 27 w 212"/>
                    <a:gd name="T3" fmla="*/ 19 h 61"/>
                    <a:gd name="T4" fmla="*/ 60 w 212"/>
                    <a:gd name="T5" fmla="*/ 53 h 61"/>
                    <a:gd name="T6" fmla="*/ 90 w 212"/>
                    <a:gd name="T7" fmla="*/ 19 h 61"/>
                    <a:gd name="T8" fmla="*/ 119 w 212"/>
                    <a:gd name="T9" fmla="*/ 46 h 61"/>
                    <a:gd name="T10" fmla="*/ 152 w 212"/>
                    <a:gd name="T11" fmla="*/ 4 h 61"/>
                    <a:gd name="T12" fmla="*/ 182 w 212"/>
                    <a:gd name="T13" fmla="*/ 34 h 61"/>
                    <a:gd name="T14" fmla="*/ 212 w 212"/>
                    <a:gd name="T15" fmla="*/ 0 h 61"/>
                    <a:gd name="T16" fmla="*/ 177 w 212"/>
                    <a:gd name="T17" fmla="*/ 49 h 61"/>
                    <a:gd name="T18" fmla="*/ 152 w 212"/>
                    <a:gd name="T19" fmla="*/ 12 h 61"/>
                    <a:gd name="T20" fmla="*/ 119 w 212"/>
                    <a:gd name="T21" fmla="*/ 57 h 61"/>
                    <a:gd name="T22" fmla="*/ 90 w 212"/>
                    <a:gd name="T23" fmla="*/ 27 h 61"/>
                    <a:gd name="T24" fmla="*/ 60 w 212"/>
                    <a:gd name="T25" fmla="*/ 61 h 61"/>
                    <a:gd name="T26" fmla="*/ 27 w 212"/>
                    <a:gd name="T27" fmla="*/ 27 h 61"/>
                    <a:gd name="T28" fmla="*/ 0 w 212"/>
                    <a:gd name="T29" fmla="*/ 53 h 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12"/>
                    <a:gd name="T46" fmla="*/ 0 h 61"/>
                    <a:gd name="T47" fmla="*/ 212 w 212"/>
                    <a:gd name="T48" fmla="*/ 61 h 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12" h="61">
                      <a:moveTo>
                        <a:pt x="0" y="53"/>
                      </a:moveTo>
                      <a:lnTo>
                        <a:pt x="27" y="19"/>
                      </a:lnTo>
                      <a:lnTo>
                        <a:pt x="60" y="53"/>
                      </a:lnTo>
                      <a:lnTo>
                        <a:pt x="90" y="19"/>
                      </a:lnTo>
                      <a:lnTo>
                        <a:pt x="119" y="46"/>
                      </a:lnTo>
                      <a:lnTo>
                        <a:pt x="152" y="4"/>
                      </a:lnTo>
                      <a:lnTo>
                        <a:pt x="182" y="34"/>
                      </a:lnTo>
                      <a:lnTo>
                        <a:pt x="212" y="0"/>
                      </a:lnTo>
                      <a:lnTo>
                        <a:pt x="177" y="49"/>
                      </a:lnTo>
                      <a:lnTo>
                        <a:pt x="152" y="12"/>
                      </a:lnTo>
                      <a:lnTo>
                        <a:pt x="119" y="57"/>
                      </a:lnTo>
                      <a:lnTo>
                        <a:pt x="90" y="27"/>
                      </a:lnTo>
                      <a:lnTo>
                        <a:pt x="60" y="61"/>
                      </a:lnTo>
                      <a:lnTo>
                        <a:pt x="27" y="27"/>
                      </a:lnTo>
                      <a:lnTo>
                        <a:pt x="0" y="53"/>
                      </a:lnTo>
                      <a:close/>
                    </a:path>
                  </a:pathLst>
                </a:custGeom>
                <a:solidFill>
                  <a:srgbClr val="000000"/>
                </a:solidFill>
                <a:ln w="9525">
                  <a:noFill/>
                  <a:round/>
                  <a:headEnd/>
                  <a:tailEnd/>
                </a:ln>
              </p:spPr>
              <p:txBody>
                <a:bodyPr/>
                <a:lstStyle/>
                <a:p>
                  <a:endParaRPr lang="en-US"/>
                </a:p>
              </p:txBody>
            </p:sp>
            <p:sp>
              <p:nvSpPr>
                <p:cNvPr id="21914" name="Freeform 86"/>
                <p:cNvSpPr>
                  <a:spLocks/>
                </p:cNvSpPr>
                <p:nvPr/>
              </p:nvSpPr>
              <p:spPr bwMode="auto">
                <a:xfrm>
                  <a:off x="4420" y="2292"/>
                  <a:ext cx="104" cy="46"/>
                </a:xfrm>
                <a:custGeom>
                  <a:avLst/>
                  <a:gdLst>
                    <a:gd name="T0" fmla="*/ 0 w 308"/>
                    <a:gd name="T1" fmla="*/ 0 h 161"/>
                    <a:gd name="T2" fmla="*/ 0 w 308"/>
                    <a:gd name="T3" fmla="*/ 0 h 161"/>
                    <a:gd name="T4" fmla="*/ 0 w 308"/>
                    <a:gd name="T5" fmla="*/ 0 h 161"/>
                    <a:gd name="T6" fmla="*/ 0 w 308"/>
                    <a:gd name="T7" fmla="*/ 0 h 161"/>
                    <a:gd name="T8" fmla="*/ 0 w 308"/>
                    <a:gd name="T9" fmla="*/ 0 h 161"/>
                    <a:gd name="T10" fmla="*/ 0 w 308"/>
                    <a:gd name="T11" fmla="*/ 0 h 161"/>
                    <a:gd name="T12" fmla="*/ 0 w 308"/>
                    <a:gd name="T13" fmla="*/ 0 h 161"/>
                    <a:gd name="T14" fmla="*/ 0 w 308"/>
                    <a:gd name="T15" fmla="*/ 0 h 161"/>
                    <a:gd name="T16" fmla="*/ 0 w 308"/>
                    <a:gd name="T17" fmla="*/ 0 h 161"/>
                    <a:gd name="T18" fmla="*/ 0 w 308"/>
                    <a:gd name="T19" fmla="*/ 0 h 161"/>
                    <a:gd name="T20" fmla="*/ 0 w 308"/>
                    <a:gd name="T21" fmla="*/ 0 h 161"/>
                    <a:gd name="T22" fmla="*/ 0 w 308"/>
                    <a:gd name="T23" fmla="*/ 0 h 161"/>
                    <a:gd name="T24" fmla="*/ 0 w 308"/>
                    <a:gd name="T25" fmla="*/ 0 h 16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8"/>
                    <a:gd name="T40" fmla="*/ 0 h 161"/>
                    <a:gd name="T41" fmla="*/ 308 w 308"/>
                    <a:gd name="T42" fmla="*/ 161 h 16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8" h="161">
                      <a:moveTo>
                        <a:pt x="140" y="150"/>
                      </a:moveTo>
                      <a:cubicBezTo>
                        <a:pt x="125" y="152"/>
                        <a:pt x="112" y="154"/>
                        <a:pt x="100" y="154"/>
                      </a:cubicBezTo>
                      <a:cubicBezTo>
                        <a:pt x="65" y="154"/>
                        <a:pt x="32" y="141"/>
                        <a:pt x="27" y="127"/>
                      </a:cubicBezTo>
                      <a:cubicBezTo>
                        <a:pt x="22" y="117"/>
                        <a:pt x="33" y="105"/>
                        <a:pt x="48" y="99"/>
                      </a:cubicBezTo>
                      <a:cubicBezTo>
                        <a:pt x="85" y="84"/>
                        <a:pt x="149" y="99"/>
                        <a:pt x="211" y="93"/>
                      </a:cubicBezTo>
                      <a:cubicBezTo>
                        <a:pt x="245" y="90"/>
                        <a:pt x="278" y="81"/>
                        <a:pt x="266" y="69"/>
                      </a:cubicBezTo>
                      <a:cubicBezTo>
                        <a:pt x="248" y="50"/>
                        <a:pt x="125" y="23"/>
                        <a:pt x="308" y="2"/>
                      </a:cubicBezTo>
                      <a:cubicBezTo>
                        <a:pt x="214" y="0"/>
                        <a:pt x="180" y="21"/>
                        <a:pt x="194" y="36"/>
                      </a:cubicBezTo>
                      <a:cubicBezTo>
                        <a:pt x="203" y="46"/>
                        <a:pt x="231" y="54"/>
                        <a:pt x="237" y="61"/>
                      </a:cubicBezTo>
                      <a:cubicBezTo>
                        <a:pt x="245" y="70"/>
                        <a:pt x="214" y="78"/>
                        <a:pt x="185" y="81"/>
                      </a:cubicBezTo>
                      <a:cubicBezTo>
                        <a:pt x="131" y="87"/>
                        <a:pt x="84" y="78"/>
                        <a:pt x="49" y="87"/>
                      </a:cubicBezTo>
                      <a:cubicBezTo>
                        <a:pt x="21" y="94"/>
                        <a:pt x="0" y="112"/>
                        <a:pt x="6" y="126"/>
                      </a:cubicBezTo>
                      <a:cubicBezTo>
                        <a:pt x="18" y="150"/>
                        <a:pt x="119" y="161"/>
                        <a:pt x="140" y="150"/>
                      </a:cubicBezTo>
                    </a:path>
                  </a:pathLst>
                </a:custGeom>
                <a:solidFill>
                  <a:srgbClr val="000000"/>
                </a:solidFill>
                <a:ln w="0">
                  <a:solidFill>
                    <a:srgbClr val="000000"/>
                  </a:solidFill>
                  <a:round/>
                  <a:headEnd/>
                  <a:tailEnd/>
                </a:ln>
              </p:spPr>
              <p:txBody>
                <a:bodyPr/>
                <a:lstStyle/>
                <a:p>
                  <a:endParaRPr lang="en-US"/>
                </a:p>
              </p:txBody>
            </p:sp>
          </p:grpSp>
          <p:sp>
            <p:nvSpPr>
              <p:cNvPr id="21831" name="Rectangle 88"/>
              <p:cNvSpPr>
                <a:spLocks noChangeArrowheads="1"/>
              </p:cNvSpPr>
              <p:nvPr/>
            </p:nvSpPr>
            <p:spPr bwMode="auto">
              <a:xfrm>
                <a:off x="4186" y="2313"/>
                <a:ext cx="612" cy="155"/>
              </a:xfrm>
              <a:prstGeom prst="rect">
                <a:avLst/>
              </a:prstGeom>
              <a:noFill/>
              <a:ln w="9525">
                <a:noFill/>
                <a:miter lim="800000"/>
                <a:headEnd/>
                <a:tailEnd/>
              </a:ln>
            </p:spPr>
            <p:txBody>
              <a:bodyPr wrap="none" lIns="0" tIns="0" rIns="0" bIns="0">
                <a:spAutoFit/>
              </a:bodyPr>
              <a:lstStyle/>
              <a:p>
                <a:r>
                  <a:rPr lang="en-US" sz="1400" b="1">
                    <a:solidFill>
                      <a:srgbClr val="FFFFFF"/>
                    </a:solidFill>
                  </a:rPr>
                  <a:t>Memory </a:t>
                </a:r>
                <a:endParaRPr lang="en-US"/>
              </a:p>
            </p:txBody>
          </p:sp>
          <p:sp>
            <p:nvSpPr>
              <p:cNvPr id="21832" name="Rectangle 89"/>
              <p:cNvSpPr>
                <a:spLocks noChangeArrowheads="1"/>
              </p:cNvSpPr>
              <p:nvPr/>
            </p:nvSpPr>
            <p:spPr bwMode="auto">
              <a:xfrm>
                <a:off x="4181" y="2309"/>
                <a:ext cx="612" cy="155"/>
              </a:xfrm>
              <a:prstGeom prst="rect">
                <a:avLst/>
              </a:prstGeom>
              <a:noFill/>
              <a:ln w="9525">
                <a:noFill/>
                <a:miter lim="800000"/>
                <a:headEnd/>
                <a:tailEnd/>
              </a:ln>
            </p:spPr>
            <p:txBody>
              <a:bodyPr wrap="none" lIns="0" tIns="0" rIns="0" bIns="0">
                <a:spAutoFit/>
              </a:bodyPr>
              <a:lstStyle/>
              <a:p>
                <a:r>
                  <a:rPr lang="en-US" sz="1400" b="1">
                    <a:solidFill>
                      <a:srgbClr val="000000"/>
                    </a:solidFill>
                  </a:rPr>
                  <a:t>Memory </a:t>
                </a:r>
                <a:endParaRPr lang="en-US"/>
              </a:p>
            </p:txBody>
          </p:sp>
          <p:sp>
            <p:nvSpPr>
              <p:cNvPr id="21833" name="Rectangle 90"/>
              <p:cNvSpPr>
                <a:spLocks noChangeArrowheads="1"/>
              </p:cNvSpPr>
              <p:nvPr/>
            </p:nvSpPr>
            <p:spPr bwMode="auto">
              <a:xfrm>
                <a:off x="4186" y="2444"/>
                <a:ext cx="442" cy="155"/>
              </a:xfrm>
              <a:prstGeom prst="rect">
                <a:avLst/>
              </a:prstGeom>
              <a:noFill/>
              <a:ln w="9525">
                <a:noFill/>
                <a:miter lim="800000"/>
                <a:headEnd/>
                <a:tailEnd/>
              </a:ln>
            </p:spPr>
            <p:txBody>
              <a:bodyPr wrap="none" lIns="0" tIns="0" rIns="0" bIns="0">
                <a:spAutoFit/>
              </a:bodyPr>
              <a:lstStyle/>
              <a:p>
                <a:r>
                  <a:rPr lang="en-US" sz="1400" b="1">
                    <a:solidFill>
                      <a:srgbClr val="FFFFFF"/>
                    </a:solidFill>
                  </a:rPr>
                  <a:t>Crash</a:t>
                </a:r>
                <a:endParaRPr lang="en-US"/>
              </a:p>
            </p:txBody>
          </p:sp>
          <p:sp>
            <p:nvSpPr>
              <p:cNvPr id="21834" name="Rectangle 91"/>
              <p:cNvSpPr>
                <a:spLocks noChangeArrowheads="1"/>
              </p:cNvSpPr>
              <p:nvPr/>
            </p:nvSpPr>
            <p:spPr bwMode="auto">
              <a:xfrm>
                <a:off x="4181" y="2440"/>
                <a:ext cx="442" cy="155"/>
              </a:xfrm>
              <a:prstGeom prst="rect">
                <a:avLst/>
              </a:prstGeom>
              <a:noFill/>
              <a:ln w="9525">
                <a:noFill/>
                <a:miter lim="800000"/>
                <a:headEnd/>
                <a:tailEnd/>
              </a:ln>
            </p:spPr>
            <p:txBody>
              <a:bodyPr wrap="none" lIns="0" tIns="0" rIns="0" bIns="0">
                <a:spAutoFit/>
              </a:bodyPr>
              <a:lstStyle/>
              <a:p>
                <a:r>
                  <a:rPr lang="en-US" sz="1400" b="1">
                    <a:solidFill>
                      <a:srgbClr val="000000"/>
                    </a:solidFill>
                  </a:rPr>
                  <a:t>Crash</a:t>
                </a:r>
                <a:endParaRPr lang="en-US"/>
              </a:p>
            </p:txBody>
          </p:sp>
        </p:grpSp>
        <p:sp>
          <p:nvSpPr>
            <p:cNvPr id="72797" name="Line 93"/>
            <p:cNvSpPr>
              <a:spLocks noChangeShapeType="1"/>
            </p:cNvSpPr>
            <p:nvPr/>
          </p:nvSpPr>
          <p:spPr bwMode="auto">
            <a:xfrm>
              <a:off x="4344" y="1012"/>
              <a:ext cx="1" cy="2540"/>
            </a:xfrm>
            <a:prstGeom prst="line">
              <a:avLst/>
            </a:prstGeom>
            <a:ln>
              <a:solidFill>
                <a:srgbClr val="FF0000"/>
              </a:solidFill>
              <a:headEnd/>
              <a:tailEnd/>
            </a:ln>
          </p:spPr>
          <p:style>
            <a:lnRef idx="3">
              <a:schemeClr val="accent6"/>
            </a:lnRef>
            <a:fillRef idx="0">
              <a:schemeClr val="accent6"/>
            </a:fillRef>
            <a:effectRef idx="2">
              <a:schemeClr val="accent6"/>
            </a:effectRef>
            <a:fontRef idx="minor">
              <a:schemeClr val="tx1"/>
            </a:fontRef>
          </p:style>
          <p:txBody>
            <a:bodyPr/>
            <a:lstStyle/>
            <a:p>
              <a:pPr fontAlgn="auto">
                <a:spcBef>
                  <a:spcPts val="0"/>
                </a:spcBef>
                <a:spcAft>
                  <a:spcPts val="0"/>
                </a:spcAft>
                <a:defRPr/>
              </a:pPr>
              <a:endParaRPr lang="en-US"/>
            </a:p>
          </p:txBody>
        </p:sp>
        <p:grpSp>
          <p:nvGrpSpPr>
            <p:cNvPr id="21516" name="Group 174"/>
            <p:cNvGrpSpPr>
              <a:grpSpLocks/>
            </p:cNvGrpSpPr>
            <p:nvPr/>
          </p:nvGrpSpPr>
          <p:grpSpPr bwMode="auto">
            <a:xfrm>
              <a:off x="4222" y="1779"/>
              <a:ext cx="306" cy="559"/>
              <a:chOff x="4222" y="1779"/>
              <a:chExt cx="306" cy="559"/>
            </a:xfrm>
          </p:grpSpPr>
          <p:sp>
            <p:nvSpPr>
              <p:cNvPr id="21750" name="Freeform 94"/>
              <p:cNvSpPr>
                <a:spLocks/>
              </p:cNvSpPr>
              <p:nvPr/>
            </p:nvSpPr>
            <p:spPr bwMode="auto">
              <a:xfrm>
                <a:off x="4226" y="1863"/>
                <a:ext cx="138" cy="45"/>
              </a:xfrm>
              <a:custGeom>
                <a:avLst/>
                <a:gdLst>
                  <a:gd name="T0" fmla="*/ 0 w 411"/>
                  <a:gd name="T1" fmla="*/ 0 h 159"/>
                  <a:gd name="T2" fmla="*/ 0 w 411"/>
                  <a:gd name="T3" fmla="*/ 0 h 159"/>
                  <a:gd name="T4" fmla="*/ 0 w 411"/>
                  <a:gd name="T5" fmla="*/ 0 h 159"/>
                  <a:gd name="T6" fmla="*/ 0 w 411"/>
                  <a:gd name="T7" fmla="*/ 0 h 159"/>
                  <a:gd name="T8" fmla="*/ 0 w 411"/>
                  <a:gd name="T9" fmla="*/ 0 h 159"/>
                  <a:gd name="T10" fmla="*/ 0 60000 65536"/>
                  <a:gd name="T11" fmla="*/ 0 60000 65536"/>
                  <a:gd name="T12" fmla="*/ 0 60000 65536"/>
                  <a:gd name="T13" fmla="*/ 0 60000 65536"/>
                  <a:gd name="T14" fmla="*/ 0 60000 65536"/>
                  <a:gd name="T15" fmla="*/ 0 w 411"/>
                  <a:gd name="T16" fmla="*/ 0 h 159"/>
                  <a:gd name="T17" fmla="*/ 411 w 411"/>
                  <a:gd name="T18" fmla="*/ 159 h 159"/>
                </a:gdLst>
                <a:ahLst/>
                <a:cxnLst>
                  <a:cxn ang="T10">
                    <a:pos x="T0" y="T1"/>
                  </a:cxn>
                  <a:cxn ang="T11">
                    <a:pos x="T2" y="T3"/>
                  </a:cxn>
                  <a:cxn ang="T12">
                    <a:pos x="T4" y="T5"/>
                  </a:cxn>
                  <a:cxn ang="T13">
                    <a:pos x="T6" y="T7"/>
                  </a:cxn>
                  <a:cxn ang="T14">
                    <a:pos x="T8" y="T9"/>
                  </a:cxn>
                </a:cxnLst>
                <a:rect l="T15" t="T16" r="T17" b="T18"/>
                <a:pathLst>
                  <a:path w="411" h="159">
                    <a:moveTo>
                      <a:pt x="411" y="1"/>
                    </a:moveTo>
                    <a:cubicBezTo>
                      <a:pt x="268" y="11"/>
                      <a:pt x="86" y="79"/>
                      <a:pt x="5" y="154"/>
                    </a:cubicBezTo>
                    <a:cubicBezTo>
                      <a:pt x="3" y="156"/>
                      <a:pt x="1" y="157"/>
                      <a:pt x="0" y="159"/>
                    </a:cubicBezTo>
                    <a:cubicBezTo>
                      <a:pt x="36" y="100"/>
                      <a:pt x="175" y="32"/>
                      <a:pt x="309" y="9"/>
                    </a:cubicBezTo>
                    <a:cubicBezTo>
                      <a:pt x="347" y="2"/>
                      <a:pt x="382" y="0"/>
                      <a:pt x="411" y="1"/>
                    </a:cubicBezTo>
                  </a:path>
                </a:pathLst>
              </a:custGeom>
              <a:solidFill>
                <a:srgbClr val="000000"/>
              </a:solidFill>
              <a:ln w="0">
                <a:solidFill>
                  <a:srgbClr val="000000"/>
                </a:solidFill>
                <a:round/>
                <a:headEnd/>
                <a:tailEnd/>
              </a:ln>
            </p:spPr>
            <p:txBody>
              <a:bodyPr/>
              <a:lstStyle/>
              <a:p>
                <a:endParaRPr lang="en-US"/>
              </a:p>
            </p:txBody>
          </p:sp>
          <p:pic>
            <p:nvPicPr>
              <p:cNvPr id="21751" name="Picture 95"/>
              <p:cNvPicPr>
                <a:picLocks noChangeAspect="1" noChangeArrowheads="1"/>
              </p:cNvPicPr>
              <p:nvPr/>
            </p:nvPicPr>
            <p:blipFill>
              <a:blip r:embed="rId3" cstate="print"/>
              <a:srcRect/>
              <a:stretch>
                <a:fillRect/>
              </a:stretch>
            </p:blipFill>
            <p:spPr bwMode="auto">
              <a:xfrm>
                <a:off x="4226" y="1779"/>
                <a:ext cx="113" cy="90"/>
              </a:xfrm>
              <a:prstGeom prst="rect">
                <a:avLst/>
              </a:prstGeom>
              <a:noFill/>
              <a:ln w="9525">
                <a:noFill/>
                <a:miter lim="800000"/>
                <a:headEnd/>
                <a:tailEnd/>
              </a:ln>
            </p:spPr>
          </p:pic>
          <p:pic>
            <p:nvPicPr>
              <p:cNvPr id="21752" name="Picture 96"/>
              <p:cNvPicPr>
                <a:picLocks noChangeAspect="1" noChangeArrowheads="1"/>
              </p:cNvPicPr>
              <p:nvPr/>
            </p:nvPicPr>
            <p:blipFill>
              <a:blip r:embed="rId4" cstate="print"/>
              <a:srcRect/>
              <a:stretch>
                <a:fillRect/>
              </a:stretch>
            </p:blipFill>
            <p:spPr bwMode="auto">
              <a:xfrm>
                <a:off x="4226" y="1779"/>
                <a:ext cx="113" cy="90"/>
              </a:xfrm>
              <a:prstGeom prst="rect">
                <a:avLst/>
              </a:prstGeom>
              <a:noFill/>
              <a:ln w="9525">
                <a:noFill/>
                <a:miter lim="800000"/>
                <a:headEnd/>
                <a:tailEnd/>
              </a:ln>
            </p:spPr>
          </p:pic>
          <p:sp>
            <p:nvSpPr>
              <p:cNvPr id="21753" name="Rectangle 97"/>
              <p:cNvSpPr>
                <a:spLocks noChangeArrowheads="1"/>
              </p:cNvSpPr>
              <p:nvPr/>
            </p:nvSpPr>
            <p:spPr bwMode="auto">
              <a:xfrm>
                <a:off x="4226" y="1869"/>
                <a:ext cx="5" cy="440"/>
              </a:xfrm>
              <a:prstGeom prst="rect">
                <a:avLst/>
              </a:prstGeom>
              <a:solidFill>
                <a:srgbClr val="CA0500"/>
              </a:solidFill>
              <a:ln w="9525">
                <a:noFill/>
                <a:miter lim="800000"/>
                <a:headEnd/>
                <a:tailEnd/>
              </a:ln>
            </p:spPr>
            <p:txBody>
              <a:bodyPr/>
              <a:lstStyle/>
              <a:p>
                <a:endParaRPr lang="en-US"/>
              </a:p>
            </p:txBody>
          </p:sp>
          <p:sp>
            <p:nvSpPr>
              <p:cNvPr id="21754" name="Rectangle 98"/>
              <p:cNvSpPr>
                <a:spLocks noChangeArrowheads="1"/>
              </p:cNvSpPr>
              <p:nvPr/>
            </p:nvSpPr>
            <p:spPr bwMode="auto">
              <a:xfrm>
                <a:off x="4231" y="1869"/>
                <a:ext cx="6" cy="440"/>
              </a:xfrm>
              <a:prstGeom prst="rect">
                <a:avLst/>
              </a:prstGeom>
              <a:solidFill>
                <a:srgbClr val="FECE00"/>
              </a:solidFill>
              <a:ln w="9525">
                <a:noFill/>
                <a:miter lim="800000"/>
                <a:headEnd/>
                <a:tailEnd/>
              </a:ln>
            </p:spPr>
            <p:txBody>
              <a:bodyPr/>
              <a:lstStyle/>
              <a:p>
                <a:endParaRPr lang="en-US"/>
              </a:p>
            </p:txBody>
          </p:sp>
          <p:sp>
            <p:nvSpPr>
              <p:cNvPr id="21755" name="Rectangle 99"/>
              <p:cNvSpPr>
                <a:spLocks noChangeArrowheads="1"/>
              </p:cNvSpPr>
              <p:nvPr/>
            </p:nvSpPr>
            <p:spPr bwMode="auto">
              <a:xfrm>
                <a:off x="4237" y="1869"/>
                <a:ext cx="5" cy="440"/>
              </a:xfrm>
              <a:prstGeom prst="rect">
                <a:avLst/>
              </a:prstGeom>
              <a:solidFill>
                <a:srgbClr val="FDCA00"/>
              </a:solidFill>
              <a:ln w="9525">
                <a:noFill/>
                <a:miter lim="800000"/>
                <a:headEnd/>
                <a:tailEnd/>
              </a:ln>
            </p:spPr>
            <p:txBody>
              <a:bodyPr/>
              <a:lstStyle/>
              <a:p>
                <a:endParaRPr lang="en-US"/>
              </a:p>
            </p:txBody>
          </p:sp>
          <p:sp>
            <p:nvSpPr>
              <p:cNvPr id="21756" name="Rectangle 100"/>
              <p:cNvSpPr>
                <a:spLocks noChangeArrowheads="1"/>
              </p:cNvSpPr>
              <p:nvPr/>
            </p:nvSpPr>
            <p:spPr bwMode="auto">
              <a:xfrm>
                <a:off x="4242" y="1869"/>
                <a:ext cx="6" cy="440"/>
              </a:xfrm>
              <a:prstGeom prst="rect">
                <a:avLst/>
              </a:prstGeom>
              <a:solidFill>
                <a:srgbClr val="FCC500"/>
              </a:solidFill>
              <a:ln w="9525">
                <a:noFill/>
                <a:miter lim="800000"/>
                <a:headEnd/>
                <a:tailEnd/>
              </a:ln>
            </p:spPr>
            <p:txBody>
              <a:bodyPr/>
              <a:lstStyle/>
              <a:p>
                <a:endParaRPr lang="en-US"/>
              </a:p>
            </p:txBody>
          </p:sp>
          <p:sp>
            <p:nvSpPr>
              <p:cNvPr id="21757" name="Rectangle 101"/>
              <p:cNvSpPr>
                <a:spLocks noChangeArrowheads="1"/>
              </p:cNvSpPr>
              <p:nvPr/>
            </p:nvSpPr>
            <p:spPr bwMode="auto">
              <a:xfrm>
                <a:off x="4248" y="1869"/>
                <a:ext cx="5" cy="440"/>
              </a:xfrm>
              <a:prstGeom prst="rect">
                <a:avLst/>
              </a:prstGeom>
              <a:solidFill>
                <a:srgbClr val="FBC100"/>
              </a:solidFill>
              <a:ln w="9525">
                <a:noFill/>
                <a:miter lim="800000"/>
                <a:headEnd/>
                <a:tailEnd/>
              </a:ln>
            </p:spPr>
            <p:txBody>
              <a:bodyPr/>
              <a:lstStyle/>
              <a:p>
                <a:endParaRPr lang="en-US"/>
              </a:p>
            </p:txBody>
          </p:sp>
          <p:sp>
            <p:nvSpPr>
              <p:cNvPr id="21758" name="Rectangle 102"/>
              <p:cNvSpPr>
                <a:spLocks noChangeArrowheads="1"/>
              </p:cNvSpPr>
              <p:nvPr/>
            </p:nvSpPr>
            <p:spPr bwMode="auto">
              <a:xfrm>
                <a:off x="4253" y="1869"/>
                <a:ext cx="5" cy="440"/>
              </a:xfrm>
              <a:prstGeom prst="rect">
                <a:avLst/>
              </a:prstGeom>
              <a:solidFill>
                <a:srgbClr val="FABD00"/>
              </a:solidFill>
              <a:ln w="9525">
                <a:noFill/>
                <a:miter lim="800000"/>
                <a:headEnd/>
                <a:tailEnd/>
              </a:ln>
            </p:spPr>
            <p:txBody>
              <a:bodyPr/>
              <a:lstStyle/>
              <a:p>
                <a:endParaRPr lang="en-US"/>
              </a:p>
            </p:txBody>
          </p:sp>
          <p:sp>
            <p:nvSpPr>
              <p:cNvPr id="21759" name="Rectangle 103"/>
              <p:cNvSpPr>
                <a:spLocks noChangeArrowheads="1"/>
              </p:cNvSpPr>
              <p:nvPr/>
            </p:nvSpPr>
            <p:spPr bwMode="auto">
              <a:xfrm>
                <a:off x="4258" y="1869"/>
                <a:ext cx="6" cy="440"/>
              </a:xfrm>
              <a:prstGeom prst="rect">
                <a:avLst/>
              </a:prstGeom>
              <a:solidFill>
                <a:srgbClr val="F8B900"/>
              </a:solidFill>
              <a:ln w="9525">
                <a:noFill/>
                <a:miter lim="800000"/>
                <a:headEnd/>
                <a:tailEnd/>
              </a:ln>
            </p:spPr>
            <p:txBody>
              <a:bodyPr/>
              <a:lstStyle/>
              <a:p>
                <a:endParaRPr lang="en-US"/>
              </a:p>
            </p:txBody>
          </p:sp>
          <p:sp>
            <p:nvSpPr>
              <p:cNvPr id="21760" name="Rectangle 104"/>
              <p:cNvSpPr>
                <a:spLocks noChangeArrowheads="1"/>
              </p:cNvSpPr>
              <p:nvPr/>
            </p:nvSpPr>
            <p:spPr bwMode="auto">
              <a:xfrm>
                <a:off x="4264" y="1869"/>
                <a:ext cx="5" cy="440"/>
              </a:xfrm>
              <a:prstGeom prst="rect">
                <a:avLst/>
              </a:prstGeom>
              <a:solidFill>
                <a:srgbClr val="F7B500"/>
              </a:solidFill>
              <a:ln w="9525">
                <a:noFill/>
                <a:miter lim="800000"/>
                <a:headEnd/>
                <a:tailEnd/>
              </a:ln>
            </p:spPr>
            <p:txBody>
              <a:bodyPr/>
              <a:lstStyle/>
              <a:p>
                <a:endParaRPr lang="en-US"/>
              </a:p>
            </p:txBody>
          </p:sp>
          <p:sp>
            <p:nvSpPr>
              <p:cNvPr id="21761" name="Rectangle 105"/>
              <p:cNvSpPr>
                <a:spLocks noChangeArrowheads="1"/>
              </p:cNvSpPr>
              <p:nvPr/>
            </p:nvSpPr>
            <p:spPr bwMode="auto">
              <a:xfrm>
                <a:off x="4269" y="1869"/>
                <a:ext cx="6" cy="440"/>
              </a:xfrm>
              <a:prstGeom prst="rect">
                <a:avLst/>
              </a:prstGeom>
              <a:solidFill>
                <a:srgbClr val="F6B100"/>
              </a:solidFill>
              <a:ln w="9525">
                <a:noFill/>
                <a:miter lim="800000"/>
                <a:headEnd/>
                <a:tailEnd/>
              </a:ln>
            </p:spPr>
            <p:txBody>
              <a:bodyPr/>
              <a:lstStyle/>
              <a:p>
                <a:endParaRPr lang="en-US"/>
              </a:p>
            </p:txBody>
          </p:sp>
          <p:sp>
            <p:nvSpPr>
              <p:cNvPr id="21762" name="Rectangle 106"/>
              <p:cNvSpPr>
                <a:spLocks noChangeArrowheads="1"/>
              </p:cNvSpPr>
              <p:nvPr/>
            </p:nvSpPr>
            <p:spPr bwMode="auto">
              <a:xfrm>
                <a:off x="4275" y="1869"/>
                <a:ext cx="5" cy="440"/>
              </a:xfrm>
              <a:prstGeom prst="rect">
                <a:avLst/>
              </a:prstGeom>
              <a:solidFill>
                <a:srgbClr val="F5AD00"/>
              </a:solidFill>
              <a:ln w="9525">
                <a:noFill/>
                <a:miter lim="800000"/>
                <a:headEnd/>
                <a:tailEnd/>
              </a:ln>
            </p:spPr>
            <p:txBody>
              <a:bodyPr/>
              <a:lstStyle/>
              <a:p>
                <a:endParaRPr lang="en-US"/>
              </a:p>
            </p:txBody>
          </p:sp>
          <p:sp>
            <p:nvSpPr>
              <p:cNvPr id="21763" name="Rectangle 107"/>
              <p:cNvSpPr>
                <a:spLocks noChangeArrowheads="1"/>
              </p:cNvSpPr>
              <p:nvPr/>
            </p:nvSpPr>
            <p:spPr bwMode="auto">
              <a:xfrm>
                <a:off x="4280" y="1869"/>
                <a:ext cx="5" cy="440"/>
              </a:xfrm>
              <a:prstGeom prst="rect">
                <a:avLst/>
              </a:prstGeom>
              <a:solidFill>
                <a:srgbClr val="F4A900"/>
              </a:solidFill>
              <a:ln w="9525">
                <a:noFill/>
                <a:miter lim="800000"/>
                <a:headEnd/>
                <a:tailEnd/>
              </a:ln>
            </p:spPr>
            <p:txBody>
              <a:bodyPr/>
              <a:lstStyle/>
              <a:p>
                <a:endParaRPr lang="en-US"/>
              </a:p>
            </p:txBody>
          </p:sp>
          <p:sp>
            <p:nvSpPr>
              <p:cNvPr id="21764" name="Rectangle 108"/>
              <p:cNvSpPr>
                <a:spLocks noChangeArrowheads="1"/>
              </p:cNvSpPr>
              <p:nvPr/>
            </p:nvSpPr>
            <p:spPr bwMode="auto">
              <a:xfrm>
                <a:off x="4285" y="1869"/>
                <a:ext cx="6" cy="440"/>
              </a:xfrm>
              <a:prstGeom prst="rect">
                <a:avLst/>
              </a:prstGeom>
              <a:solidFill>
                <a:srgbClr val="F3A400"/>
              </a:solidFill>
              <a:ln w="9525">
                <a:noFill/>
                <a:miter lim="800000"/>
                <a:headEnd/>
                <a:tailEnd/>
              </a:ln>
            </p:spPr>
            <p:txBody>
              <a:bodyPr/>
              <a:lstStyle/>
              <a:p>
                <a:endParaRPr lang="en-US"/>
              </a:p>
            </p:txBody>
          </p:sp>
          <p:sp>
            <p:nvSpPr>
              <p:cNvPr id="21765" name="Rectangle 109"/>
              <p:cNvSpPr>
                <a:spLocks noChangeArrowheads="1"/>
              </p:cNvSpPr>
              <p:nvPr/>
            </p:nvSpPr>
            <p:spPr bwMode="auto">
              <a:xfrm>
                <a:off x="4291" y="1869"/>
                <a:ext cx="5" cy="440"/>
              </a:xfrm>
              <a:prstGeom prst="rect">
                <a:avLst/>
              </a:prstGeom>
              <a:solidFill>
                <a:srgbClr val="F2A000"/>
              </a:solidFill>
              <a:ln w="9525">
                <a:noFill/>
                <a:miter lim="800000"/>
                <a:headEnd/>
                <a:tailEnd/>
              </a:ln>
            </p:spPr>
            <p:txBody>
              <a:bodyPr/>
              <a:lstStyle/>
              <a:p>
                <a:endParaRPr lang="en-US"/>
              </a:p>
            </p:txBody>
          </p:sp>
          <p:sp>
            <p:nvSpPr>
              <p:cNvPr id="21766" name="Rectangle 110"/>
              <p:cNvSpPr>
                <a:spLocks noChangeArrowheads="1"/>
              </p:cNvSpPr>
              <p:nvPr/>
            </p:nvSpPr>
            <p:spPr bwMode="auto">
              <a:xfrm>
                <a:off x="4296" y="1869"/>
                <a:ext cx="5" cy="440"/>
              </a:xfrm>
              <a:prstGeom prst="rect">
                <a:avLst/>
              </a:prstGeom>
              <a:solidFill>
                <a:srgbClr val="F19C00"/>
              </a:solidFill>
              <a:ln w="9525">
                <a:noFill/>
                <a:miter lim="800000"/>
                <a:headEnd/>
                <a:tailEnd/>
              </a:ln>
            </p:spPr>
            <p:txBody>
              <a:bodyPr/>
              <a:lstStyle/>
              <a:p>
                <a:endParaRPr lang="en-US"/>
              </a:p>
            </p:txBody>
          </p:sp>
          <p:sp>
            <p:nvSpPr>
              <p:cNvPr id="21767" name="Rectangle 111"/>
              <p:cNvSpPr>
                <a:spLocks noChangeArrowheads="1"/>
              </p:cNvSpPr>
              <p:nvPr/>
            </p:nvSpPr>
            <p:spPr bwMode="auto">
              <a:xfrm>
                <a:off x="4301" y="1869"/>
                <a:ext cx="6" cy="440"/>
              </a:xfrm>
              <a:prstGeom prst="rect">
                <a:avLst/>
              </a:prstGeom>
              <a:solidFill>
                <a:srgbClr val="F09800"/>
              </a:solidFill>
              <a:ln w="9525">
                <a:noFill/>
                <a:miter lim="800000"/>
                <a:headEnd/>
                <a:tailEnd/>
              </a:ln>
            </p:spPr>
            <p:txBody>
              <a:bodyPr/>
              <a:lstStyle/>
              <a:p>
                <a:endParaRPr lang="en-US"/>
              </a:p>
            </p:txBody>
          </p:sp>
          <p:sp>
            <p:nvSpPr>
              <p:cNvPr id="21768" name="Rectangle 112"/>
              <p:cNvSpPr>
                <a:spLocks noChangeArrowheads="1"/>
              </p:cNvSpPr>
              <p:nvPr/>
            </p:nvSpPr>
            <p:spPr bwMode="auto">
              <a:xfrm>
                <a:off x="4307" y="1869"/>
                <a:ext cx="5" cy="440"/>
              </a:xfrm>
              <a:prstGeom prst="rect">
                <a:avLst/>
              </a:prstGeom>
              <a:solidFill>
                <a:srgbClr val="EE9300"/>
              </a:solidFill>
              <a:ln w="9525">
                <a:noFill/>
                <a:miter lim="800000"/>
                <a:headEnd/>
                <a:tailEnd/>
              </a:ln>
            </p:spPr>
            <p:txBody>
              <a:bodyPr/>
              <a:lstStyle/>
              <a:p>
                <a:endParaRPr lang="en-US"/>
              </a:p>
            </p:txBody>
          </p:sp>
          <p:sp>
            <p:nvSpPr>
              <p:cNvPr id="21769" name="Rectangle 113"/>
              <p:cNvSpPr>
                <a:spLocks noChangeArrowheads="1"/>
              </p:cNvSpPr>
              <p:nvPr/>
            </p:nvSpPr>
            <p:spPr bwMode="auto">
              <a:xfrm>
                <a:off x="4312" y="1869"/>
                <a:ext cx="6" cy="440"/>
              </a:xfrm>
              <a:prstGeom prst="rect">
                <a:avLst/>
              </a:prstGeom>
              <a:solidFill>
                <a:srgbClr val="ED8F00"/>
              </a:solidFill>
              <a:ln w="9525">
                <a:noFill/>
                <a:miter lim="800000"/>
                <a:headEnd/>
                <a:tailEnd/>
              </a:ln>
            </p:spPr>
            <p:txBody>
              <a:bodyPr/>
              <a:lstStyle/>
              <a:p>
                <a:endParaRPr lang="en-US"/>
              </a:p>
            </p:txBody>
          </p:sp>
          <p:sp>
            <p:nvSpPr>
              <p:cNvPr id="21770" name="Rectangle 114"/>
              <p:cNvSpPr>
                <a:spLocks noChangeArrowheads="1"/>
              </p:cNvSpPr>
              <p:nvPr/>
            </p:nvSpPr>
            <p:spPr bwMode="auto">
              <a:xfrm>
                <a:off x="4318" y="1869"/>
                <a:ext cx="5" cy="440"/>
              </a:xfrm>
              <a:prstGeom prst="rect">
                <a:avLst/>
              </a:prstGeom>
              <a:solidFill>
                <a:srgbClr val="EC8B00"/>
              </a:solidFill>
              <a:ln w="9525">
                <a:noFill/>
                <a:miter lim="800000"/>
                <a:headEnd/>
                <a:tailEnd/>
              </a:ln>
            </p:spPr>
            <p:txBody>
              <a:bodyPr/>
              <a:lstStyle/>
              <a:p>
                <a:endParaRPr lang="en-US"/>
              </a:p>
            </p:txBody>
          </p:sp>
          <p:sp>
            <p:nvSpPr>
              <p:cNvPr id="21771" name="Rectangle 115"/>
              <p:cNvSpPr>
                <a:spLocks noChangeArrowheads="1"/>
              </p:cNvSpPr>
              <p:nvPr/>
            </p:nvSpPr>
            <p:spPr bwMode="auto">
              <a:xfrm>
                <a:off x="4323" y="1869"/>
                <a:ext cx="5" cy="440"/>
              </a:xfrm>
              <a:prstGeom prst="rect">
                <a:avLst/>
              </a:prstGeom>
              <a:solidFill>
                <a:srgbClr val="EB8700"/>
              </a:solidFill>
              <a:ln w="9525">
                <a:noFill/>
                <a:miter lim="800000"/>
                <a:headEnd/>
                <a:tailEnd/>
              </a:ln>
            </p:spPr>
            <p:txBody>
              <a:bodyPr/>
              <a:lstStyle/>
              <a:p>
                <a:endParaRPr lang="en-US"/>
              </a:p>
            </p:txBody>
          </p:sp>
          <p:sp>
            <p:nvSpPr>
              <p:cNvPr id="21772" name="Rectangle 116"/>
              <p:cNvSpPr>
                <a:spLocks noChangeArrowheads="1"/>
              </p:cNvSpPr>
              <p:nvPr/>
            </p:nvSpPr>
            <p:spPr bwMode="auto">
              <a:xfrm>
                <a:off x="4328" y="1869"/>
                <a:ext cx="6" cy="440"/>
              </a:xfrm>
              <a:prstGeom prst="rect">
                <a:avLst/>
              </a:prstGeom>
              <a:solidFill>
                <a:srgbClr val="EA8300"/>
              </a:solidFill>
              <a:ln w="9525">
                <a:noFill/>
                <a:miter lim="800000"/>
                <a:headEnd/>
                <a:tailEnd/>
              </a:ln>
            </p:spPr>
            <p:txBody>
              <a:bodyPr/>
              <a:lstStyle/>
              <a:p>
                <a:endParaRPr lang="en-US"/>
              </a:p>
            </p:txBody>
          </p:sp>
          <p:sp>
            <p:nvSpPr>
              <p:cNvPr id="21773" name="Rectangle 117"/>
              <p:cNvSpPr>
                <a:spLocks noChangeArrowheads="1"/>
              </p:cNvSpPr>
              <p:nvPr/>
            </p:nvSpPr>
            <p:spPr bwMode="auto">
              <a:xfrm>
                <a:off x="4334" y="1869"/>
                <a:ext cx="5" cy="440"/>
              </a:xfrm>
              <a:prstGeom prst="rect">
                <a:avLst/>
              </a:prstGeom>
              <a:solidFill>
                <a:srgbClr val="E97E00"/>
              </a:solidFill>
              <a:ln w="9525">
                <a:noFill/>
                <a:miter lim="800000"/>
                <a:headEnd/>
                <a:tailEnd/>
              </a:ln>
            </p:spPr>
            <p:txBody>
              <a:bodyPr/>
              <a:lstStyle/>
              <a:p>
                <a:endParaRPr lang="en-US"/>
              </a:p>
            </p:txBody>
          </p:sp>
          <p:sp>
            <p:nvSpPr>
              <p:cNvPr id="21774" name="Rectangle 118"/>
              <p:cNvSpPr>
                <a:spLocks noChangeArrowheads="1"/>
              </p:cNvSpPr>
              <p:nvPr/>
            </p:nvSpPr>
            <p:spPr bwMode="auto">
              <a:xfrm>
                <a:off x="4339" y="1869"/>
                <a:ext cx="6" cy="440"/>
              </a:xfrm>
              <a:prstGeom prst="rect">
                <a:avLst/>
              </a:prstGeom>
              <a:solidFill>
                <a:srgbClr val="E87A00"/>
              </a:solidFill>
              <a:ln w="9525">
                <a:noFill/>
                <a:miter lim="800000"/>
                <a:headEnd/>
                <a:tailEnd/>
              </a:ln>
            </p:spPr>
            <p:txBody>
              <a:bodyPr/>
              <a:lstStyle/>
              <a:p>
                <a:endParaRPr lang="en-US"/>
              </a:p>
            </p:txBody>
          </p:sp>
          <p:sp>
            <p:nvSpPr>
              <p:cNvPr id="21775" name="Rectangle 119"/>
              <p:cNvSpPr>
                <a:spLocks noChangeArrowheads="1"/>
              </p:cNvSpPr>
              <p:nvPr/>
            </p:nvSpPr>
            <p:spPr bwMode="auto">
              <a:xfrm>
                <a:off x="4345" y="1869"/>
                <a:ext cx="5" cy="440"/>
              </a:xfrm>
              <a:prstGeom prst="rect">
                <a:avLst/>
              </a:prstGeom>
              <a:solidFill>
                <a:srgbClr val="E77600"/>
              </a:solidFill>
              <a:ln w="9525">
                <a:noFill/>
                <a:miter lim="800000"/>
                <a:headEnd/>
                <a:tailEnd/>
              </a:ln>
            </p:spPr>
            <p:txBody>
              <a:bodyPr/>
              <a:lstStyle/>
              <a:p>
                <a:endParaRPr lang="en-US"/>
              </a:p>
            </p:txBody>
          </p:sp>
          <p:sp>
            <p:nvSpPr>
              <p:cNvPr id="21776" name="Rectangle 120"/>
              <p:cNvSpPr>
                <a:spLocks noChangeArrowheads="1"/>
              </p:cNvSpPr>
              <p:nvPr/>
            </p:nvSpPr>
            <p:spPr bwMode="auto">
              <a:xfrm>
                <a:off x="4350" y="1869"/>
                <a:ext cx="5" cy="440"/>
              </a:xfrm>
              <a:prstGeom prst="rect">
                <a:avLst/>
              </a:prstGeom>
              <a:solidFill>
                <a:srgbClr val="E77200"/>
              </a:solidFill>
              <a:ln w="9525">
                <a:noFill/>
                <a:miter lim="800000"/>
                <a:headEnd/>
                <a:tailEnd/>
              </a:ln>
            </p:spPr>
            <p:txBody>
              <a:bodyPr/>
              <a:lstStyle/>
              <a:p>
                <a:endParaRPr lang="en-US"/>
              </a:p>
            </p:txBody>
          </p:sp>
          <p:sp>
            <p:nvSpPr>
              <p:cNvPr id="21777" name="Rectangle 121"/>
              <p:cNvSpPr>
                <a:spLocks noChangeArrowheads="1"/>
              </p:cNvSpPr>
              <p:nvPr/>
            </p:nvSpPr>
            <p:spPr bwMode="auto">
              <a:xfrm>
                <a:off x="4355" y="1869"/>
                <a:ext cx="6" cy="440"/>
              </a:xfrm>
              <a:prstGeom prst="rect">
                <a:avLst/>
              </a:prstGeom>
              <a:solidFill>
                <a:srgbClr val="E66E00"/>
              </a:solidFill>
              <a:ln w="9525">
                <a:noFill/>
                <a:miter lim="800000"/>
                <a:headEnd/>
                <a:tailEnd/>
              </a:ln>
            </p:spPr>
            <p:txBody>
              <a:bodyPr/>
              <a:lstStyle/>
              <a:p>
                <a:endParaRPr lang="en-US"/>
              </a:p>
            </p:txBody>
          </p:sp>
          <p:sp>
            <p:nvSpPr>
              <p:cNvPr id="21778" name="Rectangle 122"/>
              <p:cNvSpPr>
                <a:spLocks noChangeArrowheads="1"/>
              </p:cNvSpPr>
              <p:nvPr/>
            </p:nvSpPr>
            <p:spPr bwMode="auto">
              <a:xfrm>
                <a:off x="4361" y="1869"/>
                <a:ext cx="5" cy="440"/>
              </a:xfrm>
              <a:prstGeom prst="rect">
                <a:avLst/>
              </a:prstGeom>
              <a:solidFill>
                <a:srgbClr val="E46A00"/>
              </a:solidFill>
              <a:ln w="9525">
                <a:noFill/>
                <a:miter lim="800000"/>
                <a:headEnd/>
                <a:tailEnd/>
              </a:ln>
            </p:spPr>
            <p:txBody>
              <a:bodyPr/>
              <a:lstStyle/>
              <a:p>
                <a:endParaRPr lang="en-US"/>
              </a:p>
            </p:txBody>
          </p:sp>
          <p:sp>
            <p:nvSpPr>
              <p:cNvPr id="21779" name="Rectangle 123"/>
              <p:cNvSpPr>
                <a:spLocks noChangeArrowheads="1"/>
              </p:cNvSpPr>
              <p:nvPr/>
            </p:nvSpPr>
            <p:spPr bwMode="auto">
              <a:xfrm>
                <a:off x="4366" y="1869"/>
                <a:ext cx="6" cy="440"/>
              </a:xfrm>
              <a:prstGeom prst="rect">
                <a:avLst/>
              </a:prstGeom>
              <a:solidFill>
                <a:srgbClr val="E36600"/>
              </a:solidFill>
              <a:ln w="9525">
                <a:noFill/>
                <a:miter lim="800000"/>
                <a:headEnd/>
                <a:tailEnd/>
              </a:ln>
            </p:spPr>
            <p:txBody>
              <a:bodyPr/>
              <a:lstStyle/>
              <a:p>
                <a:endParaRPr lang="en-US"/>
              </a:p>
            </p:txBody>
          </p:sp>
          <p:sp>
            <p:nvSpPr>
              <p:cNvPr id="21780" name="Rectangle 124"/>
              <p:cNvSpPr>
                <a:spLocks noChangeArrowheads="1"/>
              </p:cNvSpPr>
              <p:nvPr/>
            </p:nvSpPr>
            <p:spPr bwMode="auto">
              <a:xfrm>
                <a:off x="4372" y="1869"/>
                <a:ext cx="5" cy="440"/>
              </a:xfrm>
              <a:prstGeom prst="rect">
                <a:avLst/>
              </a:prstGeom>
              <a:solidFill>
                <a:srgbClr val="E26200"/>
              </a:solidFill>
              <a:ln w="9525">
                <a:noFill/>
                <a:miter lim="800000"/>
                <a:headEnd/>
                <a:tailEnd/>
              </a:ln>
            </p:spPr>
            <p:txBody>
              <a:bodyPr/>
              <a:lstStyle/>
              <a:p>
                <a:endParaRPr lang="en-US"/>
              </a:p>
            </p:txBody>
          </p:sp>
          <p:sp>
            <p:nvSpPr>
              <p:cNvPr id="21781" name="Rectangle 125"/>
              <p:cNvSpPr>
                <a:spLocks noChangeArrowheads="1"/>
              </p:cNvSpPr>
              <p:nvPr/>
            </p:nvSpPr>
            <p:spPr bwMode="auto">
              <a:xfrm>
                <a:off x="4377" y="1869"/>
                <a:ext cx="5" cy="440"/>
              </a:xfrm>
              <a:prstGeom prst="rect">
                <a:avLst/>
              </a:prstGeom>
              <a:solidFill>
                <a:srgbClr val="E15D00"/>
              </a:solidFill>
              <a:ln w="9525">
                <a:noFill/>
                <a:miter lim="800000"/>
                <a:headEnd/>
                <a:tailEnd/>
              </a:ln>
            </p:spPr>
            <p:txBody>
              <a:bodyPr/>
              <a:lstStyle/>
              <a:p>
                <a:endParaRPr lang="en-US"/>
              </a:p>
            </p:txBody>
          </p:sp>
          <p:sp>
            <p:nvSpPr>
              <p:cNvPr id="21782" name="Rectangle 126"/>
              <p:cNvSpPr>
                <a:spLocks noChangeArrowheads="1"/>
              </p:cNvSpPr>
              <p:nvPr/>
            </p:nvSpPr>
            <p:spPr bwMode="auto">
              <a:xfrm>
                <a:off x="4382" y="1869"/>
                <a:ext cx="6" cy="440"/>
              </a:xfrm>
              <a:prstGeom prst="rect">
                <a:avLst/>
              </a:prstGeom>
              <a:solidFill>
                <a:srgbClr val="E05900"/>
              </a:solidFill>
              <a:ln w="9525">
                <a:noFill/>
                <a:miter lim="800000"/>
                <a:headEnd/>
                <a:tailEnd/>
              </a:ln>
            </p:spPr>
            <p:txBody>
              <a:bodyPr/>
              <a:lstStyle/>
              <a:p>
                <a:endParaRPr lang="en-US"/>
              </a:p>
            </p:txBody>
          </p:sp>
          <p:sp>
            <p:nvSpPr>
              <p:cNvPr id="21783" name="Rectangle 127"/>
              <p:cNvSpPr>
                <a:spLocks noChangeArrowheads="1"/>
              </p:cNvSpPr>
              <p:nvPr/>
            </p:nvSpPr>
            <p:spPr bwMode="auto">
              <a:xfrm>
                <a:off x="4388" y="1869"/>
                <a:ext cx="5" cy="440"/>
              </a:xfrm>
              <a:prstGeom prst="rect">
                <a:avLst/>
              </a:prstGeom>
              <a:solidFill>
                <a:srgbClr val="DF5500"/>
              </a:solidFill>
              <a:ln w="9525">
                <a:noFill/>
                <a:miter lim="800000"/>
                <a:headEnd/>
                <a:tailEnd/>
              </a:ln>
            </p:spPr>
            <p:txBody>
              <a:bodyPr/>
              <a:lstStyle/>
              <a:p>
                <a:endParaRPr lang="en-US"/>
              </a:p>
            </p:txBody>
          </p:sp>
          <p:sp>
            <p:nvSpPr>
              <p:cNvPr id="21784" name="Rectangle 128"/>
              <p:cNvSpPr>
                <a:spLocks noChangeArrowheads="1"/>
              </p:cNvSpPr>
              <p:nvPr/>
            </p:nvSpPr>
            <p:spPr bwMode="auto">
              <a:xfrm>
                <a:off x="4393" y="1869"/>
                <a:ext cx="5" cy="440"/>
              </a:xfrm>
              <a:prstGeom prst="rect">
                <a:avLst/>
              </a:prstGeom>
              <a:solidFill>
                <a:srgbClr val="DE5100"/>
              </a:solidFill>
              <a:ln w="9525">
                <a:noFill/>
                <a:miter lim="800000"/>
                <a:headEnd/>
                <a:tailEnd/>
              </a:ln>
            </p:spPr>
            <p:txBody>
              <a:bodyPr/>
              <a:lstStyle/>
              <a:p>
                <a:endParaRPr lang="en-US"/>
              </a:p>
            </p:txBody>
          </p:sp>
          <p:sp>
            <p:nvSpPr>
              <p:cNvPr id="21785" name="Rectangle 129"/>
              <p:cNvSpPr>
                <a:spLocks noChangeArrowheads="1"/>
              </p:cNvSpPr>
              <p:nvPr/>
            </p:nvSpPr>
            <p:spPr bwMode="auto">
              <a:xfrm>
                <a:off x="4398" y="1869"/>
                <a:ext cx="6" cy="440"/>
              </a:xfrm>
              <a:prstGeom prst="rect">
                <a:avLst/>
              </a:prstGeom>
              <a:solidFill>
                <a:srgbClr val="DD4C00"/>
              </a:solidFill>
              <a:ln w="9525">
                <a:noFill/>
                <a:miter lim="800000"/>
                <a:headEnd/>
                <a:tailEnd/>
              </a:ln>
            </p:spPr>
            <p:txBody>
              <a:bodyPr/>
              <a:lstStyle/>
              <a:p>
                <a:endParaRPr lang="en-US"/>
              </a:p>
            </p:txBody>
          </p:sp>
          <p:sp>
            <p:nvSpPr>
              <p:cNvPr id="21786" name="Rectangle 130"/>
              <p:cNvSpPr>
                <a:spLocks noChangeArrowheads="1"/>
              </p:cNvSpPr>
              <p:nvPr/>
            </p:nvSpPr>
            <p:spPr bwMode="auto">
              <a:xfrm>
                <a:off x="4404" y="1869"/>
                <a:ext cx="5" cy="440"/>
              </a:xfrm>
              <a:prstGeom prst="rect">
                <a:avLst/>
              </a:prstGeom>
              <a:solidFill>
                <a:srgbClr val="DC4800"/>
              </a:solidFill>
              <a:ln w="9525">
                <a:noFill/>
                <a:miter lim="800000"/>
                <a:headEnd/>
                <a:tailEnd/>
              </a:ln>
            </p:spPr>
            <p:txBody>
              <a:bodyPr/>
              <a:lstStyle/>
              <a:p>
                <a:endParaRPr lang="en-US"/>
              </a:p>
            </p:txBody>
          </p:sp>
          <p:sp>
            <p:nvSpPr>
              <p:cNvPr id="21787" name="Rectangle 131"/>
              <p:cNvSpPr>
                <a:spLocks noChangeArrowheads="1"/>
              </p:cNvSpPr>
              <p:nvPr/>
            </p:nvSpPr>
            <p:spPr bwMode="auto">
              <a:xfrm>
                <a:off x="4409" y="1869"/>
                <a:ext cx="6" cy="440"/>
              </a:xfrm>
              <a:prstGeom prst="rect">
                <a:avLst/>
              </a:prstGeom>
              <a:solidFill>
                <a:srgbClr val="DB4400"/>
              </a:solidFill>
              <a:ln w="9525">
                <a:noFill/>
                <a:miter lim="800000"/>
                <a:headEnd/>
                <a:tailEnd/>
              </a:ln>
            </p:spPr>
            <p:txBody>
              <a:bodyPr/>
              <a:lstStyle/>
              <a:p>
                <a:endParaRPr lang="en-US"/>
              </a:p>
            </p:txBody>
          </p:sp>
          <p:sp>
            <p:nvSpPr>
              <p:cNvPr id="21788" name="Rectangle 132"/>
              <p:cNvSpPr>
                <a:spLocks noChangeArrowheads="1"/>
              </p:cNvSpPr>
              <p:nvPr/>
            </p:nvSpPr>
            <p:spPr bwMode="auto">
              <a:xfrm>
                <a:off x="4415" y="1869"/>
                <a:ext cx="5" cy="440"/>
              </a:xfrm>
              <a:prstGeom prst="rect">
                <a:avLst/>
              </a:prstGeom>
              <a:solidFill>
                <a:srgbClr val="D94000"/>
              </a:solidFill>
              <a:ln w="9525">
                <a:noFill/>
                <a:miter lim="800000"/>
                <a:headEnd/>
                <a:tailEnd/>
              </a:ln>
            </p:spPr>
            <p:txBody>
              <a:bodyPr/>
              <a:lstStyle/>
              <a:p>
                <a:endParaRPr lang="en-US"/>
              </a:p>
            </p:txBody>
          </p:sp>
          <p:sp>
            <p:nvSpPr>
              <p:cNvPr id="21789" name="Rectangle 133"/>
              <p:cNvSpPr>
                <a:spLocks noChangeArrowheads="1"/>
              </p:cNvSpPr>
              <p:nvPr/>
            </p:nvSpPr>
            <p:spPr bwMode="auto">
              <a:xfrm>
                <a:off x="4420" y="1869"/>
                <a:ext cx="5" cy="440"/>
              </a:xfrm>
              <a:prstGeom prst="rect">
                <a:avLst/>
              </a:prstGeom>
              <a:solidFill>
                <a:srgbClr val="D83B00"/>
              </a:solidFill>
              <a:ln w="9525">
                <a:noFill/>
                <a:miter lim="800000"/>
                <a:headEnd/>
                <a:tailEnd/>
              </a:ln>
            </p:spPr>
            <p:txBody>
              <a:bodyPr/>
              <a:lstStyle/>
              <a:p>
                <a:endParaRPr lang="en-US"/>
              </a:p>
            </p:txBody>
          </p:sp>
          <p:sp>
            <p:nvSpPr>
              <p:cNvPr id="21790" name="Rectangle 134"/>
              <p:cNvSpPr>
                <a:spLocks noChangeArrowheads="1"/>
              </p:cNvSpPr>
              <p:nvPr/>
            </p:nvSpPr>
            <p:spPr bwMode="auto">
              <a:xfrm>
                <a:off x="4425" y="1869"/>
                <a:ext cx="6" cy="440"/>
              </a:xfrm>
              <a:prstGeom prst="rect">
                <a:avLst/>
              </a:prstGeom>
              <a:solidFill>
                <a:srgbClr val="D73700"/>
              </a:solidFill>
              <a:ln w="9525">
                <a:noFill/>
                <a:miter lim="800000"/>
                <a:headEnd/>
                <a:tailEnd/>
              </a:ln>
            </p:spPr>
            <p:txBody>
              <a:bodyPr/>
              <a:lstStyle/>
              <a:p>
                <a:endParaRPr lang="en-US"/>
              </a:p>
            </p:txBody>
          </p:sp>
          <p:sp>
            <p:nvSpPr>
              <p:cNvPr id="21791" name="Rectangle 135"/>
              <p:cNvSpPr>
                <a:spLocks noChangeArrowheads="1"/>
              </p:cNvSpPr>
              <p:nvPr/>
            </p:nvSpPr>
            <p:spPr bwMode="auto">
              <a:xfrm>
                <a:off x="4431" y="1869"/>
                <a:ext cx="5" cy="440"/>
              </a:xfrm>
              <a:prstGeom prst="rect">
                <a:avLst/>
              </a:prstGeom>
              <a:solidFill>
                <a:srgbClr val="D63300"/>
              </a:solidFill>
              <a:ln w="9525">
                <a:noFill/>
                <a:miter lim="800000"/>
                <a:headEnd/>
                <a:tailEnd/>
              </a:ln>
            </p:spPr>
            <p:txBody>
              <a:bodyPr/>
              <a:lstStyle/>
              <a:p>
                <a:endParaRPr lang="en-US"/>
              </a:p>
            </p:txBody>
          </p:sp>
          <p:sp>
            <p:nvSpPr>
              <p:cNvPr id="21792" name="Rectangle 136"/>
              <p:cNvSpPr>
                <a:spLocks noChangeArrowheads="1"/>
              </p:cNvSpPr>
              <p:nvPr/>
            </p:nvSpPr>
            <p:spPr bwMode="auto">
              <a:xfrm>
                <a:off x="4436" y="1869"/>
                <a:ext cx="6" cy="440"/>
              </a:xfrm>
              <a:prstGeom prst="rect">
                <a:avLst/>
              </a:prstGeom>
              <a:solidFill>
                <a:srgbClr val="D52F00"/>
              </a:solidFill>
              <a:ln w="9525">
                <a:noFill/>
                <a:miter lim="800000"/>
                <a:headEnd/>
                <a:tailEnd/>
              </a:ln>
            </p:spPr>
            <p:txBody>
              <a:bodyPr/>
              <a:lstStyle/>
              <a:p>
                <a:endParaRPr lang="en-US"/>
              </a:p>
            </p:txBody>
          </p:sp>
          <p:sp>
            <p:nvSpPr>
              <p:cNvPr id="21793" name="Rectangle 137"/>
              <p:cNvSpPr>
                <a:spLocks noChangeArrowheads="1"/>
              </p:cNvSpPr>
              <p:nvPr/>
            </p:nvSpPr>
            <p:spPr bwMode="auto">
              <a:xfrm>
                <a:off x="4442" y="1869"/>
                <a:ext cx="5" cy="440"/>
              </a:xfrm>
              <a:prstGeom prst="rect">
                <a:avLst/>
              </a:prstGeom>
              <a:solidFill>
                <a:srgbClr val="D42A00"/>
              </a:solidFill>
              <a:ln w="9525">
                <a:noFill/>
                <a:miter lim="800000"/>
                <a:headEnd/>
                <a:tailEnd/>
              </a:ln>
            </p:spPr>
            <p:txBody>
              <a:bodyPr/>
              <a:lstStyle/>
              <a:p>
                <a:endParaRPr lang="en-US"/>
              </a:p>
            </p:txBody>
          </p:sp>
          <p:sp>
            <p:nvSpPr>
              <p:cNvPr id="21794" name="Rectangle 138"/>
              <p:cNvSpPr>
                <a:spLocks noChangeArrowheads="1"/>
              </p:cNvSpPr>
              <p:nvPr/>
            </p:nvSpPr>
            <p:spPr bwMode="auto">
              <a:xfrm>
                <a:off x="4447" y="1869"/>
                <a:ext cx="5" cy="440"/>
              </a:xfrm>
              <a:prstGeom prst="rect">
                <a:avLst/>
              </a:prstGeom>
              <a:solidFill>
                <a:srgbClr val="D32700"/>
              </a:solidFill>
              <a:ln w="9525">
                <a:noFill/>
                <a:miter lim="800000"/>
                <a:headEnd/>
                <a:tailEnd/>
              </a:ln>
            </p:spPr>
            <p:txBody>
              <a:bodyPr/>
              <a:lstStyle/>
              <a:p>
                <a:endParaRPr lang="en-US"/>
              </a:p>
            </p:txBody>
          </p:sp>
          <p:sp>
            <p:nvSpPr>
              <p:cNvPr id="21795" name="Rectangle 139"/>
              <p:cNvSpPr>
                <a:spLocks noChangeArrowheads="1"/>
              </p:cNvSpPr>
              <p:nvPr/>
            </p:nvSpPr>
            <p:spPr bwMode="auto">
              <a:xfrm>
                <a:off x="4452" y="1869"/>
                <a:ext cx="6" cy="440"/>
              </a:xfrm>
              <a:prstGeom prst="rect">
                <a:avLst/>
              </a:prstGeom>
              <a:solidFill>
                <a:srgbClr val="D22300"/>
              </a:solidFill>
              <a:ln w="9525">
                <a:noFill/>
                <a:miter lim="800000"/>
                <a:headEnd/>
                <a:tailEnd/>
              </a:ln>
            </p:spPr>
            <p:txBody>
              <a:bodyPr/>
              <a:lstStyle/>
              <a:p>
                <a:endParaRPr lang="en-US"/>
              </a:p>
            </p:txBody>
          </p:sp>
          <p:sp>
            <p:nvSpPr>
              <p:cNvPr id="21796" name="Rectangle 140"/>
              <p:cNvSpPr>
                <a:spLocks noChangeArrowheads="1"/>
              </p:cNvSpPr>
              <p:nvPr/>
            </p:nvSpPr>
            <p:spPr bwMode="auto">
              <a:xfrm>
                <a:off x="4458" y="1869"/>
                <a:ext cx="5" cy="440"/>
              </a:xfrm>
              <a:prstGeom prst="rect">
                <a:avLst/>
              </a:prstGeom>
              <a:solidFill>
                <a:srgbClr val="D11F00"/>
              </a:solidFill>
              <a:ln w="9525">
                <a:noFill/>
                <a:miter lim="800000"/>
                <a:headEnd/>
                <a:tailEnd/>
              </a:ln>
            </p:spPr>
            <p:txBody>
              <a:bodyPr/>
              <a:lstStyle/>
              <a:p>
                <a:endParaRPr lang="en-US"/>
              </a:p>
            </p:txBody>
          </p:sp>
          <p:sp>
            <p:nvSpPr>
              <p:cNvPr id="21797" name="Rectangle 141"/>
              <p:cNvSpPr>
                <a:spLocks noChangeArrowheads="1"/>
              </p:cNvSpPr>
              <p:nvPr/>
            </p:nvSpPr>
            <p:spPr bwMode="auto">
              <a:xfrm>
                <a:off x="4463" y="1869"/>
                <a:ext cx="6" cy="440"/>
              </a:xfrm>
              <a:prstGeom prst="rect">
                <a:avLst/>
              </a:prstGeom>
              <a:solidFill>
                <a:srgbClr val="D01A00"/>
              </a:solidFill>
              <a:ln w="9525">
                <a:noFill/>
                <a:miter lim="800000"/>
                <a:headEnd/>
                <a:tailEnd/>
              </a:ln>
            </p:spPr>
            <p:txBody>
              <a:bodyPr/>
              <a:lstStyle/>
              <a:p>
                <a:endParaRPr lang="en-US"/>
              </a:p>
            </p:txBody>
          </p:sp>
          <p:sp>
            <p:nvSpPr>
              <p:cNvPr id="21798" name="Rectangle 142"/>
              <p:cNvSpPr>
                <a:spLocks noChangeArrowheads="1"/>
              </p:cNvSpPr>
              <p:nvPr/>
            </p:nvSpPr>
            <p:spPr bwMode="auto">
              <a:xfrm>
                <a:off x="4469" y="1869"/>
                <a:ext cx="5" cy="440"/>
              </a:xfrm>
              <a:prstGeom prst="rect">
                <a:avLst/>
              </a:prstGeom>
              <a:solidFill>
                <a:srgbClr val="CE1600"/>
              </a:solidFill>
              <a:ln w="9525">
                <a:noFill/>
                <a:miter lim="800000"/>
                <a:headEnd/>
                <a:tailEnd/>
              </a:ln>
            </p:spPr>
            <p:txBody>
              <a:bodyPr/>
              <a:lstStyle/>
              <a:p>
                <a:endParaRPr lang="en-US"/>
              </a:p>
            </p:txBody>
          </p:sp>
          <p:sp>
            <p:nvSpPr>
              <p:cNvPr id="21799" name="Rectangle 143"/>
              <p:cNvSpPr>
                <a:spLocks noChangeArrowheads="1"/>
              </p:cNvSpPr>
              <p:nvPr/>
            </p:nvSpPr>
            <p:spPr bwMode="auto">
              <a:xfrm>
                <a:off x="4474" y="1869"/>
                <a:ext cx="5" cy="440"/>
              </a:xfrm>
              <a:prstGeom prst="rect">
                <a:avLst/>
              </a:prstGeom>
              <a:solidFill>
                <a:srgbClr val="CD1200"/>
              </a:solidFill>
              <a:ln w="9525">
                <a:noFill/>
                <a:miter lim="800000"/>
                <a:headEnd/>
                <a:tailEnd/>
              </a:ln>
            </p:spPr>
            <p:txBody>
              <a:bodyPr/>
              <a:lstStyle/>
              <a:p>
                <a:endParaRPr lang="en-US"/>
              </a:p>
            </p:txBody>
          </p:sp>
          <p:sp>
            <p:nvSpPr>
              <p:cNvPr id="21800" name="Rectangle 144"/>
              <p:cNvSpPr>
                <a:spLocks noChangeArrowheads="1"/>
              </p:cNvSpPr>
              <p:nvPr/>
            </p:nvSpPr>
            <p:spPr bwMode="auto">
              <a:xfrm>
                <a:off x="4479" y="1869"/>
                <a:ext cx="6" cy="440"/>
              </a:xfrm>
              <a:prstGeom prst="rect">
                <a:avLst/>
              </a:prstGeom>
              <a:solidFill>
                <a:srgbClr val="CC0E00"/>
              </a:solidFill>
              <a:ln w="9525">
                <a:noFill/>
                <a:miter lim="800000"/>
                <a:headEnd/>
                <a:tailEnd/>
              </a:ln>
            </p:spPr>
            <p:txBody>
              <a:bodyPr/>
              <a:lstStyle/>
              <a:p>
                <a:endParaRPr lang="en-US"/>
              </a:p>
            </p:txBody>
          </p:sp>
          <p:sp>
            <p:nvSpPr>
              <p:cNvPr id="21801" name="Rectangle 145"/>
              <p:cNvSpPr>
                <a:spLocks noChangeArrowheads="1"/>
              </p:cNvSpPr>
              <p:nvPr/>
            </p:nvSpPr>
            <p:spPr bwMode="auto">
              <a:xfrm>
                <a:off x="4485" y="1869"/>
                <a:ext cx="5" cy="440"/>
              </a:xfrm>
              <a:prstGeom prst="rect">
                <a:avLst/>
              </a:prstGeom>
              <a:solidFill>
                <a:srgbClr val="CB0A00"/>
              </a:solidFill>
              <a:ln w="9525">
                <a:noFill/>
                <a:miter lim="800000"/>
                <a:headEnd/>
                <a:tailEnd/>
              </a:ln>
            </p:spPr>
            <p:txBody>
              <a:bodyPr/>
              <a:lstStyle/>
              <a:p>
                <a:endParaRPr lang="en-US"/>
              </a:p>
            </p:txBody>
          </p:sp>
          <p:pic>
            <p:nvPicPr>
              <p:cNvPr id="21802" name="Picture 146"/>
              <p:cNvPicPr>
                <a:picLocks noChangeAspect="1" noChangeArrowheads="1"/>
              </p:cNvPicPr>
              <p:nvPr/>
            </p:nvPicPr>
            <p:blipFill>
              <a:blip r:embed="rId5" cstate="print"/>
              <a:srcRect/>
              <a:stretch>
                <a:fillRect/>
              </a:stretch>
            </p:blipFill>
            <p:spPr bwMode="auto">
              <a:xfrm>
                <a:off x="4258" y="1878"/>
                <a:ext cx="178" cy="59"/>
              </a:xfrm>
              <a:prstGeom prst="rect">
                <a:avLst/>
              </a:prstGeom>
              <a:noFill/>
              <a:ln w="9525">
                <a:noFill/>
                <a:miter lim="800000"/>
                <a:headEnd/>
                <a:tailEnd/>
              </a:ln>
            </p:spPr>
          </p:pic>
          <p:pic>
            <p:nvPicPr>
              <p:cNvPr id="21803" name="Picture 147"/>
              <p:cNvPicPr>
                <a:picLocks noChangeAspect="1" noChangeArrowheads="1"/>
              </p:cNvPicPr>
              <p:nvPr/>
            </p:nvPicPr>
            <p:blipFill>
              <a:blip r:embed="rId6" cstate="print"/>
              <a:srcRect/>
              <a:stretch>
                <a:fillRect/>
              </a:stretch>
            </p:blipFill>
            <p:spPr bwMode="auto">
              <a:xfrm>
                <a:off x="4258" y="1878"/>
                <a:ext cx="178" cy="59"/>
              </a:xfrm>
              <a:prstGeom prst="rect">
                <a:avLst/>
              </a:prstGeom>
              <a:noFill/>
              <a:ln w="9525">
                <a:noFill/>
                <a:miter lim="800000"/>
                <a:headEnd/>
                <a:tailEnd/>
              </a:ln>
            </p:spPr>
          </p:pic>
          <p:sp>
            <p:nvSpPr>
              <p:cNvPr id="21804" name="Freeform 148"/>
              <p:cNvSpPr>
                <a:spLocks/>
              </p:cNvSpPr>
              <p:nvPr/>
            </p:nvSpPr>
            <p:spPr bwMode="auto">
              <a:xfrm>
                <a:off x="4318" y="1904"/>
                <a:ext cx="25" cy="10"/>
              </a:xfrm>
              <a:custGeom>
                <a:avLst/>
                <a:gdLst>
                  <a:gd name="T0" fmla="*/ 0 w 74"/>
                  <a:gd name="T1" fmla="*/ 0 h 33"/>
                  <a:gd name="T2" fmla="*/ 0 w 74"/>
                  <a:gd name="T3" fmla="*/ 0 h 33"/>
                  <a:gd name="T4" fmla="*/ 0 w 74"/>
                  <a:gd name="T5" fmla="*/ 0 h 33"/>
                  <a:gd name="T6" fmla="*/ 0 w 74"/>
                  <a:gd name="T7" fmla="*/ 0 h 33"/>
                  <a:gd name="T8" fmla="*/ 0 w 74"/>
                  <a:gd name="T9" fmla="*/ 0 h 33"/>
                  <a:gd name="T10" fmla="*/ 0 60000 65536"/>
                  <a:gd name="T11" fmla="*/ 0 60000 65536"/>
                  <a:gd name="T12" fmla="*/ 0 60000 65536"/>
                  <a:gd name="T13" fmla="*/ 0 60000 65536"/>
                  <a:gd name="T14" fmla="*/ 0 60000 65536"/>
                  <a:gd name="T15" fmla="*/ 0 w 74"/>
                  <a:gd name="T16" fmla="*/ 0 h 33"/>
                  <a:gd name="T17" fmla="*/ 74 w 74"/>
                  <a:gd name="T18" fmla="*/ 33 h 33"/>
                </a:gdLst>
                <a:ahLst/>
                <a:cxnLst>
                  <a:cxn ang="T10">
                    <a:pos x="T0" y="T1"/>
                  </a:cxn>
                  <a:cxn ang="T11">
                    <a:pos x="T2" y="T3"/>
                  </a:cxn>
                  <a:cxn ang="T12">
                    <a:pos x="T4" y="T5"/>
                  </a:cxn>
                  <a:cxn ang="T13">
                    <a:pos x="T6" y="T7"/>
                  </a:cxn>
                  <a:cxn ang="T14">
                    <a:pos x="T8" y="T9"/>
                  </a:cxn>
                </a:cxnLst>
                <a:rect l="T15" t="T16" r="T17" b="T18"/>
                <a:pathLst>
                  <a:path w="74" h="33">
                    <a:moveTo>
                      <a:pt x="73" y="10"/>
                    </a:moveTo>
                    <a:cubicBezTo>
                      <a:pt x="72" y="3"/>
                      <a:pt x="55" y="0"/>
                      <a:pt x="35" y="4"/>
                    </a:cubicBezTo>
                    <a:cubicBezTo>
                      <a:pt x="15" y="7"/>
                      <a:pt x="0" y="16"/>
                      <a:pt x="1" y="23"/>
                    </a:cubicBezTo>
                    <a:cubicBezTo>
                      <a:pt x="3" y="30"/>
                      <a:pt x="20" y="33"/>
                      <a:pt x="40" y="30"/>
                    </a:cubicBezTo>
                    <a:cubicBezTo>
                      <a:pt x="59" y="26"/>
                      <a:pt x="74" y="18"/>
                      <a:pt x="73" y="10"/>
                    </a:cubicBezTo>
                  </a:path>
                </a:pathLst>
              </a:custGeom>
              <a:solidFill>
                <a:srgbClr val="000000"/>
              </a:solidFill>
              <a:ln w="0">
                <a:solidFill>
                  <a:srgbClr val="000000"/>
                </a:solidFill>
                <a:round/>
                <a:headEnd/>
                <a:tailEnd/>
              </a:ln>
            </p:spPr>
            <p:txBody>
              <a:bodyPr/>
              <a:lstStyle/>
              <a:p>
                <a:endParaRPr lang="en-US"/>
              </a:p>
            </p:txBody>
          </p:sp>
          <p:sp>
            <p:nvSpPr>
              <p:cNvPr id="21805" name="Freeform 149"/>
              <p:cNvSpPr>
                <a:spLocks/>
              </p:cNvSpPr>
              <p:nvPr/>
            </p:nvSpPr>
            <p:spPr bwMode="auto">
              <a:xfrm>
                <a:off x="4233" y="1891"/>
                <a:ext cx="222" cy="62"/>
              </a:xfrm>
              <a:custGeom>
                <a:avLst/>
                <a:gdLst>
                  <a:gd name="T0" fmla="*/ 0 w 658"/>
                  <a:gd name="T1" fmla="*/ 0 h 219"/>
                  <a:gd name="T2" fmla="*/ 0 w 658"/>
                  <a:gd name="T3" fmla="*/ 0 h 219"/>
                  <a:gd name="T4" fmla="*/ 0 w 658"/>
                  <a:gd name="T5" fmla="*/ 0 h 219"/>
                  <a:gd name="T6" fmla="*/ 0 w 658"/>
                  <a:gd name="T7" fmla="*/ 0 h 219"/>
                  <a:gd name="T8" fmla="*/ 0 w 658"/>
                  <a:gd name="T9" fmla="*/ 0 h 219"/>
                  <a:gd name="T10" fmla="*/ 0 60000 65536"/>
                  <a:gd name="T11" fmla="*/ 0 60000 65536"/>
                  <a:gd name="T12" fmla="*/ 0 60000 65536"/>
                  <a:gd name="T13" fmla="*/ 0 60000 65536"/>
                  <a:gd name="T14" fmla="*/ 0 60000 65536"/>
                  <a:gd name="T15" fmla="*/ 0 w 658"/>
                  <a:gd name="T16" fmla="*/ 0 h 219"/>
                  <a:gd name="T17" fmla="*/ 658 w 658"/>
                  <a:gd name="T18" fmla="*/ 219 h 219"/>
                </a:gdLst>
                <a:ahLst/>
                <a:cxnLst>
                  <a:cxn ang="T10">
                    <a:pos x="T0" y="T1"/>
                  </a:cxn>
                  <a:cxn ang="T11">
                    <a:pos x="T2" y="T3"/>
                  </a:cxn>
                  <a:cxn ang="T12">
                    <a:pos x="T4" y="T5"/>
                  </a:cxn>
                  <a:cxn ang="T13">
                    <a:pos x="T6" y="T7"/>
                  </a:cxn>
                  <a:cxn ang="T14">
                    <a:pos x="T8" y="T9"/>
                  </a:cxn>
                </a:cxnLst>
                <a:rect l="T15" t="T16" r="T17" b="T18"/>
                <a:pathLst>
                  <a:path w="658" h="219">
                    <a:moveTo>
                      <a:pt x="0" y="166"/>
                    </a:moveTo>
                    <a:cubicBezTo>
                      <a:pt x="160" y="208"/>
                      <a:pt x="414" y="169"/>
                      <a:pt x="567" y="78"/>
                    </a:cubicBezTo>
                    <a:cubicBezTo>
                      <a:pt x="608" y="54"/>
                      <a:pt x="640" y="27"/>
                      <a:pt x="658" y="0"/>
                    </a:cubicBezTo>
                    <a:cubicBezTo>
                      <a:pt x="658" y="83"/>
                      <a:pt x="501" y="172"/>
                      <a:pt x="307" y="200"/>
                    </a:cubicBezTo>
                    <a:cubicBezTo>
                      <a:pt x="179" y="219"/>
                      <a:pt x="61" y="206"/>
                      <a:pt x="0" y="166"/>
                    </a:cubicBezTo>
                  </a:path>
                </a:pathLst>
              </a:custGeom>
              <a:solidFill>
                <a:srgbClr val="000000"/>
              </a:solidFill>
              <a:ln w="0">
                <a:solidFill>
                  <a:srgbClr val="000000"/>
                </a:solidFill>
                <a:round/>
                <a:headEnd/>
                <a:tailEnd/>
              </a:ln>
            </p:spPr>
            <p:txBody>
              <a:bodyPr/>
              <a:lstStyle/>
              <a:p>
                <a:endParaRPr lang="en-US"/>
              </a:p>
            </p:txBody>
          </p:sp>
          <p:sp>
            <p:nvSpPr>
              <p:cNvPr id="21806" name="Freeform 150"/>
              <p:cNvSpPr>
                <a:spLocks/>
              </p:cNvSpPr>
              <p:nvPr/>
            </p:nvSpPr>
            <p:spPr bwMode="auto">
              <a:xfrm>
                <a:off x="4222" y="1863"/>
                <a:ext cx="235" cy="63"/>
              </a:xfrm>
              <a:custGeom>
                <a:avLst/>
                <a:gdLst>
                  <a:gd name="T0" fmla="*/ 0 w 696"/>
                  <a:gd name="T1" fmla="*/ 0 h 223"/>
                  <a:gd name="T2" fmla="*/ 0 w 696"/>
                  <a:gd name="T3" fmla="*/ 0 h 223"/>
                  <a:gd name="T4" fmla="*/ 0 w 696"/>
                  <a:gd name="T5" fmla="*/ 0 h 223"/>
                  <a:gd name="T6" fmla="*/ 0 w 696"/>
                  <a:gd name="T7" fmla="*/ 0 h 223"/>
                  <a:gd name="T8" fmla="*/ 0 w 696"/>
                  <a:gd name="T9" fmla="*/ 0 h 223"/>
                  <a:gd name="T10" fmla="*/ 0 60000 65536"/>
                  <a:gd name="T11" fmla="*/ 0 60000 65536"/>
                  <a:gd name="T12" fmla="*/ 0 60000 65536"/>
                  <a:gd name="T13" fmla="*/ 0 60000 65536"/>
                  <a:gd name="T14" fmla="*/ 0 60000 65536"/>
                  <a:gd name="T15" fmla="*/ 0 w 696"/>
                  <a:gd name="T16" fmla="*/ 0 h 223"/>
                  <a:gd name="T17" fmla="*/ 696 w 696"/>
                  <a:gd name="T18" fmla="*/ 223 h 223"/>
                </a:gdLst>
                <a:ahLst/>
                <a:cxnLst>
                  <a:cxn ang="T10">
                    <a:pos x="T0" y="T1"/>
                  </a:cxn>
                  <a:cxn ang="T11">
                    <a:pos x="T2" y="T3"/>
                  </a:cxn>
                  <a:cxn ang="T12">
                    <a:pos x="T4" y="T5"/>
                  </a:cxn>
                  <a:cxn ang="T13">
                    <a:pos x="T6" y="T7"/>
                  </a:cxn>
                  <a:cxn ang="T14">
                    <a:pos x="T8" y="T9"/>
                  </a:cxn>
                </a:cxnLst>
                <a:rect l="T15" t="T16" r="T17" b="T18"/>
                <a:pathLst>
                  <a:path w="696" h="223">
                    <a:moveTo>
                      <a:pt x="696" y="51"/>
                    </a:moveTo>
                    <a:cubicBezTo>
                      <a:pt x="556" y="3"/>
                      <a:pt x="305" y="31"/>
                      <a:pt x="135" y="113"/>
                    </a:cubicBezTo>
                    <a:cubicBezTo>
                      <a:pt x="66" y="146"/>
                      <a:pt x="18" y="185"/>
                      <a:pt x="0" y="223"/>
                    </a:cubicBezTo>
                    <a:cubicBezTo>
                      <a:pt x="1" y="141"/>
                      <a:pt x="168" y="50"/>
                      <a:pt x="372" y="20"/>
                    </a:cubicBezTo>
                    <a:cubicBezTo>
                      <a:pt x="508" y="0"/>
                      <a:pt x="633" y="12"/>
                      <a:pt x="696" y="51"/>
                    </a:cubicBezTo>
                  </a:path>
                </a:pathLst>
              </a:custGeom>
              <a:solidFill>
                <a:srgbClr val="000000"/>
              </a:solidFill>
              <a:ln w="0">
                <a:solidFill>
                  <a:srgbClr val="000000"/>
                </a:solidFill>
                <a:round/>
                <a:headEnd/>
                <a:tailEnd/>
              </a:ln>
            </p:spPr>
            <p:txBody>
              <a:bodyPr/>
              <a:lstStyle/>
              <a:p>
                <a:endParaRPr lang="en-US"/>
              </a:p>
            </p:txBody>
          </p:sp>
          <p:sp>
            <p:nvSpPr>
              <p:cNvPr id="21807" name="Freeform 151"/>
              <p:cNvSpPr>
                <a:spLocks/>
              </p:cNvSpPr>
              <p:nvPr/>
            </p:nvSpPr>
            <p:spPr bwMode="auto">
              <a:xfrm>
                <a:off x="4248" y="2275"/>
                <a:ext cx="215" cy="41"/>
              </a:xfrm>
              <a:custGeom>
                <a:avLst/>
                <a:gdLst>
                  <a:gd name="T0" fmla="*/ 0 w 640"/>
                  <a:gd name="T1" fmla="*/ 0 h 143"/>
                  <a:gd name="T2" fmla="*/ 0 w 640"/>
                  <a:gd name="T3" fmla="*/ 0 h 143"/>
                  <a:gd name="T4" fmla="*/ 0 w 640"/>
                  <a:gd name="T5" fmla="*/ 0 h 143"/>
                  <a:gd name="T6" fmla="*/ 0 w 640"/>
                  <a:gd name="T7" fmla="*/ 0 h 143"/>
                  <a:gd name="T8" fmla="*/ 0 w 640"/>
                  <a:gd name="T9" fmla="*/ 0 h 143"/>
                  <a:gd name="T10" fmla="*/ 0 60000 65536"/>
                  <a:gd name="T11" fmla="*/ 0 60000 65536"/>
                  <a:gd name="T12" fmla="*/ 0 60000 65536"/>
                  <a:gd name="T13" fmla="*/ 0 60000 65536"/>
                  <a:gd name="T14" fmla="*/ 0 60000 65536"/>
                  <a:gd name="T15" fmla="*/ 0 w 640"/>
                  <a:gd name="T16" fmla="*/ 0 h 143"/>
                  <a:gd name="T17" fmla="*/ 640 w 640"/>
                  <a:gd name="T18" fmla="*/ 143 h 143"/>
                </a:gdLst>
                <a:ahLst/>
                <a:cxnLst>
                  <a:cxn ang="T10">
                    <a:pos x="T0" y="T1"/>
                  </a:cxn>
                  <a:cxn ang="T11">
                    <a:pos x="T2" y="T3"/>
                  </a:cxn>
                  <a:cxn ang="T12">
                    <a:pos x="T4" y="T5"/>
                  </a:cxn>
                  <a:cxn ang="T13">
                    <a:pos x="T6" y="T7"/>
                  </a:cxn>
                  <a:cxn ang="T14">
                    <a:pos x="T8" y="T9"/>
                  </a:cxn>
                </a:cxnLst>
                <a:rect l="T15" t="T16" r="T17" b="T18"/>
                <a:pathLst>
                  <a:path w="640" h="143">
                    <a:moveTo>
                      <a:pt x="640" y="77"/>
                    </a:moveTo>
                    <a:cubicBezTo>
                      <a:pt x="494" y="132"/>
                      <a:pt x="250" y="124"/>
                      <a:pt x="95" y="59"/>
                    </a:cubicBezTo>
                    <a:cubicBezTo>
                      <a:pt x="53" y="42"/>
                      <a:pt x="21" y="22"/>
                      <a:pt x="0" y="0"/>
                    </a:cubicBezTo>
                    <a:cubicBezTo>
                      <a:pt x="10" y="73"/>
                      <a:pt x="169" y="136"/>
                      <a:pt x="354" y="140"/>
                    </a:cubicBezTo>
                    <a:cubicBezTo>
                      <a:pt x="478" y="143"/>
                      <a:pt x="587" y="119"/>
                      <a:pt x="640" y="77"/>
                    </a:cubicBezTo>
                  </a:path>
                </a:pathLst>
              </a:custGeom>
              <a:solidFill>
                <a:srgbClr val="000000"/>
              </a:solidFill>
              <a:ln w="0">
                <a:solidFill>
                  <a:srgbClr val="000000"/>
                </a:solidFill>
                <a:round/>
                <a:headEnd/>
                <a:tailEnd/>
              </a:ln>
            </p:spPr>
            <p:txBody>
              <a:bodyPr/>
              <a:lstStyle/>
              <a:p>
                <a:endParaRPr lang="en-US"/>
              </a:p>
            </p:txBody>
          </p:sp>
          <p:sp>
            <p:nvSpPr>
              <p:cNvPr id="21808" name="Freeform 152"/>
              <p:cNvSpPr>
                <a:spLocks/>
              </p:cNvSpPr>
              <p:nvPr/>
            </p:nvSpPr>
            <p:spPr bwMode="auto">
              <a:xfrm>
                <a:off x="4274" y="1894"/>
                <a:ext cx="144" cy="30"/>
              </a:xfrm>
              <a:custGeom>
                <a:avLst/>
                <a:gdLst>
                  <a:gd name="T0" fmla="*/ 0 w 426"/>
                  <a:gd name="T1" fmla="*/ 0 h 106"/>
                  <a:gd name="T2" fmla="*/ 0 w 426"/>
                  <a:gd name="T3" fmla="*/ 0 h 106"/>
                  <a:gd name="T4" fmla="*/ 0 w 426"/>
                  <a:gd name="T5" fmla="*/ 0 h 106"/>
                  <a:gd name="T6" fmla="*/ 0 w 426"/>
                  <a:gd name="T7" fmla="*/ 0 h 106"/>
                  <a:gd name="T8" fmla="*/ 0 w 426"/>
                  <a:gd name="T9" fmla="*/ 0 h 106"/>
                  <a:gd name="T10" fmla="*/ 0 60000 65536"/>
                  <a:gd name="T11" fmla="*/ 0 60000 65536"/>
                  <a:gd name="T12" fmla="*/ 0 60000 65536"/>
                  <a:gd name="T13" fmla="*/ 0 60000 65536"/>
                  <a:gd name="T14" fmla="*/ 0 60000 65536"/>
                  <a:gd name="T15" fmla="*/ 0 w 426"/>
                  <a:gd name="T16" fmla="*/ 0 h 106"/>
                  <a:gd name="T17" fmla="*/ 426 w 426"/>
                  <a:gd name="T18" fmla="*/ 106 h 106"/>
                </a:gdLst>
                <a:ahLst/>
                <a:cxnLst>
                  <a:cxn ang="T10">
                    <a:pos x="T0" y="T1"/>
                  </a:cxn>
                  <a:cxn ang="T11">
                    <a:pos x="T2" y="T3"/>
                  </a:cxn>
                  <a:cxn ang="T12">
                    <a:pos x="T4" y="T5"/>
                  </a:cxn>
                  <a:cxn ang="T13">
                    <a:pos x="T6" y="T7"/>
                  </a:cxn>
                  <a:cxn ang="T14">
                    <a:pos x="T8" y="T9"/>
                  </a:cxn>
                </a:cxnLst>
                <a:rect l="T15" t="T16" r="T17" b="T18"/>
                <a:pathLst>
                  <a:path w="426" h="106">
                    <a:moveTo>
                      <a:pt x="0" y="94"/>
                    </a:moveTo>
                    <a:cubicBezTo>
                      <a:pt x="100" y="102"/>
                      <a:pt x="263" y="75"/>
                      <a:pt x="365" y="34"/>
                    </a:cubicBezTo>
                    <a:cubicBezTo>
                      <a:pt x="392" y="23"/>
                      <a:pt x="413" y="11"/>
                      <a:pt x="426" y="0"/>
                    </a:cubicBezTo>
                    <a:cubicBezTo>
                      <a:pt x="422" y="31"/>
                      <a:pt x="318" y="73"/>
                      <a:pt x="194" y="92"/>
                    </a:cubicBezTo>
                    <a:cubicBezTo>
                      <a:pt x="112" y="105"/>
                      <a:pt x="37" y="106"/>
                      <a:pt x="0" y="94"/>
                    </a:cubicBezTo>
                  </a:path>
                </a:pathLst>
              </a:custGeom>
              <a:solidFill>
                <a:srgbClr val="000000"/>
              </a:solidFill>
              <a:ln w="0">
                <a:solidFill>
                  <a:srgbClr val="000000"/>
                </a:solidFill>
                <a:round/>
                <a:headEnd/>
                <a:tailEnd/>
              </a:ln>
            </p:spPr>
            <p:txBody>
              <a:bodyPr/>
              <a:lstStyle/>
              <a:p>
                <a:endParaRPr lang="en-US"/>
              </a:p>
            </p:txBody>
          </p:sp>
          <p:sp>
            <p:nvSpPr>
              <p:cNvPr id="21809" name="Freeform 153"/>
              <p:cNvSpPr>
                <a:spLocks/>
              </p:cNvSpPr>
              <p:nvPr/>
            </p:nvSpPr>
            <p:spPr bwMode="auto">
              <a:xfrm>
                <a:off x="4266" y="1886"/>
                <a:ext cx="152" cy="31"/>
              </a:xfrm>
              <a:custGeom>
                <a:avLst/>
                <a:gdLst>
                  <a:gd name="T0" fmla="*/ 0 w 451"/>
                  <a:gd name="T1" fmla="*/ 0 h 109"/>
                  <a:gd name="T2" fmla="*/ 0 w 451"/>
                  <a:gd name="T3" fmla="*/ 0 h 109"/>
                  <a:gd name="T4" fmla="*/ 0 w 451"/>
                  <a:gd name="T5" fmla="*/ 0 h 109"/>
                  <a:gd name="T6" fmla="*/ 0 w 451"/>
                  <a:gd name="T7" fmla="*/ 0 h 109"/>
                  <a:gd name="T8" fmla="*/ 0 w 451"/>
                  <a:gd name="T9" fmla="*/ 0 h 109"/>
                  <a:gd name="T10" fmla="*/ 0 60000 65536"/>
                  <a:gd name="T11" fmla="*/ 0 60000 65536"/>
                  <a:gd name="T12" fmla="*/ 0 60000 65536"/>
                  <a:gd name="T13" fmla="*/ 0 60000 65536"/>
                  <a:gd name="T14" fmla="*/ 0 60000 65536"/>
                  <a:gd name="T15" fmla="*/ 0 w 451"/>
                  <a:gd name="T16" fmla="*/ 0 h 109"/>
                  <a:gd name="T17" fmla="*/ 451 w 451"/>
                  <a:gd name="T18" fmla="*/ 109 h 109"/>
                </a:gdLst>
                <a:ahLst/>
                <a:cxnLst>
                  <a:cxn ang="T10">
                    <a:pos x="T0" y="T1"/>
                  </a:cxn>
                  <a:cxn ang="T11">
                    <a:pos x="T2" y="T3"/>
                  </a:cxn>
                  <a:cxn ang="T12">
                    <a:pos x="T4" y="T5"/>
                  </a:cxn>
                  <a:cxn ang="T13">
                    <a:pos x="T6" y="T7"/>
                  </a:cxn>
                  <a:cxn ang="T14">
                    <a:pos x="T8" y="T9"/>
                  </a:cxn>
                </a:cxnLst>
                <a:rect l="T15" t="T16" r="T17" b="T18"/>
                <a:pathLst>
                  <a:path w="451" h="109">
                    <a:moveTo>
                      <a:pt x="451" y="11"/>
                    </a:moveTo>
                    <a:cubicBezTo>
                      <a:pt x="346" y="4"/>
                      <a:pt x="173" y="32"/>
                      <a:pt x="66" y="75"/>
                    </a:cubicBezTo>
                    <a:cubicBezTo>
                      <a:pt x="37" y="86"/>
                      <a:pt x="14" y="98"/>
                      <a:pt x="0" y="109"/>
                    </a:cubicBezTo>
                    <a:cubicBezTo>
                      <a:pt x="5" y="78"/>
                      <a:pt x="115" y="36"/>
                      <a:pt x="247" y="15"/>
                    </a:cubicBezTo>
                    <a:cubicBezTo>
                      <a:pt x="334" y="1"/>
                      <a:pt x="412" y="0"/>
                      <a:pt x="451" y="11"/>
                    </a:cubicBezTo>
                  </a:path>
                </a:pathLst>
              </a:custGeom>
              <a:solidFill>
                <a:srgbClr val="000000"/>
              </a:solidFill>
              <a:ln w="0">
                <a:solidFill>
                  <a:srgbClr val="000000"/>
                </a:solidFill>
                <a:round/>
                <a:headEnd/>
                <a:tailEnd/>
              </a:ln>
            </p:spPr>
            <p:txBody>
              <a:bodyPr/>
              <a:lstStyle/>
              <a:p>
                <a:endParaRPr lang="en-US"/>
              </a:p>
            </p:txBody>
          </p:sp>
          <p:sp>
            <p:nvSpPr>
              <p:cNvPr id="21810" name="Freeform 154"/>
              <p:cNvSpPr>
                <a:spLocks/>
              </p:cNvSpPr>
              <p:nvPr/>
            </p:nvSpPr>
            <p:spPr bwMode="auto">
              <a:xfrm>
                <a:off x="4264" y="1827"/>
                <a:ext cx="75" cy="85"/>
              </a:xfrm>
              <a:custGeom>
                <a:avLst/>
                <a:gdLst>
                  <a:gd name="T0" fmla="*/ 0 w 222"/>
                  <a:gd name="T1" fmla="*/ 0 h 300"/>
                  <a:gd name="T2" fmla="*/ 0 w 222"/>
                  <a:gd name="T3" fmla="*/ 0 h 300"/>
                  <a:gd name="T4" fmla="*/ 0 w 222"/>
                  <a:gd name="T5" fmla="*/ 0 h 300"/>
                  <a:gd name="T6" fmla="*/ 0 w 222"/>
                  <a:gd name="T7" fmla="*/ 0 h 300"/>
                  <a:gd name="T8" fmla="*/ 0 w 222"/>
                  <a:gd name="T9" fmla="*/ 0 h 300"/>
                  <a:gd name="T10" fmla="*/ 0 w 222"/>
                  <a:gd name="T11" fmla="*/ 0 h 300"/>
                  <a:gd name="T12" fmla="*/ 0 w 222"/>
                  <a:gd name="T13" fmla="*/ 0 h 300"/>
                  <a:gd name="T14" fmla="*/ 0 w 222"/>
                  <a:gd name="T15" fmla="*/ 0 h 300"/>
                  <a:gd name="T16" fmla="*/ 0 w 222"/>
                  <a:gd name="T17" fmla="*/ 0 h 300"/>
                  <a:gd name="T18" fmla="*/ 0 w 222"/>
                  <a:gd name="T19" fmla="*/ 0 h 3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2"/>
                  <a:gd name="T31" fmla="*/ 0 h 300"/>
                  <a:gd name="T32" fmla="*/ 222 w 222"/>
                  <a:gd name="T33" fmla="*/ 300 h 3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2" h="300">
                    <a:moveTo>
                      <a:pt x="180" y="300"/>
                    </a:moveTo>
                    <a:cubicBezTo>
                      <a:pt x="181" y="253"/>
                      <a:pt x="148" y="209"/>
                      <a:pt x="97" y="192"/>
                    </a:cubicBezTo>
                    <a:cubicBezTo>
                      <a:pt x="23" y="151"/>
                      <a:pt x="0" y="66"/>
                      <a:pt x="45" y="2"/>
                    </a:cubicBezTo>
                    <a:cubicBezTo>
                      <a:pt x="45" y="1"/>
                      <a:pt x="45" y="1"/>
                      <a:pt x="46" y="0"/>
                    </a:cubicBezTo>
                    <a:cubicBezTo>
                      <a:pt x="55" y="9"/>
                      <a:pt x="68" y="14"/>
                      <a:pt x="82" y="15"/>
                    </a:cubicBezTo>
                    <a:cubicBezTo>
                      <a:pt x="45" y="49"/>
                      <a:pt x="47" y="104"/>
                      <a:pt x="87" y="139"/>
                    </a:cubicBezTo>
                    <a:cubicBezTo>
                      <a:pt x="95" y="145"/>
                      <a:pt x="105" y="151"/>
                      <a:pt x="115" y="155"/>
                    </a:cubicBezTo>
                    <a:cubicBezTo>
                      <a:pt x="170" y="184"/>
                      <a:pt x="208" y="232"/>
                      <a:pt x="222" y="287"/>
                    </a:cubicBezTo>
                    <a:lnTo>
                      <a:pt x="180" y="300"/>
                    </a:lnTo>
                    <a:close/>
                  </a:path>
                </a:pathLst>
              </a:custGeom>
              <a:solidFill>
                <a:srgbClr val="000000"/>
              </a:solidFill>
              <a:ln w="0">
                <a:solidFill>
                  <a:srgbClr val="000000"/>
                </a:solidFill>
                <a:round/>
                <a:headEnd/>
                <a:tailEnd/>
              </a:ln>
            </p:spPr>
            <p:txBody>
              <a:bodyPr/>
              <a:lstStyle/>
              <a:p>
                <a:endParaRPr lang="en-US"/>
              </a:p>
            </p:txBody>
          </p:sp>
          <p:sp>
            <p:nvSpPr>
              <p:cNvPr id="21811" name="Freeform 155"/>
              <p:cNvSpPr>
                <a:spLocks/>
              </p:cNvSpPr>
              <p:nvPr/>
            </p:nvSpPr>
            <p:spPr bwMode="auto">
              <a:xfrm>
                <a:off x="4278" y="1817"/>
                <a:ext cx="23" cy="16"/>
              </a:xfrm>
              <a:custGeom>
                <a:avLst/>
                <a:gdLst>
                  <a:gd name="T0" fmla="*/ 0 w 69"/>
                  <a:gd name="T1" fmla="*/ 0 h 59"/>
                  <a:gd name="T2" fmla="*/ 0 w 69"/>
                  <a:gd name="T3" fmla="*/ 0 h 59"/>
                  <a:gd name="T4" fmla="*/ 0 w 69"/>
                  <a:gd name="T5" fmla="*/ 0 h 59"/>
                  <a:gd name="T6" fmla="*/ 0 w 69"/>
                  <a:gd name="T7" fmla="*/ 0 h 59"/>
                  <a:gd name="T8" fmla="*/ 0 w 69"/>
                  <a:gd name="T9" fmla="*/ 0 h 59"/>
                  <a:gd name="T10" fmla="*/ 0 w 69"/>
                  <a:gd name="T11" fmla="*/ 0 h 59"/>
                  <a:gd name="T12" fmla="*/ 0 w 69"/>
                  <a:gd name="T13" fmla="*/ 0 h 59"/>
                  <a:gd name="T14" fmla="*/ 0 w 69"/>
                  <a:gd name="T15" fmla="*/ 0 h 59"/>
                  <a:gd name="T16" fmla="*/ 0 w 69"/>
                  <a:gd name="T17" fmla="*/ 0 h 59"/>
                  <a:gd name="T18" fmla="*/ 0 w 69"/>
                  <a:gd name="T19" fmla="*/ 0 h 59"/>
                  <a:gd name="T20" fmla="*/ 0 w 69"/>
                  <a:gd name="T21" fmla="*/ 0 h 59"/>
                  <a:gd name="T22" fmla="*/ 0 w 69"/>
                  <a:gd name="T23" fmla="*/ 0 h 59"/>
                  <a:gd name="T24" fmla="*/ 0 w 69"/>
                  <a:gd name="T25" fmla="*/ 0 h 5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9"/>
                  <a:gd name="T40" fmla="*/ 0 h 59"/>
                  <a:gd name="T41" fmla="*/ 69 w 69"/>
                  <a:gd name="T42" fmla="*/ 59 h 5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9" h="59">
                    <a:moveTo>
                      <a:pt x="2" y="39"/>
                    </a:moveTo>
                    <a:lnTo>
                      <a:pt x="0" y="17"/>
                    </a:lnTo>
                    <a:lnTo>
                      <a:pt x="10" y="23"/>
                    </a:lnTo>
                    <a:lnTo>
                      <a:pt x="26" y="0"/>
                    </a:lnTo>
                    <a:cubicBezTo>
                      <a:pt x="27" y="7"/>
                      <a:pt x="28" y="14"/>
                      <a:pt x="30" y="20"/>
                    </a:cubicBezTo>
                    <a:cubicBezTo>
                      <a:pt x="35" y="18"/>
                      <a:pt x="41" y="16"/>
                      <a:pt x="46" y="14"/>
                    </a:cubicBezTo>
                    <a:lnTo>
                      <a:pt x="40" y="27"/>
                    </a:lnTo>
                    <a:lnTo>
                      <a:pt x="69" y="23"/>
                    </a:lnTo>
                    <a:lnTo>
                      <a:pt x="50" y="40"/>
                    </a:lnTo>
                    <a:lnTo>
                      <a:pt x="60" y="47"/>
                    </a:lnTo>
                    <a:lnTo>
                      <a:pt x="32" y="59"/>
                    </a:lnTo>
                    <a:lnTo>
                      <a:pt x="2" y="39"/>
                    </a:lnTo>
                    <a:close/>
                  </a:path>
                </a:pathLst>
              </a:custGeom>
              <a:solidFill>
                <a:srgbClr val="000000"/>
              </a:solidFill>
              <a:ln w="0">
                <a:solidFill>
                  <a:srgbClr val="000000"/>
                </a:solidFill>
                <a:round/>
                <a:headEnd/>
                <a:tailEnd/>
              </a:ln>
            </p:spPr>
            <p:txBody>
              <a:bodyPr/>
              <a:lstStyle/>
              <a:p>
                <a:endParaRPr lang="en-US"/>
              </a:p>
            </p:txBody>
          </p:sp>
          <p:pic>
            <p:nvPicPr>
              <p:cNvPr id="21812" name="Picture 156"/>
              <p:cNvPicPr>
                <a:picLocks noChangeAspect="1" noChangeArrowheads="1"/>
              </p:cNvPicPr>
              <p:nvPr/>
            </p:nvPicPr>
            <p:blipFill>
              <a:blip r:embed="rId7" cstate="print"/>
              <a:srcRect/>
              <a:stretch>
                <a:fillRect/>
              </a:stretch>
            </p:blipFill>
            <p:spPr bwMode="auto">
              <a:xfrm>
                <a:off x="4269" y="1996"/>
                <a:ext cx="210" cy="82"/>
              </a:xfrm>
              <a:prstGeom prst="rect">
                <a:avLst/>
              </a:prstGeom>
              <a:noFill/>
              <a:ln w="9525">
                <a:noFill/>
                <a:miter lim="800000"/>
                <a:headEnd/>
                <a:tailEnd/>
              </a:ln>
            </p:spPr>
          </p:pic>
          <p:pic>
            <p:nvPicPr>
              <p:cNvPr id="21813" name="Picture 157"/>
              <p:cNvPicPr>
                <a:picLocks noChangeAspect="1" noChangeArrowheads="1"/>
              </p:cNvPicPr>
              <p:nvPr/>
            </p:nvPicPr>
            <p:blipFill>
              <a:blip r:embed="rId8" cstate="print"/>
              <a:srcRect/>
              <a:stretch>
                <a:fillRect/>
              </a:stretch>
            </p:blipFill>
            <p:spPr bwMode="auto">
              <a:xfrm>
                <a:off x="4269" y="2150"/>
                <a:ext cx="216" cy="82"/>
              </a:xfrm>
              <a:prstGeom prst="rect">
                <a:avLst/>
              </a:prstGeom>
              <a:noFill/>
              <a:ln w="9525">
                <a:noFill/>
                <a:miter lim="800000"/>
                <a:headEnd/>
                <a:tailEnd/>
              </a:ln>
            </p:spPr>
          </p:pic>
          <p:sp>
            <p:nvSpPr>
              <p:cNvPr id="21814" name="Freeform 158"/>
              <p:cNvSpPr>
                <a:spLocks/>
              </p:cNvSpPr>
              <p:nvPr/>
            </p:nvSpPr>
            <p:spPr bwMode="auto">
              <a:xfrm>
                <a:off x="4482" y="1937"/>
                <a:ext cx="46" cy="237"/>
              </a:xfrm>
              <a:custGeom>
                <a:avLst/>
                <a:gdLst>
                  <a:gd name="T0" fmla="*/ 0 w 137"/>
                  <a:gd name="T1" fmla="*/ 0 h 837"/>
                  <a:gd name="T2" fmla="*/ 0 w 137"/>
                  <a:gd name="T3" fmla="*/ 0 h 837"/>
                  <a:gd name="T4" fmla="*/ 0 w 137"/>
                  <a:gd name="T5" fmla="*/ 0 h 837"/>
                  <a:gd name="T6" fmla="*/ 0 60000 65536"/>
                  <a:gd name="T7" fmla="*/ 0 60000 65536"/>
                  <a:gd name="T8" fmla="*/ 0 60000 65536"/>
                  <a:gd name="T9" fmla="*/ 0 w 137"/>
                  <a:gd name="T10" fmla="*/ 0 h 837"/>
                  <a:gd name="T11" fmla="*/ 137 w 137"/>
                  <a:gd name="T12" fmla="*/ 837 h 837"/>
                </a:gdLst>
                <a:ahLst/>
                <a:cxnLst>
                  <a:cxn ang="T6">
                    <a:pos x="T0" y="T1"/>
                  </a:cxn>
                  <a:cxn ang="T7">
                    <a:pos x="T2" y="T3"/>
                  </a:cxn>
                  <a:cxn ang="T8">
                    <a:pos x="T4" y="T5"/>
                  </a:cxn>
                </a:cxnLst>
                <a:rect l="T9" t="T10" r="T11" b="T12"/>
                <a:pathLst>
                  <a:path w="137" h="837">
                    <a:moveTo>
                      <a:pt x="0" y="0"/>
                    </a:moveTo>
                    <a:cubicBezTo>
                      <a:pt x="114" y="254"/>
                      <a:pt x="137" y="556"/>
                      <a:pt x="65" y="837"/>
                    </a:cubicBezTo>
                    <a:cubicBezTo>
                      <a:pt x="103" y="554"/>
                      <a:pt x="81" y="266"/>
                      <a:pt x="0" y="0"/>
                    </a:cubicBezTo>
                  </a:path>
                </a:pathLst>
              </a:custGeom>
              <a:solidFill>
                <a:srgbClr val="000000"/>
              </a:solidFill>
              <a:ln w="0">
                <a:solidFill>
                  <a:srgbClr val="000000"/>
                </a:solidFill>
                <a:round/>
                <a:headEnd/>
                <a:tailEnd/>
              </a:ln>
            </p:spPr>
            <p:txBody>
              <a:bodyPr/>
              <a:lstStyle/>
              <a:p>
                <a:endParaRPr lang="en-US"/>
              </a:p>
            </p:txBody>
          </p:sp>
          <p:sp>
            <p:nvSpPr>
              <p:cNvPr id="21815" name="Freeform 159"/>
              <p:cNvSpPr>
                <a:spLocks/>
              </p:cNvSpPr>
              <p:nvPr/>
            </p:nvSpPr>
            <p:spPr bwMode="auto">
              <a:xfrm>
                <a:off x="4247" y="2127"/>
                <a:ext cx="18" cy="143"/>
              </a:xfrm>
              <a:custGeom>
                <a:avLst/>
                <a:gdLst>
                  <a:gd name="T0" fmla="*/ 0 w 56"/>
                  <a:gd name="T1" fmla="*/ 0 h 504"/>
                  <a:gd name="T2" fmla="*/ 0 w 56"/>
                  <a:gd name="T3" fmla="*/ 0 h 504"/>
                  <a:gd name="T4" fmla="*/ 0 w 56"/>
                  <a:gd name="T5" fmla="*/ 0 h 504"/>
                  <a:gd name="T6" fmla="*/ 0 60000 65536"/>
                  <a:gd name="T7" fmla="*/ 0 60000 65536"/>
                  <a:gd name="T8" fmla="*/ 0 60000 65536"/>
                  <a:gd name="T9" fmla="*/ 0 w 56"/>
                  <a:gd name="T10" fmla="*/ 0 h 504"/>
                  <a:gd name="T11" fmla="*/ 56 w 56"/>
                  <a:gd name="T12" fmla="*/ 504 h 504"/>
                </a:gdLst>
                <a:ahLst/>
                <a:cxnLst>
                  <a:cxn ang="T6">
                    <a:pos x="T0" y="T1"/>
                  </a:cxn>
                  <a:cxn ang="T7">
                    <a:pos x="T2" y="T3"/>
                  </a:cxn>
                  <a:cxn ang="T8">
                    <a:pos x="T4" y="T5"/>
                  </a:cxn>
                </a:cxnLst>
                <a:rect l="T9" t="T10" r="T11" b="T12"/>
                <a:pathLst>
                  <a:path w="56" h="504">
                    <a:moveTo>
                      <a:pt x="36" y="0"/>
                    </a:moveTo>
                    <a:cubicBezTo>
                      <a:pt x="56" y="168"/>
                      <a:pt x="44" y="339"/>
                      <a:pt x="0" y="504"/>
                    </a:cubicBezTo>
                    <a:cubicBezTo>
                      <a:pt x="33" y="338"/>
                      <a:pt x="46" y="169"/>
                      <a:pt x="36" y="0"/>
                    </a:cubicBezTo>
                  </a:path>
                </a:pathLst>
              </a:custGeom>
              <a:solidFill>
                <a:srgbClr val="000000"/>
              </a:solidFill>
              <a:ln w="0">
                <a:solidFill>
                  <a:srgbClr val="000000"/>
                </a:solidFill>
                <a:round/>
                <a:headEnd/>
                <a:tailEnd/>
              </a:ln>
            </p:spPr>
            <p:txBody>
              <a:bodyPr/>
              <a:lstStyle/>
              <a:p>
                <a:endParaRPr lang="en-US"/>
              </a:p>
            </p:txBody>
          </p:sp>
          <p:sp>
            <p:nvSpPr>
              <p:cNvPr id="21816" name="Freeform 160"/>
              <p:cNvSpPr>
                <a:spLocks/>
              </p:cNvSpPr>
              <p:nvPr/>
            </p:nvSpPr>
            <p:spPr bwMode="auto">
              <a:xfrm>
                <a:off x="4329" y="1913"/>
                <a:ext cx="115" cy="40"/>
              </a:xfrm>
              <a:custGeom>
                <a:avLst/>
                <a:gdLst>
                  <a:gd name="T0" fmla="*/ 0 w 341"/>
                  <a:gd name="T1" fmla="*/ 0 h 141"/>
                  <a:gd name="T2" fmla="*/ 0 w 341"/>
                  <a:gd name="T3" fmla="*/ 0 h 141"/>
                  <a:gd name="T4" fmla="*/ 0 w 341"/>
                  <a:gd name="T5" fmla="*/ 0 h 141"/>
                  <a:gd name="T6" fmla="*/ 0 w 341"/>
                  <a:gd name="T7" fmla="*/ 0 h 141"/>
                  <a:gd name="T8" fmla="*/ 0 w 341"/>
                  <a:gd name="T9" fmla="*/ 0 h 141"/>
                  <a:gd name="T10" fmla="*/ 0 60000 65536"/>
                  <a:gd name="T11" fmla="*/ 0 60000 65536"/>
                  <a:gd name="T12" fmla="*/ 0 60000 65536"/>
                  <a:gd name="T13" fmla="*/ 0 60000 65536"/>
                  <a:gd name="T14" fmla="*/ 0 60000 65536"/>
                  <a:gd name="T15" fmla="*/ 0 w 341"/>
                  <a:gd name="T16" fmla="*/ 0 h 141"/>
                  <a:gd name="T17" fmla="*/ 341 w 341"/>
                  <a:gd name="T18" fmla="*/ 141 h 141"/>
                </a:gdLst>
                <a:ahLst/>
                <a:cxnLst>
                  <a:cxn ang="T10">
                    <a:pos x="T0" y="T1"/>
                  </a:cxn>
                  <a:cxn ang="T11">
                    <a:pos x="T2" y="T3"/>
                  </a:cxn>
                  <a:cxn ang="T12">
                    <a:pos x="T4" y="T5"/>
                  </a:cxn>
                  <a:cxn ang="T13">
                    <a:pos x="T6" y="T7"/>
                  </a:cxn>
                  <a:cxn ang="T14">
                    <a:pos x="T8" y="T9"/>
                  </a:cxn>
                </a:cxnLst>
                <a:rect l="T15" t="T16" r="T17" b="T18"/>
                <a:pathLst>
                  <a:path w="341" h="141">
                    <a:moveTo>
                      <a:pt x="0" y="138"/>
                    </a:moveTo>
                    <a:cubicBezTo>
                      <a:pt x="121" y="135"/>
                      <a:pt x="271" y="75"/>
                      <a:pt x="336" y="4"/>
                    </a:cubicBezTo>
                    <a:cubicBezTo>
                      <a:pt x="338" y="3"/>
                      <a:pt x="339" y="1"/>
                      <a:pt x="341" y="0"/>
                    </a:cubicBezTo>
                    <a:cubicBezTo>
                      <a:pt x="312" y="57"/>
                      <a:pt x="198" y="118"/>
                      <a:pt x="86" y="135"/>
                    </a:cubicBezTo>
                    <a:cubicBezTo>
                      <a:pt x="55" y="140"/>
                      <a:pt x="25" y="141"/>
                      <a:pt x="0" y="138"/>
                    </a:cubicBezTo>
                  </a:path>
                </a:pathLst>
              </a:custGeom>
              <a:solidFill>
                <a:srgbClr val="000000"/>
              </a:solidFill>
              <a:ln w="0">
                <a:solidFill>
                  <a:srgbClr val="000000"/>
                </a:solidFill>
                <a:round/>
                <a:headEnd/>
                <a:tailEnd/>
              </a:ln>
            </p:spPr>
            <p:txBody>
              <a:bodyPr/>
              <a:lstStyle/>
              <a:p>
                <a:endParaRPr lang="en-US"/>
              </a:p>
            </p:txBody>
          </p:sp>
          <p:sp>
            <p:nvSpPr>
              <p:cNvPr id="21817" name="Freeform 161"/>
              <p:cNvSpPr>
                <a:spLocks/>
              </p:cNvSpPr>
              <p:nvPr/>
            </p:nvSpPr>
            <p:spPr bwMode="auto">
              <a:xfrm>
                <a:off x="4302" y="2056"/>
                <a:ext cx="35" cy="37"/>
              </a:xfrm>
              <a:custGeom>
                <a:avLst/>
                <a:gdLst>
                  <a:gd name="T0" fmla="*/ 0 w 35"/>
                  <a:gd name="T1" fmla="*/ 0 h 37"/>
                  <a:gd name="T2" fmla="*/ 35 w 35"/>
                  <a:gd name="T3" fmla="*/ 37 h 37"/>
                  <a:gd name="T4" fmla="*/ 0 w 35"/>
                  <a:gd name="T5" fmla="*/ 3 h 37"/>
                  <a:gd name="T6" fmla="*/ 0 w 35"/>
                  <a:gd name="T7" fmla="*/ 0 h 37"/>
                  <a:gd name="T8" fmla="*/ 0 60000 65536"/>
                  <a:gd name="T9" fmla="*/ 0 60000 65536"/>
                  <a:gd name="T10" fmla="*/ 0 60000 65536"/>
                  <a:gd name="T11" fmla="*/ 0 60000 65536"/>
                  <a:gd name="T12" fmla="*/ 0 w 35"/>
                  <a:gd name="T13" fmla="*/ 0 h 37"/>
                  <a:gd name="T14" fmla="*/ 35 w 35"/>
                  <a:gd name="T15" fmla="*/ 37 h 37"/>
                </a:gdLst>
                <a:ahLst/>
                <a:cxnLst>
                  <a:cxn ang="T8">
                    <a:pos x="T0" y="T1"/>
                  </a:cxn>
                  <a:cxn ang="T9">
                    <a:pos x="T2" y="T3"/>
                  </a:cxn>
                  <a:cxn ang="T10">
                    <a:pos x="T4" y="T5"/>
                  </a:cxn>
                  <a:cxn ang="T11">
                    <a:pos x="T6" y="T7"/>
                  </a:cxn>
                </a:cxnLst>
                <a:rect l="T12" t="T13" r="T14" b="T15"/>
                <a:pathLst>
                  <a:path w="35" h="37">
                    <a:moveTo>
                      <a:pt x="0" y="0"/>
                    </a:moveTo>
                    <a:lnTo>
                      <a:pt x="35" y="37"/>
                    </a:lnTo>
                    <a:lnTo>
                      <a:pt x="0" y="3"/>
                    </a:lnTo>
                    <a:lnTo>
                      <a:pt x="0" y="0"/>
                    </a:lnTo>
                    <a:close/>
                  </a:path>
                </a:pathLst>
              </a:custGeom>
              <a:solidFill>
                <a:srgbClr val="000000"/>
              </a:solidFill>
              <a:ln w="9525">
                <a:noFill/>
                <a:round/>
                <a:headEnd/>
                <a:tailEnd/>
              </a:ln>
            </p:spPr>
            <p:txBody>
              <a:bodyPr/>
              <a:lstStyle/>
              <a:p>
                <a:endParaRPr lang="en-US"/>
              </a:p>
            </p:txBody>
          </p:sp>
          <p:sp>
            <p:nvSpPr>
              <p:cNvPr id="21818" name="Freeform 162"/>
              <p:cNvSpPr>
                <a:spLocks/>
              </p:cNvSpPr>
              <p:nvPr/>
            </p:nvSpPr>
            <p:spPr bwMode="auto">
              <a:xfrm>
                <a:off x="4363" y="2208"/>
                <a:ext cx="36" cy="38"/>
              </a:xfrm>
              <a:custGeom>
                <a:avLst/>
                <a:gdLst>
                  <a:gd name="T0" fmla="*/ 0 w 36"/>
                  <a:gd name="T1" fmla="*/ 0 h 38"/>
                  <a:gd name="T2" fmla="*/ 36 w 36"/>
                  <a:gd name="T3" fmla="*/ 38 h 38"/>
                  <a:gd name="T4" fmla="*/ 0 w 36"/>
                  <a:gd name="T5" fmla="*/ 3 h 38"/>
                  <a:gd name="T6" fmla="*/ 0 w 36"/>
                  <a:gd name="T7" fmla="*/ 0 h 38"/>
                  <a:gd name="T8" fmla="*/ 0 60000 65536"/>
                  <a:gd name="T9" fmla="*/ 0 60000 65536"/>
                  <a:gd name="T10" fmla="*/ 0 60000 65536"/>
                  <a:gd name="T11" fmla="*/ 0 60000 65536"/>
                  <a:gd name="T12" fmla="*/ 0 w 36"/>
                  <a:gd name="T13" fmla="*/ 0 h 38"/>
                  <a:gd name="T14" fmla="*/ 36 w 36"/>
                  <a:gd name="T15" fmla="*/ 38 h 38"/>
                </a:gdLst>
                <a:ahLst/>
                <a:cxnLst>
                  <a:cxn ang="T8">
                    <a:pos x="T0" y="T1"/>
                  </a:cxn>
                  <a:cxn ang="T9">
                    <a:pos x="T2" y="T3"/>
                  </a:cxn>
                  <a:cxn ang="T10">
                    <a:pos x="T4" y="T5"/>
                  </a:cxn>
                  <a:cxn ang="T11">
                    <a:pos x="T6" y="T7"/>
                  </a:cxn>
                </a:cxnLst>
                <a:rect l="T12" t="T13" r="T14" b="T15"/>
                <a:pathLst>
                  <a:path w="36" h="38">
                    <a:moveTo>
                      <a:pt x="0" y="0"/>
                    </a:moveTo>
                    <a:lnTo>
                      <a:pt x="36" y="38"/>
                    </a:lnTo>
                    <a:lnTo>
                      <a:pt x="0" y="3"/>
                    </a:lnTo>
                    <a:lnTo>
                      <a:pt x="0" y="0"/>
                    </a:lnTo>
                    <a:close/>
                  </a:path>
                </a:pathLst>
              </a:custGeom>
              <a:solidFill>
                <a:srgbClr val="000000"/>
              </a:solidFill>
              <a:ln w="9525">
                <a:noFill/>
                <a:round/>
                <a:headEnd/>
                <a:tailEnd/>
              </a:ln>
            </p:spPr>
            <p:txBody>
              <a:bodyPr/>
              <a:lstStyle/>
              <a:p>
                <a:endParaRPr lang="en-US"/>
              </a:p>
            </p:txBody>
          </p:sp>
          <p:sp>
            <p:nvSpPr>
              <p:cNvPr id="21819" name="Freeform 163"/>
              <p:cNvSpPr>
                <a:spLocks/>
              </p:cNvSpPr>
              <p:nvPr/>
            </p:nvSpPr>
            <p:spPr bwMode="auto">
              <a:xfrm>
                <a:off x="4389" y="1992"/>
                <a:ext cx="30" cy="41"/>
              </a:xfrm>
              <a:custGeom>
                <a:avLst/>
                <a:gdLst>
                  <a:gd name="T0" fmla="*/ 30 w 30"/>
                  <a:gd name="T1" fmla="*/ 0 h 41"/>
                  <a:gd name="T2" fmla="*/ 0 w 30"/>
                  <a:gd name="T3" fmla="*/ 41 h 41"/>
                  <a:gd name="T4" fmla="*/ 27 w 30"/>
                  <a:gd name="T5" fmla="*/ 1 h 41"/>
                  <a:gd name="T6" fmla="*/ 30 w 30"/>
                  <a:gd name="T7" fmla="*/ 0 h 41"/>
                  <a:gd name="T8" fmla="*/ 0 60000 65536"/>
                  <a:gd name="T9" fmla="*/ 0 60000 65536"/>
                  <a:gd name="T10" fmla="*/ 0 60000 65536"/>
                  <a:gd name="T11" fmla="*/ 0 60000 65536"/>
                  <a:gd name="T12" fmla="*/ 0 w 30"/>
                  <a:gd name="T13" fmla="*/ 0 h 41"/>
                  <a:gd name="T14" fmla="*/ 30 w 30"/>
                  <a:gd name="T15" fmla="*/ 41 h 41"/>
                </a:gdLst>
                <a:ahLst/>
                <a:cxnLst>
                  <a:cxn ang="T8">
                    <a:pos x="T0" y="T1"/>
                  </a:cxn>
                  <a:cxn ang="T9">
                    <a:pos x="T2" y="T3"/>
                  </a:cxn>
                  <a:cxn ang="T10">
                    <a:pos x="T4" y="T5"/>
                  </a:cxn>
                  <a:cxn ang="T11">
                    <a:pos x="T6" y="T7"/>
                  </a:cxn>
                </a:cxnLst>
                <a:rect l="T12" t="T13" r="T14" b="T15"/>
                <a:pathLst>
                  <a:path w="30" h="41">
                    <a:moveTo>
                      <a:pt x="30" y="0"/>
                    </a:moveTo>
                    <a:lnTo>
                      <a:pt x="0" y="41"/>
                    </a:lnTo>
                    <a:lnTo>
                      <a:pt x="27" y="1"/>
                    </a:lnTo>
                    <a:lnTo>
                      <a:pt x="30" y="0"/>
                    </a:lnTo>
                    <a:close/>
                  </a:path>
                </a:pathLst>
              </a:custGeom>
              <a:solidFill>
                <a:srgbClr val="000000"/>
              </a:solidFill>
              <a:ln w="9525">
                <a:noFill/>
                <a:round/>
                <a:headEnd/>
                <a:tailEnd/>
              </a:ln>
            </p:spPr>
            <p:txBody>
              <a:bodyPr/>
              <a:lstStyle/>
              <a:p>
                <a:endParaRPr lang="en-US"/>
              </a:p>
            </p:txBody>
          </p:sp>
          <p:sp>
            <p:nvSpPr>
              <p:cNvPr id="21820" name="Freeform 164"/>
              <p:cNvSpPr>
                <a:spLocks/>
              </p:cNvSpPr>
              <p:nvPr/>
            </p:nvSpPr>
            <p:spPr bwMode="auto">
              <a:xfrm>
                <a:off x="4326" y="2157"/>
                <a:ext cx="34" cy="39"/>
              </a:xfrm>
              <a:custGeom>
                <a:avLst/>
                <a:gdLst>
                  <a:gd name="T0" fmla="*/ 34 w 34"/>
                  <a:gd name="T1" fmla="*/ 0 h 39"/>
                  <a:gd name="T2" fmla="*/ 0 w 34"/>
                  <a:gd name="T3" fmla="*/ 39 h 39"/>
                  <a:gd name="T4" fmla="*/ 31 w 34"/>
                  <a:gd name="T5" fmla="*/ 1 h 39"/>
                  <a:gd name="T6" fmla="*/ 34 w 34"/>
                  <a:gd name="T7" fmla="*/ 0 h 39"/>
                  <a:gd name="T8" fmla="*/ 0 60000 65536"/>
                  <a:gd name="T9" fmla="*/ 0 60000 65536"/>
                  <a:gd name="T10" fmla="*/ 0 60000 65536"/>
                  <a:gd name="T11" fmla="*/ 0 60000 65536"/>
                  <a:gd name="T12" fmla="*/ 0 w 34"/>
                  <a:gd name="T13" fmla="*/ 0 h 39"/>
                  <a:gd name="T14" fmla="*/ 34 w 34"/>
                  <a:gd name="T15" fmla="*/ 39 h 39"/>
                </a:gdLst>
                <a:ahLst/>
                <a:cxnLst>
                  <a:cxn ang="T8">
                    <a:pos x="T0" y="T1"/>
                  </a:cxn>
                  <a:cxn ang="T9">
                    <a:pos x="T2" y="T3"/>
                  </a:cxn>
                  <a:cxn ang="T10">
                    <a:pos x="T4" y="T5"/>
                  </a:cxn>
                  <a:cxn ang="T11">
                    <a:pos x="T6" y="T7"/>
                  </a:cxn>
                </a:cxnLst>
                <a:rect l="T12" t="T13" r="T14" b="T15"/>
                <a:pathLst>
                  <a:path w="34" h="39">
                    <a:moveTo>
                      <a:pt x="34" y="0"/>
                    </a:moveTo>
                    <a:lnTo>
                      <a:pt x="0" y="39"/>
                    </a:lnTo>
                    <a:lnTo>
                      <a:pt x="31" y="1"/>
                    </a:lnTo>
                    <a:lnTo>
                      <a:pt x="34" y="0"/>
                    </a:lnTo>
                    <a:close/>
                  </a:path>
                </a:pathLst>
              </a:custGeom>
              <a:solidFill>
                <a:srgbClr val="000000"/>
              </a:solidFill>
              <a:ln w="9525">
                <a:noFill/>
                <a:round/>
                <a:headEnd/>
                <a:tailEnd/>
              </a:ln>
            </p:spPr>
            <p:txBody>
              <a:bodyPr/>
              <a:lstStyle/>
              <a:p>
                <a:endParaRPr lang="en-US"/>
              </a:p>
            </p:txBody>
          </p:sp>
          <p:sp>
            <p:nvSpPr>
              <p:cNvPr id="21821" name="Freeform 165"/>
              <p:cNvSpPr>
                <a:spLocks/>
              </p:cNvSpPr>
              <p:nvPr/>
            </p:nvSpPr>
            <p:spPr bwMode="auto">
              <a:xfrm>
                <a:off x="4457" y="2146"/>
                <a:ext cx="25" cy="27"/>
              </a:xfrm>
              <a:custGeom>
                <a:avLst/>
                <a:gdLst>
                  <a:gd name="T0" fmla="*/ 25 w 25"/>
                  <a:gd name="T1" fmla="*/ 0 h 27"/>
                  <a:gd name="T2" fmla="*/ 0 w 25"/>
                  <a:gd name="T3" fmla="*/ 27 h 27"/>
                  <a:gd name="T4" fmla="*/ 22 w 25"/>
                  <a:gd name="T5" fmla="*/ 0 h 27"/>
                  <a:gd name="T6" fmla="*/ 25 w 25"/>
                  <a:gd name="T7" fmla="*/ 0 h 27"/>
                  <a:gd name="T8" fmla="*/ 0 60000 65536"/>
                  <a:gd name="T9" fmla="*/ 0 60000 65536"/>
                  <a:gd name="T10" fmla="*/ 0 60000 65536"/>
                  <a:gd name="T11" fmla="*/ 0 60000 65536"/>
                  <a:gd name="T12" fmla="*/ 0 w 25"/>
                  <a:gd name="T13" fmla="*/ 0 h 27"/>
                  <a:gd name="T14" fmla="*/ 25 w 25"/>
                  <a:gd name="T15" fmla="*/ 27 h 27"/>
                </a:gdLst>
                <a:ahLst/>
                <a:cxnLst>
                  <a:cxn ang="T8">
                    <a:pos x="T0" y="T1"/>
                  </a:cxn>
                  <a:cxn ang="T9">
                    <a:pos x="T2" y="T3"/>
                  </a:cxn>
                  <a:cxn ang="T10">
                    <a:pos x="T4" y="T5"/>
                  </a:cxn>
                  <a:cxn ang="T11">
                    <a:pos x="T6" y="T7"/>
                  </a:cxn>
                </a:cxnLst>
                <a:rect l="T12" t="T13" r="T14" b="T15"/>
                <a:pathLst>
                  <a:path w="25" h="27">
                    <a:moveTo>
                      <a:pt x="25" y="0"/>
                    </a:moveTo>
                    <a:lnTo>
                      <a:pt x="0" y="27"/>
                    </a:lnTo>
                    <a:lnTo>
                      <a:pt x="22" y="0"/>
                    </a:lnTo>
                    <a:lnTo>
                      <a:pt x="25" y="0"/>
                    </a:lnTo>
                    <a:close/>
                  </a:path>
                </a:pathLst>
              </a:custGeom>
              <a:solidFill>
                <a:srgbClr val="000000"/>
              </a:solidFill>
              <a:ln w="9525">
                <a:noFill/>
                <a:round/>
                <a:headEnd/>
                <a:tailEnd/>
              </a:ln>
            </p:spPr>
            <p:txBody>
              <a:bodyPr/>
              <a:lstStyle/>
              <a:p>
                <a:endParaRPr lang="en-US"/>
              </a:p>
            </p:txBody>
          </p:sp>
          <p:sp>
            <p:nvSpPr>
              <p:cNvPr id="21822" name="Freeform 166"/>
              <p:cNvSpPr>
                <a:spLocks/>
              </p:cNvSpPr>
              <p:nvPr/>
            </p:nvSpPr>
            <p:spPr bwMode="auto">
              <a:xfrm>
                <a:off x="4395" y="2057"/>
                <a:ext cx="24" cy="27"/>
              </a:xfrm>
              <a:custGeom>
                <a:avLst/>
                <a:gdLst>
                  <a:gd name="T0" fmla="*/ 24 w 24"/>
                  <a:gd name="T1" fmla="*/ 0 h 27"/>
                  <a:gd name="T2" fmla="*/ 0 w 24"/>
                  <a:gd name="T3" fmla="*/ 27 h 27"/>
                  <a:gd name="T4" fmla="*/ 22 w 24"/>
                  <a:gd name="T5" fmla="*/ 0 h 27"/>
                  <a:gd name="T6" fmla="*/ 24 w 24"/>
                  <a:gd name="T7" fmla="*/ 0 h 27"/>
                  <a:gd name="T8" fmla="*/ 0 60000 65536"/>
                  <a:gd name="T9" fmla="*/ 0 60000 65536"/>
                  <a:gd name="T10" fmla="*/ 0 60000 65536"/>
                  <a:gd name="T11" fmla="*/ 0 60000 65536"/>
                  <a:gd name="T12" fmla="*/ 0 w 24"/>
                  <a:gd name="T13" fmla="*/ 0 h 27"/>
                  <a:gd name="T14" fmla="*/ 24 w 24"/>
                  <a:gd name="T15" fmla="*/ 27 h 27"/>
                </a:gdLst>
                <a:ahLst/>
                <a:cxnLst>
                  <a:cxn ang="T8">
                    <a:pos x="T0" y="T1"/>
                  </a:cxn>
                  <a:cxn ang="T9">
                    <a:pos x="T2" y="T3"/>
                  </a:cxn>
                  <a:cxn ang="T10">
                    <a:pos x="T4" y="T5"/>
                  </a:cxn>
                  <a:cxn ang="T11">
                    <a:pos x="T6" y="T7"/>
                  </a:cxn>
                </a:cxnLst>
                <a:rect l="T12" t="T13" r="T14" b="T15"/>
                <a:pathLst>
                  <a:path w="24" h="27">
                    <a:moveTo>
                      <a:pt x="24" y="0"/>
                    </a:moveTo>
                    <a:lnTo>
                      <a:pt x="0" y="27"/>
                    </a:lnTo>
                    <a:lnTo>
                      <a:pt x="22" y="0"/>
                    </a:lnTo>
                    <a:lnTo>
                      <a:pt x="24" y="0"/>
                    </a:lnTo>
                    <a:close/>
                  </a:path>
                </a:pathLst>
              </a:custGeom>
              <a:solidFill>
                <a:srgbClr val="000000"/>
              </a:solidFill>
              <a:ln w="9525">
                <a:noFill/>
                <a:round/>
                <a:headEnd/>
                <a:tailEnd/>
              </a:ln>
            </p:spPr>
            <p:txBody>
              <a:bodyPr/>
              <a:lstStyle/>
              <a:p>
                <a:endParaRPr lang="en-US"/>
              </a:p>
            </p:txBody>
          </p:sp>
          <p:sp>
            <p:nvSpPr>
              <p:cNvPr id="21823" name="Freeform 167"/>
              <p:cNvSpPr>
                <a:spLocks/>
              </p:cNvSpPr>
              <p:nvPr/>
            </p:nvSpPr>
            <p:spPr bwMode="auto">
              <a:xfrm>
                <a:off x="4229" y="1919"/>
                <a:ext cx="70" cy="359"/>
              </a:xfrm>
              <a:custGeom>
                <a:avLst/>
                <a:gdLst>
                  <a:gd name="T0" fmla="*/ 0 w 209"/>
                  <a:gd name="T1" fmla="*/ 0 h 1266"/>
                  <a:gd name="T2" fmla="*/ 0 w 209"/>
                  <a:gd name="T3" fmla="*/ 0 h 1266"/>
                  <a:gd name="T4" fmla="*/ 0 w 209"/>
                  <a:gd name="T5" fmla="*/ 0 h 1266"/>
                  <a:gd name="T6" fmla="*/ 0 60000 65536"/>
                  <a:gd name="T7" fmla="*/ 0 60000 65536"/>
                  <a:gd name="T8" fmla="*/ 0 60000 65536"/>
                  <a:gd name="T9" fmla="*/ 0 w 209"/>
                  <a:gd name="T10" fmla="*/ 0 h 1266"/>
                  <a:gd name="T11" fmla="*/ 209 w 209"/>
                  <a:gd name="T12" fmla="*/ 1266 h 1266"/>
                </a:gdLst>
                <a:ahLst/>
                <a:cxnLst>
                  <a:cxn ang="T6">
                    <a:pos x="T0" y="T1"/>
                  </a:cxn>
                  <a:cxn ang="T7">
                    <a:pos x="T2" y="T3"/>
                  </a:cxn>
                  <a:cxn ang="T8">
                    <a:pos x="T4" y="T5"/>
                  </a:cxn>
                </a:cxnLst>
                <a:rect l="T9" t="T10" r="T11" b="T12"/>
                <a:pathLst>
                  <a:path w="209" h="1266">
                    <a:moveTo>
                      <a:pt x="0" y="0"/>
                    </a:moveTo>
                    <a:cubicBezTo>
                      <a:pt x="185" y="416"/>
                      <a:pt x="209" y="858"/>
                      <a:pt x="70" y="1266"/>
                    </a:cubicBezTo>
                    <a:cubicBezTo>
                      <a:pt x="167" y="815"/>
                      <a:pt x="142" y="362"/>
                      <a:pt x="0" y="0"/>
                    </a:cubicBezTo>
                  </a:path>
                </a:pathLst>
              </a:custGeom>
              <a:solidFill>
                <a:srgbClr val="000000"/>
              </a:solidFill>
              <a:ln w="0">
                <a:solidFill>
                  <a:srgbClr val="000000"/>
                </a:solidFill>
                <a:round/>
                <a:headEnd/>
                <a:tailEnd/>
              </a:ln>
            </p:spPr>
            <p:txBody>
              <a:bodyPr/>
              <a:lstStyle/>
              <a:p>
                <a:endParaRPr lang="en-US"/>
              </a:p>
            </p:txBody>
          </p:sp>
          <p:sp>
            <p:nvSpPr>
              <p:cNvPr id="21824" name="Freeform 168"/>
              <p:cNvSpPr>
                <a:spLocks/>
              </p:cNvSpPr>
              <p:nvPr/>
            </p:nvSpPr>
            <p:spPr bwMode="auto">
              <a:xfrm>
                <a:off x="4446" y="1882"/>
                <a:ext cx="66" cy="422"/>
              </a:xfrm>
              <a:custGeom>
                <a:avLst/>
                <a:gdLst>
                  <a:gd name="T0" fmla="*/ 0 w 196"/>
                  <a:gd name="T1" fmla="*/ 0 h 1489"/>
                  <a:gd name="T2" fmla="*/ 0 w 196"/>
                  <a:gd name="T3" fmla="*/ 0 h 1489"/>
                  <a:gd name="T4" fmla="*/ 0 w 196"/>
                  <a:gd name="T5" fmla="*/ 0 h 1489"/>
                  <a:gd name="T6" fmla="*/ 0 60000 65536"/>
                  <a:gd name="T7" fmla="*/ 0 60000 65536"/>
                  <a:gd name="T8" fmla="*/ 0 60000 65536"/>
                  <a:gd name="T9" fmla="*/ 0 w 196"/>
                  <a:gd name="T10" fmla="*/ 0 h 1489"/>
                  <a:gd name="T11" fmla="*/ 196 w 196"/>
                  <a:gd name="T12" fmla="*/ 1489 h 1489"/>
                </a:gdLst>
                <a:ahLst/>
                <a:cxnLst>
                  <a:cxn ang="T6">
                    <a:pos x="T0" y="T1"/>
                  </a:cxn>
                  <a:cxn ang="T7">
                    <a:pos x="T2" y="T3"/>
                  </a:cxn>
                  <a:cxn ang="T8">
                    <a:pos x="T4" y="T5"/>
                  </a:cxn>
                </a:cxnLst>
                <a:rect l="T9" t="T10" r="T11" b="T12"/>
                <a:pathLst>
                  <a:path w="196" h="1489">
                    <a:moveTo>
                      <a:pt x="0" y="0"/>
                    </a:moveTo>
                    <a:cubicBezTo>
                      <a:pt x="183" y="470"/>
                      <a:pt x="196" y="1008"/>
                      <a:pt x="33" y="1489"/>
                    </a:cubicBezTo>
                    <a:cubicBezTo>
                      <a:pt x="158" y="1001"/>
                      <a:pt x="147" y="479"/>
                      <a:pt x="0" y="0"/>
                    </a:cubicBezTo>
                  </a:path>
                </a:pathLst>
              </a:custGeom>
              <a:solidFill>
                <a:srgbClr val="000000"/>
              </a:solidFill>
              <a:ln w="0">
                <a:solidFill>
                  <a:srgbClr val="000000"/>
                </a:solidFill>
                <a:round/>
                <a:headEnd/>
                <a:tailEnd/>
              </a:ln>
            </p:spPr>
            <p:txBody>
              <a:bodyPr/>
              <a:lstStyle/>
              <a:p>
                <a:endParaRPr lang="en-US"/>
              </a:p>
            </p:txBody>
          </p:sp>
          <p:sp>
            <p:nvSpPr>
              <p:cNvPr id="21825" name="Freeform 169"/>
              <p:cNvSpPr>
                <a:spLocks/>
              </p:cNvSpPr>
              <p:nvPr/>
            </p:nvSpPr>
            <p:spPr bwMode="auto">
              <a:xfrm>
                <a:off x="4267" y="2142"/>
                <a:ext cx="223" cy="61"/>
              </a:xfrm>
              <a:custGeom>
                <a:avLst/>
                <a:gdLst>
                  <a:gd name="T0" fmla="*/ 0 w 223"/>
                  <a:gd name="T1" fmla="*/ 53 h 61"/>
                  <a:gd name="T2" fmla="*/ 28 w 223"/>
                  <a:gd name="T3" fmla="*/ 20 h 61"/>
                  <a:gd name="T4" fmla="*/ 64 w 223"/>
                  <a:gd name="T5" fmla="*/ 54 h 61"/>
                  <a:gd name="T6" fmla="*/ 94 w 223"/>
                  <a:gd name="T7" fmla="*/ 20 h 61"/>
                  <a:gd name="T8" fmla="*/ 125 w 223"/>
                  <a:gd name="T9" fmla="*/ 46 h 61"/>
                  <a:gd name="T10" fmla="*/ 161 w 223"/>
                  <a:gd name="T11" fmla="*/ 5 h 61"/>
                  <a:gd name="T12" fmla="*/ 191 w 223"/>
                  <a:gd name="T13" fmla="*/ 35 h 61"/>
                  <a:gd name="T14" fmla="*/ 223 w 223"/>
                  <a:gd name="T15" fmla="*/ 0 h 61"/>
                  <a:gd name="T16" fmla="*/ 186 w 223"/>
                  <a:gd name="T17" fmla="*/ 50 h 61"/>
                  <a:gd name="T18" fmla="*/ 161 w 223"/>
                  <a:gd name="T19" fmla="*/ 12 h 61"/>
                  <a:gd name="T20" fmla="*/ 125 w 223"/>
                  <a:gd name="T21" fmla="*/ 57 h 61"/>
                  <a:gd name="T22" fmla="*/ 94 w 223"/>
                  <a:gd name="T23" fmla="*/ 27 h 61"/>
                  <a:gd name="T24" fmla="*/ 64 w 223"/>
                  <a:gd name="T25" fmla="*/ 61 h 61"/>
                  <a:gd name="T26" fmla="*/ 28 w 223"/>
                  <a:gd name="T27" fmla="*/ 27 h 61"/>
                  <a:gd name="T28" fmla="*/ 0 w 223"/>
                  <a:gd name="T29" fmla="*/ 53 h 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23"/>
                  <a:gd name="T46" fmla="*/ 0 h 61"/>
                  <a:gd name="T47" fmla="*/ 223 w 223"/>
                  <a:gd name="T48" fmla="*/ 61 h 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23" h="61">
                    <a:moveTo>
                      <a:pt x="0" y="53"/>
                    </a:moveTo>
                    <a:lnTo>
                      <a:pt x="28" y="20"/>
                    </a:lnTo>
                    <a:lnTo>
                      <a:pt x="64" y="54"/>
                    </a:lnTo>
                    <a:lnTo>
                      <a:pt x="94" y="20"/>
                    </a:lnTo>
                    <a:lnTo>
                      <a:pt x="125" y="46"/>
                    </a:lnTo>
                    <a:lnTo>
                      <a:pt x="161" y="5"/>
                    </a:lnTo>
                    <a:lnTo>
                      <a:pt x="191" y="35"/>
                    </a:lnTo>
                    <a:lnTo>
                      <a:pt x="223" y="0"/>
                    </a:lnTo>
                    <a:lnTo>
                      <a:pt x="186" y="50"/>
                    </a:lnTo>
                    <a:lnTo>
                      <a:pt x="161" y="12"/>
                    </a:lnTo>
                    <a:lnTo>
                      <a:pt x="125" y="57"/>
                    </a:lnTo>
                    <a:lnTo>
                      <a:pt x="94" y="27"/>
                    </a:lnTo>
                    <a:lnTo>
                      <a:pt x="64" y="61"/>
                    </a:lnTo>
                    <a:lnTo>
                      <a:pt x="28" y="27"/>
                    </a:lnTo>
                    <a:lnTo>
                      <a:pt x="0" y="53"/>
                    </a:lnTo>
                    <a:close/>
                  </a:path>
                </a:pathLst>
              </a:custGeom>
              <a:solidFill>
                <a:srgbClr val="000000"/>
              </a:solidFill>
              <a:ln w="9525">
                <a:noFill/>
                <a:round/>
                <a:headEnd/>
                <a:tailEnd/>
              </a:ln>
            </p:spPr>
            <p:txBody>
              <a:bodyPr/>
              <a:lstStyle/>
              <a:p>
                <a:endParaRPr lang="en-US"/>
              </a:p>
            </p:txBody>
          </p:sp>
          <p:sp>
            <p:nvSpPr>
              <p:cNvPr id="21826" name="Freeform 170"/>
              <p:cNvSpPr>
                <a:spLocks/>
              </p:cNvSpPr>
              <p:nvPr/>
            </p:nvSpPr>
            <p:spPr bwMode="auto">
              <a:xfrm>
                <a:off x="4267" y="2177"/>
                <a:ext cx="223" cy="61"/>
              </a:xfrm>
              <a:custGeom>
                <a:avLst/>
                <a:gdLst>
                  <a:gd name="T0" fmla="*/ 0 w 223"/>
                  <a:gd name="T1" fmla="*/ 53 h 61"/>
                  <a:gd name="T2" fmla="*/ 28 w 223"/>
                  <a:gd name="T3" fmla="*/ 20 h 61"/>
                  <a:gd name="T4" fmla="*/ 64 w 223"/>
                  <a:gd name="T5" fmla="*/ 53 h 61"/>
                  <a:gd name="T6" fmla="*/ 94 w 223"/>
                  <a:gd name="T7" fmla="*/ 20 h 61"/>
                  <a:gd name="T8" fmla="*/ 125 w 223"/>
                  <a:gd name="T9" fmla="*/ 46 h 61"/>
                  <a:gd name="T10" fmla="*/ 161 w 223"/>
                  <a:gd name="T11" fmla="*/ 5 h 61"/>
                  <a:gd name="T12" fmla="*/ 191 w 223"/>
                  <a:gd name="T13" fmla="*/ 35 h 61"/>
                  <a:gd name="T14" fmla="*/ 223 w 223"/>
                  <a:gd name="T15" fmla="*/ 0 h 61"/>
                  <a:gd name="T16" fmla="*/ 186 w 223"/>
                  <a:gd name="T17" fmla="*/ 50 h 61"/>
                  <a:gd name="T18" fmla="*/ 161 w 223"/>
                  <a:gd name="T19" fmla="*/ 12 h 61"/>
                  <a:gd name="T20" fmla="*/ 125 w 223"/>
                  <a:gd name="T21" fmla="*/ 57 h 61"/>
                  <a:gd name="T22" fmla="*/ 94 w 223"/>
                  <a:gd name="T23" fmla="*/ 27 h 61"/>
                  <a:gd name="T24" fmla="*/ 64 w 223"/>
                  <a:gd name="T25" fmla="*/ 61 h 61"/>
                  <a:gd name="T26" fmla="*/ 28 w 223"/>
                  <a:gd name="T27" fmla="*/ 27 h 61"/>
                  <a:gd name="T28" fmla="*/ 0 w 223"/>
                  <a:gd name="T29" fmla="*/ 53 h 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23"/>
                  <a:gd name="T46" fmla="*/ 0 h 61"/>
                  <a:gd name="T47" fmla="*/ 223 w 223"/>
                  <a:gd name="T48" fmla="*/ 61 h 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23" h="61">
                    <a:moveTo>
                      <a:pt x="0" y="53"/>
                    </a:moveTo>
                    <a:lnTo>
                      <a:pt x="28" y="20"/>
                    </a:lnTo>
                    <a:lnTo>
                      <a:pt x="64" y="53"/>
                    </a:lnTo>
                    <a:lnTo>
                      <a:pt x="94" y="20"/>
                    </a:lnTo>
                    <a:lnTo>
                      <a:pt x="125" y="46"/>
                    </a:lnTo>
                    <a:lnTo>
                      <a:pt x="161" y="5"/>
                    </a:lnTo>
                    <a:lnTo>
                      <a:pt x="191" y="35"/>
                    </a:lnTo>
                    <a:lnTo>
                      <a:pt x="223" y="0"/>
                    </a:lnTo>
                    <a:lnTo>
                      <a:pt x="186" y="50"/>
                    </a:lnTo>
                    <a:lnTo>
                      <a:pt x="161" y="12"/>
                    </a:lnTo>
                    <a:lnTo>
                      <a:pt x="125" y="57"/>
                    </a:lnTo>
                    <a:lnTo>
                      <a:pt x="94" y="27"/>
                    </a:lnTo>
                    <a:lnTo>
                      <a:pt x="64" y="61"/>
                    </a:lnTo>
                    <a:lnTo>
                      <a:pt x="28" y="27"/>
                    </a:lnTo>
                    <a:lnTo>
                      <a:pt x="0" y="53"/>
                    </a:lnTo>
                    <a:close/>
                  </a:path>
                </a:pathLst>
              </a:custGeom>
              <a:solidFill>
                <a:srgbClr val="000000"/>
              </a:solidFill>
              <a:ln w="9525">
                <a:noFill/>
                <a:round/>
                <a:headEnd/>
                <a:tailEnd/>
              </a:ln>
            </p:spPr>
            <p:txBody>
              <a:bodyPr/>
              <a:lstStyle/>
              <a:p>
                <a:endParaRPr lang="en-US"/>
              </a:p>
            </p:txBody>
          </p:sp>
          <p:sp>
            <p:nvSpPr>
              <p:cNvPr id="21827" name="Freeform 171"/>
              <p:cNvSpPr>
                <a:spLocks/>
              </p:cNvSpPr>
              <p:nvPr/>
            </p:nvSpPr>
            <p:spPr bwMode="auto">
              <a:xfrm>
                <a:off x="4270" y="1990"/>
                <a:ext cx="213" cy="61"/>
              </a:xfrm>
              <a:custGeom>
                <a:avLst/>
                <a:gdLst>
                  <a:gd name="T0" fmla="*/ 0 w 213"/>
                  <a:gd name="T1" fmla="*/ 53 h 61"/>
                  <a:gd name="T2" fmla="*/ 27 w 213"/>
                  <a:gd name="T3" fmla="*/ 20 h 61"/>
                  <a:gd name="T4" fmla="*/ 61 w 213"/>
                  <a:gd name="T5" fmla="*/ 54 h 61"/>
                  <a:gd name="T6" fmla="*/ 90 w 213"/>
                  <a:gd name="T7" fmla="*/ 20 h 61"/>
                  <a:gd name="T8" fmla="*/ 119 w 213"/>
                  <a:gd name="T9" fmla="*/ 46 h 61"/>
                  <a:gd name="T10" fmla="*/ 153 w 213"/>
                  <a:gd name="T11" fmla="*/ 5 h 61"/>
                  <a:gd name="T12" fmla="*/ 182 w 213"/>
                  <a:gd name="T13" fmla="*/ 35 h 61"/>
                  <a:gd name="T14" fmla="*/ 213 w 213"/>
                  <a:gd name="T15" fmla="*/ 0 h 61"/>
                  <a:gd name="T16" fmla="*/ 177 w 213"/>
                  <a:gd name="T17" fmla="*/ 50 h 61"/>
                  <a:gd name="T18" fmla="*/ 153 w 213"/>
                  <a:gd name="T19" fmla="*/ 12 h 61"/>
                  <a:gd name="T20" fmla="*/ 119 w 213"/>
                  <a:gd name="T21" fmla="*/ 57 h 61"/>
                  <a:gd name="T22" fmla="*/ 90 w 213"/>
                  <a:gd name="T23" fmla="*/ 27 h 61"/>
                  <a:gd name="T24" fmla="*/ 61 w 213"/>
                  <a:gd name="T25" fmla="*/ 61 h 61"/>
                  <a:gd name="T26" fmla="*/ 27 w 213"/>
                  <a:gd name="T27" fmla="*/ 27 h 61"/>
                  <a:gd name="T28" fmla="*/ 0 w 213"/>
                  <a:gd name="T29" fmla="*/ 53 h 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13"/>
                  <a:gd name="T46" fmla="*/ 0 h 61"/>
                  <a:gd name="T47" fmla="*/ 213 w 213"/>
                  <a:gd name="T48" fmla="*/ 61 h 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13" h="61">
                    <a:moveTo>
                      <a:pt x="0" y="53"/>
                    </a:moveTo>
                    <a:lnTo>
                      <a:pt x="27" y="20"/>
                    </a:lnTo>
                    <a:lnTo>
                      <a:pt x="61" y="54"/>
                    </a:lnTo>
                    <a:lnTo>
                      <a:pt x="90" y="20"/>
                    </a:lnTo>
                    <a:lnTo>
                      <a:pt x="119" y="46"/>
                    </a:lnTo>
                    <a:lnTo>
                      <a:pt x="153" y="5"/>
                    </a:lnTo>
                    <a:lnTo>
                      <a:pt x="182" y="35"/>
                    </a:lnTo>
                    <a:lnTo>
                      <a:pt x="213" y="0"/>
                    </a:lnTo>
                    <a:lnTo>
                      <a:pt x="177" y="50"/>
                    </a:lnTo>
                    <a:lnTo>
                      <a:pt x="153" y="12"/>
                    </a:lnTo>
                    <a:lnTo>
                      <a:pt x="119" y="57"/>
                    </a:lnTo>
                    <a:lnTo>
                      <a:pt x="90" y="27"/>
                    </a:lnTo>
                    <a:lnTo>
                      <a:pt x="61" y="61"/>
                    </a:lnTo>
                    <a:lnTo>
                      <a:pt x="27" y="27"/>
                    </a:lnTo>
                    <a:lnTo>
                      <a:pt x="0" y="53"/>
                    </a:lnTo>
                    <a:close/>
                  </a:path>
                </a:pathLst>
              </a:custGeom>
              <a:solidFill>
                <a:srgbClr val="000000"/>
              </a:solidFill>
              <a:ln w="9525">
                <a:noFill/>
                <a:round/>
                <a:headEnd/>
                <a:tailEnd/>
              </a:ln>
            </p:spPr>
            <p:txBody>
              <a:bodyPr/>
              <a:lstStyle/>
              <a:p>
                <a:endParaRPr lang="en-US"/>
              </a:p>
            </p:txBody>
          </p:sp>
          <p:sp>
            <p:nvSpPr>
              <p:cNvPr id="21828" name="Freeform 172"/>
              <p:cNvSpPr>
                <a:spLocks/>
              </p:cNvSpPr>
              <p:nvPr/>
            </p:nvSpPr>
            <p:spPr bwMode="auto">
              <a:xfrm>
                <a:off x="4275" y="2025"/>
                <a:ext cx="212" cy="61"/>
              </a:xfrm>
              <a:custGeom>
                <a:avLst/>
                <a:gdLst>
                  <a:gd name="T0" fmla="*/ 0 w 212"/>
                  <a:gd name="T1" fmla="*/ 53 h 61"/>
                  <a:gd name="T2" fmla="*/ 27 w 212"/>
                  <a:gd name="T3" fmla="*/ 19 h 61"/>
                  <a:gd name="T4" fmla="*/ 60 w 212"/>
                  <a:gd name="T5" fmla="*/ 53 h 61"/>
                  <a:gd name="T6" fmla="*/ 90 w 212"/>
                  <a:gd name="T7" fmla="*/ 19 h 61"/>
                  <a:gd name="T8" fmla="*/ 119 w 212"/>
                  <a:gd name="T9" fmla="*/ 46 h 61"/>
                  <a:gd name="T10" fmla="*/ 152 w 212"/>
                  <a:gd name="T11" fmla="*/ 4 h 61"/>
                  <a:gd name="T12" fmla="*/ 182 w 212"/>
                  <a:gd name="T13" fmla="*/ 34 h 61"/>
                  <a:gd name="T14" fmla="*/ 212 w 212"/>
                  <a:gd name="T15" fmla="*/ 0 h 61"/>
                  <a:gd name="T16" fmla="*/ 177 w 212"/>
                  <a:gd name="T17" fmla="*/ 49 h 61"/>
                  <a:gd name="T18" fmla="*/ 152 w 212"/>
                  <a:gd name="T19" fmla="*/ 12 h 61"/>
                  <a:gd name="T20" fmla="*/ 119 w 212"/>
                  <a:gd name="T21" fmla="*/ 57 h 61"/>
                  <a:gd name="T22" fmla="*/ 90 w 212"/>
                  <a:gd name="T23" fmla="*/ 27 h 61"/>
                  <a:gd name="T24" fmla="*/ 60 w 212"/>
                  <a:gd name="T25" fmla="*/ 61 h 61"/>
                  <a:gd name="T26" fmla="*/ 27 w 212"/>
                  <a:gd name="T27" fmla="*/ 27 h 61"/>
                  <a:gd name="T28" fmla="*/ 0 w 212"/>
                  <a:gd name="T29" fmla="*/ 53 h 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12"/>
                  <a:gd name="T46" fmla="*/ 0 h 61"/>
                  <a:gd name="T47" fmla="*/ 212 w 212"/>
                  <a:gd name="T48" fmla="*/ 61 h 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12" h="61">
                    <a:moveTo>
                      <a:pt x="0" y="53"/>
                    </a:moveTo>
                    <a:lnTo>
                      <a:pt x="27" y="19"/>
                    </a:lnTo>
                    <a:lnTo>
                      <a:pt x="60" y="53"/>
                    </a:lnTo>
                    <a:lnTo>
                      <a:pt x="90" y="19"/>
                    </a:lnTo>
                    <a:lnTo>
                      <a:pt x="119" y="46"/>
                    </a:lnTo>
                    <a:lnTo>
                      <a:pt x="152" y="4"/>
                    </a:lnTo>
                    <a:lnTo>
                      <a:pt x="182" y="34"/>
                    </a:lnTo>
                    <a:lnTo>
                      <a:pt x="212" y="0"/>
                    </a:lnTo>
                    <a:lnTo>
                      <a:pt x="177" y="49"/>
                    </a:lnTo>
                    <a:lnTo>
                      <a:pt x="152" y="12"/>
                    </a:lnTo>
                    <a:lnTo>
                      <a:pt x="119" y="57"/>
                    </a:lnTo>
                    <a:lnTo>
                      <a:pt x="90" y="27"/>
                    </a:lnTo>
                    <a:lnTo>
                      <a:pt x="60" y="61"/>
                    </a:lnTo>
                    <a:lnTo>
                      <a:pt x="27" y="27"/>
                    </a:lnTo>
                    <a:lnTo>
                      <a:pt x="0" y="53"/>
                    </a:lnTo>
                    <a:close/>
                  </a:path>
                </a:pathLst>
              </a:custGeom>
              <a:solidFill>
                <a:srgbClr val="000000"/>
              </a:solidFill>
              <a:ln w="9525">
                <a:noFill/>
                <a:round/>
                <a:headEnd/>
                <a:tailEnd/>
              </a:ln>
            </p:spPr>
            <p:txBody>
              <a:bodyPr/>
              <a:lstStyle/>
              <a:p>
                <a:endParaRPr lang="en-US"/>
              </a:p>
            </p:txBody>
          </p:sp>
          <p:sp>
            <p:nvSpPr>
              <p:cNvPr id="21829" name="Freeform 173"/>
              <p:cNvSpPr>
                <a:spLocks/>
              </p:cNvSpPr>
              <p:nvPr/>
            </p:nvSpPr>
            <p:spPr bwMode="auto">
              <a:xfrm>
                <a:off x="4420" y="2292"/>
                <a:ext cx="104" cy="46"/>
              </a:xfrm>
              <a:custGeom>
                <a:avLst/>
                <a:gdLst>
                  <a:gd name="T0" fmla="*/ 0 w 308"/>
                  <a:gd name="T1" fmla="*/ 0 h 161"/>
                  <a:gd name="T2" fmla="*/ 0 w 308"/>
                  <a:gd name="T3" fmla="*/ 0 h 161"/>
                  <a:gd name="T4" fmla="*/ 0 w 308"/>
                  <a:gd name="T5" fmla="*/ 0 h 161"/>
                  <a:gd name="T6" fmla="*/ 0 w 308"/>
                  <a:gd name="T7" fmla="*/ 0 h 161"/>
                  <a:gd name="T8" fmla="*/ 0 w 308"/>
                  <a:gd name="T9" fmla="*/ 0 h 161"/>
                  <a:gd name="T10" fmla="*/ 0 w 308"/>
                  <a:gd name="T11" fmla="*/ 0 h 161"/>
                  <a:gd name="T12" fmla="*/ 0 w 308"/>
                  <a:gd name="T13" fmla="*/ 0 h 161"/>
                  <a:gd name="T14" fmla="*/ 0 w 308"/>
                  <a:gd name="T15" fmla="*/ 0 h 161"/>
                  <a:gd name="T16" fmla="*/ 0 w 308"/>
                  <a:gd name="T17" fmla="*/ 0 h 161"/>
                  <a:gd name="T18" fmla="*/ 0 w 308"/>
                  <a:gd name="T19" fmla="*/ 0 h 161"/>
                  <a:gd name="T20" fmla="*/ 0 w 308"/>
                  <a:gd name="T21" fmla="*/ 0 h 161"/>
                  <a:gd name="T22" fmla="*/ 0 w 308"/>
                  <a:gd name="T23" fmla="*/ 0 h 161"/>
                  <a:gd name="T24" fmla="*/ 0 w 308"/>
                  <a:gd name="T25" fmla="*/ 0 h 16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8"/>
                  <a:gd name="T40" fmla="*/ 0 h 161"/>
                  <a:gd name="T41" fmla="*/ 308 w 308"/>
                  <a:gd name="T42" fmla="*/ 161 h 16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8" h="161">
                    <a:moveTo>
                      <a:pt x="140" y="150"/>
                    </a:moveTo>
                    <a:cubicBezTo>
                      <a:pt x="125" y="152"/>
                      <a:pt x="112" y="154"/>
                      <a:pt x="100" y="154"/>
                    </a:cubicBezTo>
                    <a:cubicBezTo>
                      <a:pt x="65" y="154"/>
                      <a:pt x="32" y="141"/>
                      <a:pt x="27" y="127"/>
                    </a:cubicBezTo>
                    <a:cubicBezTo>
                      <a:pt x="22" y="117"/>
                      <a:pt x="33" y="105"/>
                      <a:pt x="48" y="99"/>
                    </a:cubicBezTo>
                    <a:cubicBezTo>
                      <a:pt x="85" y="84"/>
                      <a:pt x="149" y="99"/>
                      <a:pt x="211" y="93"/>
                    </a:cubicBezTo>
                    <a:cubicBezTo>
                      <a:pt x="245" y="90"/>
                      <a:pt x="278" y="81"/>
                      <a:pt x="266" y="69"/>
                    </a:cubicBezTo>
                    <a:cubicBezTo>
                      <a:pt x="248" y="50"/>
                      <a:pt x="125" y="23"/>
                      <a:pt x="308" y="2"/>
                    </a:cubicBezTo>
                    <a:cubicBezTo>
                      <a:pt x="214" y="0"/>
                      <a:pt x="180" y="21"/>
                      <a:pt x="194" y="36"/>
                    </a:cubicBezTo>
                    <a:cubicBezTo>
                      <a:pt x="203" y="46"/>
                      <a:pt x="231" y="54"/>
                      <a:pt x="237" y="61"/>
                    </a:cubicBezTo>
                    <a:cubicBezTo>
                      <a:pt x="245" y="70"/>
                      <a:pt x="214" y="78"/>
                      <a:pt x="185" y="81"/>
                    </a:cubicBezTo>
                    <a:cubicBezTo>
                      <a:pt x="131" y="87"/>
                      <a:pt x="84" y="78"/>
                      <a:pt x="49" y="87"/>
                    </a:cubicBezTo>
                    <a:cubicBezTo>
                      <a:pt x="21" y="94"/>
                      <a:pt x="0" y="112"/>
                      <a:pt x="6" y="126"/>
                    </a:cubicBezTo>
                    <a:cubicBezTo>
                      <a:pt x="18" y="150"/>
                      <a:pt x="119" y="161"/>
                      <a:pt x="140" y="150"/>
                    </a:cubicBezTo>
                  </a:path>
                </a:pathLst>
              </a:custGeom>
              <a:solidFill>
                <a:srgbClr val="000000"/>
              </a:solidFill>
              <a:ln w="0">
                <a:solidFill>
                  <a:srgbClr val="000000"/>
                </a:solidFill>
                <a:round/>
                <a:headEnd/>
                <a:tailEnd/>
              </a:ln>
            </p:spPr>
            <p:txBody>
              <a:bodyPr/>
              <a:lstStyle/>
              <a:p>
                <a:endParaRPr lang="en-US"/>
              </a:p>
            </p:txBody>
          </p:sp>
        </p:grpSp>
        <p:sp>
          <p:nvSpPr>
            <p:cNvPr id="21517" name="Rectangle 175"/>
            <p:cNvSpPr>
              <a:spLocks noChangeArrowheads="1"/>
            </p:cNvSpPr>
            <p:nvPr/>
          </p:nvSpPr>
          <p:spPr bwMode="auto">
            <a:xfrm>
              <a:off x="4186" y="2313"/>
              <a:ext cx="612" cy="155"/>
            </a:xfrm>
            <a:prstGeom prst="rect">
              <a:avLst/>
            </a:prstGeom>
            <a:noFill/>
            <a:ln w="9525">
              <a:noFill/>
              <a:miter lim="800000"/>
              <a:headEnd/>
              <a:tailEnd/>
            </a:ln>
          </p:spPr>
          <p:txBody>
            <a:bodyPr wrap="none" lIns="0" tIns="0" rIns="0" bIns="0">
              <a:spAutoFit/>
            </a:bodyPr>
            <a:lstStyle/>
            <a:p>
              <a:r>
                <a:rPr lang="en-US" sz="1400" b="1">
                  <a:solidFill>
                    <a:srgbClr val="FFFFFF"/>
                  </a:solidFill>
                </a:rPr>
                <a:t>Memory </a:t>
              </a:r>
              <a:endParaRPr lang="en-US"/>
            </a:p>
          </p:txBody>
        </p:sp>
        <p:sp>
          <p:nvSpPr>
            <p:cNvPr id="21518" name="Rectangle 176"/>
            <p:cNvSpPr>
              <a:spLocks noChangeArrowheads="1"/>
            </p:cNvSpPr>
            <p:nvPr/>
          </p:nvSpPr>
          <p:spPr bwMode="auto">
            <a:xfrm>
              <a:off x="4181" y="2309"/>
              <a:ext cx="612" cy="155"/>
            </a:xfrm>
            <a:prstGeom prst="rect">
              <a:avLst/>
            </a:prstGeom>
            <a:noFill/>
            <a:ln w="9525">
              <a:noFill/>
              <a:miter lim="800000"/>
              <a:headEnd/>
              <a:tailEnd/>
            </a:ln>
          </p:spPr>
          <p:txBody>
            <a:bodyPr wrap="none" lIns="0" tIns="0" rIns="0" bIns="0">
              <a:spAutoFit/>
            </a:bodyPr>
            <a:lstStyle/>
            <a:p>
              <a:r>
                <a:rPr lang="en-US" sz="1400" b="1">
                  <a:solidFill>
                    <a:srgbClr val="000000"/>
                  </a:solidFill>
                </a:rPr>
                <a:t>Memory </a:t>
              </a:r>
              <a:endParaRPr lang="en-US"/>
            </a:p>
          </p:txBody>
        </p:sp>
        <p:sp>
          <p:nvSpPr>
            <p:cNvPr id="21519" name="Rectangle 177"/>
            <p:cNvSpPr>
              <a:spLocks noChangeArrowheads="1"/>
            </p:cNvSpPr>
            <p:nvPr/>
          </p:nvSpPr>
          <p:spPr bwMode="auto">
            <a:xfrm>
              <a:off x="4186" y="2444"/>
              <a:ext cx="442" cy="155"/>
            </a:xfrm>
            <a:prstGeom prst="rect">
              <a:avLst/>
            </a:prstGeom>
            <a:noFill/>
            <a:ln w="9525">
              <a:noFill/>
              <a:miter lim="800000"/>
              <a:headEnd/>
              <a:tailEnd/>
            </a:ln>
          </p:spPr>
          <p:txBody>
            <a:bodyPr wrap="none" lIns="0" tIns="0" rIns="0" bIns="0">
              <a:spAutoFit/>
            </a:bodyPr>
            <a:lstStyle/>
            <a:p>
              <a:r>
                <a:rPr lang="en-US" sz="1400" b="1">
                  <a:solidFill>
                    <a:srgbClr val="FFFFFF"/>
                  </a:solidFill>
                </a:rPr>
                <a:t>Crash</a:t>
              </a:r>
              <a:endParaRPr lang="en-US"/>
            </a:p>
          </p:txBody>
        </p:sp>
        <p:sp>
          <p:nvSpPr>
            <p:cNvPr id="21520" name="Rectangle 178"/>
            <p:cNvSpPr>
              <a:spLocks noChangeArrowheads="1"/>
            </p:cNvSpPr>
            <p:nvPr/>
          </p:nvSpPr>
          <p:spPr bwMode="auto">
            <a:xfrm>
              <a:off x="4181" y="2440"/>
              <a:ext cx="442" cy="155"/>
            </a:xfrm>
            <a:prstGeom prst="rect">
              <a:avLst/>
            </a:prstGeom>
            <a:noFill/>
            <a:ln w="9525">
              <a:noFill/>
              <a:miter lim="800000"/>
              <a:headEnd/>
              <a:tailEnd/>
            </a:ln>
          </p:spPr>
          <p:txBody>
            <a:bodyPr wrap="none" lIns="0" tIns="0" rIns="0" bIns="0">
              <a:spAutoFit/>
            </a:bodyPr>
            <a:lstStyle/>
            <a:p>
              <a:r>
                <a:rPr lang="en-US" sz="1400" b="1">
                  <a:solidFill>
                    <a:srgbClr val="000000"/>
                  </a:solidFill>
                </a:rPr>
                <a:t>Crash</a:t>
              </a:r>
              <a:endParaRPr lang="en-US"/>
            </a:p>
          </p:txBody>
        </p:sp>
        <p:grpSp>
          <p:nvGrpSpPr>
            <p:cNvPr id="21521" name="Group 259"/>
            <p:cNvGrpSpPr>
              <a:grpSpLocks/>
            </p:cNvGrpSpPr>
            <p:nvPr/>
          </p:nvGrpSpPr>
          <p:grpSpPr bwMode="auto">
            <a:xfrm>
              <a:off x="4222" y="1779"/>
              <a:ext cx="306" cy="559"/>
              <a:chOff x="4222" y="1779"/>
              <a:chExt cx="306" cy="559"/>
            </a:xfrm>
          </p:grpSpPr>
          <p:sp>
            <p:nvSpPr>
              <p:cNvPr id="21670" name="Freeform 179"/>
              <p:cNvSpPr>
                <a:spLocks/>
              </p:cNvSpPr>
              <p:nvPr/>
            </p:nvSpPr>
            <p:spPr bwMode="auto">
              <a:xfrm>
                <a:off x="4226" y="1863"/>
                <a:ext cx="138" cy="45"/>
              </a:xfrm>
              <a:custGeom>
                <a:avLst/>
                <a:gdLst>
                  <a:gd name="T0" fmla="*/ 0 w 411"/>
                  <a:gd name="T1" fmla="*/ 0 h 159"/>
                  <a:gd name="T2" fmla="*/ 0 w 411"/>
                  <a:gd name="T3" fmla="*/ 0 h 159"/>
                  <a:gd name="T4" fmla="*/ 0 w 411"/>
                  <a:gd name="T5" fmla="*/ 0 h 159"/>
                  <a:gd name="T6" fmla="*/ 0 w 411"/>
                  <a:gd name="T7" fmla="*/ 0 h 159"/>
                  <a:gd name="T8" fmla="*/ 0 w 411"/>
                  <a:gd name="T9" fmla="*/ 0 h 159"/>
                  <a:gd name="T10" fmla="*/ 0 60000 65536"/>
                  <a:gd name="T11" fmla="*/ 0 60000 65536"/>
                  <a:gd name="T12" fmla="*/ 0 60000 65536"/>
                  <a:gd name="T13" fmla="*/ 0 60000 65536"/>
                  <a:gd name="T14" fmla="*/ 0 60000 65536"/>
                  <a:gd name="T15" fmla="*/ 0 w 411"/>
                  <a:gd name="T16" fmla="*/ 0 h 159"/>
                  <a:gd name="T17" fmla="*/ 411 w 411"/>
                  <a:gd name="T18" fmla="*/ 159 h 159"/>
                </a:gdLst>
                <a:ahLst/>
                <a:cxnLst>
                  <a:cxn ang="T10">
                    <a:pos x="T0" y="T1"/>
                  </a:cxn>
                  <a:cxn ang="T11">
                    <a:pos x="T2" y="T3"/>
                  </a:cxn>
                  <a:cxn ang="T12">
                    <a:pos x="T4" y="T5"/>
                  </a:cxn>
                  <a:cxn ang="T13">
                    <a:pos x="T6" y="T7"/>
                  </a:cxn>
                  <a:cxn ang="T14">
                    <a:pos x="T8" y="T9"/>
                  </a:cxn>
                </a:cxnLst>
                <a:rect l="T15" t="T16" r="T17" b="T18"/>
                <a:pathLst>
                  <a:path w="411" h="159">
                    <a:moveTo>
                      <a:pt x="411" y="1"/>
                    </a:moveTo>
                    <a:cubicBezTo>
                      <a:pt x="268" y="11"/>
                      <a:pt x="86" y="79"/>
                      <a:pt x="5" y="154"/>
                    </a:cubicBezTo>
                    <a:cubicBezTo>
                      <a:pt x="3" y="156"/>
                      <a:pt x="1" y="157"/>
                      <a:pt x="0" y="159"/>
                    </a:cubicBezTo>
                    <a:cubicBezTo>
                      <a:pt x="36" y="100"/>
                      <a:pt x="175" y="32"/>
                      <a:pt x="309" y="9"/>
                    </a:cubicBezTo>
                    <a:cubicBezTo>
                      <a:pt x="347" y="2"/>
                      <a:pt x="382" y="0"/>
                      <a:pt x="411" y="1"/>
                    </a:cubicBezTo>
                  </a:path>
                </a:pathLst>
              </a:custGeom>
              <a:solidFill>
                <a:srgbClr val="000000"/>
              </a:solidFill>
              <a:ln w="0">
                <a:solidFill>
                  <a:srgbClr val="000000"/>
                </a:solidFill>
                <a:round/>
                <a:headEnd/>
                <a:tailEnd/>
              </a:ln>
            </p:spPr>
            <p:txBody>
              <a:bodyPr/>
              <a:lstStyle/>
              <a:p>
                <a:endParaRPr lang="en-US"/>
              </a:p>
            </p:txBody>
          </p:sp>
          <p:pic>
            <p:nvPicPr>
              <p:cNvPr id="21671" name="Picture 180"/>
              <p:cNvPicPr>
                <a:picLocks noChangeAspect="1" noChangeArrowheads="1"/>
              </p:cNvPicPr>
              <p:nvPr/>
            </p:nvPicPr>
            <p:blipFill>
              <a:blip r:embed="rId3" cstate="print"/>
              <a:srcRect/>
              <a:stretch>
                <a:fillRect/>
              </a:stretch>
            </p:blipFill>
            <p:spPr bwMode="auto">
              <a:xfrm>
                <a:off x="4226" y="1779"/>
                <a:ext cx="113" cy="90"/>
              </a:xfrm>
              <a:prstGeom prst="rect">
                <a:avLst/>
              </a:prstGeom>
              <a:noFill/>
              <a:ln w="9525">
                <a:noFill/>
                <a:miter lim="800000"/>
                <a:headEnd/>
                <a:tailEnd/>
              </a:ln>
            </p:spPr>
          </p:pic>
          <p:pic>
            <p:nvPicPr>
              <p:cNvPr id="21672" name="Picture 181"/>
              <p:cNvPicPr>
                <a:picLocks noChangeAspect="1" noChangeArrowheads="1"/>
              </p:cNvPicPr>
              <p:nvPr/>
            </p:nvPicPr>
            <p:blipFill>
              <a:blip r:embed="rId4" cstate="print"/>
              <a:srcRect/>
              <a:stretch>
                <a:fillRect/>
              </a:stretch>
            </p:blipFill>
            <p:spPr bwMode="auto">
              <a:xfrm>
                <a:off x="4226" y="1779"/>
                <a:ext cx="113" cy="90"/>
              </a:xfrm>
              <a:prstGeom prst="rect">
                <a:avLst/>
              </a:prstGeom>
              <a:noFill/>
              <a:ln w="9525">
                <a:noFill/>
                <a:miter lim="800000"/>
                <a:headEnd/>
                <a:tailEnd/>
              </a:ln>
            </p:spPr>
          </p:pic>
          <p:sp>
            <p:nvSpPr>
              <p:cNvPr id="21673" name="Rectangle 182"/>
              <p:cNvSpPr>
                <a:spLocks noChangeArrowheads="1"/>
              </p:cNvSpPr>
              <p:nvPr/>
            </p:nvSpPr>
            <p:spPr bwMode="auto">
              <a:xfrm>
                <a:off x="4226" y="1869"/>
                <a:ext cx="5" cy="440"/>
              </a:xfrm>
              <a:prstGeom prst="rect">
                <a:avLst/>
              </a:prstGeom>
              <a:solidFill>
                <a:srgbClr val="CA0500"/>
              </a:solidFill>
              <a:ln w="9525">
                <a:noFill/>
                <a:miter lim="800000"/>
                <a:headEnd/>
                <a:tailEnd/>
              </a:ln>
            </p:spPr>
            <p:txBody>
              <a:bodyPr/>
              <a:lstStyle/>
              <a:p>
                <a:endParaRPr lang="en-US"/>
              </a:p>
            </p:txBody>
          </p:sp>
          <p:sp>
            <p:nvSpPr>
              <p:cNvPr id="21674" name="Rectangle 183"/>
              <p:cNvSpPr>
                <a:spLocks noChangeArrowheads="1"/>
              </p:cNvSpPr>
              <p:nvPr/>
            </p:nvSpPr>
            <p:spPr bwMode="auto">
              <a:xfrm>
                <a:off x="4231" y="1869"/>
                <a:ext cx="6" cy="440"/>
              </a:xfrm>
              <a:prstGeom prst="rect">
                <a:avLst/>
              </a:prstGeom>
              <a:solidFill>
                <a:srgbClr val="FECE00"/>
              </a:solidFill>
              <a:ln w="9525">
                <a:noFill/>
                <a:miter lim="800000"/>
                <a:headEnd/>
                <a:tailEnd/>
              </a:ln>
            </p:spPr>
            <p:txBody>
              <a:bodyPr/>
              <a:lstStyle/>
              <a:p>
                <a:endParaRPr lang="en-US"/>
              </a:p>
            </p:txBody>
          </p:sp>
          <p:sp>
            <p:nvSpPr>
              <p:cNvPr id="21675" name="Rectangle 184"/>
              <p:cNvSpPr>
                <a:spLocks noChangeArrowheads="1"/>
              </p:cNvSpPr>
              <p:nvPr/>
            </p:nvSpPr>
            <p:spPr bwMode="auto">
              <a:xfrm>
                <a:off x="4237" y="1869"/>
                <a:ext cx="5" cy="440"/>
              </a:xfrm>
              <a:prstGeom prst="rect">
                <a:avLst/>
              </a:prstGeom>
              <a:solidFill>
                <a:srgbClr val="FDCA00"/>
              </a:solidFill>
              <a:ln w="9525">
                <a:noFill/>
                <a:miter lim="800000"/>
                <a:headEnd/>
                <a:tailEnd/>
              </a:ln>
            </p:spPr>
            <p:txBody>
              <a:bodyPr/>
              <a:lstStyle/>
              <a:p>
                <a:endParaRPr lang="en-US"/>
              </a:p>
            </p:txBody>
          </p:sp>
          <p:sp>
            <p:nvSpPr>
              <p:cNvPr id="21676" name="Rectangle 185"/>
              <p:cNvSpPr>
                <a:spLocks noChangeArrowheads="1"/>
              </p:cNvSpPr>
              <p:nvPr/>
            </p:nvSpPr>
            <p:spPr bwMode="auto">
              <a:xfrm>
                <a:off x="4242" y="1869"/>
                <a:ext cx="6" cy="440"/>
              </a:xfrm>
              <a:prstGeom prst="rect">
                <a:avLst/>
              </a:prstGeom>
              <a:solidFill>
                <a:srgbClr val="FCC500"/>
              </a:solidFill>
              <a:ln w="9525">
                <a:noFill/>
                <a:miter lim="800000"/>
                <a:headEnd/>
                <a:tailEnd/>
              </a:ln>
            </p:spPr>
            <p:txBody>
              <a:bodyPr/>
              <a:lstStyle/>
              <a:p>
                <a:endParaRPr lang="en-US"/>
              </a:p>
            </p:txBody>
          </p:sp>
          <p:sp>
            <p:nvSpPr>
              <p:cNvPr id="21677" name="Rectangle 186"/>
              <p:cNvSpPr>
                <a:spLocks noChangeArrowheads="1"/>
              </p:cNvSpPr>
              <p:nvPr/>
            </p:nvSpPr>
            <p:spPr bwMode="auto">
              <a:xfrm>
                <a:off x="4248" y="1869"/>
                <a:ext cx="5" cy="440"/>
              </a:xfrm>
              <a:prstGeom prst="rect">
                <a:avLst/>
              </a:prstGeom>
              <a:solidFill>
                <a:srgbClr val="FBC100"/>
              </a:solidFill>
              <a:ln w="9525">
                <a:noFill/>
                <a:miter lim="800000"/>
                <a:headEnd/>
                <a:tailEnd/>
              </a:ln>
            </p:spPr>
            <p:txBody>
              <a:bodyPr/>
              <a:lstStyle/>
              <a:p>
                <a:endParaRPr lang="en-US"/>
              </a:p>
            </p:txBody>
          </p:sp>
          <p:sp>
            <p:nvSpPr>
              <p:cNvPr id="21678" name="Rectangle 187"/>
              <p:cNvSpPr>
                <a:spLocks noChangeArrowheads="1"/>
              </p:cNvSpPr>
              <p:nvPr/>
            </p:nvSpPr>
            <p:spPr bwMode="auto">
              <a:xfrm>
                <a:off x="4253" y="1869"/>
                <a:ext cx="5" cy="440"/>
              </a:xfrm>
              <a:prstGeom prst="rect">
                <a:avLst/>
              </a:prstGeom>
              <a:solidFill>
                <a:srgbClr val="FABD00"/>
              </a:solidFill>
              <a:ln w="9525">
                <a:noFill/>
                <a:miter lim="800000"/>
                <a:headEnd/>
                <a:tailEnd/>
              </a:ln>
            </p:spPr>
            <p:txBody>
              <a:bodyPr/>
              <a:lstStyle/>
              <a:p>
                <a:endParaRPr lang="en-US"/>
              </a:p>
            </p:txBody>
          </p:sp>
          <p:sp>
            <p:nvSpPr>
              <p:cNvPr id="21679" name="Rectangle 188"/>
              <p:cNvSpPr>
                <a:spLocks noChangeArrowheads="1"/>
              </p:cNvSpPr>
              <p:nvPr/>
            </p:nvSpPr>
            <p:spPr bwMode="auto">
              <a:xfrm>
                <a:off x="4258" y="1869"/>
                <a:ext cx="6" cy="440"/>
              </a:xfrm>
              <a:prstGeom prst="rect">
                <a:avLst/>
              </a:prstGeom>
              <a:solidFill>
                <a:srgbClr val="F8B900"/>
              </a:solidFill>
              <a:ln w="9525">
                <a:noFill/>
                <a:miter lim="800000"/>
                <a:headEnd/>
                <a:tailEnd/>
              </a:ln>
            </p:spPr>
            <p:txBody>
              <a:bodyPr/>
              <a:lstStyle/>
              <a:p>
                <a:endParaRPr lang="en-US"/>
              </a:p>
            </p:txBody>
          </p:sp>
          <p:sp>
            <p:nvSpPr>
              <p:cNvPr id="21680" name="Rectangle 189"/>
              <p:cNvSpPr>
                <a:spLocks noChangeArrowheads="1"/>
              </p:cNvSpPr>
              <p:nvPr/>
            </p:nvSpPr>
            <p:spPr bwMode="auto">
              <a:xfrm>
                <a:off x="4264" y="1869"/>
                <a:ext cx="5" cy="440"/>
              </a:xfrm>
              <a:prstGeom prst="rect">
                <a:avLst/>
              </a:prstGeom>
              <a:solidFill>
                <a:srgbClr val="F7B500"/>
              </a:solidFill>
              <a:ln w="9525">
                <a:noFill/>
                <a:miter lim="800000"/>
                <a:headEnd/>
                <a:tailEnd/>
              </a:ln>
            </p:spPr>
            <p:txBody>
              <a:bodyPr/>
              <a:lstStyle/>
              <a:p>
                <a:endParaRPr lang="en-US"/>
              </a:p>
            </p:txBody>
          </p:sp>
          <p:sp>
            <p:nvSpPr>
              <p:cNvPr id="21681" name="Rectangle 190"/>
              <p:cNvSpPr>
                <a:spLocks noChangeArrowheads="1"/>
              </p:cNvSpPr>
              <p:nvPr/>
            </p:nvSpPr>
            <p:spPr bwMode="auto">
              <a:xfrm>
                <a:off x="4269" y="1869"/>
                <a:ext cx="6" cy="440"/>
              </a:xfrm>
              <a:prstGeom prst="rect">
                <a:avLst/>
              </a:prstGeom>
              <a:solidFill>
                <a:srgbClr val="F6B100"/>
              </a:solidFill>
              <a:ln w="9525">
                <a:noFill/>
                <a:miter lim="800000"/>
                <a:headEnd/>
                <a:tailEnd/>
              </a:ln>
            </p:spPr>
            <p:txBody>
              <a:bodyPr/>
              <a:lstStyle/>
              <a:p>
                <a:endParaRPr lang="en-US"/>
              </a:p>
            </p:txBody>
          </p:sp>
          <p:sp>
            <p:nvSpPr>
              <p:cNvPr id="21682" name="Rectangle 191"/>
              <p:cNvSpPr>
                <a:spLocks noChangeArrowheads="1"/>
              </p:cNvSpPr>
              <p:nvPr/>
            </p:nvSpPr>
            <p:spPr bwMode="auto">
              <a:xfrm>
                <a:off x="4275" y="1869"/>
                <a:ext cx="5" cy="440"/>
              </a:xfrm>
              <a:prstGeom prst="rect">
                <a:avLst/>
              </a:prstGeom>
              <a:solidFill>
                <a:srgbClr val="F5AD00"/>
              </a:solidFill>
              <a:ln w="9525">
                <a:noFill/>
                <a:miter lim="800000"/>
                <a:headEnd/>
                <a:tailEnd/>
              </a:ln>
            </p:spPr>
            <p:txBody>
              <a:bodyPr/>
              <a:lstStyle/>
              <a:p>
                <a:endParaRPr lang="en-US"/>
              </a:p>
            </p:txBody>
          </p:sp>
          <p:sp>
            <p:nvSpPr>
              <p:cNvPr id="21683" name="Rectangle 192"/>
              <p:cNvSpPr>
                <a:spLocks noChangeArrowheads="1"/>
              </p:cNvSpPr>
              <p:nvPr/>
            </p:nvSpPr>
            <p:spPr bwMode="auto">
              <a:xfrm>
                <a:off x="4280" y="1869"/>
                <a:ext cx="5" cy="440"/>
              </a:xfrm>
              <a:prstGeom prst="rect">
                <a:avLst/>
              </a:prstGeom>
              <a:solidFill>
                <a:srgbClr val="F4A900"/>
              </a:solidFill>
              <a:ln w="9525">
                <a:noFill/>
                <a:miter lim="800000"/>
                <a:headEnd/>
                <a:tailEnd/>
              </a:ln>
            </p:spPr>
            <p:txBody>
              <a:bodyPr/>
              <a:lstStyle/>
              <a:p>
                <a:endParaRPr lang="en-US"/>
              </a:p>
            </p:txBody>
          </p:sp>
          <p:sp>
            <p:nvSpPr>
              <p:cNvPr id="21684" name="Rectangle 193"/>
              <p:cNvSpPr>
                <a:spLocks noChangeArrowheads="1"/>
              </p:cNvSpPr>
              <p:nvPr/>
            </p:nvSpPr>
            <p:spPr bwMode="auto">
              <a:xfrm>
                <a:off x="4285" y="1869"/>
                <a:ext cx="6" cy="440"/>
              </a:xfrm>
              <a:prstGeom prst="rect">
                <a:avLst/>
              </a:prstGeom>
              <a:solidFill>
                <a:srgbClr val="F3A400"/>
              </a:solidFill>
              <a:ln w="9525">
                <a:noFill/>
                <a:miter lim="800000"/>
                <a:headEnd/>
                <a:tailEnd/>
              </a:ln>
            </p:spPr>
            <p:txBody>
              <a:bodyPr/>
              <a:lstStyle/>
              <a:p>
                <a:endParaRPr lang="en-US"/>
              </a:p>
            </p:txBody>
          </p:sp>
          <p:sp>
            <p:nvSpPr>
              <p:cNvPr id="21685" name="Rectangle 194"/>
              <p:cNvSpPr>
                <a:spLocks noChangeArrowheads="1"/>
              </p:cNvSpPr>
              <p:nvPr/>
            </p:nvSpPr>
            <p:spPr bwMode="auto">
              <a:xfrm>
                <a:off x="4291" y="1869"/>
                <a:ext cx="5" cy="440"/>
              </a:xfrm>
              <a:prstGeom prst="rect">
                <a:avLst/>
              </a:prstGeom>
              <a:solidFill>
                <a:srgbClr val="F2A000"/>
              </a:solidFill>
              <a:ln w="9525">
                <a:noFill/>
                <a:miter lim="800000"/>
                <a:headEnd/>
                <a:tailEnd/>
              </a:ln>
            </p:spPr>
            <p:txBody>
              <a:bodyPr/>
              <a:lstStyle/>
              <a:p>
                <a:endParaRPr lang="en-US"/>
              </a:p>
            </p:txBody>
          </p:sp>
          <p:sp>
            <p:nvSpPr>
              <p:cNvPr id="21686" name="Rectangle 195"/>
              <p:cNvSpPr>
                <a:spLocks noChangeArrowheads="1"/>
              </p:cNvSpPr>
              <p:nvPr/>
            </p:nvSpPr>
            <p:spPr bwMode="auto">
              <a:xfrm>
                <a:off x="4296" y="1869"/>
                <a:ext cx="5" cy="440"/>
              </a:xfrm>
              <a:prstGeom prst="rect">
                <a:avLst/>
              </a:prstGeom>
              <a:solidFill>
                <a:srgbClr val="F19C00"/>
              </a:solidFill>
              <a:ln w="9525">
                <a:noFill/>
                <a:miter lim="800000"/>
                <a:headEnd/>
                <a:tailEnd/>
              </a:ln>
            </p:spPr>
            <p:txBody>
              <a:bodyPr/>
              <a:lstStyle/>
              <a:p>
                <a:endParaRPr lang="en-US"/>
              </a:p>
            </p:txBody>
          </p:sp>
          <p:sp>
            <p:nvSpPr>
              <p:cNvPr id="21687" name="Rectangle 196"/>
              <p:cNvSpPr>
                <a:spLocks noChangeArrowheads="1"/>
              </p:cNvSpPr>
              <p:nvPr/>
            </p:nvSpPr>
            <p:spPr bwMode="auto">
              <a:xfrm>
                <a:off x="4301" y="1869"/>
                <a:ext cx="6" cy="440"/>
              </a:xfrm>
              <a:prstGeom prst="rect">
                <a:avLst/>
              </a:prstGeom>
              <a:solidFill>
                <a:srgbClr val="F09800"/>
              </a:solidFill>
              <a:ln w="9525">
                <a:noFill/>
                <a:miter lim="800000"/>
                <a:headEnd/>
                <a:tailEnd/>
              </a:ln>
            </p:spPr>
            <p:txBody>
              <a:bodyPr/>
              <a:lstStyle/>
              <a:p>
                <a:endParaRPr lang="en-US"/>
              </a:p>
            </p:txBody>
          </p:sp>
          <p:sp>
            <p:nvSpPr>
              <p:cNvPr id="21688" name="Rectangle 197"/>
              <p:cNvSpPr>
                <a:spLocks noChangeArrowheads="1"/>
              </p:cNvSpPr>
              <p:nvPr/>
            </p:nvSpPr>
            <p:spPr bwMode="auto">
              <a:xfrm>
                <a:off x="4307" y="1869"/>
                <a:ext cx="5" cy="440"/>
              </a:xfrm>
              <a:prstGeom prst="rect">
                <a:avLst/>
              </a:prstGeom>
              <a:solidFill>
                <a:srgbClr val="EE9300"/>
              </a:solidFill>
              <a:ln w="9525">
                <a:noFill/>
                <a:miter lim="800000"/>
                <a:headEnd/>
                <a:tailEnd/>
              </a:ln>
            </p:spPr>
            <p:txBody>
              <a:bodyPr/>
              <a:lstStyle/>
              <a:p>
                <a:endParaRPr lang="en-US"/>
              </a:p>
            </p:txBody>
          </p:sp>
          <p:sp>
            <p:nvSpPr>
              <p:cNvPr id="21689" name="Rectangle 198"/>
              <p:cNvSpPr>
                <a:spLocks noChangeArrowheads="1"/>
              </p:cNvSpPr>
              <p:nvPr/>
            </p:nvSpPr>
            <p:spPr bwMode="auto">
              <a:xfrm>
                <a:off x="4312" y="1869"/>
                <a:ext cx="6" cy="440"/>
              </a:xfrm>
              <a:prstGeom prst="rect">
                <a:avLst/>
              </a:prstGeom>
              <a:solidFill>
                <a:srgbClr val="ED8F00"/>
              </a:solidFill>
              <a:ln w="9525">
                <a:noFill/>
                <a:miter lim="800000"/>
                <a:headEnd/>
                <a:tailEnd/>
              </a:ln>
            </p:spPr>
            <p:txBody>
              <a:bodyPr/>
              <a:lstStyle/>
              <a:p>
                <a:endParaRPr lang="en-US"/>
              </a:p>
            </p:txBody>
          </p:sp>
          <p:sp>
            <p:nvSpPr>
              <p:cNvPr id="21690" name="Rectangle 199"/>
              <p:cNvSpPr>
                <a:spLocks noChangeArrowheads="1"/>
              </p:cNvSpPr>
              <p:nvPr/>
            </p:nvSpPr>
            <p:spPr bwMode="auto">
              <a:xfrm>
                <a:off x="4318" y="1869"/>
                <a:ext cx="5" cy="440"/>
              </a:xfrm>
              <a:prstGeom prst="rect">
                <a:avLst/>
              </a:prstGeom>
              <a:solidFill>
                <a:srgbClr val="EC8B00"/>
              </a:solidFill>
              <a:ln w="9525">
                <a:noFill/>
                <a:miter lim="800000"/>
                <a:headEnd/>
                <a:tailEnd/>
              </a:ln>
            </p:spPr>
            <p:txBody>
              <a:bodyPr/>
              <a:lstStyle/>
              <a:p>
                <a:endParaRPr lang="en-US"/>
              </a:p>
            </p:txBody>
          </p:sp>
          <p:sp>
            <p:nvSpPr>
              <p:cNvPr id="21691" name="Rectangle 200"/>
              <p:cNvSpPr>
                <a:spLocks noChangeArrowheads="1"/>
              </p:cNvSpPr>
              <p:nvPr/>
            </p:nvSpPr>
            <p:spPr bwMode="auto">
              <a:xfrm>
                <a:off x="4323" y="1869"/>
                <a:ext cx="5" cy="440"/>
              </a:xfrm>
              <a:prstGeom prst="rect">
                <a:avLst/>
              </a:prstGeom>
              <a:solidFill>
                <a:srgbClr val="EB8700"/>
              </a:solidFill>
              <a:ln w="9525">
                <a:noFill/>
                <a:miter lim="800000"/>
                <a:headEnd/>
                <a:tailEnd/>
              </a:ln>
            </p:spPr>
            <p:txBody>
              <a:bodyPr/>
              <a:lstStyle/>
              <a:p>
                <a:endParaRPr lang="en-US"/>
              </a:p>
            </p:txBody>
          </p:sp>
          <p:sp>
            <p:nvSpPr>
              <p:cNvPr id="21692" name="Rectangle 201"/>
              <p:cNvSpPr>
                <a:spLocks noChangeArrowheads="1"/>
              </p:cNvSpPr>
              <p:nvPr/>
            </p:nvSpPr>
            <p:spPr bwMode="auto">
              <a:xfrm>
                <a:off x="4328" y="1869"/>
                <a:ext cx="6" cy="440"/>
              </a:xfrm>
              <a:prstGeom prst="rect">
                <a:avLst/>
              </a:prstGeom>
              <a:solidFill>
                <a:srgbClr val="EA8300"/>
              </a:solidFill>
              <a:ln w="9525">
                <a:noFill/>
                <a:miter lim="800000"/>
                <a:headEnd/>
                <a:tailEnd/>
              </a:ln>
            </p:spPr>
            <p:txBody>
              <a:bodyPr/>
              <a:lstStyle/>
              <a:p>
                <a:endParaRPr lang="en-US"/>
              </a:p>
            </p:txBody>
          </p:sp>
          <p:sp>
            <p:nvSpPr>
              <p:cNvPr id="21693" name="Rectangle 202"/>
              <p:cNvSpPr>
                <a:spLocks noChangeArrowheads="1"/>
              </p:cNvSpPr>
              <p:nvPr/>
            </p:nvSpPr>
            <p:spPr bwMode="auto">
              <a:xfrm>
                <a:off x="4334" y="1869"/>
                <a:ext cx="5" cy="440"/>
              </a:xfrm>
              <a:prstGeom prst="rect">
                <a:avLst/>
              </a:prstGeom>
              <a:solidFill>
                <a:srgbClr val="E97E00"/>
              </a:solidFill>
              <a:ln w="9525">
                <a:noFill/>
                <a:miter lim="800000"/>
                <a:headEnd/>
                <a:tailEnd/>
              </a:ln>
            </p:spPr>
            <p:txBody>
              <a:bodyPr/>
              <a:lstStyle/>
              <a:p>
                <a:endParaRPr lang="en-US"/>
              </a:p>
            </p:txBody>
          </p:sp>
          <p:sp>
            <p:nvSpPr>
              <p:cNvPr id="21694" name="Rectangle 203"/>
              <p:cNvSpPr>
                <a:spLocks noChangeArrowheads="1"/>
              </p:cNvSpPr>
              <p:nvPr/>
            </p:nvSpPr>
            <p:spPr bwMode="auto">
              <a:xfrm>
                <a:off x="4339" y="1869"/>
                <a:ext cx="6" cy="440"/>
              </a:xfrm>
              <a:prstGeom prst="rect">
                <a:avLst/>
              </a:prstGeom>
              <a:solidFill>
                <a:srgbClr val="E87A00"/>
              </a:solidFill>
              <a:ln w="9525">
                <a:noFill/>
                <a:miter lim="800000"/>
                <a:headEnd/>
                <a:tailEnd/>
              </a:ln>
            </p:spPr>
            <p:txBody>
              <a:bodyPr/>
              <a:lstStyle/>
              <a:p>
                <a:endParaRPr lang="en-US"/>
              </a:p>
            </p:txBody>
          </p:sp>
          <p:sp>
            <p:nvSpPr>
              <p:cNvPr id="21695" name="Rectangle 204"/>
              <p:cNvSpPr>
                <a:spLocks noChangeArrowheads="1"/>
              </p:cNvSpPr>
              <p:nvPr/>
            </p:nvSpPr>
            <p:spPr bwMode="auto">
              <a:xfrm>
                <a:off x="4345" y="1869"/>
                <a:ext cx="5" cy="440"/>
              </a:xfrm>
              <a:prstGeom prst="rect">
                <a:avLst/>
              </a:prstGeom>
              <a:solidFill>
                <a:srgbClr val="E77600"/>
              </a:solidFill>
              <a:ln w="9525">
                <a:noFill/>
                <a:miter lim="800000"/>
                <a:headEnd/>
                <a:tailEnd/>
              </a:ln>
            </p:spPr>
            <p:txBody>
              <a:bodyPr/>
              <a:lstStyle/>
              <a:p>
                <a:endParaRPr lang="en-US"/>
              </a:p>
            </p:txBody>
          </p:sp>
          <p:sp>
            <p:nvSpPr>
              <p:cNvPr id="21696" name="Rectangle 205"/>
              <p:cNvSpPr>
                <a:spLocks noChangeArrowheads="1"/>
              </p:cNvSpPr>
              <p:nvPr/>
            </p:nvSpPr>
            <p:spPr bwMode="auto">
              <a:xfrm>
                <a:off x="4350" y="1869"/>
                <a:ext cx="5" cy="440"/>
              </a:xfrm>
              <a:prstGeom prst="rect">
                <a:avLst/>
              </a:prstGeom>
              <a:solidFill>
                <a:srgbClr val="E77200"/>
              </a:solidFill>
              <a:ln w="9525">
                <a:noFill/>
                <a:miter lim="800000"/>
                <a:headEnd/>
                <a:tailEnd/>
              </a:ln>
            </p:spPr>
            <p:txBody>
              <a:bodyPr/>
              <a:lstStyle/>
              <a:p>
                <a:endParaRPr lang="en-US"/>
              </a:p>
            </p:txBody>
          </p:sp>
          <p:sp>
            <p:nvSpPr>
              <p:cNvPr id="21697" name="Rectangle 206"/>
              <p:cNvSpPr>
                <a:spLocks noChangeArrowheads="1"/>
              </p:cNvSpPr>
              <p:nvPr/>
            </p:nvSpPr>
            <p:spPr bwMode="auto">
              <a:xfrm>
                <a:off x="4355" y="1869"/>
                <a:ext cx="6" cy="440"/>
              </a:xfrm>
              <a:prstGeom prst="rect">
                <a:avLst/>
              </a:prstGeom>
              <a:solidFill>
                <a:srgbClr val="E66E00"/>
              </a:solidFill>
              <a:ln w="9525">
                <a:noFill/>
                <a:miter lim="800000"/>
                <a:headEnd/>
                <a:tailEnd/>
              </a:ln>
            </p:spPr>
            <p:txBody>
              <a:bodyPr/>
              <a:lstStyle/>
              <a:p>
                <a:endParaRPr lang="en-US"/>
              </a:p>
            </p:txBody>
          </p:sp>
          <p:sp>
            <p:nvSpPr>
              <p:cNvPr id="21698" name="Rectangle 207"/>
              <p:cNvSpPr>
                <a:spLocks noChangeArrowheads="1"/>
              </p:cNvSpPr>
              <p:nvPr/>
            </p:nvSpPr>
            <p:spPr bwMode="auto">
              <a:xfrm>
                <a:off x="4361" y="1869"/>
                <a:ext cx="5" cy="440"/>
              </a:xfrm>
              <a:prstGeom prst="rect">
                <a:avLst/>
              </a:prstGeom>
              <a:solidFill>
                <a:srgbClr val="E46A00"/>
              </a:solidFill>
              <a:ln w="9525">
                <a:noFill/>
                <a:miter lim="800000"/>
                <a:headEnd/>
                <a:tailEnd/>
              </a:ln>
            </p:spPr>
            <p:txBody>
              <a:bodyPr/>
              <a:lstStyle/>
              <a:p>
                <a:endParaRPr lang="en-US"/>
              </a:p>
            </p:txBody>
          </p:sp>
          <p:sp>
            <p:nvSpPr>
              <p:cNvPr id="21699" name="Rectangle 208"/>
              <p:cNvSpPr>
                <a:spLocks noChangeArrowheads="1"/>
              </p:cNvSpPr>
              <p:nvPr/>
            </p:nvSpPr>
            <p:spPr bwMode="auto">
              <a:xfrm>
                <a:off x="4366" y="1869"/>
                <a:ext cx="6" cy="440"/>
              </a:xfrm>
              <a:prstGeom prst="rect">
                <a:avLst/>
              </a:prstGeom>
              <a:solidFill>
                <a:srgbClr val="E36600"/>
              </a:solidFill>
              <a:ln w="9525">
                <a:noFill/>
                <a:miter lim="800000"/>
                <a:headEnd/>
                <a:tailEnd/>
              </a:ln>
            </p:spPr>
            <p:txBody>
              <a:bodyPr/>
              <a:lstStyle/>
              <a:p>
                <a:endParaRPr lang="en-US"/>
              </a:p>
            </p:txBody>
          </p:sp>
          <p:sp>
            <p:nvSpPr>
              <p:cNvPr id="21700" name="Rectangle 209"/>
              <p:cNvSpPr>
                <a:spLocks noChangeArrowheads="1"/>
              </p:cNvSpPr>
              <p:nvPr/>
            </p:nvSpPr>
            <p:spPr bwMode="auto">
              <a:xfrm>
                <a:off x="4372" y="1869"/>
                <a:ext cx="5" cy="440"/>
              </a:xfrm>
              <a:prstGeom prst="rect">
                <a:avLst/>
              </a:prstGeom>
              <a:solidFill>
                <a:srgbClr val="E26200"/>
              </a:solidFill>
              <a:ln w="9525">
                <a:noFill/>
                <a:miter lim="800000"/>
                <a:headEnd/>
                <a:tailEnd/>
              </a:ln>
            </p:spPr>
            <p:txBody>
              <a:bodyPr/>
              <a:lstStyle/>
              <a:p>
                <a:endParaRPr lang="en-US"/>
              </a:p>
            </p:txBody>
          </p:sp>
          <p:sp>
            <p:nvSpPr>
              <p:cNvPr id="21701" name="Rectangle 210"/>
              <p:cNvSpPr>
                <a:spLocks noChangeArrowheads="1"/>
              </p:cNvSpPr>
              <p:nvPr/>
            </p:nvSpPr>
            <p:spPr bwMode="auto">
              <a:xfrm>
                <a:off x="4377" y="1869"/>
                <a:ext cx="5" cy="440"/>
              </a:xfrm>
              <a:prstGeom prst="rect">
                <a:avLst/>
              </a:prstGeom>
              <a:solidFill>
                <a:srgbClr val="E15D00"/>
              </a:solidFill>
              <a:ln w="9525">
                <a:noFill/>
                <a:miter lim="800000"/>
                <a:headEnd/>
                <a:tailEnd/>
              </a:ln>
            </p:spPr>
            <p:txBody>
              <a:bodyPr/>
              <a:lstStyle/>
              <a:p>
                <a:endParaRPr lang="en-US"/>
              </a:p>
            </p:txBody>
          </p:sp>
          <p:sp>
            <p:nvSpPr>
              <p:cNvPr id="21702" name="Rectangle 211"/>
              <p:cNvSpPr>
                <a:spLocks noChangeArrowheads="1"/>
              </p:cNvSpPr>
              <p:nvPr/>
            </p:nvSpPr>
            <p:spPr bwMode="auto">
              <a:xfrm>
                <a:off x="4382" y="1869"/>
                <a:ext cx="6" cy="440"/>
              </a:xfrm>
              <a:prstGeom prst="rect">
                <a:avLst/>
              </a:prstGeom>
              <a:solidFill>
                <a:srgbClr val="E05900"/>
              </a:solidFill>
              <a:ln w="9525">
                <a:noFill/>
                <a:miter lim="800000"/>
                <a:headEnd/>
                <a:tailEnd/>
              </a:ln>
            </p:spPr>
            <p:txBody>
              <a:bodyPr/>
              <a:lstStyle/>
              <a:p>
                <a:endParaRPr lang="en-US"/>
              </a:p>
            </p:txBody>
          </p:sp>
          <p:sp>
            <p:nvSpPr>
              <p:cNvPr id="21703" name="Rectangle 212"/>
              <p:cNvSpPr>
                <a:spLocks noChangeArrowheads="1"/>
              </p:cNvSpPr>
              <p:nvPr/>
            </p:nvSpPr>
            <p:spPr bwMode="auto">
              <a:xfrm>
                <a:off x="4388" y="1869"/>
                <a:ext cx="5" cy="440"/>
              </a:xfrm>
              <a:prstGeom prst="rect">
                <a:avLst/>
              </a:prstGeom>
              <a:solidFill>
                <a:srgbClr val="DF5500"/>
              </a:solidFill>
              <a:ln w="9525">
                <a:noFill/>
                <a:miter lim="800000"/>
                <a:headEnd/>
                <a:tailEnd/>
              </a:ln>
            </p:spPr>
            <p:txBody>
              <a:bodyPr/>
              <a:lstStyle/>
              <a:p>
                <a:endParaRPr lang="en-US"/>
              </a:p>
            </p:txBody>
          </p:sp>
          <p:sp>
            <p:nvSpPr>
              <p:cNvPr id="21704" name="Rectangle 213"/>
              <p:cNvSpPr>
                <a:spLocks noChangeArrowheads="1"/>
              </p:cNvSpPr>
              <p:nvPr/>
            </p:nvSpPr>
            <p:spPr bwMode="auto">
              <a:xfrm>
                <a:off x="4393" y="1869"/>
                <a:ext cx="5" cy="440"/>
              </a:xfrm>
              <a:prstGeom prst="rect">
                <a:avLst/>
              </a:prstGeom>
              <a:solidFill>
                <a:srgbClr val="DE5100"/>
              </a:solidFill>
              <a:ln w="9525">
                <a:noFill/>
                <a:miter lim="800000"/>
                <a:headEnd/>
                <a:tailEnd/>
              </a:ln>
            </p:spPr>
            <p:txBody>
              <a:bodyPr/>
              <a:lstStyle/>
              <a:p>
                <a:endParaRPr lang="en-US"/>
              </a:p>
            </p:txBody>
          </p:sp>
          <p:sp>
            <p:nvSpPr>
              <p:cNvPr id="21705" name="Rectangle 214"/>
              <p:cNvSpPr>
                <a:spLocks noChangeArrowheads="1"/>
              </p:cNvSpPr>
              <p:nvPr/>
            </p:nvSpPr>
            <p:spPr bwMode="auto">
              <a:xfrm>
                <a:off x="4398" y="1869"/>
                <a:ext cx="6" cy="440"/>
              </a:xfrm>
              <a:prstGeom prst="rect">
                <a:avLst/>
              </a:prstGeom>
              <a:solidFill>
                <a:srgbClr val="DD4C00"/>
              </a:solidFill>
              <a:ln w="9525">
                <a:noFill/>
                <a:miter lim="800000"/>
                <a:headEnd/>
                <a:tailEnd/>
              </a:ln>
            </p:spPr>
            <p:txBody>
              <a:bodyPr/>
              <a:lstStyle/>
              <a:p>
                <a:endParaRPr lang="en-US"/>
              </a:p>
            </p:txBody>
          </p:sp>
          <p:sp>
            <p:nvSpPr>
              <p:cNvPr id="21706" name="Rectangle 215"/>
              <p:cNvSpPr>
                <a:spLocks noChangeArrowheads="1"/>
              </p:cNvSpPr>
              <p:nvPr/>
            </p:nvSpPr>
            <p:spPr bwMode="auto">
              <a:xfrm>
                <a:off x="4404" y="1869"/>
                <a:ext cx="5" cy="440"/>
              </a:xfrm>
              <a:prstGeom prst="rect">
                <a:avLst/>
              </a:prstGeom>
              <a:solidFill>
                <a:srgbClr val="DC4800"/>
              </a:solidFill>
              <a:ln w="9525">
                <a:noFill/>
                <a:miter lim="800000"/>
                <a:headEnd/>
                <a:tailEnd/>
              </a:ln>
            </p:spPr>
            <p:txBody>
              <a:bodyPr/>
              <a:lstStyle/>
              <a:p>
                <a:endParaRPr lang="en-US"/>
              </a:p>
            </p:txBody>
          </p:sp>
          <p:sp>
            <p:nvSpPr>
              <p:cNvPr id="21707" name="Rectangle 216"/>
              <p:cNvSpPr>
                <a:spLocks noChangeArrowheads="1"/>
              </p:cNvSpPr>
              <p:nvPr/>
            </p:nvSpPr>
            <p:spPr bwMode="auto">
              <a:xfrm>
                <a:off x="4409" y="1869"/>
                <a:ext cx="6" cy="440"/>
              </a:xfrm>
              <a:prstGeom prst="rect">
                <a:avLst/>
              </a:prstGeom>
              <a:solidFill>
                <a:srgbClr val="DB4400"/>
              </a:solidFill>
              <a:ln w="9525">
                <a:noFill/>
                <a:miter lim="800000"/>
                <a:headEnd/>
                <a:tailEnd/>
              </a:ln>
            </p:spPr>
            <p:txBody>
              <a:bodyPr/>
              <a:lstStyle/>
              <a:p>
                <a:endParaRPr lang="en-US"/>
              </a:p>
            </p:txBody>
          </p:sp>
          <p:sp>
            <p:nvSpPr>
              <p:cNvPr id="21708" name="Rectangle 217"/>
              <p:cNvSpPr>
                <a:spLocks noChangeArrowheads="1"/>
              </p:cNvSpPr>
              <p:nvPr/>
            </p:nvSpPr>
            <p:spPr bwMode="auto">
              <a:xfrm>
                <a:off x="4415" y="1869"/>
                <a:ext cx="5" cy="440"/>
              </a:xfrm>
              <a:prstGeom prst="rect">
                <a:avLst/>
              </a:prstGeom>
              <a:solidFill>
                <a:srgbClr val="D94000"/>
              </a:solidFill>
              <a:ln w="9525">
                <a:noFill/>
                <a:miter lim="800000"/>
                <a:headEnd/>
                <a:tailEnd/>
              </a:ln>
            </p:spPr>
            <p:txBody>
              <a:bodyPr/>
              <a:lstStyle/>
              <a:p>
                <a:endParaRPr lang="en-US"/>
              </a:p>
            </p:txBody>
          </p:sp>
          <p:sp>
            <p:nvSpPr>
              <p:cNvPr id="21709" name="Rectangle 218"/>
              <p:cNvSpPr>
                <a:spLocks noChangeArrowheads="1"/>
              </p:cNvSpPr>
              <p:nvPr/>
            </p:nvSpPr>
            <p:spPr bwMode="auto">
              <a:xfrm>
                <a:off x="4420" y="1869"/>
                <a:ext cx="5" cy="440"/>
              </a:xfrm>
              <a:prstGeom prst="rect">
                <a:avLst/>
              </a:prstGeom>
              <a:solidFill>
                <a:srgbClr val="D83B00"/>
              </a:solidFill>
              <a:ln w="9525">
                <a:noFill/>
                <a:miter lim="800000"/>
                <a:headEnd/>
                <a:tailEnd/>
              </a:ln>
            </p:spPr>
            <p:txBody>
              <a:bodyPr/>
              <a:lstStyle/>
              <a:p>
                <a:endParaRPr lang="en-US"/>
              </a:p>
            </p:txBody>
          </p:sp>
          <p:sp>
            <p:nvSpPr>
              <p:cNvPr id="21710" name="Rectangle 219"/>
              <p:cNvSpPr>
                <a:spLocks noChangeArrowheads="1"/>
              </p:cNvSpPr>
              <p:nvPr/>
            </p:nvSpPr>
            <p:spPr bwMode="auto">
              <a:xfrm>
                <a:off x="4425" y="1869"/>
                <a:ext cx="6" cy="440"/>
              </a:xfrm>
              <a:prstGeom prst="rect">
                <a:avLst/>
              </a:prstGeom>
              <a:solidFill>
                <a:srgbClr val="D73700"/>
              </a:solidFill>
              <a:ln w="9525">
                <a:noFill/>
                <a:miter lim="800000"/>
                <a:headEnd/>
                <a:tailEnd/>
              </a:ln>
            </p:spPr>
            <p:txBody>
              <a:bodyPr/>
              <a:lstStyle/>
              <a:p>
                <a:endParaRPr lang="en-US"/>
              </a:p>
            </p:txBody>
          </p:sp>
          <p:sp>
            <p:nvSpPr>
              <p:cNvPr id="21711" name="Rectangle 220"/>
              <p:cNvSpPr>
                <a:spLocks noChangeArrowheads="1"/>
              </p:cNvSpPr>
              <p:nvPr/>
            </p:nvSpPr>
            <p:spPr bwMode="auto">
              <a:xfrm>
                <a:off x="4431" y="1869"/>
                <a:ext cx="5" cy="440"/>
              </a:xfrm>
              <a:prstGeom prst="rect">
                <a:avLst/>
              </a:prstGeom>
              <a:solidFill>
                <a:srgbClr val="D63300"/>
              </a:solidFill>
              <a:ln w="9525">
                <a:noFill/>
                <a:miter lim="800000"/>
                <a:headEnd/>
                <a:tailEnd/>
              </a:ln>
            </p:spPr>
            <p:txBody>
              <a:bodyPr/>
              <a:lstStyle/>
              <a:p>
                <a:endParaRPr lang="en-US"/>
              </a:p>
            </p:txBody>
          </p:sp>
          <p:sp>
            <p:nvSpPr>
              <p:cNvPr id="21712" name="Rectangle 221"/>
              <p:cNvSpPr>
                <a:spLocks noChangeArrowheads="1"/>
              </p:cNvSpPr>
              <p:nvPr/>
            </p:nvSpPr>
            <p:spPr bwMode="auto">
              <a:xfrm>
                <a:off x="4436" y="1869"/>
                <a:ext cx="6" cy="440"/>
              </a:xfrm>
              <a:prstGeom prst="rect">
                <a:avLst/>
              </a:prstGeom>
              <a:solidFill>
                <a:srgbClr val="D52F00"/>
              </a:solidFill>
              <a:ln w="9525">
                <a:noFill/>
                <a:miter lim="800000"/>
                <a:headEnd/>
                <a:tailEnd/>
              </a:ln>
            </p:spPr>
            <p:txBody>
              <a:bodyPr/>
              <a:lstStyle/>
              <a:p>
                <a:endParaRPr lang="en-US"/>
              </a:p>
            </p:txBody>
          </p:sp>
          <p:sp>
            <p:nvSpPr>
              <p:cNvPr id="21713" name="Rectangle 222"/>
              <p:cNvSpPr>
                <a:spLocks noChangeArrowheads="1"/>
              </p:cNvSpPr>
              <p:nvPr/>
            </p:nvSpPr>
            <p:spPr bwMode="auto">
              <a:xfrm>
                <a:off x="4442" y="1869"/>
                <a:ext cx="5" cy="440"/>
              </a:xfrm>
              <a:prstGeom prst="rect">
                <a:avLst/>
              </a:prstGeom>
              <a:solidFill>
                <a:srgbClr val="D42A00"/>
              </a:solidFill>
              <a:ln w="9525">
                <a:noFill/>
                <a:miter lim="800000"/>
                <a:headEnd/>
                <a:tailEnd/>
              </a:ln>
            </p:spPr>
            <p:txBody>
              <a:bodyPr/>
              <a:lstStyle/>
              <a:p>
                <a:endParaRPr lang="en-US"/>
              </a:p>
            </p:txBody>
          </p:sp>
          <p:sp>
            <p:nvSpPr>
              <p:cNvPr id="21714" name="Rectangle 223"/>
              <p:cNvSpPr>
                <a:spLocks noChangeArrowheads="1"/>
              </p:cNvSpPr>
              <p:nvPr/>
            </p:nvSpPr>
            <p:spPr bwMode="auto">
              <a:xfrm>
                <a:off x="4447" y="1869"/>
                <a:ext cx="5" cy="440"/>
              </a:xfrm>
              <a:prstGeom prst="rect">
                <a:avLst/>
              </a:prstGeom>
              <a:solidFill>
                <a:srgbClr val="D32700"/>
              </a:solidFill>
              <a:ln w="9525">
                <a:noFill/>
                <a:miter lim="800000"/>
                <a:headEnd/>
                <a:tailEnd/>
              </a:ln>
            </p:spPr>
            <p:txBody>
              <a:bodyPr/>
              <a:lstStyle/>
              <a:p>
                <a:endParaRPr lang="en-US"/>
              </a:p>
            </p:txBody>
          </p:sp>
          <p:sp>
            <p:nvSpPr>
              <p:cNvPr id="21715" name="Rectangle 224"/>
              <p:cNvSpPr>
                <a:spLocks noChangeArrowheads="1"/>
              </p:cNvSpPr>
              <p:nvPr/>
            </p:nvSpPr>
            <p:spPr bwMode="auto">
              <a:xfrm>
                <a:off x="4452" y="1869"/>
                <a:ext cx="6" cy="440"/>
              </a:xfrm>
              <a:prstGeom prst="rect">
                <a:avLst/>
              </a:prstGeom>
              <a:solidFill>
                <a:srgbClr val="D22300"/>
              </a:solidFill>
              <a:ln w="9525">
                <a:noFill/>
                <a:miter lim="800000"/>
                <a:headEnd/>
                <a:tailEnd/>
              </a:ln>
            </p:spPr>
            <p:txBody>
              <a:bodyPr/>
              <a:lstStyle/>
              <a:p>
                <a:endParaRPr lang="en-US"/>
              </a:p>
            </p:txBody>
          </p:sp>
          <p:sp>
            <p:nvSpPr>
              <p:cNvPr id="21716" name="Rectangle 225"/>
              <p:cNvSpPr>
                <a:spLocks noChangeArrowheads="1"/>
              </p:cNvSpPr>
              <p:nvPr/>
            </p:nvSpPr>
            <p:spPr bwMode="auto">
              <a:xfrm>
                <a:off x="4458" y="1869"/>
                <a:ext cx="5" cy="440"/>
              </a:xfrm>
              <a:prstGeom prst="rect">
                <a:avLst/>
              </a:prstGeom>
              <a:solidFill>
                <a:srgbClr val="D11F00"/>
              </a:solidFill>
              <a:ln w="9525">
                <a:noFill/>
                <a:miter lim="800000"/>
                <a:headEnd/>
                <a:tailEnd/>
              </a:ln>
            </p:spPr>
            <p:txBody>
              <a:bodyPr/>
              <a:lstStyle/>
              <a:p>
                <a:endParaRPr lang="en-US"/>
              </a:p>
            </p:txBody>
          </p:sp>
          <p:sp>
            <p:nvSpPr>
              <p:cNvPr id="21717" name="Rectangle 226"/>
              <p:cNvSpPr>
                <a:spLocks noChangeArrowheads="1"/>
              </p:cNvSpPr>
              <p:nvPr/>
            </p:nvSpPr>
            <p:spPr bwMode="auto">
              <a:xfrm>
                <a:off x="4463" y="1869"/>
                <a:ext cx="6" cy="440"/>
              </a:xfrm>
              <a:prstGeom prst="rect">
                <a:avLst/>
              </a:prstGeom>
              <a:solidFill>
                <a:srgbClr val="D01A00"/>
              </a:solidFill>
              <a:ln w="9525">
                <a:noFill/>
                <a:miter lim="800000"/>
                <a:headEnd/>
                <a:tailEnd/>
              </a:ln>
            </p:spPr>
            <p:txBody>
              <a:bodyPr/>
              <a:lstStyle/>
              <a:p>
                <a:endParaRPr lang="en-US"/>
              </a:p>
            </p:txBody>
          </p:sp>
          <p:sp>
            <p:nvSpPr>
              <p:cNvPr id="21718" name="Rectangle 227"/>
              <p:cNvSpPr>
                <a:spLocks noChangeArrowheads="1"/>
              </p:cNvSpPr>
              <p:nvPr/>
            </p:nvSpPr>
            <p:spPr bwMode="auto">
              <a:xfrm>
                <a:off x="4469" y="1869"/>
                <a:ext cx="5" cy="440"/>
              </a:xfrm>
              <a:prstGeom prst="rect">
                <a:avLst/>
              </a:prstGeom>
              <a:solidFill>
                <a:srgbClr val="CE1600"/>
              </a:solidFill>
              <a:ln w="9525">
                <a:noFill/>
                <a:miter lim="800000"/>
                <a:headEnd/>
                <a:tailEnd/>
              </a:ln>
            </p:spPr>
            <p:txBody>
              <a:bodyPr/>
              <a:lstStyle/>
              <a:p>
                <a:endParaRPr lang="en-US"/>
              </a:p>
            </p:txBody>
          </p:sp>
          <p:sp>
            <p:nvSpPr>
              <p:cNvPr id="21719" name="Rectangle 228"/>
              <p:cNvSpPr>
                <a:spLocks noChangeArrowheads="1"/>
              </p:cNvSpPr>
              <p:nvPr/>
            </p:nvSpPr>
            <p:spPr bwMode="auto">
              <a:xfrm>
                <a:off x="4474" y="1869"/>
                <a:ext cx="5" cy="440"/>
              </a:xfrm>
              <a:prstGeom prst="rect">
                <a:avLst/>
              </a:prstGeom>
              <a:solidFill>
                <a:srgbClr val="CD1200"/>
              </a:solidFill>
              <a:ln w="9525">
                <a:noFill/>
                <a:miter lim="800000"/>
                <a:headEnd/>
                <a:tailEnd/>
              </a:ln>
            </p:spPr>
            <p:txBody>
              <a:bodyPr/>
              <a:lstStyle/>
              <a:p>
                <a:endParaRPr lang="en-US"/>
              </a:p>
            </p:txBody>
          </p:sp>
          <p:sp>
            <p:nvSpPr>
              <p:cNvPr id="21720" name="Rectangle 229"/>
              <p:cNvSpPr>
                <a:spLocks noChangeArrowheads="1"/>
              </p:cNvSpPr>
              <p:nvPr/>
            </p:nvSpPr>
            <p:spPr bwMode="auto">
              <a:xfrm>
                <a:off x="4479" y="1869"/>
                <a:ext cx="6" cy="440"/>
              </a:xfrm>
              <a:prstGeom prst="rect">
                <a:avLst/>
              </a:prstGeom>
              <a:solidFill>
                <a:srgbClr val="CC0E00"/>
              </a:solidFill>
              <a:ln w="9525">
                <a:noFill/>
                <a:miter lim="800000"/>
                <a:headEnd/>
                <a:tailEnd/>
              </a:ln>
            </p:spPr>
            <p:txBody>
              <a:bodyPr/>
              <a:lstStyle/>
              <a:p>
                <a:endParaRPr lang="en-US"/>
              </a:p>
            </p:txBody>
          </p:sp>
          <p:sp>
            <p:nvSpPr>
              <p:cNvPr id="21721" name="Rectangle 230"/>
              <p:cNvSpPr>
                <a:spLocks noChangeArrowheads="1"/>
              </p:cNvSpPr>
              <p:nvPr/>
            </p:nvSpPr>
            <p:spPr bwMode="auto">
              <a:xfrm>
                <a:off x="4485" y="1869"/>
                <a:ext cx="5" cy="440"/>
              </a:xfrm>
              <a:prstGeom prst="rect">
                <a:avLst/>
              </a:prstGeom>
              <a:solidFill>
                <a:srgbClr val="CB0A00"/>
              </a:solidFill>
              <a:ln w="9525">
                <a:noFill/>
                <a:miter lim="800000"/>
                <a:headEnd/>
                <a:tailEnd/>
              </a:ln>
            </p:spPr>
            <p:txBody>
              <a:bodyPr/>
              <a:lstStyle/>
              <a:p>
                <a:endParaRPr lang="en-US"/>
              </a:p>
            </p:txBody>
          </p:sp>
          <p:pic>
            <p:nvPicPr>
              <p:cNvPr id="21722" name="Picture 231"/>
              <p:cNvPicPr>
                <a:picLocks noChangeAspect="1" noChangeArrowheads="1"/>
              </p:cNvPicPr>
              <p:nvPr/>
            </p:nvPicPr>
            <p:blipFill>
              <a:blip r:embed="rId5" cstate="print"/>
              <a:srcRect/>
              <a:stretch>
                <a:fillRect/>
              </a:stretch>
            </p:blipFill>
            <p:spPr bwMode="auto">
              <a:xfrm>
                <a:off x="4258" y="1878"/>
                <a:ext cx="178" cy="59"/>
              </a:xfrm>
              <a:prstGeom prst="rect">
                <a:avLst/>
              </a:prstGeom>
              <a:noFill/>
              <a:ln w="9525">
                <a:noFill/>
                <a:miter lim="800000"/>
                <a:headEnd/>
                <a:tailEnd/>
              </a:ln>
            </p:spPr>
          </p:pic>
          <p:pic>
            <p:nvPicPr>
              <p:cNvPr id="21723" name="Picture 232"/>
              <p:cNvPicPr>
                <a:picLocks noChangeAspect="1" noChangeArrowheads="1"/>
              </p:cNvPicPr>
              <p:nvPr/>
            </p:nvPicPr>
            <p:blipFill>
              <a:blip r:embed="rId6" cstate="print"/>
              <a:srcRect/>
              <a:stretch>
                <a:fillRect/>
              </a:stretch>
            </p:blipFill>
            <p:spPr bwMode="auto">
              <a:xfrm>
                <a:off x="4258" y="1878"/>
                <a:ext cx="178" cy="59"/>
              </a:xfrm>
              <a:prstGeom prst="rect">
                <a:avLst/>
              </a:prstGeom>
              <a:noFill/>
              <a:ln w="9525">
                <a:noFill/>
                <a:miter lim="800000"/>
                <a:headEnd/>
                <a:tailEnd/>
              </a:ln>
            </p:spPr>
          </p:pic>
          <p:sp>
            <p:nvSpPr>
              <p:cNvPr id="21724" name="Freeform 233"/>
              <p:cNvSpPr>
                <a:spLocks/>
              </p:cNvSpPr>
              <p:nvPr/>
            </p:nvSpPr>
            <p:spPr bwMode="auto">
              <a:xfrm>
                <a:off x="4318" y="1904"/>
                <a:ext cx="25" cy="10"/>
              </a:xfrm>
              <a:custGeom>
                <a:avLst/>
                <a:gdLst>
                  <a:gd name="T0" fmla="*/ 0 w 74"/>
                  <a:gd name="T1" fmla="*/ 0 h 33"/>
                  <a:gd name="T2" fmla="*/ 0 w 74"/>
                  <a:gd name="T3" fmla="*/ 0 h 33"/>
                  <a:gd name="T4" fmla="*/ 0 w 74"/>
                  <a:gd name="T5" fmla="*/ 0 h 33"/>
                  <a:gd name="T6" fmla="*/ 0 w 74"/>
                  <a:gd name="T7" fmla="*/ 0 h 33"/>
                  <a:gd name="T8" fmla="*/ 0 w 74"/>
                  <a:gd name="T9" fmla="*/ 0 h 33"/>
                  <a:gd name="T10" fmla="*/ 0 60000 65536"/>
                  <a:gd name="T11" fmla="*/ 0 60000 65536"/>
                  <a:gd name="T12" fmla="*/ 0 60000 65536"/>
                  <a:gd name="T13" fmla="*/ 0 60000 65536"/>
                  <a:gd name="T14" fmla="*/ 0 60000 65536"/>
                  <a:gd name="T15" fmla="*/ 0 w 74"/>
                  <a:gd name="T16" fmla="*/ 0 h 33"/>
                  <a:gd name="T17" fmla="*/ 74 w 74"/>
                  <a:gd name="T18" fmla="*/ 33 h 33"/>
                </a:gdLst>
                <a:ahLst/>
                <a:cxnLst>
                  <a:cxn ang="T10">
                    <a:pos x="T0" y="T1"/>
                  </a:cxn>
                  <a:cxn ang="T11">
                    <a:pos x="T2" y="T3"/>
                  </a:cxn>
                  <a:cxn ang="T12">
                    <a:pos x="T4" y="T5"/>
                  </a:cxn>
                  <a:cxn ang="T13">
                    <a:pos x="T6" y="T7"/>
                  </a:cxn>
                  <a:cxn ang="T14">
                    <a:pos x="T8" y="T9"/>
                  </a:cxn>
                </a:cxnLst>
                <a:rect l="T15" t="T16" r="T17" b="T18"/>
                <a:pathLst>
                  <a:path w="74" h="33">
                    <a:moveTo>
                      <a:pt x="73" y="10"/>
                    </a:moveTo>
                    <a:cubicBezTo>
                      <a:pt x="72" y="3"/>
                      <a:pt x="55" y="0"/>
                      <a:pt x="35" y="4"/>
                    </a:cubicBezTo>
                    <a:cubicBezTo>
                      <a:pt x="15" y="7"/>
                      <a:pt x="0" y="16"/>
                      <a:pt x="1" y="23"/>
                    </a:cubicBezTo>
                    <a:cubicBezTo>
                      <a:pt x="3" y="30"/>
                      <a:pt x="20" y="33"/>
                      <a:pt x="40" y="30"/>
                    </a:cubicBezTo>
                    <a:cubicBezTo>
                      <a:pt x="59" y="26"/>
                      <a:pt x="74" y="18"/>
                      <a:pt x="73" y="10"/>
                    </a:cubicBezTo>
                  </a:path>
                </a:pathLst>
              </a:custGeom>
              <a:solidFill>
                <a:srgbClr val="000000"/>
              </a:solidFill>
              <a:ln w="0">
                <a:solidFill>
                  <a:srgbClr val="000000"/>
                </a:solidFill>
                <a:round/>
                <a:headEnd/>
                <a:tailEnd/>
              </a:ln>
            </p:spPr>
            <p:txBody>
              <a:bodyPr/>
              <a:lstStyle/>
              <a:p>
                <a:endParaRPr lang="en-US"/>
              </a:p>
            </p:txBody>
          </p:sp>
          <p:sp>
            <p:nvSpPr>
              <p:cNvPr id="21725" name="Freeform 234"/>
              <p:cNvSpPr>
                <a:spLocks/>
              </p:cNvSpPr>
              <p:nvPr/>
            </p:nvSpPr>
            <p:spPr bwMode="auto">
              <a:xfrm>
                <a:off x="4233" y="1891"/>
                <a:ext cx="222" cy="62"/>
              </a:xfrm>
              <a:custGeom>
                <a:avLst/>
                <a:gdLst>
                  <a:gd name="T0" fmla="*/ 0 w 658"/>
                  <a:gd name="T1" fmla="*/ 0 h 219"/>
                  <a:gd name="T2" fmla="*/ 0 w 658"/>
                  <a:gd name="T3" fmla="*/ 0 h 219"/>
                  <a:gd name="T4" fmla="*/ 0 w 658"/>
                  <a:gd name="T5" fmla="*/ 0 h 219"/>
                  <a:gd name="T6" fmla="*/ 0 w 658"/>
                  <a:gd name="T7" fmla="*/ 0 h 219"/>
                  <a:gd name="T8" fmla="*/ 0 w 658"/>
                  <a:gd name="T9" fmla="*/ 0 h 219"/>
                  <a:gd name="T10" fmla="*/ 0 60000 65536"/>
                  <a:gd name="T11" fmla="*/ 0 60000 65536"/>
                  <a:gd name="T12" fmla="*/ 0 60000 65536"/>
                  <a:gd name="T13" fmla="*/ 0 60000 65536"/>
                  <a:gd name="T14" fmla="*/ 0 60000 65536"/>
                  <a:gd name="T15" fmla="*/ 0 w 658"/>
                  <a:gd name="T16" fmla="*/ 0 h 219"/>
                  <a:gd name="T17" fmla="*/ 658 w 658"/>
                  <a:gd name="T18" fmla="*/ 219 h 219"/>
                </a:gdLst>
                <a:ahLst/>
                <a:cxnLst>
                  <a:cxn ang="T10">
                    <a:pos x="T0" y="T1"/>
                  </a:cxn>
                  <a:cxn ang="T11">
                    <a:pos x="T2" y="T3"/>
                  </a:cxn>
                  <a:cxn ang="T12">
                    <a:pos x="T4" y="T5"/>
                  </a:cxn>
                  <a:cxn ang="T13">
                    <a:pos x="T6" y="T7"/>
                  </a:cxn>
                  <a:cxn ang="T14">
                    <a:pos x="T8" y="T9"/>
                  </a:cxn>
                </a:cxnLst>
                <a:rect l="T15" t="T16" r="T17" b="T18"/>
                <a:pathLst>
                  <a:path w="658" h="219">
                    <a:moveTo>
                      <a:pt x="0" y="166"/>
                    </a:moveTo>
                    <a:cubicBezTo>
                      <a:pt x="160" y="208"/>
                      <a:pt x="414" y="169"/>
                      <a:pt x="567" y="78"/>
                    </a:cubicBezTo>
                    <a:cubicBezTo>
                      <a:pt x="608" y="54"/>
                      <a:pt x="640" y="27"/>
                      <a:pt x="658" y="0"/>
                    </a:cubicBezTo>
                    <a:cubicBezTo>
                      <a:pt x="658" y="83"/>
                      <a:pt x="501" y="172"/>
                      <a:pt x="307" y="200"/>
                    </a:cubicBezTo>
                    <a:cubicBezTo>
                      <a:pt x="179" y="219"/>
                      <a:pt x="61" y="206"/>
                      <a:pt x="0" y="166"/>
                    </a:cubicBezTo>
                  </a:path>
                </a:pathLst>
              </a:custGeom>
              <a:solidFill>
                <a:srgbClr val="000000"/>
              </a:solidFill>
              <a:ln w="0">
                <a:solidFill>
                  <a:srgbClr val="000000"/>
                </a:solidFill>
                <a:round/>
                <a:headEnd/>
                <a:tailEnd/>
              </a:ln>
            </p:spPr>
            <p:txBody>
              <a:bodyPr/>
              <a:lstStyle/>
              <a:p>
                <a:endParaRPr lang="en-US"/>
              </a:p>
            </p:txBody>
          </p:sp>
          <p:sp>
            <p:nvSpPr>
              <p:cNvPr id="21726" name="Freeform 235"/>
              <p:cNvSpPr>
                <a:spLocks/>
              </p:cNvSpPr>
              <p:nvPr/>
            </p:nvSpPr>
            <p:spPr bwMode="auto">
              <a:xfrm>
                <a:off x="4222" y="1863"/>
                <a:ext cx="235" cy="63"/>
              </a:xfrm>
              <a:custGeom>
                <a:avLst/>
                <a:gdLst>
                  <a:gd name="T0" fmla="*/ 0 w 696"/>
                  <a:gd name="T1" fmla="*/ 0 h 223"/>
                  <a:gd name="T2" fmla="*/ 0 w 696"/>
                  <a:gd name="T3" fmla="*/ 0 h 223"/>
                  <a:gd name="T4" fmla="*/ 0 w 696"/>
                  <a:gd name="T5" fmla="*/ 0 h 223"/>
                  <a:gd name="T6" fmla="*/ 0 w 696"/>
                  <a:gd name="T7" fmla="*/ 0 h 223"/>
                  <a:gd name="T8" fmla="*/ 0 w 696"/>
                  <a:gd name="T9" fmla="*/ 0 h 223"/>
                  <a:gd name="T10" fmla="*/ 0 60000 65536"/>
                  <a:gd name="T11" fmla="*/ 0 60000 65536"/>
                  <a:gd name="T12" fmla="*/ 0 60000 65536"/>
                  <a:gd name="T13" fmla="*/ 0 60000 65536"/>
                  <a:gd name="T14" fmla="*/ 0 60000 65536"/>
                  <a:gd name="T15" fmla="*/ 0 w 696"/>
                  <a:gd name="T16" fmla="*/ 0 h 223"/>
                  <a:gd name="T17" fmla="*/ 696 w 696"/>
                  <a:gd name="T18" fmla="*/ 223 h 223"/>
                </a:gdLst>
                <a:ahLst/>
                <a:cxnLst>
                  <a:cxn ang="T10">
                    <a:pos x="T0" y="T1"/>
                  </a:cxn>
                  <a:cxn ang="T11">
                    <a:pos x="T2" y="T3"/>
                  </a:cxn>
                  <a:cxn ang="T12">
                    <a:pos x="T4" y="T5"/>
                  </a:cxn>
                  <a:cxn ang="T13">
                    <a:pos x="T6" y="T7"/>
                  </a:cxn>
                  <a:cxn ang="T14">
                    <a:pos x="T8" y="T9"/>
                  </a:cxn>
                </a:cxnLst>
                <a:rect l="T15" t="T16" r="T17" b="T18"/>
                <a:pathLst>
                  <a:path w="696" h="223">
                    <a:moveTo>
                      <a:pt x="696" y="51"/>
                    </a:moveTo>
                    <a:cubicBezTo>
                      <a:pt x="556" y="3"/>
                      <a:pt x="305" y="31"/>
                      <a:pt x="135" y="113"/>
                    </a:cubicBezTo>
                    <a:cubicBezTo>
                      <a:pt x="66" y="146"/>
                      <a:pt x="18" y="185"/>
                      <a:pt x="0" y="223"/>
                    </a:cubicBezTo>
                    <a:cubicBezTo>
                      <a:pt x="1" y="141"/>
                      <a:pt x="168" y="50"/>
                      <a:pt x="372" y="20"/>
                    </a:cubicBezTo>
                    <a:cubicBezTo>
                      <a:pt x="508" y="0"/>
                      <a:pt x="633" y="12"/>
                      <a:pt x="696" y="51"/>
                    </a:cubicBezTo>
                  </a:path>
                </a:pathLst>
              </a:custGeom>
              <a:solidFill>
                <a:srgbClr val="000000"/>
              </a:solidFill>
              <a:ln w="0">
                <a:solidFill>
                  <a:srgbClr val="000000"/>
                </a:solidFill>
                <a:round/>
                <a:headEnd/>
                <a:tailEnd/>
              </a:ln>
            </p:spPr>
            <p:txBody>
              <a:bodyPr/>
              <a:lstStyle/>
              <a:p>
                <a:endParaRPr lang="en-US"/>
              </a:p>
            </p:txBody>
          </p:sp>
          <p:sp>
            <p:nvSpPr>
              <p:cNvPr id="21727" name="Freeform 236"/>
              <p:cNvSpPr>
                <a:spLocks/>
              </p:cNvSpPr>
              <p:nvPr/>
            </p:nvSpPr>
            <p:spPr bwMode="auto">
              <a:xfrm>
                <a:off x="4248" y="2275"/>
                <a:ext cx="215" cy="41"/>
              </a:xfrm>
              <a:custGeom>
                <a:avLst/>
                <a:gdLst>
                  <a:gd name="T0" fmla="*/ 0 w 640"/>
                  <a:gd name="T1" fmla="*/ 0 h 143"/>
                  <a:gd name="T2" fmla="*/ 0 w 640"/>
                  <a:gd name="T3" fmla="*/ 0 h 143"/>
                  <a:gd name="T4" fmla="*/ 0 w 640"/>
                  <a:gd name="T5" fmla="*/ 0 h 143"/>
                  <a:gd name="T6" fmla="*/ 0 w 640"/>
                  <a:gd name="T7" fmla="*/ 0 h 143"/>
                  <a:gd name="T8" fmla="*/ 0 w 640"/>
                  <a:gd name="T9" fmla="*/ 0 h 143"/>
                  <a:gd name="T10" fmla="*/ 0 60000 65536"/>
                  <a:gd name="T11" fmla="*/ 0 60000 65536"/>
                  <a:gd name="T12" fmla="*/ 0 60000 65536"/>
                  <a:gd name="T13" fmla="*/ 0 60000 65536"/>
                  <a:gd name="T14" fmla="*/ 0 60000 65536"/>
                  <a:gd name="T15" fmla="*/ 0 w 640"/>
                  <a:gd name="T16" fmla="*/ 0 h 143"/>
                  <a:gd name="T17" fmla="*/ 640 w 640"/>
                  <a:gd name="T18" fmla="*/ 143 h 143"/>
                </a:gdLst>
                <a:ahLst/>
                <a:cxnLst>
                  <a:cxn ang="T10">
                    <a:pos x="T0" y="T1"/>
                  </a:cxn>
                  <a:cxn ang="T11">
                    <a:pos x="T2" y="T3"/>
                  </a:cxn>
                  <a:cxn ang="T12">
                    <a:pos x="T4" y="T5"/>
                  </a:cxn>
                  <a:cxn ang="T13">
                    <a:pos x="T6" y="T7"/>
                  </a:cxn>
                  <a:cxn ang="T14">
                    <a:pos x="T8" y="T9"/>
                  </a:cxn>
                </a:cxnLst>
                <a:rect l="T15" t="T16" r="T17" b="T18"/>
                <a:pathLst>
                  <a:path w="640" h="143">
                    <a:moveTo>
                      <a:pt x="640" y="77"/>
                    </a:moveTo>
                    <a:cubicBezTo>
                      <a:pt x="494" y="132"/>
                      <a:pt x="250" y="124"/>
                      <a:pt x="95" y="59"/>
                    </a:cubicBezTo>
                    <a:cubicBezTo>
                      <a:pt x="53" y="42"/>
                      <a:pt x="21" y="22"/>
                      <a:pt x="0" y="0"/>
                    </a:cubicBezTo>
                    <a:cubicBezTo>
                      <a:pt x="10" y="73"/>
                      <a:pt x="169" y="136"/>
                      <a:pt x="354" y="140"/>
                    </a:cubicBezTo>
                    <a:cubicBezTo>
                      <a:pt x="478" y="143"/>
                      <a:pt x="587" y="119"/>
                      <a:pt x="640" y="77"/>
                    </a:cubicBezTo>
                  </a:path>
                </a:pathLst>
              </a:custGeom>
              <a:solidFill>
                <a:srgbClr val="000000"/>
              </a:solidFill>
              <a:ln w="0">
                <a:solidFill>
                  <a:srgbClr val="000000"/>
                </a:solidFill>
                <a:round/>
                <a:headEnd/>
                <a:tailEnd/>
              </a:ln>
            </p:spPr>
            <p:txBody>
              <a:bodyPr/>
              <a:lstStyle/>
              <a:p>
                <a:endParaRPr lang="en-US"/>
              </a:p>
            </p:txBody>
          </p:sp>
          <p:sp>
            <p:nvSpPr>
              <p:cNvPr id="21728" name="Freeform 237"/>
              <p:cNvSpPr>
                <a:spLocks/>
              </p:cNvSpPr>
              <p:nvPr/>
            </p:nvSpPr>
            <p:spPr bwMode="auto">
              <a:xfrm>
                <a:off x="4274" y="1894"/>
                <a:ext cx="144" cy="30"/>
              </a:xfrm>
              <a:custGeom>
                <a:avLst/>
                <a:gdLst>
                  <a:gd name="T0" fmla="*/ 0 w 426"/>
                  <a:gd name="T1" fmla="*/ 0 h 106"/>
                  <a:gd name="T2" fmla="*/ 0 w 426"/>
                  <a:gd name="T3" fmla="*/ 0 h 106"/>
                  <a:gd name="T4" fmla="*/ 0 w 426"/>
                  <a:gd name="T5" fmla="*/ 0 h 106"/>
                  <a:gd name="T6" fmla="*/ 0 w 426"/>
                  <a:gd name="T7" fmla="*/ 0 h 106"/>
                  <a:gd name="T8" fmla="*/ 0 w 426"/>
                  <a:gd name="T9" fmla="*/ 0 h 106"/>
                  <a:gd name="T10" fmla="*/ 0 60000 65536"/>
                  <a:gd name="T11" fmla="*/ 0 60000 65536"/>
                  <a:gd name="T12" fmla="*/ 0 60000 65536"/>
                  <a:gd name="T13" fmla="*/ 0 60000 65536"/>
                  <a:gd name="T14" fmla="*/ 0 60000 65536"/>
                  <a:gd name="T15" fmla="*/ 0 w 426"/>
                  <a:gd name="T16" fmla="*/ 0 h 106"/>
                  <a:gd name="T17" fmla="*/ 426 w 426"/>
                  <a:gd name="T18" fmla="*/ 106 h 106"/>
                </a:gdLst>
                <a:ahLst/>
                <a:cxnLst>
                  <a:cxn ang="T10">
                    <a:pos x="T0" y="T1"/>
                  </a:cxn>
                  <a:cxn ang="T11">
                    <a:pos x="T2" y="T3"/>
                  </a:cxn>
                  <a:cxn ang="T12">
                    <a:pos x="T4" y="T5"/>
                  </a:cxn>
                  <a:cxn ang="T13">
                    <a:pos x="T6" y="T7"/>
                  </a:cxn>
                  <a:cxn ang="T14">
                    <a:pos x="T8" y="T9"/>
                  </a:cxn>
                </a:cxnLst>
                <a:rect l="T15" t="T16" r="T17" b="T18"/>
                <a:pathLst>
                  <a:path w="426" h="106">
                    <a:moveTo>
                      <a:pt x="0" y="94"/>
                    </a:moveTo>
                    <a:cubicBezTo>
                      <a:pt x="100" y="102"/>
                      <a:pt x="263" y="75"/>
                      <a:pt x="365" y="34"/>
                    </a:cubicBezTo>
                    <a:cubicBezTo>
                      <a:pt x="392" y="23"/>
                      <a:pt x="413" y="11"/>
                      <a:pt x="426" y="0"/>
                    </a:cubicBezTo>
                    <a:cubicBezTo>
                      <a:pt x="422" y="31"/>
                      <a:pt x="318" y="73"/>
                      <a:pt x="194" y="92"/>
                    </a:cubicBezTo>
                    <a:cubicBezTo>
                      <a:pt x="112" y="105"/>
                      <a:pt x="37" y="106"/>
                      <a:pt x="0" y="94"/>
                    </a:cubicBezTo>
                  </a:path>
                </a:pathLst>
              </a:custGeom>
              <a:solidFill>
                <a:srgbClr val="000000"/>
              </a:solidFill>
              <a:ln w="0">
                <a:solidFill>
                  <a:srgbClr val="000000"/>
                </a:solidFill>
                <a:round/>
                <a:headEnd/>
                <a:tailEnd/>
              </a:ln>
            </p:spPr>
            <p:txBody>
              <a:bodyPr/>
              <a:lstStyle/>
              <a:p>
                <a:endParaRPr lang="en-US"/>
              </a:p>
            </p:txBody>
          </p:sp>
          <p:sp>
            <p:nvSpPr>
              <p:cNvPr id="21729" name="Freeform 238"/>
              <p:cNvSpPr>
                <a:spLocks/>
              </p:cNvSpPr>
              <p:nvPr/>
            </p:nvSpPr>
            <p:spPr bwMode="auto">
              <a:xfrm>
                <a:off x="4266" y="1886"/>
                <a:ext cx="152" cy="31"/>
              </a:xfrm>
              <a:custGeom>
                <a:avLst/>
                <a:gdLst>
                  <a:gd name="T0" fmla="*/ 0 w 451"/>
                  <a:gd name="T1" fmla="*/ 0 h 109"/>
                  <a:gd name="T2" fmla="*/ 0 w 451"/>
                  <a:gd name="T3" fmla="*/ 0 h 109"/>
                  <a:gd name="T4" fmla="*/ 0 w 451"/>
                  <a:gd name="T5" fmla="*/ 0 h 109"/>
                  <a:gd name="T6" fmla="*/ 0 w 451"/>
                  <a:gd name="T7" fmla="*/ 0 h 109"/>
                  <a:gd name="T8" fmla="*/ 0 w 451"/>
                  <a:gd name="T9" fmla="*/ 0 h 109"/>
                  <a:gd name="T10" fmla="*/ 0 60000 65536"/>
                  <a:gd name="T11" fmla="*/ 0 60000 65536"/>
                  <a:gd name="T12" fmla="*/ 0 60000 65536"/>
                  <a:gd name="T13" fmla="*/ 0 60000 65536"/>
                  <a:gd name="T14" fmla="*/ 0 60000 65536"/>
                  <a:gd name="T15" fmla="*/ 0 w 451"/>
                  <a:gd name="T16" fmla="*/ 0 h 109"/>
                  <a:gd name="T17" fmla="*/ 451 w 451"/>
                  <a:gd name="T18" fmla="*/ 109 h 109"/>
                </a:gdLst>
                <a:ahLst/>
                <a:cxnLst>
                  <a:cxn ang="T10">
                    <a:pos x="T0" y="T1"/>
                  </a:cxn>
                  <a:cxn ang="T11">
                    <a:pos x="T2" y="T3"/>
                  </a:cxn>
                  <a:cxn ang="T12">
                    <a:pos x="T4" y="T5"/>
                  </a:cxn>
                  <a:cxn ang="T13">
                    <a:pos x="T6" y="T7"/>
                  </a:cxn>
                  <a:cxn ang="T14">
                    <a:pos x="T8" y="T9"/>
                  </a:cxn>
                </a:cxnLst>
                <a:rect l="T15" t="T16" r="T17" b="T18"/>
                <a:pathLst>
                  <a:path w="451" h="109">
                    <a:moveTo>
                      <a:pt x="451" y="11"/>
                    </a:moveTo>
                    <a:cubicBezTo>
                      <a:pt x="346" y="4"/>
                      <a:pt x="173" y="32"/>
                      <a:pt x="66" y="75"/>
                    </a:cubicBezTo>
                    <a:cubicBezTo>
                      <a:pt x="37" y="86"/>
                      <a:pt x="14" y="98"/>
                      <a:pt x="0" y="109"/>
                    </a:cubicBezTo>
                    <a:cubicBezTo>
                      <a:pt x="5" y="78"/>
                      <a:pt x="115" y="36"/>
                      <a:pt x="247" y="15"/>
                    </a:cubicBezTo>
                    <a:cubicBezTo>
                      <a:pt x="334" y="1"/>
                      <a:pt x="412" y="0"/>
                      <a:pt x="451" y="11"/>
                    </a:cubicBezTo>
                  </a:path>
                </a:pathLst>
              </a:custGeom>
              <a:solidFill>
                <a:srgbClr val="000000"/>
              </a:solidFill>
              <a:ln w="0">
                <a:solidFill>
                  <a:srgbClr val="000000"/>
                </a:solidFill>
                <a:round/>
                <a:headEnd/>
                <a:tailEnd/>
              </a:ln>
            </p:spPr>
            <p:txBody>
              <a:bodyPr/>
              <a:lstStyle/>
              <a:p>
                <a:endParaRPr lang="en-US"/>
              </a:p>
            </p:txBody>
          </p:sp>
          <p:sp>
            <p:nvSpPr>
              <p:cNvPr id="21730" name="Freeform 239"/>
              <p:cNvSpPr>
                <a:spLocks/>
              </p:cNvSpPr>
              <p:nvPr/>
            </p:nvSpPr>
            <p:spPr bwMode="auto">
              <a:xfrm>
                <a:off x="4264" y="1827"/>
                <a:ext cx="75" cy="85"/>
              </a:xfrm>
              <a:custGeom>
                <a:avLst/>
                <a:gdLst>
                  <a:gd name="T0" fmla="*/ 0 w 222"/>
                  <a:gd name="T1" fmla="*/ 0 h 300"/>
                  <a:gd name="T2" fmla="*/ 0 w 222"/>
                  <a:gd name="T3" fmla="*/ 0 h 300"/>
                  <a:gd name="T4" fmla="*/ 0 w 222"/>
                  <a:gd name="T5" fmla="*/ 0 h 300"/>
                  <a:gd name="T6" fmla="*/ 0 w 222"/>
                  <a:gd name="T7" fmla="*/ 0 h 300"/>
                  <a:gd name="T8" fmla="*/ 0 w 222"/>
                  <a:gd name="T9" fmla="*/ 0 h 300"/>
                  <a:gd name="T10" fmla="*/ 0 w 222"/>
                  <a:gd name="T11" fmla="*/ 0 h 300"/>
                  <a:gd name="T12" fmla="*/ 0 w 222"/>
                  <a:gd name="T13" fmla="*/ 0 h 300"/>
                  <a:gd name="T14" fmla="*/ 0 w 222"/>
                  <a:gd name="T15" fmla="*/ 0 h 300"/>
                  <a:gd name="T16" fmla="*/ 0 w 222"/>
                  <a:gd name="T17" fmla="*/ 0 h 300"/>
                  <a:gd name="T18" fmla="*/ 0 w 222"/>
                  <a:gd name="T19" fmla="*/ 0 h 3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2"/>
                  <a:gd name="T31" fmla="*/ 0 h 300"/>
                  <a:gd name="T32" fmla="*/ 222 w 222"/>
                  <a:gd name="T33" fmla="*/ 300 h 3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2" h="300">
                    <a:moveTo>
                      <a:pt x="180" y="300"/>
                    </a:moveTo>
                    <a:cubicBezTo>
                      <a:pt x="181" y="253"/>
                      <a:pt x="148" y="209"/>
                      <a:pt x="97" y="192"/>
                    </a:cubicBezTo>
                    <a:cubicBezTo>
                      <a:pt x="23" y="151"/>
                      <a:pt x="0" y="66"/>
                      <a:pt x="45" y="2"/>
                    </a:cubicBezTo>
                    <a:cubicBezTo>
                      <a:pt x="45" y="1"/>
                      <a:pt x="45" y="1"/>
                      <a:pt x="46" y="0"/>
                    </a:cubicBezTo>
                    <a:cubicBezTo>
                      <a:pt x="55" y="9"/>
                      <a:pt x="68" y="14"/>
                      <a:pt x="82" y="15"/>
                    </a:cubicBezTo>
                    <a:cubicBezTo>
                      <a:pt x="45" y="49"/>
                      <a:pt x="47" y="104"/>
                      <a:pt x="87" y="139"/>
                    </a:cubicBezTo>
                    <a:cubicBezTo>
                      <a:pt x="95" y="145"/>
                      <a:pt x="105" y="151"/>
                      <a:pt x="115" y="155"/>
                    </a:cubicBezTo>
                    <a:cubicBezTo>
                      <a:pt x="170" y="184"/>
                      <a:pt x="208" y="232"/>
                      <a:pt x="222" y="287"/>
                    </a:cubicBezTo>
                    <a:lnTo>
                      <a:pt x="180" y="300"/>
                    </a:lnTo>
                    <a:close/>
                  </a:path>
                </a:pathLst>
              </a:custGeom>
              <a:solidFill>
                <a:srgbClr val="000000"/>
              </a:solidFill>
              <a:ln w="0">
                <a:solidFill>
                  <a:srgbClr val="000000"/>
                </a:solidFill>
                <a:round/>
                <a:headEnd/>
                <a:tailEnd/>
              </a:ln>
            </p:spPr>
            <p:txBody>
              <a:bodyPr/>
              <a:lstStyle/>
              <a:p>
                <a:endParaRPr lang="en-US"/>
              </a:p>
            </p:txBody>
          </p:sp>
          <p:sp>
            <p:nvSpPr>
              <p:cNvPr id="21731" name="Freeform 240"/>
              <p:cNvSpPr>
                <a:spLocks/>
              </p:cNvSpPr>
              <p:nvPr/>
            </p:nvSpPr>
            <p:spPr bwMode="auto">
              <a:xfrm>
                <a:off x="4278" y="1817"/>
                <a:ext cx="23" cy="16"/>
              </a:xfrm>
              <a:custGeom>
                <a:avLst/>
                <a:gdLst>
                  <a:gd name="T0" fmla="*/ 0 w 69"/>
                  <a:gd name="T1" fmla="*/ 0 h 59"/>
                  <a:gd name="T2" fmla="*/ 0 w 69"/>
                  <a:gd name="T3" fmla="*/ 0 h 59"/>
                  <a:gd name="T4" fmla="*/ 0 w 69"/>
                  <a:gd name="T5" fmla="*/ 0 h 59"/>
                  <a:gd name="T6" fmla="*/ 0 w 69"/>
                  <a:gd name="T7" fmla="*/ 0 h 59"/>
                  <a:gd name="T8" fmla="*/ 0 w 69"/>
                  <a:gd name="T9" fmla="*/ 0 h 59"/>
                  <a:gd name="T10" fmla="*/ 0 w 69"/>
                  <a:gd name="T11" fmla="*/ 0 h 59"/>
                  <a:gd name="T12" fmla="*/ 0 w 69"/>
                  <a:gd name="T13" fmla="*/ 0 h 59"/>
                  <a:gd name="T14" fmla="*/ 0 w 69"/>
                  <a:gd name="T15" fmla="*/ 0 h 59"/>
                  <a:gd name="T16" fmla="*/ 0 w 69"/>
                  <a:gd name="T17" fmla="*/ 0 h 59"/>
                  <a:gd name="T18" fmla="*/ 0 w 69"/>
                  <a:gd name="T19" fmla="*/ 0 h 59"/>
                  <a:gd name="T20" fmla="*/ 0 w 69"/>
                  <a:gd name="T21" fmla="*/ 0 h 59"/>
                  <a:gd name="T22" fmla="*/ 0 w 69"/>
                  <a:gd name="T23" fmla="*/ 0 h 59"/>
                  <a:gd name="T24" fmla="*/ 0 w 69"/>
                  <a:gd name="T25" fmla="*/ 0 h 5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9"/>
                  <a:gd name="T40" fmla="*/ 0 h 59"/>
                  <a:gd name="T41" fmla="*/ 69 w 69"/>
                  <a:gd name="T42" fmla="*/ 59 h 5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9" h="59">
                    <a:moveTo>
                      <a:pt x="2" y="39"/>
                    </a:moveTo>
                    <a:lnTo>
                      <a:pt x="0" y="17"/>
                    </a:lnTo>
                    <a:lnTo>
                      <a:pt x="10" y="23"/>
                    </a:lnTo>
                    <a:lnTo>
                      <a:pt x="26" y="0"/>
                    </a:lnTo>
                    <a:cubicBezTo>
                      <a:pt x="27" y="7"/>
                      <a:pt x="28" y="14"/>
                      <a:pt x="30" y="20"/>
                    </a:cubicBezTo>
                    <a:cubicBezTo>
                      <a:pt x="35" y="18"/>
                      <a:pt x="41" y="16"/>
                      <a:pt x="46" y="14"/>
                    </a:cubicBezTo>
                    <a:lnTo>
                      <a:pt x="40" y="27"/>
                    </a:lnTo>
                    <a:lnTo>
                      <a:pt x="69" y="23"/>
                    </a:lnTo>
                    <a:lnTo>
                      <a:pt x="50" y="40"/>
                    </a:lnTo>
                    <a:lnTo>
                      <a:pt x="60" y="47"/>
                    </a:lnTo>
                    <a:lnTo>
                      <a:pt x="32" y="59"/>
                    </a:lnTo>
                    <a:lnTo>
                      <a:pt x="2" y="39"/>
                    </a:lnTo>
                    <a:close/>
                  </a:path>
                </a:pathLst>
              </a:custGeom>
              <a:solidFill>
                <a:srgbClr val="000000"/>
              </a:solidFill>
              <a:ln w="0">
                <a:solidFill>
                  <a:srgbClr val="000000"/>
                </a:solidFill>
                <a:round/>
                <a:headEnd/>
                <a:tailEnd/>
              </a:ln>
            </p:spPr>
            <p:txBody>
              <a:bodyPr/>
              <a:lstStyle/>
              <a:p>
                <a:endParaRPr lang="en-US"/>
              </a:p>
            </p:txBody>
          </p:sp>
          <p:pic>
            <p:nvPicPr>
              <p:cNvPr id="21732" name="Picture 241"/>
              <p:cNvPicPr>
                <a:picLocks noChangeAspect="1" noChangeArrowheads="1"/>
              </p:cNvPicPr>
              <p:nvPr/>
            </p:nvPicPr>
            <p:blipFill>
              <a:blip r:embed="rId7" cstate="print"/>
              <a:srcRect/>
              <a:stretch>
                <a:fillRect/>
              </a:stretch>
            </p:blipFill>
            <p:spPr bwMode="auto">
              <a:xfrm>
                <a:off x="4269" y="1996"/>
                <a:ext cx="210" cy="82"/>
              </a:xfrm>
              <a:prstGeom prst="rect">
                <a:avLst/>
              </a:prstGeom>
              <a:noFill/>
              <a:ln w="9525">
                <a:noFill/>
                <a:miter lim="800000"/>
                <a:headEnd/>
                <a:tailEnd/>
              </a:ln>
            </p:spPr>
          </p:pic>
          <p:pic>
            <p:nvPicPr>
              <p:cNvPr id="21733" name="Picture 242"/>
              <p:cNvPicPr>
                <a:picLocks noChangeAspect="1" noChangeArrowheads="1"/>
              </p:cNvPicPr>
              <p:nvPr/>
            </p:nvPicPr>
            <p:blipFill>
              <a:blip r:embed="rId8" cstate="print"/>
              <a:srcRect/>
              <a:stretch>
                <a:fillRect/>
              </a:stretch>
            </p:blipFill>
            <p:spPr bwMode="auto">
              <a:xfrm>
                <a:off x="4269" y="2150"/>
                <a:ext cx="216" cy="82"/>
              </a:xfrm>
              <a:prstGeom prst="rect">
                <a:avLst/>
              </a:prstGeom>
              <a:noFill/>
              <a:ln w="9525">
                <a:noFill/>
                <a:miter lim="800000"/>
                <a:headEnd/>
                <a:tailEnd/>
              </a:ln>
            </p:spPr>
          </p:pic>
          <p:sp>
            <p:nvSpPr>
              <p:cNvPr id="21734" name="Freeform 243"/>
              <p:cNvSpPr>
                <a:spLocks/>
              </p:cNvSpPr>
              <p:nvPr/>
            </p:nvSpPr>
            <p:spPr bwMode="auto">
              <a:xfrm>
                <a:off x="4482" y="1937"/>
                <a:ext cx="46" cy="237"/>
              </a:xfrm>
              <a:custGeom>
                <a:avLst/>
                <a:gdLst>
                  <a:gd name="T0" fmla="*/ 0 w 137"/>
                  <a:gd name="T1" fmla="*/ 0 h 837"/>
                  <a:gd name="T2" fmla="*/ 0 w 137"/>
                  <a:gd name="T3" fmla="*/ 0 h 837"/>
                  <a:gd name="T4" fmla="*/ 0 w 137"/>
                  <a:gd name="T5" fmla="*/ 0 h 837"/>
                  <a:gd name="T6" fmla="*/ 0 60000 65536"/>
                  <a:gd name="T7" fmla="*/ 0 60000 65536"/>
                  <a:gd name="T8" fmla="*/ 0 60000 65536"/>
                  <a:gd name="T9" fmla="*/ 0 w 137"/>
                  <a:gd name="T10" fmla="*/ 0 h 837"/>
                  <a:gd name="T11" fmla="*/ 137 w 137"/>
                  <a:gd name="T12" fmla="*/ 837 h 837"/>
                </a:gdLst>
                <a:ahLst/>
                <a:cxnLst>
                  <a:cxn ang="T6">
                    <a:pos x="T0" y="T1"/>
                  </a:cxn>
                  <a:cxn ang="T7">
                    <a:pos x="T2" y="T3"/>
                  </a:cxn>
                  <a:cxn ang="T8">
                    <a:pos x="T4" y="T5"/>
                  </a:cxn>
                </a:cxnLst>
                <a:rect l="T9" t="T10" r="T11" b="T12"/>
                <a:pathLst>
                  <a:path w="137" h="837">
                    <a:moveTo>
                      <a:pt x="0" y="0"/>
                    </a:moveTo>
                    <a:cubicBezTo>
                      <a:pt x="114" y="254"/>
                      <a:pt x="137" y="556"/>
                      <a:pt x="65" y="837"/>
                    </a:cubicBezTo>
                    <a:cubicBezTo>
                      <a:pt x="103" y="554"/>
                      <a:pt x="81" y="266"/>
                      <a:pt x="0" y="0"/>
                    </a:cubicBezTo>
                  </a:path>
                </a:pathLst>
              </a:custGeom>
              <a:solidFill>
                <a:srgbClr val="000000"/>
              </a:solidFill>
              <a:ln w="0">
                <a:solidFill>
                  <a:srgbClr val="000000"/>
                </a:solidFill>
                <a:round/>
                <a:headEnd/>
                <a:tailEnd/>
              </a:ln>
            </p:spPr>
            <p:txBody>
              <a:bodyPr/>
              <a:lstStyle/>
              <a:p>
                <a:endParaRPr lang="en-US"/>
              </a:p>
            </p:txBody>
          </p:sp>
          <p:sp>
            <p:nvSpPr>
              <p:cNvPr id="21735" name="Freeform 244"/>
              <p:cNvSpPr>
                <a:spLocks/>
              </p:cNvSpPr>
              <p:nvPr/>
            </p:nvSpPr>
            <p:spPr bwMode="auto">
              <a:xfrm>
                <a:off x="4247" y="2127"/>
                <a:ext cx="18" cy="143"/>
              </a:xfrm>
              <a:custGeom>
                <a:avLst/>
                <a:gdLst>
                  <a:gd name="T0" fmla="*/ 0 w 56"/>
                  <a:gd name="T1" fmla="*/ 0 h 504"/>
                  <a:gd name="T2" fmla="*/ 0 w 56"/>
                  <a:gd name="T3" fmla="*/ 0 h 504"/>
                  <a:gd name="T4" fmla="*/ 0 w 56"/>
                  <a:gd name="T5" fmla="*/ 0 h 504"/>
                  <a:gd name="T6" fmla="*/ 0 60000 65536"/>
                  <a:gd name="T7" fmla="*/ 0 60000 65536"/>
                  <a:gd name="T8" fmla="*/ 0 60000 65536"/>
                  <a:gd name="T9" fmla="*/ 0 w 56"/>
                  <a:gd name="T10" fmla="*/ 0 h 504"/>
                  <a:gd name="T11" fmla="*/ 56 w 56"/>
                  <a:gd name="T12" fmla="*/ 504 h 504"/>
                </a:gdLst>
                <a:ahLst/>
                <a:cxnLst>
                  <a:cxn ang="T6">
                    <a:pos x="T0" y="T1"/>
                  </a:cxn>
                  <a:cxn ang="T7">
                    <a:pos x="T2" y="T3"/>
                  </a:cxn>
                  <a:cxn ang="T8">
                    <a:pos x="T4" y="T5"/>
                  </a:cxn>
                </a:cxnLst>
                <a:rect l="T9" t="T10" r="T11" b="T12"/>
                <a:pathLst>
                  <a:path w="56" h="504">
                    <a:moveTo>
                      <a:pt x="36" y="0"/>
                    </a:moveTo>
                    <a:cubicBezTo>
                      <a:pt x="56" y="168"/>
                      <a:pt x="44" y="339"/>
                      <a:pt x="0" y="504"/>
                    </a:cubicBezTo>
                    <a:cubicBezTo>
                      <a:pt x="33" y="338"/>
                      <a:pt x="46" y="169"/>
                      <a:pt x="36" y="0"/>
                    </a:cubicBezTo>
                  </a:path>
                </a:pathLst>
              </a:custGeom>
              <a:solidFill>
                <a:srgbClr val="000000"/>
              </a:solidFill>
              <a:ln w="0">
                <a:solidFill>
                  <a:srgbClr val="000000"/>
                </a:solidFill>
                <a:round/>
                <a:headEnd/>
                <a:tailEnd/>
              </a:ln>
            </p:spPr>
            <p:txBody>
              <a:bodyPr/>
              <a:lstStyle/>
              <a:p>
                <a:endParaRPr lang="en-US"/>
              </a:p>
            </p:txBody>
          </p:sp>
          <p:sp>
            <p:nvSpPr>
              <p:cNvPr id="21736" name="Freeform 245"/>
              <p:cNvSpPr>
                <a:spLocks/>
              </p:cNvSpPr>
              <p:nvPr/>
            </p:nvSpPr>
            <p:spPr bwMode="auto">
              <a:xfrm>
                <a:off x="4329" y="1913"/>
                <a:ext cx="115" cy="40"/>
              </a:xfrm>
              <a:custGeom>
                <a:avLst/>
                <a:gdLst>
                  <a:gd name="T0" fmla="*/ 0 w 341"/>
                  <a:gd name="T1" fmla="*/ 0 h 141"/>
                  <a:gd name="T2" fmla="*/ 0 w 341"/>
                  <a:gd name="T3" fmla="*/ 0 h 141"/>
                  <a:gd name="T4" fmla="*/ 0 w 341"/>
                  <a:gd name="T5" fmla="*/ 0 h 141"/>
                  <a:gd name="T6" fmla="*/ 0 w 341"/>
                  <a:gd name="T7" fmla="*/ 0 h 141"/>
                  <a:gd name="T8" fmla="*/ 0 w 341"/>
                  <a:gd name="T9" fmla="*/ 0 h 141"/>
                  <a:gd name="T10" fmla="*/ 0 60000 65536"/>
                  <a:gd name="T11" fmla="*/ 0 60000 65536"/>
                  <a:gd name="T12" fmla="*/ 0 60000 65536"/>
                  <a:gd name="T13" fmla="*/ 0 60000 65536"/>
                  <a:gd name="T14" fmla="*/ 0 60000 65536"/>
                  <a:gd name="T15" fmla="*/ 0 w 341"/>
                  <a:gd name="T16" fmla="*/ 0 h 141"/>
                  <a:gd name="T17" fmla="*/ 341 w 341"/>
                  <a:gd name="T18" fmla="*/ 141 h 141"/>
                </a:gdLst>
                <a:ahLst/>
                <a:cxnLst>
                  <a:cxn ang="T10">
                    <a:pos x="T0" y="T1"/>
                  </a:cxn>
                  <a:cxn ang="T11">
                    <a:pos x="T2" y="T3"/>
                  </a:cxn>
                  <a:cxn ang="T12">
                    <a:pos x="T4" y="T5"/>
                  </a:cxn>
                  <a:cxn ang="T13">
                    <a:pos x="T6" y="T7"/>
                  </a:cxn>
                  <a:cxn ang="T14">
                    <a:pos x="T8" y="T9"/>
                  </a:cxn>
                </a:cxnLst>
                <a:rect l="T15" t="T16" r="T17" b="T18"/>
                <a:pathLst>
                  <a:path w="341" h="141">
                    <a:moveTo>
                      <a:pt x="0" y="138"/>
                    </a:moveTo>
                    <a:cubicBezTo>
                      <a:pt x="121" y="135"/>
                      <a:pt x="271" y="75"/>
                      <a:pt x="336" y="4"/>
                    </a:cubicBezTo>
                    <a:cubicBezTo>
                      <a:pt x="338" y="3"/>
                      <a:pt x="339" y="1"/>
                      <a:pt x="341" y="0"/>
                    </a:cubicBezTo>
                    <a:cubicBezTo>
                      <a:pt x="312" y="57"/>
                      <a:pt x="198" y="118"/>
                      <a:pt x="86" y="135"/>
                    </a:cubicBezTo>
                    <a:cubicBezTo>
                      <a:pt x="55" y="140"/>
                      <a:pt x="25" y="141"/>
                      <a:pt x="0" y="138"/>
                    </a:cubicBezTo>
                  </a:path>
                </a:pathLst>
              </a:custGeom>
              <a:solidFill>
                <a:srgbClr val="000000"/>
              </a:solidFill>
              <a:ln w="0">
                <a:solidFill>
                  <a:srgbClr val="000000"/>
                </a:solidFill>
                <a:round/>
                <a:headEnd/>
                <a:tailEnd/>
              </a:ln>
            </p:spPr>
            <p:txBody>
              <a:bodyPr/>
              <a:lstStyle/>
              <a:p>
                <a:endParaRPr lang="en-US"/>
              </a:p>
            </p:txBody>
          </p:sp>
          <p:sp>
            <p:nvSpPr>
              <p:cNvPr id="21737" name="Freeform 246"/>
              <p:cNvSpPr>
                <a:spLocks/>
              </p:cNvSpPr>
              <p:nvPr/>
            </p:nvSpPr>
            <p:spPr bwMode="auto">
              <a:xfrm>
                <a:off x="4302" y="2056"/>
                <a:ext cx="35" cy="37"/>
              </a:xfrm>
              <a:custGeom>
                <a:avLst/>
                <a:gdLst>
                  <a:gd name="T0" fmla="*/ 0 w 35"/>
                  <a:gd name="T1" fmla="*/ 0 h 37"/>
                  <a:gd name="T2" fmla="*/ 35 w 35"/>
                  <a:gd name="T3" fmla="*/ 37 h 37"/>
                  <a:gd name="T4" fmla="*/ 0 w 35"/>
                  <a:gd name="T5" fmla="*/ 3 h 37"/>
                  <a:gd name="T6" fmla="*/ 0 w 35"/>
                  <a:gd name="T7" fmla="*/ 0 h 37"/>
                  <a:gd name="T8" fmla="*/ 0 60000 65536"/>
                  <a:gd name="T9" fmla="*/ 0 60000 65536"/>
                  <a:gd name="T10" fmla="*/ 0 60000 65536"/>
                  <a:gd name="T11" fmla="*/ 0 60000 65536"/>
                  <a:gd name="T12" fmla="*/ 0 w 35"/>
                  <a:gd name="T13" fmla="*/ 0 h 37"/>
                  <a:gd name="T14" fmla="*/ 35 w 35"/>
                  <a:gd name="T15" fmla="*/ 37 h 37"/>
                </a:gdLst>
                <a:ahLst/>
                <a:cxnLst>
                  <a:cxn ang="T8">
                    <a:pos x="T0" y="T1"/>
                  </a:cxn>
                  <a:cxn ang="T9">
                    <a:pos x="T2" y="T3"/>
                  </a:cxn>
                  <a:cxn ang="T10">
                    <a:pos x="T4" y="T5"/>
                  </a:cxn>
                  <a:cxn ang="T11">
                    <a:pos x="T6" y="T7"/>
                  </a:cxn>
                </a:cxnLst>
                <a:rect l="T12" t="T13" r="T14" b="T15"/>
                <a:pathLst>
                  <a:path w="35" h="37">
                    <a:moveTo>
                      <a:pt x="0" y="0"/>
                    </a:moveTo>
                    <a:lnTo>
                      <a:pt x="35" y="37"/>
                    </a:lnTo>
                    <a:lnTo>
                      <a:pt x="0" y="3"/>
                    </a:lnTo>
                    <a:lnTo>
                      <a:pt x="0" y="0"/>
                    </a:lnTo>
                    <a:close/>
                  </a:path>
                </a:pathLst>
              </a:custGeom>
              <a:solidFill>
                <a:srgbClr val="000000"/>
              </a:solidFill>
              <a:ln w="9525">
                <a:noFill/>
                <a:round/>
                <a:headEnd/>
                <a:tailEnd/>
              </a:ln>
            </p:spPr>
            <p:txBody>
              <a:bodyPr/>
              <a:lstStyle/>
              <a:p>
                <a:endParaRPr lang="en-US"/>
              </a:p>
            </p:txBody>
          </p:sp>
          <p:sp>
            <p:nvSpPr>
              <p:cNvPr id="21738" name="Freeform 247"/>
              <p:cNvSpPr>
                <a:spLocks/>
              </p:cNvSpPr>
              <p:nvPr/>
            </p:nvSpPr>
            <p:spPr bwMode="auto">
              <a:xfrm>
                <a:off x="4363" y="2208"/>
                <a:ext cx="36" cy="38"/>
              </a:xfrm>
              <a:custGeom>
                <a:avLst/>
                <a:gdLst>
                  <a:gd name="T0" fmla="*/ 0 w 36"/>
                  <a:gd name="T1" fmla="*/ 0 h 38"/>
                  <a:gd name="T2" fmla="*/ 36 w 36"/>
                  <a:gd name="T3" fmla="*/ 38 h 38"/>
                  <a:gd name="T4" fmla="*/ 0 w 36"/>
                  <a:gd name="T5" fmla="*/ 3 h 38"/>
                  <a:gd name="T6" fmla="*/ 0 w 36"/>
                  <a:gd name="T7" fmla="*/ 0 h 38"/>
                  <a:gd name="T8" fmla="*/ 0 60000 65536"/>
                  <a:gd name="T9" fmla="*/ 0 60000 65536"/>
                  <a:gd name="T10" fmla="*/ 0 60000 65536"/>
                  <a:gd name="T11" fmla="*/ 0 60000 65536"/>
                  <a:gd name="T12" fmla="*/ 0 w 36"/>
                  <a:gd name="T13" fmla="*/ 0 h 38"/>
                  <a:gd name="T14" fmla="*/ 36 w 36"/>
                  <a:gd name="T15" fmla="*/ 38 h 38"/>
                </a:gdLst>
                <a:ahLst/>
                <a:cxnLst>
                  <a:cxn ang="T8">
                    <a:pos x="T0" y="T1"/>
                  </a:cxn>
                  <a:cxn ang="T9">
                    <a:pos x="T2" y="T3"/>
                  </a:cxn>
                  <a:cxn ang="T10">
                    <a:pos x="T4" y="T5"/>
                  </a:cxn>
                  <a:cxn ang="T11">
                    <a:pos x="T6" y="T7"/>
                  </a:cxn>
                </a:cxnLst>
                <a:rect l="T12" t="T13" r="T14" b="T15"/>
                <a:pathLst>
                  <a:path w="36" h="38">
                    <a:moveTo>
                      <a:pt x="0" y="0"/>
                    </a:moveTo>
                    <a:lnTo>
                      <a:pt x="36" y="38"/>
                    </a:lnTo>
                    <a:lnTo>
                      <a:pt x="0" y="3"/>
                    </a:lnTo>
                    <a:lnTo>
                      <a:pt x="0" y="0"/>
                    </a:lnTo>
                    <a:close/>
                  </a:path>
                </a:pathLst>
              </a:custGeom>
              <a:solidFill>
                <a:srgbClr val="000000"/>
              </a:solidFill>
              <a:ln w="9525">
                <a:noFill/>
                <a:round/>
                <a:headEnd/>
                <a:tailEnd/>
              </a:ln>
            </p:spPr>
            <p:txBody>
              <a:bodyPr/>
              <a:lstStyle/>
              <a:p>
                <a:endParaRPr lang="en-US"/>
              </a:p>
            </p:txBody>
          </p:sp>
          <p:sp>
            <p:nvSpPr>
              <p:cNvPr id="21739" name="Freeform 248"/>
              <p:cNvSpPr>
                <a:spLocks/>
              </p:cNvSpPr>
              <p:nvPr/>
            </p:nvSpPr>
            <p:spPr bwMode="auto">
              <a:xfrm>
                <a:off x="4389" y="1992"/>
                <a:ext cx="30" cy="41"/>
              </a:xfrm>
              <a:custGeom>
                <a:avLst/>
                <a:gdLst>
                  <a:gd name="T0" fmla="*/ 30 w 30"/>
                  <a:gd name="T1" fmla="*/ 0 h 41"/>
                  <a:gd name="T2" fmla="*/ 0 w 30"/>
                  <a:gd name="T3" fmla="*/ 41 h 41"/>
                  <a:gd name="T4" fmla="*/ 27 w 30"/>
                  <a:gd name="T5" fmla="*/ 1 h 41"/>
                  <a:gd name="T6" fmla="*/ 30 w 30"/>
                  <a:gd name="T7" fmla="*/ 0 h 41"/>
                  <a:gd name="T8" fmla="*/ 0 60000 65536"/>
                  <a:gd name="T9" fmla="*/ 0 60000 65536"/>
                  <a:gd name="T10" fmla="*/ 0 60000 65536"/>
                  <a:gd name="T11" fmla="*/ 0 60000 65536"/>
                  <a:gd name="T12" fmla="*/ 0 w 30"/>
                  <a:gd name="T13" fmla="*/ 0 h 41"/>
                  <a:gd name="T14" fmla="*/ 30 w 30"/>
                  <a:gd name="T15" fmla="*/ 41 h 41"/>
                </a:gdLst>
                <a:ahLst/>
                <a:cxnLst>
                  <a:cxn ang="T8">
                    <a:pos x="T0" y="T1"/>
                  </a:cxn>
                  <a:cxn ang="T9">
                    <a:pos x="T2" y="T3"/>
                  </a:cxn>
                  <a:cxn ang="T10">
                    <a:pos x="T4" y="T5"/>
                  </a:cxn>
                  <a:cxn ang="T11">
                    <a:pos x="T6" y="T7"/>
                  </a:cxn>
                </a:cxnLst>
                <a:rect l="T12" t="T13" r="T14" b="T15"/>
                <a:pathLst>
                  <a:path w="30" h="41">
                    <a:moveTo>
                      <a:pt x="30" y="0"/>
                    </a:moveTo>
                    <a:lnTo>
                      <a:pt x="0" y="41"/>
                    </a:lnTo>
                    <a:lnTo>
                      <a:pt x="27" y="1"/>
                    </a:lnTo>
                    <a:lnTo>
                      <a:pt x="30" y="0"/>
                    </a:lnTo>
                    <a:close/>
                  </a:path>
                </a:pathLst>
              </a:custGeom>
              <a:solidFill>
                <a:srgbClr val="000000"/>
              </a:solidFill>
              <a:ln w="9525">
                <a:noFill/>
                <a:round/>
                <a:headEnd/>
                <a:tailEnd/>
              </a:ln>
            </p:spPr>
            <p:txBody>
              <a:bodyPr/>
              <a:lstStyle/>
              <a:p>
                <a:endParaRPr lang="en-US"/>
              </a:p>
            </p:txBody>
          </p:sp>
          <p:sp>
            <p:nvSpPr>
              <p:cNvPr id="21740" name="Freeform 249"/>
              <p:cNvSpPr>
                <a:spLocks/>
              </p:cNvSpPr>
              <p:nvPr/>
            </p:nvSpPr>
            <p:spPr bwMode="auto">
              <a:xfrm>
                <a:off x="4326" y="2157"/>
                <a:ext cx="34" cy="39"/>
              </a:xfrm>
              <a:custGeom>
                <a:avLst/>
                <a:gdLst>
                  <a:gd name="T0" fmla="*/ 34 w 34"/>
                  <a:gd name="T1" fmla="*/ 0 h 39"/>
                  <a:gd name="T2" fmla="*/ 0 w 34"/>
                  <a:gd name="T3" fmla="*/ 39 h 39"/>
                  <a:gd name="T4" fmla="*/ 31 w 34"/>
                  <a:gd name="T5" fmla="*/ 1 h 39"/>
                  <a:gd name="T6" fmla="*/ 34 w 34"/>
                  <a:gd name="T7" fmla="*/ 0 h 39"/>
                  <a:gd name="T8" fmla="*/ 0 60000 65536"/>
                  <a:gd name="T9" fmla="*/ 0 60000 65536"/>
                  <a:gd name="T10" fmla="*/ 0 60000 65536"/>
                  <a:gd name="T11" fmla="*/ 0 60000 65536"/>
                  <a:gd name="T12" fmla="*/ 0 w 34"/>
                  <a:gd name="T13" fmla="*/ 0 h 39"/>
                  <a:gd name="T14" fmla="*/ 34 w 34"/>
                  <a:gd name="T15" fmla="*/ 39 h 39"/>
                </a:gdLst>
                <a:ahLst/>
                <a:cxnLst>
                  <a:cxn ang="T8">
                    <a:pos x="T0" y="T1"/>
                  </a:cxn>
                  <a:cxn ang="T9">
                    <a:pos x="T2" y="T3"/>
                  </a:cxn>
                  <a:cxn ang="T10">
                    <a:pos x="T4" y="T5"/>
                  </a:cxn>
                  <a:cxn ang="T11">
                    <a:pos x="T6" y="T7"/>
                  </a:cxn>
                </a:cxnLst>
                <a:rect l="T12" t="T13" r="T14" b="T15"/>
                <a:pathLst>
                  <a:path w="34" h="39">
                    <a:moveTo>
                      <a:pt x="34" y="0"/>
                    </a:moveTo>
                    <a:lnTo>
                      <a:pt x="0" y="39"/>
                    </a:lnTo>
                    <a:lnTo>
                      <a:pt x="31" y="1"/>
                    </a:lnTo>
                    <a:lnTo>
                      <a:pt x="34" y="0"/>
                    </a:lnTo>
                    <a:close/>
                  </a:path>
                </a:pathLst>
              </a:custGeom>
              <a:solidFill>
                <a:srgbClr val="000000"/>
              </a:solidFill>
              <a:ln w="9525">
                <a:noFill/>
                <a:round/>
                <a:headEnd/>
                <a:tailEnd/>
              </a:ln>
            </p:spPr>
            <p:txBody>
              <a:bodyPr/>
              <a:lstStyle/>
              <a:p>
                <a:endParaRPr lang="en-US"/>
              </a:p>
            </p:txBody>
          </p:sp>
          <p:sp>
            <p:nvSpPr>
              <p:cNvPr id="21741" name="Freeform 250"/>
              <p:cNvSpPr>
                <a:spLocks/>
              </p:cNvSpPr>
              <p:nvPr/>
            </p:nvSpPr>
            <p:spPr bwMode="auto">
              <a:xfrm>
                <a:off x="4457" y="2146"/>
                <a:ext cx="25" cy="27"/>
              </a:xfrm>
              <a:custGeom>
                <a:avLst/>
                <a:gdLst>
                  <a:gd name="T0" fmla="*/ 25 w 25"/>
                  <a:gd name="T1" fmla="*/ 0 h 27"/>
                  <a:gd name="T2" fmla="*/ 0 w 25"/>
                  <a:gd name="T3" fmla="*/ 27 h 27"/>
                  <a:gd name="T4" fmla="*/ 22 w 25"/>
                  <a:gd name="T5" fmla="*/ 0 h 27"/>
                  <a:gd name="T6" fmla="*/ 25 w 25"/>
                  <a:gd name="T7" fmla="*/ 0 h 27"/>
                  <a:gd name="T8" fmla="*/ 0 60000 65536"/>
                  <a:gd name="T9" fmla="*/ 0 60000 65536"/>
                  <a:gd name="T10" fmla="*/ 0 60000 65536"/>
                  <a:gd name="T11" fmla="*/ 0 60000 65536"/>
                  <a:gd name="T12" fmla="*/ 0 w 25"/>
                  <a:gd name="T13" fmla="*/ 0 h 27"/>
                  <a:gd name="T14" fmla="*/ 25 w 25"/>
                  <a:gd name="T15" fmla="*/ 27 h 27"/>
                </a:gdLst>
                <a:ahLst/>
                <a:cxnLst>
                  <a:cxn ang="T8">
                    <a:pos x="T0" y="T1"/>
                  </a:cxn>
                  <a:cxn ang="T9">
                    <a:pos x="T2" y="T3"/>
                  </a:cxn>
                  <a:cxn ang="T10">
                    <a:pos x="T4" y="T5"/>
                  </a:cxn>
                  <a:cxn ang="T11">
                    <a:pos x="T6" y="T7"/>
                  </a:cxn>
                </a:cxnLst>
                <a:rect l="T12" t="T13" r="T14" b="T15"/>
                <a:pathLst>
                  <a:path w="25" h="27">
                    <a:moveTo>
                      <a:pt x="25" y="0"/>
                    </a:moveTo>
                    <a:lnTo>
                      <a:pt x="0" y="27"/>
                    </a:lnTo>
                    <a:lnTo>
                      <a:pt x="22" y="0"/>
                    </a:lnTo>
                    <a:lnTo>
                      <a:pt x="25" y="0"/>
                    </a:lnTo>
                    <a:close/>
                  </a:path>
                </a:pathLst>
              </a:custGeom>
              <a:solidFill>
                <a:srgbClr val="000000"/>
              </a:solidFill>
              <a:ln w="9525">
                <a:noFill/>
                <a:round/>
                <a:headEnd/>
                <a:tailEnd/>
              </a:ln>
            </p:spPr>
            <p:txBody>
              <a:bodyPr/>
              <a:lstStyle/>
              <a:p>
                <a:endParaRPr lang="en-US"/>
              </a:p>
            </p:txBody>
          </p:sp>
          <p:sp>
            <p:nvSpPr>
              <p:cNvPr id="21742" name="Freeform 251"/>
              <p:cNvSpPr>
                <a:spLocks/>
              </p:cNvSpPr>
              <p:nvPr/>
            </p:nvSpPr>
            <p:spPr bwMode="auto">
              <a:xfrm>
                <a:off x="4395" y="2057"/>
                <a:ext cx="24" cy="27"/>
              </a:xfrm>
              <a:custGeom>
                <a:avLst/>
                <a:gdLst>
                  <a:gd name="T0" fmla="*/ 24 w 24"/>
                  <a:gd name="T1" fmla="*/ 0 h 27"/>
                  <a:gd name="T2" fmla="*/ 0 w 24"/>
                  <a:gd name="T3" fmla="*/ 27 h 27"/>
                  <a:gd name="T4" fmla="*/ 22 w 24"/>
                  <a:gd name="T5" fmla="*/ 0 h 27"/>
                  <a:gd name="T6" fmla="*/ 24 w 24"/>
                  <a:gd name="T7" fmla="*/ 0 h 27"/>
                  <a:gd name="T8" fmla="*/ 0 60000 65536"/>
                  <a:gd name="T9" fmla="*/ 0 60000 65536"/>
                  <a:gd name="T10" fmla="*/ 0 60000 65536"/>
                  <a:gd name="T11" fmla="*/ 0 60000 65536"/>
                  <a:gd name="T12" fmla="*/ 0 w 24"/>
                  <a:gd name="T13" fmla="*/ 0 h 27"/>
                  <a:gd name="T14" fmla="*/ 24 w 24"/>
                  <a:gd name="T15" fmla="*/ 27 h 27"/>
                </a:gdLst>
                <a:ahLst/>
                <a:cxnLst>
                  <a:cxn ang="T8">
                    <a:pos x="T0" y="T1"/>
                  </a:cxn>
                  <a:cxn ang="T9">
                    <a:pos x="T2" y="T3"/>
                  </a:cxn>
                  <a:cxn ang="T10">
                    <a:pos x="T4" y="T5"/>
                  </a:cxn>
                  <a:cxn ang="T11">
                    <a:pos x="T6" y="T7"/>
                  </a:cxn>
                </a:cxnLst>
                <a:rect l="T12" t="T13" r="T14" b="T15"/>
                <a:pathLst>
                  <a:path w="24" h="27">
                    <a:moveTo>
                      <a:pt x="24" y="0"/>
                    </a:moveTo>
                    <a:lnTo>
                      <a:pt x="0" y="27"/>
                    </a:lnTo>
                    <a:lnTo>
                      <a:pt x="22" y="0"/>
                    </a:lnTo>
                    <a:lnTo>
                      <a:pt x="24" y="0"/>
                    </a:lnTo>
                    <a:close/>
                  </a:path>
                </a:pathLst>
              </a:custGeom>
              <a:solidFill>
                <a:srgbClr val="000000"/>
              </a:solidFill>
              <a:ln w="9525">
                <a:noFill/>
                <a:round/>
                <a:headEnd/>
                <a:tailEnd/>
              </a:ln>
            </p:spPr>
            <p:txBody>
              <a:bodyPr/>
              <a:lstStyle/>
              <a:p>
                <a:endParaRPr lang="en-US"/>
              </a:p>
            </p:txBody>
          </p:sp>
          <p:sp>
            <p:nvSpPr>
              <p:cNvPr id="21743" name="Freeform 252"/>
              <p:cNvSpPr>
                <a:spLocks/>
              </p:cNvSpPr>
              <p:nvPr/>
            </p:nvSpPr>
            <p:spPr bwMode="auto">
              <a:xfrm>
                <a:off x="4229" y="1919"/>
                <a:ext cx="70" cy="359"/>
              </a:xfrm>
              <a:custGeom>
                <a:avLst/>
                <a:gdLst>
                  <a:gd name="T0" fmla="*/ 0 w 209"/>
                  <a:gd name="T1" fmla="*/ 0 h 1266"/>
                  <a:gd name="T2" fmla="*/ 0 w 209"/>
                  <a:gd name="T3" fmla="*/ 0 h 1266"/>
                  <a:gd name="T4" fmla="*/ 0 w 209"/>
                  <a:gd name="T5" fmla="*/ 0 h 1266"/>
                  <a:gd name="T6" fmla="*/ 0 60000 65536"/>
                  <a:gd name="T7" fmla="*/ 0 60000 65536"/>
                  <a:gd name="T8" fmla="*/ 0 60000 65536"/>
                  <a:gd name="T9" fmla="*/ 0 w 209"/>
                  <a:gd name="T10" fmla="*/ 0 h 1266"/>
                  <a:gd name="T11" fmla="*/ 209 w 209"/>
                  <a:gd name="T12" fmla="*/ 1266 h 1266"/>
                </a:gdLst>
                <a:ahLst/>
                <a:cxnLst>
                  <a:cxn ang="T6">
                    <a:pos x="T0" y="T1"/>
                  </a:cxn>
                  <a:cxn ang="T7">
                    <a:pos x="T2" y="T3"/>
                  </a:cxn>
                  <a:cxn ang="T8">
                    <a:pos x="T4" y="T5"/>
                  </a:cxn>
                </a:cxnLst>
                <a:rect l="T9" t="T10" r="T11" b="T12"/>
                <a:pathLst>
                  <a:path w="209" h="1266">
                    <a:moveTo>
                      <a:pt x="0" y="0"/>
                    </a:moveTo>
                    <a:cubicBezTo>
                      <a:pt x="185" y="416"/>
                      <a:pt x="209" y="858"/>
                      <a:pt x="70" y="1266"/>
                    </a:cubicBezTo>
                    <a:cubicBezTo>
                      <a:pt x="167" y="815"/>
                      <a:pt x="142" y="362"/>
                      <a:pt x="0" y="0"/>
                    </a:cubicBezTo>
                  </a:path>
                </a:pathLst>
              </a:custGeom>
              <a:solidFill>
                <a:srgbClr val="000000"/>
              </a:solidFill>
              <a:ln w="0">
                <a:solidFill>
                  <a:srgbClr val="000000"/>
                </a:solidFill>
                <a:round/>
                <a:headEnd/>
                <a:tailEnd/>
              </a:ln>
            </p:spPr>
            <p:txBody>
              <a:bodyPr/>
              <a:lstStyle/>
              <a:p>
                <a:endParaRPr lang="en-US"/>
              </a:p>
            </p:txBody>
          </p:sp>
          <p:sp>
            <p:nvSpPr>
              <p:cNvPr id="21744" name="Freeform 253"/>
              <p:cNvSpPr>
                <a:spLocks/>
              </p:cNvSpPr>
              <p:nvPr/>
            </p:nvSpPr>
            <p:spPr bwMode="auto">
              <a:xfrm>
                <a:off x="4446" y="1882"/>
                <a:ext cx="66" cy="422"/>
              </a:xfrm>
              <a:custGeom>
                <a:avLst/>
                <a:gdLst>
                  <a:gd name="T0" fmla="*/ 0 w 196"/>
                  <a:gd name="T1" fmla="*/ 0 h 1489"/>
                  <a:gd name="T2" fmla="*/ 0 w 196"/>
                  <a:gd name="T3" fmla="*/ 0 h 1489"/>
                  <a:gd name="T4" fmla="*/ 0 w 196"/>
                  <a:gd name="T5" fmla="*/ 0 h 1489"/>
                  <a:gd name="T6" fmla="*/ 0 60000 65536"/>
                  <a:gd name="T7" fmla="*/ 0 60000 65536"/>
                  <a:gd name="T8" fmla="*/ 0 60000 65536"/>
                  <a:gd name="T9" fmla="*/ 0 w 196"/>
                  <a:gd name="T10" fmla="*/ 0 h 1489"/>
                  <a:gd name="T11" fmla="*/ 196 w 196"/>
                  <a:gd name="T12" fmla="*/ 1489 h 1489"/>
                </a:gdLst>
                <a:ahLst/>
                <a:cxnLst>
                  <a:cxn ang="T6">
                    <a:pos x="T0" y="T1"/>
                  </a:cxn>
                  <a:cxn ang="T7">
                    <a:pos x="T2" y="T3"/>
                  </a:cxn>
                  <a:cxn ang="T8">
                    <a:pos x="T4" y="T5"/>
                  </a:cxn>
                </a:cxnLst>
                <a:rect l="T9" t="T10" r="T11" b="T12"/>
                <a:pathLst>
                  <a:path w="196" h="1489">
                    <a:moveTo>
                      <a:pt x="0" y="0"/>
                    </a:moveTo>
                    <a:cubicBezTo>
                      <a:pt x="183" y="470"/>
                      <a:pt x="196" y="1008"/>
                      <a:pt x="33" y="1489"/>
                    </a:cubicBezTo>
                    <a:cubicBezTo>
                      <a:pt x="158" y="1001"/>
                      <a:pt x="147" y="479"/>
                      <a:pt x="0" y="0"/>
                    </a:cubicBezTo>
                  </a:path>
                </a:pathLst>
              </a:custGeom>
              <a:solidFill>
                <a:srgbClr val="000000"/>
              </a:solidFill>
              <a:ln w="0">
                <a:solidFill>
                  <a:srgbClr val="000000"/>
                </a:solidFill>
                <a:round/>
                <a:headEnd/>
                <a:tailEnd/>
              </a:ln>
            </p:spPr>
            <p:txBody>
              <a:bodyPr/>
              <a:lstStyle/>
              <a:p>
                <a:endParaRPr lang="en-US"/>
              </a:p>
            </p:txBody>
          </p:sp>
          <p:sp>
            <p:nvSpPr>
              <p:cNvPr id="21745" name="Freeform 254"/>
              <p:cNvSpPr>
                <a:spLocks/>
              </p:cNvSpPr>
              <p:nvPr/>
            </p:nvSpPr>
            <p:spPr bwMode="auto">
              <a:xfrm>
                <a:off x="4267" y="2142"/>
                <a:ext cx="223" cy="61"/>
              </a:xfrm>
              <a:custGeom>
                <a:avLst/>
                <a:gdLst>
                  <a:gd name="T0" fmla="*/ 0 w 223"/>
                  <a:gd name="T1" fmla="*/ 53 h 61"/>
                  <a:gd name="T2" fmla="*/ 28 w 223"/>
                  <a:gd name="T3" fmla="*/ 20 h 61"/>
                  <a:gd name="T4" fmla="*/ 64 w 223"/>
                  <a:gd name="T5" fmla="*/ 54 h 61"/>
                  <a:gd name="T6" fmla="*/ 94 w 223"/>
                  <a:gd name="T7" fmla="*/ 20 h 61"/>
                  <a:gd name="T8" fmla="*/ 125 w 223"/>
                  <a:gd name="T9" fmla="*/ 46 h 61"/>
                  <a:gd name="T10" fmla="*/ 161 w 223"/>
                  <a:gd name="T11" fmla="*/ 5 h 61"/>
                  <a:gd name="T12" fmla="*/ 191 w 223"/>
                  <a:gd name="T13" fmla="*/ 35 h 61"/>
                  <a:gd name="T14" fmla="*/ 223 w 223"/>
                  <a:gd name="T15" fmla="*/ 0 h 61"/>
                  <a:gd name="T16" fmla="*/ 186 w 223"/>
                  <a:gd name="T17" fmla="*/ 50 h 61"/>
                  <a:gd name="T18" fmla="*/ 161 w 223"/>
                  <a:gd name="T19" fmla="*/ 12 h 61"/>
                  <a:gd name="T20" fmla="*/ 125 w 223"/>
                  <a:gd name="T21" fmla="*/ 57 h 61"/>
                  <a:gd name="T22" fmla="*/ 94 w 223"/>
                  <a:gd name="T23" fmla="*/ 27 h 61"/>
                  <a:gd name="T24" fmla="*/ 64 w 223"/>
                  <a:gd name="T25" fmla="*/ 61 h 61"/>
                  <a:gd name="T26" fmla="*/ 28 w 223"/>
                  <a:gd name="T27" fmla="*/ 27 h 61"/>
                  <a:gd name="T28" fmla="*/ 0 w 223"/>
                  <a:gd name="T29" fmla="*/ 53 h 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23"/>
                  <a:gd name="T46" fmla="*/ 0 h 61"/>
                  <a:gd name="T47" fmla="*/ 223 w 223"/>
                  <a:gd name="T48" fmla="*/ 61 h 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23" h="61">
                    <a:moveTo>
                      <a:pt x="0" y="53"/>
                    </a:moveTo>
                    <a:lnTo>
                      <a:pt x="28" y="20"/>
                    </a:lnTo>
                    <a:lnTo>
                      <a:pt x="64" y="54"/>
                    </a:lnTo>
                    <a:lnTo>
                      <a:pt x="94" y="20"/>
                    </a:lnTo>
                    <a:lnTo>
                      <a:pt x="125" y="46"/>
                    </a:lnTo>
                    <a:lnTo>
                      <a:pt x="161" y="5"/>
                    </a:lnTo>
                    <a:lnTo>
                      <a:pt x="191" y="35"/>
                    </a:lnTo>
                    <a:lnTo>
                      <a:pt x="223" y="0"/>
                    </a:lnTo>
                    <a:lnTo>
                      <a:pt x="186" y="50"/>
                    </a:lnTo>
                    <a:lnTo>
                      <a:pt x="161" y="12"/>
                    </a:lnTo>
                    <a:lnTo>
                      <a:pt x="125" y="57"/>
                    </a:lnTo>
                    <a:lnTo>
                      <a:pt x="94" y="27"/>
                    </a:lnTo>
                    <a:lnTo>
                      <a:pt x="64" y="61"/>
                    </a:lnTo>
                    <a:lnTo>
                      <a:pt x="28" y="27"/>
                    </a:lnTo>
                    <a:lnTo>
                      <a:pt x="0" y="53"/>
                    </a:lnTo>
                    <a:close/>
                  </a:path>
                </a:pathLst>
              </a:custGeom>
              <a:solidFill>
                <a:srgbClr val="000000"/>
              </a:solidFill>
              <a:ln w="9525">
                <a:noFill/>
                <a:round/>
                <a:headEnd/>
                <a:tailEnd/>
              </a:ln>
            </p:spPr>
            <p:txBody>
              <a:bodyPr/>
              <a:lstStyle/>
              <a:p>
                <a:endParaRPr lang="en-US"/>
              </a:p>
            </p:txBody>
          </p:sp>
          <p:sp>
            <p:nvSpPr>
              <p:cNvPr id="21746" name="Freeform 255"/>
              <p:cNvSpPr>
                <a:spLocks/>
              </p:cNvSpPr>
              <p:nvPr/>
            </p:nvSpPr>
            <p:spPr bwMode="auto">
              <a:xfrm>
                <a:off x="4267" y="2177"/>
                <a:ext cx="223" cy="61"/>
              </a:xfrm>
              <a:custGeom>
                <a:avLst/>
                <a:gdLst>
                  <a:gd name="T0" fmla="*/ 0 w 223"/>
                  <a:gd name="T1" fmla="*/ 53 h 61"/>
                  <a:gd name="T2" fmla="*/ 28 w 223"/>
                  <a:gd name="T3" fmla="*/ 20 h 61"/>
                  <a:gd name="T4" fmla="*/ 64 w 223"/>
                  <a:gd name="T5" fmla="*/ 53 h 61"/>
                  <a:gd name="T6" fmla="*/ 94 w 223"/>
                  <a:gd name="T7" fmla="*/ 20 h 61"/>
                  <a:gd name="T8" fmla="*/ 125 w 223"/>
                  <a:gd name="T9" fmla="*/ 46 h 61"/>
                  <a:gd name="T10" fmla="*/ 161 w 223"/>
                  <a:gd name="T11" fmla="*/ 5 h 61"/>
                  <a:gd name="T12" fmla="*/ 191 w 223"/>
                  <a:gd name="T13" fmla="*/ 35 h 61"/>
                  <a:gd name="T14" fmla="*/ 223 w 223"/>
                  <a:gd name="T15" fmla="*/ 0 h 61"/>
                  <a:gd name="T16" fmla="*/ 186 w 223"/>
                  <a:gd name="T17" fmla="*/ 50 h 61"/>
                  <a:gd name="T18" fmla="*/ 161 w 223"/>
                  <a:gd name="T19" fmla="*/ 12 h 61"/>
                  <a:gd name="T20" fmla="*/ 125 w 223"/>
                  <a:gd name="T21" fmla="*/ 57 h 61"/>
                  <a:gd name="T22" fmla="*/ 94 w 223"/>
                  <a:gd name="T23" fmla="*/ 27 h 61"/>
                  <a:gd name="T24" fmla="*/ 64 w 223"/>
                  <a:gd name="T25" fmla="*/ 61 h 61"/>
                  <a:gd name="T26" fmla="*/ 28 w 223"/>
                  <a:gd name="T27" fmla="*/ 27 h 61"/>
                  <a:gd name="T28" fmla="*/ 0 w 223"/>
                  <a:gd name="T29" fmla="*/ 53 h 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23"/>
                  <a:gd name="T46" fmla="*/ 0 h 61"/>
                  <a:gd name="T47" fmla="*/ 223 w 223"/>
                  <a:gd name="T48" fmla="*/ 61 h 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23" h="61">
                    <a:moveTo>
                      <a:pt x="0" y="53"/>
                    </a:moveTo>
                    <a:lnTo>
                      <a:pt x="28" y="20"/>
                    </a:lnTo>
                    <a:lnTo>
                      <a:pt x="64" y="53"/>
                    </a:lnTo>
                    <a:lnTo>
                      <a:pt x="94" y="20"/>
                    </a:lnTo>
                    <a:lnTo>
                      <a:pt x="125" y="46"/>
                    </a:lnTo>
                    <a:lnTo>
                      <a:pt x="161" y="5"/>
                    </a:lnTo>
                    <a:lnTo>
                      <a:pt x="191" y="35"/>
                    </a:lnTo>
                    <a:lnTo>
                      <a:pt x="223" y="0"/>
                    </a:lnTo>
                    <a:lnTo>
                      <a:pt x="186" y="50"/>
                    </a:lnTo>
                    <a:lnTo>
                      <a:pt x="161" y="12"/>
                    </a:lnTo>
                    <a:lnTo>
                      <a:pt x="125" y="57"/>
                    </a:lnTo>
                    <a:lnTo>
                      <a:pt x="94" y="27"/>
                    </a:lnTo>
                    <a:lnTo>
                      <a:pt x="64" y="61"/>
                    </a:lnTo>
                    <a:lnTo>
                      <a:pt x="28" y="27"/>
                    </a:lnTo>
                    <a:lnTo>
                      <a:pt x="0" y="53"/>
                    </a:lnTo>
                    <a:close/>
                  </a:path>
                </a:pathLst>
              </a:custGeom>
              <a:solidFill>
                <a:srgbClr val="000000"/>
              </a:solidFill>
              <a:ln w="9525">
                <a:noFill/>
                <a:round/>
                <a:headEnd/>
                <a:tailEnd/>
              </a:ln>
            </p:spPr>
            <p:txBody>
              <a:bodyPr/>
              <a:lstStyle/>
              <a:p>
                <a:endParaRPr lang="en-US"/>
              </a:p>
            </p:txBody>
          </p:sp>
          <p:sp>
            <p:nvSpPr>
              <p:cNvPr id="21747" name="Freeform 256"/>
              <p:cNvSpPr>
                <a:spLocks/>
              </p:cNvSpPr>
              <p:nvPr/>
            </p:nvSpPr>
            <p:spPr bwMode="auto">
              <a:xfrm>
                <a:off x="4270" y="1990"/>
                <a:ext cx="213" cy="61"/>
              </a:xfrm>
              <a:custGeom>
                <a:avLst/>
                <a:gdLst>
                  <a:gd name="T0" fmla="*/ 0 w 213"/>
                  <a:gd name="T1" fmla="*/ 53 h 61"/>
                  <a:gd name="T2" fmla="*/ 27 w 213"/>
                  <a:gd name="T3" fmla="*/ 20 h 61"/>
                  <a:gd name="T4" fmla="*/ 61 w 213"/>
                  <a:gd name="T5" fmla="*/ 54 h 61"/>
                  <a:gd name="T6" fmla="*/ 90 w 213"/>
                  <a:gd name="T7" fmla="*/ 20 h 61"/>
                  <a:gd name="T8" fmla="*/ 119 w 213"/>
                  <a:gd name="T9" fmla="*/ 46 h 61"/>
                  <a:gd name="T10" fmla="*/ 153 w 213"/>
                  <a:gd name="T11" fmla="*/ 5 h 61"/>
                  <a:gd name="T12" fmla="*/ 182 w 213"/>
                  <a:gd name="T13" fmla="*/ 35 h 61"/>
                  <a:gd name="T14" fmla="*/ 213 w 213"/>
                  <a:gd name="T15" fmla="*/ 0 h 61"/>
                  <a:gd name="T16" fmla="*/ 177 w 213"/>
                  <a:gd name="T17" fmla="*/ 50 h 61"/>
                  <a:gd name="T18" fmla="*/ 153 w 213"/>
                  <a:gd name="T19" fmla="*/ 12 h 61"/>
                  <a:gd name="T20" fmla="*/ 119 w 213"/>
                  <a:gd name="T21" fmla="*/ 57 h 61"/>
                  <a:gd name="T22" fmla="*/ 90 w 213"/>
                  <a:gd name="T23" fmla="*/ 27 h 61"/>
                  <a:gd name="T24" fmla="*/ 61 w 213"/>
                  <a:gd name="T25" fmla="*/ 61 h 61"/>
                  <a:gd name="T26" fmla="*/ 27 w 213"/>
                  <a:gd name="T27" fmla="*/ 27 h 61"/>
                  <a:gd name="T28" fmla="*/ 0 w 213"/>
                  <a:gd name="T29" fmla="*/ 53 h 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13"/>
                  <a:gd name="T46" fmla="*/ 0 h 61"/>
                  <a:gd name="T47" fmla="*/ 213 w 213"/>
                  <a:gd name="T48" fmla="*/ 61 h 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13" h="61">
                    <a:moveTo>
                      <a:pt x="0" y="53"/>
                    </a:moveTo>
                    <a:lnTo>
                      <a:pt x="27" y="20"/>
                    </a:lnTo>
                    <a:lnTo>
                      <a:pt x="61" y="54"/>
                    </a:lnTo>
                    <a:lnTo>
                      <a:pt x="90" y="20"/>
                    </a:lnTo>
                    <a:lnTo>
                      <a:pt x="119" y="46"/>
                    </a:lnTo>
                    <a:lnTo>
                      <a:pt x="153" y="5"/>
                    </a:lnTo>
                    <a:lnTo>
                      <a:pt x="182" y="35"/>
                    </a:lnTo>
                    <a:lnTo>
                      <a:pt x="213" y="0"/>
                    </a:lnTo>
                    <a:lnTo>
                      <a:pt x="177" y="50"/>
                    </a:lnTo>
                    <a:lnTo>
                      <a:pt x="153" y="12"/>
                    </a:lnTo>
                    <a:lnTo>
                      <a:pt x="119" y="57"/>
                    </a:lnTo>
                    <a:lnTo>
                      <a:pt x="90" y="27"/>
                    </a:lnTo>
                    <a:lnTo>
                      <a:pt x="61" y="61"/>
                    </a:lnTo>
                    <a:lnTo>
                      <a:pt x="27" y="27"/>
                    </a:lnTo>
                    <a:lnTo>
                      <a:pt x="0" y="53"/>
                    </a:lnTo>
                    <a:close/>
                  </a:path>
                </a:pathLst>
              </a:custGeom>
              <a:solidFill>
                <a:srgbClr val="000000"/>
              </a:solidFill>
              <a:ln w="9525">
                <a:noFill/>
                <a:round/>
                <a:headEnd/>
                <a:tailEnd/>
              </a:ln>
            </p:spPr>
            <p:txBody>
              <a:bodyPr/>
              <a:lstStyle/>
              <a:p>
                <a:endParaRPr lang="en-US"/>
              </a:p>
            </p:txBody>
          </p:sp>
          <p:sp>
            <p:nvSpPr>
              <p:cNvPr id="21748" name="Freeform 257"/>
              <p:cNvSpPr>
                <a:spLocks/>
              </p:cNvSpPr>
              <p:nvPr/>
            </p:nvSpPr>
            <p:spPr bwMode="auto">
              <a:xfrm>
                <a:off x="4275" y="2025"/>
                <a:ext cx="212" cy="61"/>
              </a:xfrm>
              <a:custGeom>
                <a:avLst/>
                <a:gdLst>
                  <a:gd name="T0" fmla="*/ 0 w 212"/>
                  <a:gd name="T1" fmla="*/ 53 h 61"/>
                  <a:gd name="T2" fmla="*/ 27 w 212"/>
                  <a:gd name="T3" fmla="*/ 19 h 61"/>
                  <a:gd name="T4" fmla="*/ 60 w 212"/>
                  <a:gd name="T5" fmla="*/ 53 h 61"/>
                  <a:gd name="T6" fmla="*/ 90 w 212"/>
                  <a:gd name="T7" fmla="*/ 19 h 61"/>
                  <a:gd name="T8" fmla="*/ 119 w 212"/>
                  <a:gd name="T9" fmla="*/ 46 h 61"/>
                  <a:gd name="T10" fmla="*/ 152 w 212"/>
                  <a:gd name="T11" fmla="*/ 4 h 61"/>
                  <a:gd name="T12" fmla="*/ 182 w 212"/>
                  <a:gd name="T13" fmla="*/ 34 h 61"/>
                  <a:gd name="T14" fmla="*/ 212 w 212"/>
                  <a:gd name="T15" fmla="*/ 0 h 61"/>
                  <a:gd name="T16" fmla="*/ 177 w 212"/>
                  <a:gd name="T17" fmla="*/ 49 h 61"/>
                  <a:gd name="T18" fmla="*/ 152 w 212"/>
                  <a:gd name="T19" fmla="*/ 12 h 61"/>
                  <a:gd name="T20" fmla="*/ 119 w 212"/>
                  <a:gd name="T21" fmla="*/ 57 h 61"/>
                  <a:gd name="T22" fmla="*/ 90 w 212"/>
                  <a:gd name="T23" fmla="*/ 27 h 61"/>
                  <a:gd name="T24" fmla="*/ 60 w 212"/>
                  <a:gd name="T25" fmla="*/ 61 h 61"/>
                  <a:gd name="T26" fmla="*/ 27 w 212"/>
                  <a:gd name="T27" fmla="*/ 27 h 61"/>
                  <a:gd name="T28" fmla="*/ 0 w 212"/>
                  <a:gd name="T29" fmla="*/ 53 h 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12"/>
                  <a:gd name="T46" fmla="*/ 0 h 61"/>
                  <a:gd name="T47" fmla="*/ 212 w 212"/>
                  <a:gd name="T48" fmla="*/ 61 h 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12" h="61">
                    <a:moveTo>
                      <a:pt x="0" y="53"/>
                    </a:moveTo>
                    <a:lnTo>
                      <a:pt x="27" y="19"/>
                    </a:lnTo>
                    <a:lnTo>
                      <a:pt x="60" y="53"/>
                    </a:lnTo>
                    <a:lnTo>
                      <a:pt x="90" y="19"/>
                    </a:lnTo>
                    <a:lnTo>
                      <a:pt x="119" y="46"/>
                    </a:lnTo>
                    <a:lnTo>
                      <a:pt x="152" y="4"/>
                    </a:lnTo>
                    <a:lnTo>
                      <a:pt x="182" y="34"/>
                    </a:lnTo>
                    <a:lnTo>
                      <a:pt x="212" y="0"/>
                    </a:lnTo>
                    <a:lnTo>
                      <a:pt x="177" y="49"/>
                    </a:lnTo>
                    <a:lnTo>
                      <a:pt x="152" y="12"/>
                    </a:lnTo>
                    <a:lnTo>
                      <a:pt x="119" y="57"/>
                    </a:lnTo>
                    <a:lnTo>
                      <a:pt x="90" y="27"/>
                    </a:lnTo>
                    <a:lnTo>
                      <a:pt x="60" y="61"/>
                    </a:lnTo>
                    <a:lnTo>
                      <a:pt x="27" y="27"/>
                    </a:lnTo>
                    <a:lnTo>
                      <a:pt x="0" y="53"/>
                    </a:lnTo>
                    <a:close/>
                  </a:path>
                </a:pathLst>
              </a:custGeom>
              <a:solidFill>
                <a:srgbClr val="000000"/>
              </a:solidFill>
              <a:ln w="9525">
                <a:noFill/>
                <a:round/>
                <a:headEnd/>
                <a:tailEnd/>
              </a:ln>
            </p:spPr>
            <p:txBody>
              <a:bodyPr/>
              <a:lstStyle/>
              <a:p>
                <a:endParaRPr lang="en-US"/>
              </a:p>
            </p:txBody>
          </p:sp>
          <p:sp>
            <p:nvSpPr>
              <p:cNvPr id="21749" name="Freeform 258"/>
              <p:cNvSpPr>
                <a:spLocks/>
              </p:cNvSpPr>
              <p:nvPr/>
            </p:nvSpPr>
            <p:spPr bwMode="auto">
              <a:xfrm>
                <a:off x="4420" y="2292"/>
                <a:ext cx="104" cy="46"/>
              </a:xfrm>
              <a:custGeom>
                <a:avLst/>
                <a:gdLst>
                  <a:gd name="T0" fmla="*/ 0 w 308"/>
                  <a:gd name="T1" fmla="*/ 0 h 161"/>
                  <a:gd name="T2" fmla="*/ 0 w 308"/>
                  <a:gd name="T3" fmla="*/ 0 h 161"/>
                  <a:gd name="T4" fmla="*/ 0 w 308"/>
                  <a:gd name="T5" fmla="*/ 0 h 161"/>
                  <a:gd name="T6" fmla="*/ 0 w 308"/>
                  <a:gd name="T7" fmla="*/ 0 h 161"/>
                  <a:gd name="T8" fmla="*/ 0 w 308"/>
                  <a:gd name="T9" fmla="*/ 0 h 161"/>
                  <a:gd name="T10" fmla="*/ 0 w 308"/>
                  <a:gd name="T11" fmla="*/ 0 h 161"/>
                  <a:gd name="T12" fmla="*/ 0 w 308"/>
                  <a:gd name="T13" fmla="*/ 0 h 161"/>
                  <a:gd name="T14" fmla="*/ 0 w 308"/>
                  <a:gd name="T15" fmla="*/ 0 h 161"/>
                  <a:gd name="T16" fmla="*/ 0 w 308"/>
                  <a:gd name="T17" fmla="*/ 0 h 161"/>
                  <a:gd name="T18" fmla="*/ 0 w 308"/>
                  <a:gd name="T19" fmla="*/ 0 h 161"/>
                  <a:gd name="T20" fmla="*/ 0 w 308"/>
                  <a:gd name="T21" fmla="*/ 0 h 161"/>
                  <a:gd name="T22" fmla="*/ 0 w 308"/>
                  <a:gd name="T23" fmla="*/ 0 h 161"/>
                  <a:gd name="T24" fmla="*/ 0 w 308"/>
                  <a:gd name="T25" fmla="*/ 0 h 16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8"/>
                  <a:gd name="T40" fmla="*/ 0 h 161"/>
                  <a:gd name="T41" fmla="*/ 308 w 308"/>
                  <a:gd name="T42" fmla="*/ 161 h 16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8" h="161">
                    <a:moveTo>
                      <a:pt x="140" y="150"/>
                    </a:moveTo>
                    <a:cubicBezTo>
                      <a:pt x="125" y="152"/>
                      <a:pt x="112" y="154"/>
                      <a:pt x="100" y="154"/>
                    </a:cubicBezTo>
                    <a:cubicBezTo>
                      <a:pt x="65" y="154"/>
                      <a:pt x="32" y="141"/>
                      <a:pt x="27" y="127"/>
                    </a:cubicBezTo>
                    <a:cubicBezTo>
                      <a:pt x="22" y="117"/>
                      <a:pt x="33" y="105"/>
                      <a:pt x="48" y="99"/>
                    </a:cubicBezTo>
                    <a:cubicBezTo>
                      <a:pt x="85" y="84"/>
                      <a:pt x="149" y="99"/>
                      <a:pt x="211" y="93"/>
                    </a:cubicBezTo>
                    <a:cubicBezTo>
                      <a:pt x="245" y="90"/>
                      <a:pt x="278" y="81"/>
                      <a:pt x="266" y="69"/>
                    </a:cubicBezTo>
                    <a:cubicBezTo>
                      <a:pt x="248" y="50"/>
                      <a:pt x="125" y="23"/>
                      <a:pt x="308" y="2"/>
                    </a:cubicBezTo>
                    <a:cubicBezTo>
                      <a:pt x="214" y="0"/>
                      <a:pt x="180" y="21"/>
                      <a:pt x="194" y="36"/>
                    </a:cubicBezTo>
                    <a:cubicBezTo>
                      <a:pt x="203" y="46"/>
                      <a:pt x="231" y="54"/>
                      <a:pt x="237" y="61"/>
                    </a:cubicBezTo>
                    <a:cubicBezTo>
                      <a:pt x="245" y="70"/>
                      <a:pt x="214" y="78"/>
                      <a:pt x="185" y="81"/>
                    </a:cubicBezTo>
                    <a:cubicBezTo>
                      <a:pt x="131" y="87"/>
                      <a:pt x="84" y="78"/>
                      <a:pt x="49" y="87"/>
                    </a:cubicBezTo>
                    <a:cubicBezTo>
                      <a:pt x="21" y="94"/>
                      <a:pt x="0" y="112"/>
                      <a:pt x="6" y="126"/>
                    </a:cubicBezTo>
                    <a:cubicBezTo>
                      <a:pt x="18" y="150"/>
                      <a:pt x="119" y="161"/>
                      <a:pt x="140" y="150"/>
                    </a:cubicBezTo>
                  </a:path>
                </a:pathLst>
              </a:custGeom>
              <a:solidFill>
                <a:srgbClr val="000000"/>
              </a:solidFill>
              <a:ln w="0">
                <a:solidFill>
                  <a:srgbClr val="000000"/>
                </a:solidFill>
                <a:round/>
                <a:headEnd/>
                <a:tailEnd/>
              </a:ln>
            </p:spPr>
            <p:txBody>
              <a:bodyPr/>
              <a:lstStyle/>
              <a:p>
                <a:endParaRPr lang="en-US"/>
              </a:p>
            </p:txBody>
          </p:sp>
        </p:grpSp>
        <p:sp>
          <p:nvSpPr>
            <p:cNvPr id="21522" name="Rectangle 260"/>
            <p:cNvSpPr>
              <a:spLocks noChangeArrowheads="1"/>
            </p:cNvSpPr>
            <p:nvPr/>
          </p:nvSpPr>
          <p:spPr bwMode="auto">
            <a:xfrm>
              <a:off x="4186" y="2313"/>
              <a:ext cx="612" cy="155"/>
            </a:xfrm>
            <a:prstGeom prst="rect">
              <a:avLst/>
            </a:prstGeom>
            <a:noFill/>
            <a:ln w="9525">
              <a:noFill/>
              <a:miter lim="800000"/>
              <a:headEnd/>
              <a:tailEnd/>
            </a:ln>
          </p:spPr>
          <p:txBody>
            <a:bodyPr wrap="none" lIns="0" tIns="0" rIns="0" bIns="0">
              <a:spAutoFit/>
            </a:bodyPr>
            <a:lstStyle/>
            <a:p>
              <a:r>
                <a:rPr lang="en-US" sz="1400" b="1">
                  <a:solidFill>
                    <a:srgbClr val="FFFFFF"/>
                  </a:solidFill>
                </a:rPr>
                <a:t>Memory </a:t>
              </a:r>
              <a:endParaRPr lang="en-US"/>
            </a:p>
          </p:txBody>
        </p:sp>
        <p:sp>
          <p:nvSpPr>
            <p:cNvPr id="21523" name="Rectangle 261"/>
            <p:cNvSpPr>
              <a:spLocks noChangeArrowheads="1"/>
            </p:cNvSpPr>
            <p:nvPr/>
          </p:nvSpPr>
          <p:spPr bwMode="auto">
            <a:xfrm>
              <a:off x="4181" y="2309"/>
              <a:ext cx="612" cy="155"/>
            </a:xfrm>
            <a:prstGeom prst="rect">
              <a:avLst/>
            </a:prstGeom>
            <a:noFill/>
            <a:ln w="9525">
              <a:noFill/>
              <a:miter lim="800000"/>
              <a:headEnd/>
              <a:tailEnd/>
            </a:ln>
          </p:spPr>
          <p:txBody>
            <a:bodyPr wrap="none" lIns="0" tIns="0" rIns="0" bIns="0">
              <a:spAutoFit/>
            </a:bodyPr>
            <a:lstStyle/>
            <a:p>
              <a:r>
                <a:rPr lang="en-US" sz="1400" b="1">
                  <a:solidFill>
                    <a:srgbClr val="000000"/>
                  </a:solidFill>
                </a:rPr>
                <a:t>Memory </a:t>
              </a:r>
              <a:endParaRPr lang="en-US"/>
            </a:p>
          </p:txBody>
        </p:sp>
        <p:sp>
          <p:nvSpPr>
            <p:cNvPr id="21524" name="Rectangle 262"/>
            <p:cNvSpPr>
              <a:spLocks noChangeArrowheads="1"/>
            </p:cNvSpPr>
            <p:nvPr/>
          </p:nvSpPr>
          <p:spPr bwMode="auto">
            <a:xfrm>
              <a:off x="4186" y="2444"/>
              <a:ext cx="442" cy="155"/>
            </a:xfrm>
            <a:prstGeom prst="rect">
              <a:avLst/>
            </a:prstGeom>
            <a:noFill/>
            <a:ln w="9525">
              <a:noFill/>
              <a:miter lim="800000"/>
              <a:headEnd/>
              <a:tailEnd/>
            </a:ln>
          </p:spPr>
          <p:txBody>
            <a:bodyPr wrap="none" lIns="0" tIns="0" rIns="0" bIns="0">
              <a:spAutoFit/>
            </a:bodyPr>
            <a:lstStyle/>
            <a:p>
              <a:r>
                <a:rPr lang="en-US" sz="1400" b="1">
                  <a:solidFill>
                    <a:srgbClr val="FFFFFF"/>
                  </a:solidFill>
                </a:rPr>
                <a:t>Crash</a:t>
              </a:r>
              <a:endParaRPr lang="en-US"/>
            </a:p>
          </p:txBody>
        </p:sp>
        <p:sp>
          <p:nvSpPr>
            <p:cNvPr id="21525" name="Rectangle 263"/>
            <p:cNvSpPr>
              <a:spLocks noChangeArrowheads="1"/>
            </p:cNvSpPr>
            <p:nvPr/>
          </p:nvSpPr>
          <p:spPr bwMode="auto">
            <a:xfrm>
              <a:off x="4181" y="2440"/>
              <a:ext cx="442" cy="155"/>
            </a:xfrm>
            <a:prstGeom prst="rect">
              <a:avLst/>
            </a:prstGeom>
            <a:noFill/>
            <a:ln w="9525">
              <a:noFill/>
              <a:miter lim="800000"/>
              <a:headEnd/>
              <a:tailEnd/>
            </a:ln>
          </p:spPr>
          <p:txBody>
            <a:bodyPr wrap="none" lIns="0" tIns="0" rIns="0" bIns="0">
              <a:spAutoFit/>
            </a:bodyPr>
            <a:lstStyle/>
            <a:p>
              <a:r>
                <a:rPr lang="en-US" sz="1400" b="1">
                  <a:solidFill>
                    <a:srgbClr val="000000"/>
                  </a:solidFill>
                </a:rPr>
                <a:t>Crash</a:t>
              </a:r>
              <a:endParaRPr lang="en-US"/>
            </a:p>
          </p:txBody>
        </p:sp>
        <p:grpSp>
          <p:nvGrpSpPr>
            <p:cNvPr id="21526" name="Group 266"/>
            <p:cNvGrpSpPr>
              <a:grpSpLocks/>
            </p:cNvGrpSpPr>
            <p:nvPr/>
          </p:nvGrpSpPr>
          <p:grpSpPr bwMode="auto">
            <a:xfrm>
              <a:off x="2316" y="1665"/>
              <a:ext cx="591" cy="234"/>
              <a:chOff x="2316" y="1665"/>
              <a:chExt cx="591" cy="234"/>
            </a:xfrm>
          </p:grpSpPr>
          <p:sp>
            <p:nvSpPr>
              <p:cNvPr id="21668" name="Freeform 264"/>
              <p:cNvSpPr>
                <a:spLocks noEditPoints="1"/>
              </p:cNvSpPr>
              <p:nvPr/>
            </p:nvSpPr>
            <p:spPr bwMode="auto">
              <a:xfrm>
                <a:off x="2316" y="1665"/>
                <a:ext cx="591" cy="234"/>
              </a:xfrm>
              <a:custGeom>
                <a:avLst/>
                <a:gdLst>
                  <a:gd name="T0" fmla="*/ 0 w 5475"/>
                  <a:gd name="T1" fmla="*/ 0 h 2575"/>
                  <a:gd name="T2" fmla="*/ 0 w 5475"/>
                  <a:gd name="T3" fmla="*/ 0 h 2575"/>
                  <a:gd name="T4" fmla="*/ 0 w 5475"/>
                  <a:gd name="T5" fmla="*/ 0 h 2575"/>
                  <a:gd name="T6" fmla="*/ 0 w 5475"/>
                  <a:gd name="T7" fmla="*/ 0 h 2575"/>
                  <a:gd name="T8" fmla="*/ 0 w 5475"/>
                  <a:gd name="T9" fmla="*/ 0 h 2575"/>
                  <a:gd name="T10" fmla="*/ 0 w 5475"/>
                  <a:gd name="T11" fmla="*/ 0 h 2575"/>
                  <a:gd name="T12" fmla="*/ 0 w 5475"/>
                  <a:gd name="T13" fmla="*/ 0 h 2575"/>
                  <a:gd name="T14" fmla="*/ 0 w 5475"/>
                  <a:gd name="T15" fmla="*/ 0 h 2575"/>
                  <a:gd name="T16" fmla="*/ 0 w 5475"/>
                  <a:gd name="T17" fmla="*/ 0 h 2575"/>
                  <a:gd name="T18" fmla="*/ 0 w 5475"/>
                  <a:gd name="T19" fmla="*/ 0 h 2575"/>
                  <a:gd name="T20" fmla="*/ 0 w 5475"/>
                  <a:gd name="T21" fmla="*/ 0 h 2575"/>
                  <a:gd name="T22" fmla="*/ 0 w 5475"/>
                  <a:gd name="T23" fmla="*/ 0 h 2575"/>
                  <a:gd name="T24" fmla="*/ 0 w 5475"/>
                  <a:gd name="T25" fmla="*/ 0 h 2575"/>
                  <a:gd name="T26" fmla="*/ 0 w 5475"/>
                  <a:gd name="T27" fmla="*/ 0 h 257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475"/>
                  <a:gd name="T43" fmla="*/ 0 h 2575"/>
                  <a:gd name="T44" fmla="*/ 5475 w 5475"/>
                  <a:gd name="T45" fmla="*/ 2575 h 257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475" h="2575">
                    <a:moveTo>
                      <a:pt x="319" y="2557"/>
                    </a:moveTo>
                    <a:cubicBezTo>
                      <a:pt x="141" y="2557"/>
                      <a:pt x="0" y="1985"/>
                      <a:pt x="4" y="1279"/>
                    </a:cubicBezTo>
                    <a:cubicBezTo>
                      <a:pt x="7" y="572"/>
                      <a:pt x="150" y="0"/>
                      <a:pt x="328" y="4"/>
                    </a:cubicBezTo>
                    <a:cubicBezTo>
                      <a:pt x="328" y="4"/>
                      <a:pt x="328" y="4"/>
                      <a:pt x="328" y="4"/>
                    </a:cubicBezTo>
                    <a:cubicBezTo>
                      <a:pt x="503" y="4"/>
                      <a:pt x="644" y="575"/>
                      <a:pt x="641" y="1282"/>
                    </a:cubicBezTo>
                    <a:cubicBezTo>
                      <a:pt x="641" y="1988"/>
                      <a:pt x="494" y="2560"/>
                      <a:pt x="319" y="2557"/>
                    </a:cubicBezTo>
                    <a:close/>
                    <a:moveTo>
                      <a:pt x="5151" y="2575"/>
                    </a:moveTo>
                    <a:cubicBezTo>
                      <a:pt x="5326" y="2575"/>
                      <a:pt x="5472" y="2004"/>
                      <a:pt x="5475" y="1297"/>
                    </a:cubicBezTo>
                    <a:cubicBezTo>
                      <a:pt x="5475" y="591"/>
                      <a:pt x="5335" y="19"/>
                      <a:pt x="5160" y="19"/>
                    </a:cubicBezTo>
                    <a:cubicBezTo>
                      <a:pt x="5160" y="19"/>
                      <a:pt x="5160" y="19"/>
                      <a:pt x="5160" y="19"/>
                    </a:cubicBezTo>
                    <a:lnTo>
                      <a:pt x="328" y="4"/>
                    </a:lnTo>
                    <a:cubicBezTo>
                      <a:pt x="503" y="4"/>
                      <a:pt x="644" y="575"/>
                      <a:pt x="641" y="1282"/>
                    </a:cubicBezTo>
                    <a:cubicBezTo>
                      <a:pt x="641" y="1988"/>
                      <a:pt x="494" y="2560"/>
                      <a:pt x="319" y="2557"/>
                    </a:cubicBezTo>
                    <a:lnTo>
                      <a:pt x="5151" y="2575"/>
                    </a:lnTo>
                    <a:close/>
                  </a:path>
                </a:pathLst>
              </a:custGeom>
              <a:solidFill>
                <a:srgbClr val="FFCC99"/>
              </a:solidFill>
              <a:ln w="0">
                <a:solidFill>
                  <a:srgbClr val="000000"/>
                </a:solidFill>
                <a:round/>
                <a:headEnd/>
                <a:tailEnd/>
              </a:ln>
            </p:spPr>
            <p:txBody>
              <a:bodyPr/>
              <a:lstStyle/>
              <a:p>
                <a:endParaRPr lang="en-US"/>
              </a:p>
            </p:txBody>
          </p:sp>
          <p:sp>
            <p:nvSpPr>
              <p:cNvPr id="21669" name="Freeform 265"/>
              <p:cNvSpPr>
                <a:spLocks noEditPoints="1"/>
              </p:cNvSpPr>
              <p:nvPr/>
            </p:nvSpPr>
            <p:spPr bwMode="auto">
              <a:xfrm>
                <a:off x="2316" y="1665"/>
                <a:ext cx="591" cy="234"/>
              </a:xfrm>
              <a:custGeom>
                <a:avLst/>
                <a:gdLst>
                  <a:gd name="T0" fmla="*/ 0 w 5475"/>
                  <a:gd name="T1" fmla="*/ 0 h 2575"/>
                  <a:gd name="T2" fmla="*/ 0 w 5475"/>
                  <a:gd name="T3" fmla="*/ 0 h 2575"/>
                  <a:gd name="T4" fmla="*/ 0 w 5475"/>
                  <a:gd name="T5" fmla="*/ 0 h 2575"/>
                  <a:gd name="T6" fmla="*/ 0 w 5475"/>
                  <a:gd name="T7" fmla="*/ 0 h 2575"/>
                  <a:gd name="T8" fmla="*/ 0 w 5475"/>
                  <a:gd name="T9" fmla="*/ 0 h 2575"/>
                  <a:gd name="T10" fmla="*/ 0 w 5475"/>
                  <a:gd name="T11" fmla="*/ 0 h 2575"/>
                  <a:gd name="T12" fmla="*/ 0 w 5475"/>
                  <a:gd name="T13" fmla="*/ 0 h 2575"/>
                  <a:gd name="T14" fmla="*/ 0 w 5475"/>
                  <a:gd name="T15" fmla="*/ 0 h 2575"/>
                  <a:gd name="T16" fmla="*/ 0 w 5475"/>
                  <a:gd name="T17" fmla="*/ 0 h 2575"/>
                  <a:gd name="T18" fmla="*/ 0 w 5475"/>
                  <a:gd name="T19" fmla="*/ 0 h 2575"/>
                  <a:gd name="T20" fmla="*/ 0 w 5475"/>
                  <a:gd name="T21" fmla="*/ 0 h 2575"/>
                  <a:gd name="T22" fmla="*/ 0 w 5475"/>
                  <a:gd name="T23" fmla="*/ 0 h 2575"/>
                  <a:gd name="T24" fmla="*/ 0 w 5475"/>
                  <a:gd name="T25" fmla="*/ 0 h 2575"/>
                  <a:gd name="T26" fmla="*/ 0 w 5475"/>
                  <a:gd name="T27" fmla="*/ 0 h 257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475"/>
                  <a:gd name="T43" fmla="*/ 0 h 2575"/>
                  <a:gd name="T44" fmla="*/ 5475 w 5475"/>
                  <a:gd name="T45" fmla="*/ 2575 h 257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475" h="2575">
                    <a:moveTo>
                      <a:pt x="319" y="2557"/>
                    </a:moveTo>
                    <a:cubicBezTo>
                      <a:pt x="141" y="2557"/>
                      <a:pt x="0" y="1985"/>
                      <a:pt x="4" y="1279"/>
                    </a:cubicBezTo>
                    <a:cubicBezTo>
                      <a:pt x="7" y="572"/>
                      <a:pt x="150" y="0"/>
                      <a:pt x="328" y="4"/>
                    </a:cubicBezTo>
                    <a:cubicBezTo>
                      <a:pt x="328" y="4"/>
                      <a:pt x="328" y="4"/>
                      <a:pt x="328" y="4"/>
                    </a:cubicBezTo>
                    <a:cubicBezTo>
                      <a:pt x="503" y="4"/>
                      <a:pt x="644" y="575"/>
                      <a:pt x="641" y="1282"/>
                    </a:cubicBezTo>
                    <a:cubicBezTo>
                      <a:pt x="641" y="1988"/>
                      <a:pt x="494" y="2560"/>
                      <a:pt x="319" y="2557"/>
                    </a:cubicBezTo>
                    <a:close/>
                    <a:moveTo>
                      <a:pt x="5151" y="2575"/>
                    </a:moveTo>
                    <a:cubicBezTo>
                      <a:pt x="5326" y="2575"/>
                      <a:pt x="5472" y="2004"/>
                      <a:pt x="5475" y="1297"/>
                    </a:cubicBezTo>
                    <a:cubicBezTo>
                      <a:pt x="5475" y="591"/>
                      <a:pt x="5335" y="19"/>
                      <a:pt x="5160" y="19"/>
                    </a:cubicBezTo>
                    <a:cubicBezTo>
                      <a:pt x="5160" y="19"/>
                      <a:pt x="5160" y="19"/>
                      <a:pt x="5160" y="19"/>
                    </a:cubicBezTo>
                    <a:lnTo>
                      <a:pt x="328" y="4"/>
                    </a:lnTo>
                    <a:cubicBezTo>
                      <a:pt x="503" y="4"/>
                      <a:pt x="644" y="575"/>
                      <a:pt x="641" y="1282"/>
                    </a:cubicBezTo>
                    <a:cubicBezTo>
                      <a:pt x="641" y="1988"/>
                      <a:pt x="494" y="2560"/>
                      <a:pt x="319" y="2557"/>
                    </a:cubicBezTo>
                    <a:lnTo>
                      <a:pt x="5151" y="2575"/>
                    </a:lnTo>
                    <a:close/>
                  </a:path>
                </a:pathLst>
              </a:custGeom>
              <a:noFill/>
              <a:ln w="1" cap="rnd">
                <a:solidFill>
                  <a:srgbClr val="000000"/>
                </a:solidFill>
                <a:round/>
                <a:headEnd/>
                <a:tailEnd/>
              </a:ln>
            </p:spPr>
            <p:txBody>
              <a:bodyPr/>
              <a:lstStyle/>
              <a:p>
                <a:endParaRPr lang="en-US"/>
              </a:p>
            </p:txBody>
          </p:sp>
        </p:grpSp>
        <p:sp>
          <p:nvSpPr>
            <p:cNvPr id="21527" name="Rectangle 267"/>
            <p:cNvSpPr>
              <a:spLocks noChangeArrowheads="1"/>
            </p:cNvSpPr>
            <p:nvPr/>
          </p:nvSpPr>
          <p:spPr bwMode="auto">
            <a:xfrm>
              <a:off x="2576" y="1716"/>
              <a:ext cx="183" cy="177"/>
            </a:xfrm>
            <a:prstGeom prst="rect">
              <a:avLst/>
            </a:prstGeom>
            <a:noFill/>
            <a:ln w="9525">
              <a:noFill/>
              <a:miter lim="800000"/>
              <a:headEnd/>
              <a:tailEnd/>
            </a:ln>
          </p:spPr>
          <p:txBody>
            <a:bodyPr wrap="none" lIns="0" tIns="0" rIns="0" bIns="0">
              <a:spAutoFit/>
            </a:bodyPr>
            <a:lstStyle/>
            <a:p>
              <a:r>
                <a:rPr lang="en-US" sz="1500" b="1">
                  <a:solidFill>
                    <a:srgbClr val="000000"/>
                  </a:solidFill>
                </a:rPr>
                <a:t>C</a:t>
              </a:r>
              <a:endParaRPr lang="en-US"/>
            </a:p>
          </p:txBody>
        </p:sp>
        <p:grpSp>
          <p:nvGrpSpPr>
            <p:cNvPr id="21528" name="Group 270"/>
            <p:cNvGrpSpPr>
              <a:grpSpLocks/>
            </p:cNvGrpSpPr>
            <p:nvPr/>
          </p:nvGrpSpPr>
          <p:grpSpPr bwMode="auto">
            <a:xfrm>
              <a:off x="2316" y="1665"/>
              <a:ext cx="591" cy="234"/>
              <a:chOff x="2316" y="1665"/>
              <a:chExt cx="591" cy="234"/>
            </a:xfrm>
          </p:grpSpPr>
          <p:sp>
            <p:nvSpPr>
              <p:cNvPr id="21666" name="Freeform 268"/>
              <p:cNvSpPr>
                <a:spLocks noEditPoints="1"/>
              </p:cNvSpPr>
              <p:nvPr/>
            </p:nvSpPr>
            <p:spPr bwMode="auto">
              <a:xfrm>
                <a:off x="2316" y="1665"/>
                <a:ext cx="591" cy="234"/>
              </a:xfrm>
              <a:custGeom>
                <a:avLst/>
                <a:gdLst>
                  <a:gd name="T0" fmla="*/ 0 w 5475"/>
                  <a:gd name="T1" fmla="*/ 0 h 2575"/>
                  <a:gd name="T2" fmla="*/ 0 w 5475"/>
                  <a:gd name="T3" fmla="*/ 0 h 2575"/>
                  <a:gd name="T4" fmla="*/ 0 w 5475"/>
                  <a:gd name="T5" fmla="*/ 0 h 2575"/>
                  <a:gd name="T6" fmla="*/ 0 w 5475"/>
                  <a:gd name="T7" fmla="*/ 0 h 2575"/>
                  <a:gd name="T8" fmla="*/ 0 w 5475"/>
                  <a:gd name="T9" fmla="*/ 0 h 2575"/>
                  <a:gd name="T10" fmla="*/ 0 w 5475"/>
                  <a:gd name="T11" fmla="*/ 0 h 2575"/>
                  <a:gd name="T12" fmla="*/ 0 w 5475"/>
                  <a:gd name="T13" fmla="*/ 0 h 2575"/>
                  <a:gd name="T14" fmla="*/ 0 w 5475"/>
                  <a:gd name="T15" fmla="*/ 0 h 2575"/>
                  <a:gd name="T16" fmla="*/ 0 w 5475"/>
                  <a:gd name="T17" fmla="*/ 0 h 2575"/>
                  <a:gd name="T18" fmla="*/ 0 w 5475"/>
                  <a:gd name="T19" fmla="*/ 0 h 2575"/>
                  <a:gd name="T20" fmla="*/ 0 w 5475"/>
                  <a:gd name="T21" fmla="*/ 0 h 2575"/>
                  <a:gd name="T22" fmla="*/ 0 w 5475"/>
                  <a:gd name="T23" fmla="*/ 0 h 2575"/>
                  <a:gd name="T24" fmla="*/ 0 w 5475"/>
                  <a:gd name="T25" fmla="*/ 0 h 2575"/>
                  <a:gd name="T26" fmla="*/ 0 w 5475"/>
                  <a:gd name="T27" fmla="*/ 0 h 257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475"/>
                  <a:gd name="T43" fmla="*/ 0 h 2575"/>
                  <a:gd name="T44" fmla="*/ 5475 w 5475"/>
                  <a:gd name="T45" fmla="*/ 2575 h 257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475" h="2575">
                    <a:moveTo>
                      <a:pt x="319" y="2557"/>
                    </a:moveTo>
                    <a:cubicBezTo>
                      <a:pt x="141" y="2557"/>
                      <a:pt x="0" y="1985"/>
                      <a:pt x="4" y="1279"/>
                    </a:cubicBezTo>
                    <a:cubicBezTo>
                      <a:pt x="7" y="572"/>
                      <a:pt x="150" y="0"/>
                      <a:pt x="328" y="4"/>
                    </a:cubicBezTo>
                    <a:cubicBezTo>
                      <a:pt x="328" y="4"/>
                      <a:pt x="328" y="4"/>
                      <a:pt x="328" y="4"/>
                    </a:cubicBezTo>
                    <a:cubicBezTo>
                      <a:pt x="503" y="4"/>
                      <a:pt x="644" y="575"/>
                      <a:pt x="641" y="1282"/>
                    </a:cubicBezTo>
                    <a:cubicBezTo>
                      <a:pt x="641" y="1988"/>
                      <a:pt x="494" y="2560"/>
                      <a:pt x="319" y="2557"/>
                    </a:cubicBezTo>
                    <a:close/>
                    <a:moveTo>
                      <a:pt x="5151" y="2575"/>
                    </a:moveTo>
                    <a:cubicBezTo>
                      <a:pt x="5326" y="2575"/>
                      <a:pt x="5472" y="2004"/>
                      <a:pt x="5475" y="1297"/>
                    </a:cubicBezTo>
                    <a:cubicBezTo>
                      <a:pt x="5475" y="591"/>
                      <a:pt x="5335" y="19"/>
                      <a:pt x="5160" y="19"/>
                    </a:cubicBezTo>
                    <a:cubicBezTo>
                      <a:pt x="5160" y="19"/>
                      <a:pt x="5160" y="19"/>
                      <a:pt x="5160" y="19"/>
                    </a:cubicBezTo>
                    <a:lnTo>
                      <a:pt x="328" y="4"/>
                    </a:lnTo>
                    <a:cubicBezTo>
                      <a:pt x="503" y="4"/>
                      <a:pt x="644" y="575"/>
                      <a:pt x="641" y="1282"/>
                    </a:cubicBezTo>
                    <a:cubicBezTo>
                      <a:pt x="641" y="1988"/>
                      <a:pt x="494" y="2560"/>
                      <a:pt x="319" y="2557"/>
                    </a:cubicBezTo>
                    <a:lnTo>
                      <a:pt x="5151" y="2575"/>
                    </a:lnTo>
                    <a:close/>
                  </a:path>
                </a:pathLst>
              </a:custGeom>
              <a:solidFill>
                <a:srgbClr val="FFCC99"/>
              </a:solidFill>
              <a:ln w="0">
                <a:solidFill>
                  <a:srgbClr val="000000"/>
                </a:solidFill>
                <a:round/>
                <a:headEnd/>
                <a:tailEnd/>
              </a:ln>
            </p:spPr>
            <p:txBody>
              <a:bodyPr/>
              <a:lstStyle/>
              <a:p>
                <a:endParaRPr lang="en-US"/>
              </a:p>
            </p:txBody>
          </p:sp>
          <p:sp>
            <p:nvSpPr>
              <p:cNvPr id="21667" name="Freeform 269"/>
              <p:cNvSpPr>
                <a:spLocks noEditPoints="1"/>
              </p:cNvSpPr>
              <p:nvPr/>
            </p:nvSpPr>
            <p:spPr bwMode="auto">
              <a:xfrm>
                <a:off x="2316" y="1665"/>
                <a:ext cx="591" cy="234"/>
              </a:xfrm>
              <a:custGeom>
                <a:avLst/>
                <a:gdLst>
                  <a:gd name="T0" fmla="*/ 0 w 5475"/>
                  <a:gd name="T1" fmla="*/ 0 h 2575"/>
                  <a:gd name="T2" fmla="*/ 0 w 5475"/>
                  <a:gd name="T3" fmla="*/ 0 h 2575"/>
                  <a:gd name="T4" fmla="*/ 0 w 5475"/>
                  <a:gd name="T5" fmla="*/ 0 h 2575"/>
                  <a:gd name="T6" fmla="*/ 0 w 5475"/>
                  <a:gd name="T7" fmla="*/ 0 h 2575"/>
                  <a:gd name="T8" fmla="*/ 0 w 5475"/>
                  <a:gd name="T9" fmla="*/ 0 h 2575"/>
                  <a:gd name="T10" fmla="*/ 0 w 5475"/>
                  <a:gd name="T11" fmla="*/ 0 h 2575"/>
                  <a:gd name="T12" fmla="*/ 0 w 5475"/>
                  <a:gd name="T13" fmla="*/ 0 h 2575"/>
                  <a:gd name="T14" fmla="*/ 0 w 5475"/>
                  <a:gd name="T15" fmla="*/ 0 h 2575"/>
                  <a:gd name="T16" fmla="*/ 0 w 5475"/>
                  <a:gd name="T17" fmla="*/ 0 h 2575"/>
                  <a:gd name="T18" fmla="*/ 0 w 5475"/>
                  <a:gd name="T19" fmla="*/ 0 h 2575"/>
                  <a:gd name="T20" fmla="*/ 0 w 5475"/>
                  <a:gd name="T21" fmla="*/ 0 h 2575"/>
                  <a:gd name="T22" fmla="*/ 0 w 5475"/>
                  <a:gd name="T23" fmla="*/ 0 h 2575"/>
                  <a:gd name="T24" fmla="*/ 0 w 5475"/>
                  <a:gd name="T25" fmla="*/ 0 h 2575"/>
                  <a:gd name="T26" fmla="*/ 0 w 5475"/>
                  <a:gd name="T27" fmla="*/ 0 h 257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475"/>
                  <a:gd name="T43" fmla="*/ 0 h 2575"/>
                  <a:gd name="T44" fmla="*/ 5475 w 5475"/>
                  <a:gd name="T45" fmla="*/ 2575 h 257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475" h="2575">
                    <a:moveTo>
                      <a:pt x="319" y="2557"/>
                    </a:moveTo>
                    <a:cubicBezTo>
                      <a:pt x="141" y="2557"/>
                      <a:pt x="0" y="1985"/>
                      <a:pt x="4" y="1279"/>
                    </a:cubicBezTo>
                    <a:cubicBezTo>
                      <a:pt x="7" y="572"/>
                      <a:pt x="150" y="0"/>
                      <a:pt x="328" y="4"/>
                    </a:cubicBezTo>
                    <a:cubicBezTo>
                      <a:pt x="328" y="4"/>
                      <a:pt x="328" y="4"/>
                      <a:pt x="328" y="4"/>
                    </a:cubicBezTo>
                    <a:cubicBezTo>
                      <a:pt x="503" y="4"/>
                      <a:pt x="644" y="575"/>
                      <a:pt x="641" y="1282"/>
                    </a:cubicBezTo>
                    <a:cubicBezTo>
                      <a:pt x="641" y="1988"/>
                      <a:pt x="494" y="2560"/>
                      <a:pt x="319" y="2557"/>
                    </a:cubicBezTo>
                    <a:close/>
                    <a:moveTo>
                      <a:pt x="5151" y="2575"/>
                    </a:moveTo>
                    <a:cubicBezTo>
                      <a:pt x="5326" y="2575"/>
                      <a:pt x="5472" y="2004"/>
                      <a:pt x="5475" y="1297"/>
                    </a:cubicBezTo>
                    <a:cubicBezTo>
                      <a:pt x="5475" y="591"/>
                      <a:pt x="5335" y="19"/>
                      <a:pt x="5160" y="19"/>
                    </a:cubicBezTo>
                    <a:cubicBezTo>
                      <a:pt x="5160" y="19"/>
                      <a:pt x="5160" y="19"/>
                      <a:pt x="5160" y="19"/>
                    </a:cubicBezTo>
                    <a:lnTo>
                      <a:pt x="328" y="4"/>
                    </a:lnTo>
                    <a:cubicBezTo>
                      <a:pt x="503" y="4"/>
                      <a:pt x="644" y="575"/>
                      <a:pt x="641" y="1282"/>
                    </a:cubicBezTo>
                    <a:cubicBezTo>
                      <a:pt x="641" y="1988"/>
                      <a:pt x="494" y="2560"/>
                      <a:pt x="319" y="2557"/>
                    </a:cubicBezTo>
                    <a:lnTo>
                      <a:pt x="5151" y="2575"/>
                    </a:lnTo>
                    <a:close/>
                  </a:path>
                </a:pathLst>
              </a:custGeom>
              <a:noFill/>
              <a:ln w="1" cap="rnd">
                <a:solidFill>
                  <a:srgbClr val="000000"/>
                </a:solidFill>
                <a:round/>
                <a:headEnd/>
                <a:tailEnd/>
              </a:ln>
            </p:spPr>
            <p:txBody>
              <a:bodyPr/>
              <a:lstStyle/>
              <a:p>
                <a:endParaRPr lang="en-US"/>
              </a:p>
            </p:txBody>
          </p:sp>
        </p:grpSp>
        <p:sp>
          <p:nvSpPr>
            <p:cNvPr id="21529" name="Rectangle 271"/>
            <p:cNvSpPr>
              <a:spLocks noChangeArrowheads="1"/>
            </p:cNvSpPr>
            <p:nvPr/>
          </p:nvSpPr>
          <p:spPr bwMode="auto">
            <a:xfrm>
              <a:off x="2576" y="1716"/>
              <a:ext cx="183" cy="177"/>
            </a:xfrm>
            <a:prstGeom prst="rect">
              <a:avLst/>
            </a:prstGeom>
            <a:noFill/>
            <a:ln w="9525">
              <a:noFill/>
              <a:miter lim="800000"/>
              <a:headEnd/>
              <a:tailEnd/>
            </a:ln>
          </p:spPr>
          <p:txBody>
            <a:bodyPr wrap="none" lIns="0" tIns="0" rIns="0" bIns="0">
              <a:spAutoFit/>
            </a:bodyPr>
            <a:lstStyle/>
            <a:p>
              <a:r>
                <a:rPr lang="en-US" sz="1500" b="1">
                  <a:solidFill>
                    <a:srgbClr val="000000"/>
                  </a:solidFill>
                </a:rPr>
                <a:t>C</a:t>
              </a:r>
              <a:endParaRPr lang="en-US"/>
            </a:p>
          </p:txBody>
        </p:sp>
        <p:sp>
          <p:nvSpPr>
            <p:cNvPr id="72976" name="Line 272"/>
            <p:cNvSpPr>
              <a:spLocks noChangeShapeType="1"/>
            </p:cNvSpPr>
            <p:nvPr/>
          </p:nvSpPr>
          <p:spPr bwMode="auto">
            <a:xfrm>
              <a:off x="417" y="3552"/>
              <a:ext cx="4747" cy="1"/>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pPr fontAlgn="auto">
                <a:spcBef>
                  <a:spcPts val="0"/>
                </a:spcBef>
                <a:spcAft>
                  <a:spcPts val="0"/>
                </a:spcAft>
                <a:defRPr/>
              </a:pPr>
              <a:endParaRPr lang="en-US"/>
            </a:p>
          </p:txBody>
        </p:sp>
        <p:sp>
          <p:nvSpPr>
            <p:cNvPr id="21531" name="Rectangle 273"/>
            <p:cNvSpPr>
              <a:spLocks noChangeArrowheads="1"/>
            </p:cNvSpPr>
            <p:nvPr/>
          </p:nvSpPr>
          <p:spPr bwMode="auto">
            <a:xfrm>
              <a:off x="345" y="3583"/>
              <a:ext cx="220" cy="155"/>
            </a:xfrm>
            <a:prstGeom prst="rect">
              <a:avLst/>
            </a:prstGeom>
            <a:noFill/>
            <a:ln w="9525">
              <a:noFill/>
              <a:miter lim="800000"/>
              <a:headEnd/>
              <a:tailEnd/>
            </a:ln>
          </p:spPr>
          <p:txBody>
            <a:bodyPr wrap="none" lIns="0" tIns="0" rIns="0" bIns="0">
              <a:spAutoFit/>
            </a:bodyPr>
            <a:lstStyle/>
            <a:p>
              <a:r>
                <a:rPr lang="en-US" sz="1400" b="1">
                  <a:solidFill>
                    <a:srgbClr val="FFFFFF"/>
                  </a:solidFill>
                </a:rPr>
                <a:t>Ts</a:t>
              </a:r>
              <a:endParaRPr lang="en-US"/>
            </a:p>
          </p:txBody>
        </p:sp>
        <p:sp>
          <p:nvSpPr>
            <p:cNvPr id="21532" name="Rectangle 274"/>
            <p:cNvSpPr>
              <a:spLocks noChangeArrowheads="1"/>
            </p:cNvSpPr>
            <p:nvPr/>
          </p:nvSpPr>
          <p:spPr bwMode="auto">
            <a:xfrm>
              <a:off x="340" y="3579"/>
              <a:ext cx="220" cy="155"/>
            </a:xfrm>
            <a:prstGeom prst="rect">
              <a:avLst/>
            </a:prstGeom>
            <a:noFill/>
            <a:ln w="9525">
              <a:noFill/>
              <a:miter lim="800000"/>
              <a:headEnd/>
              <a:tailEnd/>
            </a:ln>
          </p:spPr>
          <p:txBody>
            <a:bodyPr wrap="none" lIns="0" tIns="0" rIns="0" bIns="0">
              <a:spAutoFit/>
            </a:bodyPr>
            <a:lstStyle/>
            <a:p>
              <a:r>
                <a:rPr lang="en-US" sz="1400" b="1">
                  <a:solidFill>
                    <a:srgbClr val="000000"/>
                  </a:solidFill>
                </a:rPr>
                <a:t>Ts</a:t>
              </a:r>
              <a:endParaRPr lang="en-US"/>
            </a:p>
          </p:txBody>
        </p:sp>
        <p:sp>
          <p:nvSpPr>
            <p:cNvPr id="21533" name="Rectangle 275"/>
            <p:cNvSpPr>
              <a:spLocks noChangeArrowheads="1"/>
            </p:cNvSpPr>
            <p:nvPr/>
          </p:nvSpPr>
          <p:spPr bwMode="auto">
            <a:xfrm>
              <a:off x="2278" y="3600"/>
              <a:ext cx="220" cy="155"/>
            </a:xfrm>
            <a:prstGeom prst="rect">
              <a:avLst/>
            </a:prstGeom>
            <a:noFill/>
            <a:ln w="9525">
              <a:noFill/>
              <a:miter lim="800000"/>
              <a:headEnd/>
              <a:tailEnd/>
            </a:ln>
          </p:spPr>
          <p:txBody>
            <a:bodyPr wrap="none" lIns="0" tIns="0" rIns="0" bIns="0">
              <a:spAutoFit/>
            </a:bodyPr>
            <a:lstStyle/>
            <a:p>
              <a:r>
                <a:rPr lang="en-US" sz="1400" b="1">
                  <a:solidFill>
                    <a:srgbClr val="FFFFFF"/>
                  </a:solidFill>
                </a:rPr>
                <a:t>Tc</a:t>
              </a:r>
              <a:endParaRPr lang="en-US"/>
            </a:p>
          </p:txBody>
        </p:sp>
        <p:sp>
          <p:nvSpPr>
            <p:cNvPr id="21534" name="Rectangle 276"/>
            <p:cNvSpPr>
              <a:spLocks noChangeArrowheads="1"/>
            </p:cNvSpPr>
            <p:nvPr/>
          </p:nvSpPr>
          <p:spPr bwMode="auto">
            <a:xfrm>
              <a:off x="2273" y="3596"/>
              <a:ext cx="220" cy="155"/>
            </a:xfrm>
            <a:prstGeom prst="rect">
              <a:avLst/>
            </a:prstGeom>
            <a:noFill/>
            <a:ln w="9525">
              <a:noFill/>
              <a:miter lim="800000"/>
              <a:headEnd/>
              <a:tailEnd/>
            </a:ln>
          </p:spPr>
          <p:txBody>
            <a:bodyPr wrap="none" lIns="0" tIns="0" rIns="0" bIns="0">
              <a:spAutoFit/>
            </a:bodyPr>
            <a:lstStyle/>
            <a:p>
              <a:r>
                <a:rPr lang="en-US" sz="1400" b="1">
                  <a:solidFill>
                    <a:srgbClr val="000000"/>
                  </a:solidFill>
                </a:rPr>
                <a:t>Tc</a:t>
              </a:r>
              <a:endParaRPr lang="en-US"/>
            </a:p>
          </p:txBody>
        </p:sp>
        <p:sp>
          <p:nvSpPr>
            <p:cNvPr id="21535" name="Rectangle 277"/>
            <p:cNvSpPr>
              <a:spLocks noChangeArrowheads="1"/>
            </p:cNvSpPr>
            <p:nvPr/>
          </p:nvSpPr>
          <p:spPr bwMode="auto">
            <a:xfrm>
              <a:off x="4305" y="3619"/>
              <a:ext cx="189" cy="155"/>
            </a:xfrm>
            <a:prstGeom prst="rect">
              <a:avLst/>
            </a:prstGeom>
            <a:noFill/>
            <a:ln w="9525">
              <a:noFill/>
              <a:miter lim="800000"/>
              <a:headEnd/>
              <a:tailEnd/>
            </a:ln>
          </p:spPr>
          <p:txBody>
            <a:bodyPr wrap="none" lIns="0" tIns="0" rIns="0" bIns="0">
              <a:spAutoFit/>
            </a:bodyPr>
            <a:lstStyle/>
            <a:p>
              <a:r>
                <a:rPr lang="en-US" sz="1400" b="1">
                  <a:solidFill>
                    <a:srgbClr val="FFFFFF"/>
                  </a:solidFill>
                </a:rPr>
                <a:t>Tf</a:t>
              </a:r>
              <a:endParaRPr lang="en-US"/>
            </a:p>
          </p:txBody>
        </p:sp>
        <p:sp>
          <p:nvSpPr>
            <p:cNvPr id="21536" name="Rectangle 278"/>
            <p:cNvSpPr>
              <a:spLocks noChangeArrowheads="1"/>
            </p:cNvSpPr>
            <p:nvPr/>
          </p:nvSpPr>
          <p:spPr bwMode="auto">
            <a:xfrm>
              <a:off x="4300" y="3615"/>
              <a:ext cx="189" cy="155"/>
            </a:xfrm>
            <a:prstGeom prst="rect">
              <a:avLst/>
            </a:prstGeom>
            <a:noFill/>
            <a:ln w="9525">
              <a:noFill/>
              <a:miter lim="800000"/>
              <a:headEnd/>
              <a:tailEnd/>
            </a:ln>
          </p:spPr>
          <p:txBody>
            <a:bodyPr wrap="none" lIns="0" tIns="0" rIns="0" bIns="0">
              <a:spAutoFit/>
            </a:bodyPr>
            <a:lstStyle/>
            <a:p>
              <a:r>
                <a:rPr lang="en-US" sz="1400" b="1">
                  <a:solidFill>
                    <a:srgbClr val="000000"/>
                  </a:solidFill>
                </a:rPr>
                <a:t>Tf</a:t>
              </a:r>
              <a:endParaRPr lang="en-US"/>
            </a:p>
          </p:txBody>
        </p:sp>
        <p:grpSp>
          <p:nvGrpSpPr>
            <p:cNvPr id="21537" name="Group 292"/>
            <p:cNvGrpSpPr>
              <a:grpSpLocks/>
            </p:cNvGrpSpPr>
            <p:nvPr/>
          </p:nvGrpSpPr>
          <p:grpSpPr bwMode="auto">
            <a:xfrm>
              <a:off x="597" y="1047"/>
              <a:ext cx="1753" cy="392"/>
              <a:chOff x="597" y="1047"/>
              <a:chExt cx="1753" cy="392"/>
            </a:xfrm>
          </p:grpSpPr>
          <p:sp>
            <p:nvSpPr>
              <p:cNvPr id="21653" name="Freeform 279"/>
              <p:cNvSpPr>
                <a:spLocks noEditPoints="1"/>
              </p:cNvSpPr>
              <p:nvPr/>
            </p:nvSpPr>
            <p:spPr bwMode="auto">
              <a:xfrm>
                <a:off x="1759" y="1206"/>
                <a:ext cx="591" cy="233"/>
              </a:xfrm>
              <a:custGeom>
                <a:avLst/>
                <a:gdLst>
                  <a:gd name="T0" fmla="*/ 0 w 1753"/>
                  <a:gd name="T1" fmla="*/ 0 h 824"/>
                  <a:gd name="T2" fmla="*/ 0 w 1753"/>
                  <a:gd name="T3" fmla="*/ 0 h 824"/>
                  <a:gd name="T4" fmla="*/ 0 w 1753"/>
                  <a:gd name="T5" fmla="*/ 0 h 824"/>
                  <a:gd name="T6" fmla="*/ 0 w 1753"/>
                  <a:gd name="T7" fmla="*/ 0 h 824"/>
                  <a:gd name="T8" fmla="*/ 0 w 1753"/>
                  <a:gd name="T9" fmla="*/ 0 h 824"/>
                  <a:gd name="T10" fmla="*/ 0 w 1753"/>
                  <a:gd name="T11" fmla="*/ 0 h 824"/>
                  <a:gd name="T12" fmla="*/ 0 w 1753"/>
                  <a:gd name="T13" fmla="*/ 0 h 824"/>
                  <a:gd name="T14" fmla="*/ 0 w 1753"/>
                  <a:gd name="T15" fmla="*/ 0 h 824"/>
                  <a:gd name="T16" fmla="*/ 0 w 1753"/>
                  <a:gd name="T17" fmla="*/ 0 h 824"/>
                  <a:gd name="T18" fmla="*/ 0 w 1753"/>
                  <a:gd name="T19" fmla="*/ 0 h 824"/>
                  <a:gd name="T20" fmla="*/ 0 w 1753"/>
                  <a:gd name="T21" fmla="*/ 0 h 824"/>
                  <a:gd name="T22" fmla="*/ 0 w 1753"/>
                  <a:gd name="T23" fmla="*/ 0 h 824"/>
                  <a:gd name="T24" fmla="*/ 0 w 1753"/>
                  <a:gd name="T25" fmla="*/ 0 h 824"/>
                  <a:gd name="T26" fmla="*/ 0 w 1753"/>
                  <a:gd name="T27" fmla="*/ 0 h 824"/>
                  <a:gd name="T28" fmla="*/ 0 w 1753"/>
                  <a:gd name="T29" fmla="*/ 0 h 8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53"/>
                  <a:gd name="T46" fmla="*/ 0 h 824"/>
                  <a:gd name="T47" fmla="*/ 1753 w 1753"/>
                  <a:gd name="T48" fmla="*/ 824 h 82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53" h="824">
                    <a:moveTo>
                      <a:pt x="102" y="818"/>
                    </a:moveTo>
                    <a:cubicBezTo>
                      <a:pt x="45" y="818"/>
                      <a:pt x="0" y="635"/>
                      <a:pt x="1" y="409"/>
                    </a:cubicBezTo>
                    <a:cubicBezTo>
                      <a:pt x="2" y="183"/>
                      <a:pt x="48" y="0"/>
                      <a:pt x="105" y="1"/>
                    </a:cubicBezTo>
                    <a:cubicBezTo>
                      <a:pt x="105" y="1"/>
                      <a:pt x="105" y="1"/>
                      <a:pt x="105" y="1"/>
                    </a:cubicBezTo>
                    <a:cubicBezTo>
                      <a:pt x="161" y="1"/>
                      <a:pt x="206" y="184"/>
                      <a:pt x="205" y="410"/>
                    </a:cubicBezTo>
                    <a:cubicBezTo>
                      <a:pt x="205" y="636"/>
                      <a:pt x="158" y="819"/>
                      <a:pt x="102" y="818"/>
                    </a:cubicBezTo>
                    <a:close/>
                    <a:moveTo>
                      <a:pt x="1649" y="824"/>
                    </a:moveTo>
                    <a:cubicBezTo>
                      <a:pt x="1705" y="824"/>
                      <a:pt x="1752" y="641"/>
                      <a:pt x="1753" y="415"/>
                    </a:cubicBezTo>
                    <a:cubicBezTo>
                      <a:pt x="1753" y="189"/>
                      <a:pt x="1708" y="6"/>
                      <a:pt x="1652" y="6"/>
                    </a:cubicBezTo>
                    <a:cubicBezTo>
                      <a:pt x="1652" y="6"/>
                      <a:pt x="1652" y="6"/>
                      <a:pt x="1652" y="6"/>
                    </a:cubicBezTo>
                    <a:lnTo>
                      <a:pt x="105" y="1"/>
                    </a:lnTo>
                    <a:cubicBezTo>
                      <a:pt x="161" y="1"/>
                      <a:pt x="206" y="184"/>
                      <a:pt x="205" y="410"/>
                    </a:cubicBezTo>
                    <a:cubicBezTo>
                      <a:pt x="205" y="636"/>
                      <a:pt x="158" y="819"/>
                      <a:pt x="102" y="818"/>
                    </a:cubicBezTo>
                    <a:lnTo>
                      <a:pt x="1649" y="824"/>
                    </a:lnTo>
                    <a:close/>
                  </a:path>
                </a:pathLst>
              </a:custGeom>
              <a:solidFill>
                <a:srgbClr val="FFCC99"/>
              </a:solidFill>
              <a:ln w="0">
                <a:solidFill>
                  <a:srgbClr val="000000"/>
                </a:solidFill>
                <a:round/>
                <a:headEnd/>
                <a:tailEnd/>
              </a:ln>
            </p:spPr>
            <p:txBody>
              <a:bodyPr/>
              <a:lstStyle/>
              <a:p>
                <a:endParaRPr lang="en-US"/>
              </a:p>
            </p:txBody>
          </p:sp>
          <p:sp>
            <p:nvSpPr>
              <p:cNvPr id="21654" name="Freeform 280"/>
              <p:cNvSpPr>
                <a:spLocks noEditPoints="1"/>
              </p:cNvSpPr>
              <p:nvPr/>
            </p:nvSpPr>
            <p:spPr bwMode="auto">
              <a:xfrm>
                <a:off x="1759" y="1206"/>
                <a:ext cx="591" cy="233"/>
              </a:xfrm>
              <a:custGeom>
                <a:avLst/>
                <a:gdLst>
                  <a:gd name="T0" fmla="*/ 0 w 1753"/>
                  <a:gd name="T1" fmla="*/ 0 h 824"/>
                  <a:gd name="T2" fmla="*/ 0 w 1753"/>
                  <a:gd name="T3" fmla="*/ 0 h 824"/>
                  <a:gd name="T4" fmla="*/ 0 w 1753"/>
                  <a:gd name="T5" fmla="*/ 0 h 824"/>
                  <a:gd name="T6" fmla="*/ 0 w 1753"/>
                  <a:gd name="T7" fmla="*/ 0 h 824"/>
                  <a:gd name="T8" fmla="*/ 0 w 1753"/>
                  <a:gd name="T9" fmla="*/ 0 h 824"/>
                  <a:gd name="T10" fmla="*/ 0 w 1753"/>
                  <a:gd name="T11" fmla="*/ 0 h 824"/>
                  <a:gd name="T12" fmla="*/ 0 w 1753"/>
                  <a:gd name="T13" fmla="*/ 0 h 824"/>
                  <a:gd name="T14" fmla="*/ 0 w 1753"/>
                  <a:gd name="T15" fmla="*/ 0 h 824"/>
                  <a:gd name="T16" fmla="*/ 0 w 1753"/>
                  <a:gd name="T17" fmla="*/ 0 h 824"/>
                  <a:gd name="T18" fmla="*/ 0 w 1753"/>
                  <a:gd name="T19" fmla="*/ 0 h 824"/>
                  <a:gd name="T20" fmla="*/ 0 w 1753"/>
                  <a:gd name="T21" fmla="*/ 0 h 824"/>
                  <a:gd name="T22" fmla="*/ 0 w 1753"/>
                  <a:gd name="T23" fmla="*/ 0 h 824"/>
                  <a:gd name="T24" fmla="*/ 0 w 1753"/>
                  <a:gd name="T25" fmla="*/ 0 h 824"/>
                  <a:gd name="T26" fmla="*/ 0 w 1753"/>
                  <a:gd name="T27" fmla="*/ 0 h 824"/>
                  <a:gd name="T28" fmla="*/ 0 w 1753"/>
                  <a:gd name="T29" fmla="*/ 0 h 8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53"/>
                  <a:gd name="T46" fmla="*/ 0 h 824"/>
                  <a:gd name="T47" fmla="*/ 1753 w 1753"/>
                  <a:gd name="T48" fmla="*/ 824 h 82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53" h="824">
                    <a:moveTo>
                      <a:pt x="102" y="818"/>
                    </a:moveTo>
                    <a:cubicBezTo>
                      <a:pt x="45" y="818"/>
                      <a:pt x="0" y="635"/>
                      <a:pt x="1" y="409"/>
                    </a:cubicBezTo>
                    <a:cubicBezTo>
                      <a:pt x="2" y="183"/>
                      <a:pt x="48" y="0"/>
                      <a:pt x="105" y="1"/>
                    </a:cubicBezTo>
                    <a:cubicBezTo>
                      <a:pt x="105" y="1"/>
                      <a:pt x="105" y="1"/>
                      <a:pt x="105" y="1"/>
                    </a:cubicBezTo>
                    <a:cubicBezTo>
                      <a:pt x="161" y="1"/>
                      <a:pt x="206" y="184"/>
                      <a:pt x="205" y="410"/>
                    </a:cubicBezTo>
                    <a:cubicBezTo>
                      <a:pt x="205" y="636"/>
                      <a:pt x="158" y="819"/>
                      <a:pt x="102" y="818"/>
                    </a:cubicBezTo>
                    <a:close/>
                    <a:moveTo>
                      <a:pt x="1649" y="824"/>
                    </a:moveTo>
                    <a:cubicBezTo>
                      <a:pt x="1705" y="824"/>
                      <a:pt x="1752" y="641"/>
                      <a:pt x="1753" y="415"/>
                    </a:cubicBezTo>
                    <a:cubicBezTo>
                      <a:pt x="1753" y="189"/>
                      <a:pt x="1708" y="6"/>
                      <a:pt x="1652" y="6"/>
                    </a:cubicBezTo>
                    <a:cubicBezTo>
                      <a:pt x="1652" y="6"/>
                      <a:pt x="1652" y="6"/>
                      <a:pt x="1652" y="6"/>
                    </a:cubicBezTo>
                    <a:lnTo>
                      <a:pt x="105" y="1"/>
                    </a:lnTo>
                    <a:cubicBezTo>
                      <a:pt x="161" y="1"/>
                      <a:pt x="206" y="184"/>
                      <a:pt x="205" y="410"/>
                    </a:cubicBezTo>
                    <a:cubicBezTo>
                      <a:pt x="205" y="636"/>
                      <a:pt x="158" y="819"/>
                      <a:pt x="102" y="818"/>
                    </a:cubicBezTo>
                    <a:lnTo>
                      <a:pt x="1649" y="824"/>
                    </a:lnTo>
                    <a:close/>
                  </a:path>
                </a:pathLst>
              </a:custGeom>
              <a:noFill/>
              <a:ln w="4" cap="rnd">
                <a:solidFill>
                  <a:srgbClr val="000000"/>
                </a:solidFill>
                <a:round/>
                <a:headEnd/>
                <a:tailEnd/>
              </a:ln>
            </p:spPr>
            <p:txBody>
              <a:bodyPr/>
              <a:lstStyle/>
              <a:p>
                <a:endParaRPr lang="en-US"/>
              </a:p>
            </p:txBody>
          </p:sp>
          <p:sp>
            <p:nvSpPr>
              <p:cNvPr id="21655" name="Rectangle 281"/>
              <p:cNvSpPr>
                <a:spLocks noChangeArrowheads="1"/>
              </p:cNvSpPr>
              <p:nvPr/>
            </p:nvSpPr>
            <p:spPr bwMode="auto">
              <a:xfrm>
                <a:off x="2019" y="1246"/>
                <a:ext cx="178" cy="171"/>
              </a:xfrm>
              <a:prstGeom prst="rect">
                <a:avLst/>
              </a:prstGeom>
              <a:noFill/>
              <a:ln w="9525">
                <a:noFill/>
                <a:miter lim="800000"/>
                <a:headEnd/>
                <a:tailEnd/>
              </a:ln>
            </p:spPr>
            <p:txBody>
              <a:bodyPr wrap="none" lIns="0" tIns="0" rIns="0" bIns="0">
                <a:spAutoFit/>
              </a:bodyPr>
              <a:lstStyle/>
              <a:p>
                <a:r>
                  <a:rPr lang="en-US" sz="1500" b="1">
                    <a:solidFill>
                      <a:srgbClr val="000000"/>
                    </a:solidFill>
                  </a:rPr>
                  <a:t>C</a:t>
                </a:r>
                <a:endParaRPr lang="en-US"/>
              </a:p>
            </p:txBody>
          </p:sp>
          <p:sp>
            <p:nvSpPr>
              <p:cNvPr id="21656" name="Freeform 282"/>
              <p:cNvSpPr>
                <a:spLocks noEditPoints="1"/>
              </p:cNvSpPr>
              <p:nvPr/>
            </p:nvSpPr>
            <p:spPr bwMode="auto">
              <a:xfrm>
                <a:off x="1184" y="1205"/>
                <a:ext cx="607" cy="234"/>
              </a:xfrm>
              <a:custGeom>
                <a:avLst/>
                <a:gdLst>
                  <a:gd name="T0" fmla="*/ 0 w 1801"/>
                  <a:gd name="T1" fmla="*/ 0 h 828"/>
                  <a:gd name="T2" fmla="*/ 0 w 1801"/>
                  <a:gd name="T3" fmla="*/ 0 h 828"/>
                  <a:gd name="T4" fmla="*/ 0 w 1801"/>
                  <a:gd name="T5" fmla="*/ 0 h 828"/>
                  <a:gd name="T6" fmla="*/ 0 w 1801"/>
                  <a:gd name="T7" fmla="*/ 0 h 828"/>
                  <a:gd name="T8" fmla="*/ 0 w 1801"/>
                  <a:gd name="T9" fmla="*/ 0 h 828"/>
                  <a:gd name="T10" fmla="*/ 0 w 1801"/>
                  <a:gd name="T11" fmla="*/ 0 h 828"/>
                  <a:gd name="T12" fmla="*/ 0 w 1801"/>
                  <a:gd name="T13" fmla="*/ 0 h 828"/>
                  <a:gd name="T14" fmla="*/ 0 w 1801"/>
                  <a:gd name="T15" fmla="*/ 0 h 828"/>
                  <a:gd name="T16" fmla="*/ 0 w 1801"/>
                  <a:gd name="T17" fmla="*/ 0 h 828"/>
                  <a:gd name="T18" fmla="*/ 0 w 1801"/>
                  <a:gd name="T19" fmla="*/ 0 h 828"/>
                  <a:gd name="T20" fmla="*/ 0 w 1801"/>
                  <a:gd name="T21" fmla="*/ 0 h 828"/>
                  <a:gd name="T22" fmla="*/ 0 w 1801"/>
                  <a:gd name="T23" fmla="*/ 0 h 828"/>
                  <a:gd name="T24" fmla="*/ 0 w 1801"/>
                  <a:gd name="T25" fmla="*/ 0 h 828"/>
                  <a:gd name="T26" fmla="*/ 0 w 1801"/>
                  <a:gd name="T27" fmla="*/ 0 h 828"/>
                  <a:gd name="T28" fmla="*/ 0 w 1801"/>
                  <a:gd name="T29" fmla="*/ 0 h 828"/>
                  <a:gd name="T30" fmla="*/ 0 w 1801"/>
                  <a:gd name="T31" fmla="*/ 0 h 8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01"/>
                  <a:gd name="T49" fmla="*/ 0 h 828"/>
                  <a:gd name="T50" fmla="*/ 1801 w 1801"/>
                  <a:gd name="T51" fmla="*/ 828 h 8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01" h="828">
                    <a:moveTo>
                      <a:pt x="102" y="822"/>
                    </a:moveTo>
                    <a:cubicBezTo>
                      <a:pt x="46" y="822"/>
                      <a:pt x="0" y="638"/>
                      <a:pt x="1" y="411"/>
                    </a:cubicBezTo>
                    <a:cubicBezTo>
                      <a:pt x="2" y="183"/>
                      <a:pt x="49" y="0"/>
                      <a:pt x="105" y="0"/>
                    </a:cubicBezTo>
                    <a:cubicBezTo>
                      <a:pt x="105" y="0"/>
                      <a:pt x="105" y="0"/>
                      <a:pt x="105" y="0"/>
                    </a:cubicBezTo>
                    <a:cubicBezTo>
                      <a:pt x="162" y="0"/>
                      <a:pt x="208" y="184"/>
                      <a:pt x="207" y="411"/>
                    </a:cubicBezTo>
                    <a:cubicBezTo>
                      <a:pt x="206" y="638"/>
                      <a:pt x="159" y="822"/>
                      <a:pt x="102" y="822"/>
                    </a:cubicBezTo>
                    <a:close/>
                    <a:moveTo>
                      <a:pt x="1696" y="828"/>
                    </a:moveTo>
                    <a:cubicBezTo>
                      <a:pt x="1753" y="828"/>
                      <a:pt x="1800" y="644"/>
                      <a:pt x="1801" y="417"/>
                    </a:cubicBezTo>
                    <a:cubicBezTo>
                      <a:pt x="1801" y="190"/>
                      <a:pt x="1756" y="5"/>
                      <a:pt x="1699" y="5"/>
                    </a:cubicBezTo>
                    <a:cubicBezTo>
                      <a:pt x="1699" y="5"/>
                      <a:pt x="1699" y="5"/>
                      <a:pt x="1699" y="5"/>
                    </a:cubicBezTo>
                    <a:lnTo>
                      <a:pt x="105" y="0"/>
                    </a:lnTo>
                    <a:cubicBezTo>
                      <a:pt x="162" y="0"/>
                      <a:pt x="208" y="184"/>
                      <a:pt x="207" y="411"/>
                    </a:cubicBezTo>
                    <a:cubicBezTo>
                      <a:pt x="206" y="638"/>
                      <a:pt x="159" y="822"/>
                      <a:pt x="102" y="822"/>
                    </a:cubicBezTo>
                    <a:lnTo>
                      <a:pt x="1696" y="828"/>
                    </a:lnTo>
                    <a:close/>
                  </a:path>
                </a:pathLst>
              </a:custGeom>
              <a:solidFill>
                <a:srgbClr val="FFFF99"/>
              </a:solidFill>
              <a:ln w="0">
                <a:solidFill>
                  <a:srgbClr val="000000"/>
                </a:solidFill>
                <a:round/>
                <a:headEnd/>
                <a:tailEnd/>
              </a:ln>
            </p:spPr>
            <p:txBody>
              <a:bodyPr/>
              <a:lstStyle/>
              <a:p>
                <a:endParaRPr lang="en-US"/>
              </a:p>
            </p:txBody>
          </p:sp>
          <p:sp>
            <p:nvSpPr>
              <p:cNvPr id="21657" name="Freeform 283"/>
              <p:cNvSpPr>
                <a:spLocks noEditPoints="1"/>
              </p:cNvSpPr>
              <p:nvPr/>
            </p:nvSpPr>
            <p:spPr bwMode="auto">
              <a:xfrm>
                <a:off x="1184" y="1205"/>
                <a:ext cx="607" cy="234"/>
              </a:xfrm>
              <a:custGeom>
                <a:avLst/>
                <a:gdLst>
                  <a:gd name="T0" fmla="*/ 0 w 1801"/>
                  <a:gd name="T1" fmla="*/ 0 h 828"/>
                  <a:gd name="T2" fmla="*/ 0 w 1801"/>
                  <a:gd name="T3" fmla="*/ 0 h 828"/>
                  <a:gd name="T4" fmla="*/ 0 w 1801"/>
                  <a:gd name="T5" fmla="*/ 0 h 828"/>
                  <a:gd name="T6" fmla="*/ 0 w 1801"/>
                  <a:gd name="T7" fmla="*/ 0 h 828"/>
                  <a:gd name="T8" fmla="*/ 0 w 1801"/>
                  <a:gd name="T9" fmla="*/ 0 h 828"/>
                  <a:gd name="T10" fmla="*/ 0 w 1801"/>
                  <a:gd name="T11" fmla="*/ 0 h 828"/>
                  <a:gd name="T12" fmla="*/ 0 w 1801"/>
                  <a:gd name="T13" fmla="*/ 0 h 828"/>
                  <a:gd name="T14" fmla="*/ 0 w 1801"/>
                  <a:gd name="T15" fmla="*/ 0 h 828"/>
                  <a:gd name="T16" fmla="*/ 0 w 1801"/>
                  <a:gd name="T17" fmla="*/ 0 h 828"/>
                  <a:gd name="T18" fmla="*/ 0 w 1801"/>
                  <a:gd name="T19" fmla="*/ 0 h 828"/>
                  <a:gd name="T20" fmla="*/ 0 w 1801"/>
                  <a:gd name="T21" fmla="*/ 0 h 828"/>
                  <a:gd name="T22" fmla="*/ 0 w 1801"/>
                  <a:gd name="T23" fmla="*/ 0 h 828"/>
                  <a:gd name="T24" fmla="*/ 0 w 1801"/>
                  <a:gd name="T25" fmla="*/ 0 h 828"/>
                  <a:gd name="T26" fmla="*/ 0 w 1801"/>
                  <a:gd name="T27" fmla="*/ 0 h 828"/>
                  <a:gd name="T28" fmla="*/ 0 w 1801"/>
                  <a:gd name="T29" fmla="*/ 0 h 828"/>
                  <a:gd name="T30" fmla="*/ 0 w 1801"/>
                  <a:gd name="T31" fmla="*/ 0 h 8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01"/>
                  <a:gd name="T49" fmla="*/ 0 h 828"/>
                  <a:gd name="T50" fmla="*/ 1801 w 1801"/>
                  <a:gd name="T51" fmla="*/ 828 h 8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01" h="828">
                    <a:moveTo>
                      <a:pt x="102" y="822"/>
                    </a:moveTo>
                    <a:cubicBezTo>
                      <a:pt x="46" y="822"/>
                      <a:pt x="0" y="638"/>
                      <a:pt x="1" y="411"/>
                    </a:cubicBezTo>
                    <a:cubicBezTo>
                      <a:pt x="2" y="183"/>
                      <a:pt x="49" y="0"/>
                      <a:pt x="105" y="0"/>
                    </a:cubicBezTo>
                    <a:cubicBezTo>
                      <a:pt x="105" y="0"/>
                      <a:pt x="105" y="0"/>
                      <a:pt x="105" y="0"/>
                    </a:cubicBezTo>
                    <a:cubicBezTo>
                      <a:pt x="162" y="0"/>
                      <a:pt x="208" y="184"/>
                      <a:pt x="207" y="411"/>
                    </a:cubicBezTo>
                    <a:cubicBezTo>
                      <a:pt x="206" y="638"/>
                      <a:pt x="159" y="822"/>
                      <a:pt x="102" y="822"/>
                    </a:cubicBezTo>
                    <a:close/>
                    <a:moveTo>
                      <a:pt x="1696" y="828"/>
                    </a:moveTo>
                    <a:cubicBezTo>
                      <a:pt x="1753" y="828"/>
                      <a:pt x="1800" y="644"/>
                      <a:pt x="1801" y="417"/>
                    </a:cubicBezTo>
                    <a:cubicBezTo>
                      <a:pt x="1801" y="190"/>
                      <a:pt x="1756" y="5"/>
                      <a:pt x="1699" y="5"/>
                    </a:cubicBezTo>
                    <a:cubicBezTo>
                      <a:pt x="1699" y="5"/>
                      <a:pt x="1699" y="5"/>
                      <a:pt x="1699" y="5"/>
                    </a:cubicBezTo>
                    <a:lnTo>
                      <a:pt x="105" y="0"/>
                    </a:lnTo>
                    <a:cubicBezTo>
                      <a:pt x="162" y="0"/>
                      <a:pt x="208" y="184"/>
                      <a:pt x="207" y="411"/>
                    </a:cubicBezTo>
                    <a:cubicBezTo>
                      <a:pt x="206" y="638"/>
                      <a:pt x="159" y="822"/>
                      <a:pt x="102" y="822"/>
                    </a:cubicBezTo>
                    <a:lnTo>
                      <a:pt x="1696" y="828"/>
                    </a:lnTo>
                    <a:close/>
                  </a:path>
                </a:pathLst>
              </a:custGeom>
              <a:noFill/>
              <a:ln w="4" cap="rnd">
                <a:solidFill>
                  <a:srgbClr val="000000"/>
                </a:solidFill>
                <a:round/>
                <a:headEnd/>
                <a:tailEnd/>
              </a:ln>
            </p:spPr>
            <p:txBody>
              <a:bodyPr/>
              <a:lstStyle/>
              <a:p>
                <a:endParaRPr lang="en-US"/>
              </a:p>
            </p:txBody>
          </p:sp>
          <p:sp>
            <p:nvSpPr>
              <p:cNvPr id="21658" name="Rectangle 284"/>
              <p:cNvSpPr>
                <a:spLocks noChangeArrowheads="1"/>
              </p:cNvSpPr>
              <p:nvPr/>
            </p:nvSpPr>
            <p:spPr bwMode="auto">
              <a:xfrm>
                <a:off x="1485" y="1246"/>
                <a:ext cx="178" cy="171"/>
              </a:xfrm>
              <a:prstGeom prst="rect">
                <a:avLst/>
              </a:prstGeom>
              <a:noFill/>
              <a:ln w="9525">
                <a:noFill/>
                <a:miter lim="800000"/>
                <a:headEnd/>
                <a:tailEnd/>
              </a:ln>
            </p:spPr>
            <p:txBody>
              <a:bodyPr wrap="none" lIns="0" tIns="0" rIns="0" bIns="0">
                <a:spAutoFit/>
              </a:bodyPr>
              <a:lstStyle/>
              <a:p>
                <a:r>
                  <a:rPr lang="en-US" sz="1500" b="1">
                    <a:solidFill>
                      <a:srgbClr val="000000"/>
                    </a:solidFill>
                  </a:rPr>
                  <a:t>B</a:t>
                </a:r>
                <a:endParaRPr lang="en-US"/>
              </a:p>
            </p:txBody>
          </p:sp>
          <p:sp>
            <p:nvSpPr>
              <p:cNvPr id="21659" name="Freeform 285"/>
              <p:cNvSpPr>
                <a:spLocks noEditPoints="1"/>
              </p:cNvSpPr>
              <p:nvPr/>
            </p:nvSpPr>
            <p:spPr bwMode="auto">
              <a:xfrm>
                <a:off x="602" y="1205"/>
                <a:ext cx="617" cy="234"/>
              </a:xfrm>
              <a:custGeom>
                <a:avLst/>
                <a:gdLst>
                  <a:gd name="T0" fmla="*/ 0 w 1830"/>
                  <a:gd name="T1" fmla="*/ 0 h 829"/>
                  <a:gd name="T2" fmla="*/ 0 w 1830"/>
                  <a:gd name="T3" fmla="*/ 0 h 829"/>
                  <a:gd name="T4" fmla="*/ 0 w 1830"/>
                  <a:gd name="T5" fmla="*/ 0 h 829"/>
                  <a:gd name="T6" fmla="*/ 0 w 1830"/>
                  <a:gd name="T7" fmla="*/ 0 h 829"/>
                  <a:gd name="T8" fmla="*/ 0 w 1830"/>
                  <a:gd name="T9" fmla="*/ 0 h 829"/>
                  <a:gd name="T10" fmla="*/ 0 w 1830"/>
                  <a:gd name="T11" fmla="*/ 0 h 829"/>
                  <a:gd name="T12" fmla="*/ 0 w 1830"/>
                  <a:gd name="T13" fmla="*/ 0 h 829"/>
                  <a:gd name="T14" fmla="*/ 0 w 1830"/>
                  <a:gd name="T15" fmla="*/ 0 h 829"/>
                  <a:gd name="T16" fmla="*/ 0 w 1830"/>
                  <a:gd name="T17" fmla="*/ 0 h 829"/>
                  <a:gd name="T18" fmla="*/ 0 w 1830"/>
                  <a:gd name="T19" fmla="*/ 0 h 829"/>
                  <a:gd name="T20" fmla="*/ 0 w 1830"/>
                  <a:gd name="T21" fmla="*/ 0 h 829"/>
                  <a:gd name="T22" fmla="*/ 0 w 1830"/>
                  <a:gd name="T23" fmla="*/ 0 h 829"/>
                  <a:gd name="T24" fmla="*/ 0 w 1830"/>
                  <a:gd name="T25" fmla="*/ 0 h 829"/>
                  <a:gd name="T26" fmla="*/ 0 w 1830"/>
                  <a:gd name="T27" fmla="*/ 0 h 829"/>
                  <a:gd name="T28" fmla="*/ 0 w 1830"/>
                  <a:gd name="T29" fmla="*/ 0 h 82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30"/>
                  <a:gd name="T46" fmla="*/ 0 h 829"/>
                  <a:gd name="T47" fmla="*/ 1830 w 1830"/>
                  <a:gd name="T48" fmla="*/ 829 h 82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30" h="829">
                    <a:moveTo>
                      <a:pt x="102" y="823"/>
                    </a:moveTo>
                    <a:cubicBezTo>
                      <a:pt x="45" y="823"/>
                      <a:pt x="0" y="639"/>
                      <a:pt x="1" y="412"/>
                    </a:cubicBezTo>
                    <a:cubicBezTo>
                      <a:pt x="2" y="184"/>
                      <a:pt x="48" y="0"/>
                      <a:pt x="105" y="1"/>
                    </a:cubicBezTo>
                    <a:cubicBezTo>
                      <a:pt x="105" y="1"/>
                      <a:pt x="105" y="1"/>
                      <a:pt x="105" y="1"/>
                    </a:cubicBezTo>
                    <a:cubicBezTo>
                      <a:pt x="162" y="1"/>
                      <a:pt x="207" y="185"/>
                      <a:pt x="207" y="412"/>
                    </a:cubicBezTo>
                    <a:cubicBezTo>
                      <a:pt x="206" y="639"/>
                      <a:pt x="159" y="823"/>
                      <a:pt x="102" y="823"/>
                    </a:cubicBezTo>
                    <a:close/>
                    <a:moveTo>
                      <a:pt x="1725" y="829"/>
                    </a:moveTo>
                    <a:cubicBezTo>
                      <a:pt x="1782" y="829"/>
                      <a:pt x="1829" y="645"/>
                      <a:pt x="1830" y="418"/>
                    </a:cubicBezTo>
                    <a:cubicBezTo>
                      <a:pt x="1830" y="191"/>
                      <a:pt x="1785" y="7"/>
                      <a:pt x="1728" y="6"/>
                    </a:cubicBezTo>
                    <a:cubicBezTo>
                      <a:pt x="1728" y="6"/>
                      <a:pt x="1728" y="6"/>
                      <a:pt x="1728" y="6"/>
                    </a:cubicBezTo>
                    <a:lnTo>
                      <a:pt x="105" y="1"/>
                    </a:lnTo>
                    <a:cubicBezTo>
                      <a:pt x="162" y="1"/>
                      <a:pt x="207" y="185"/>
                      <a:pt x="207" y="412"/>
                    </a:cubicBezTo>
                    <a:cubicBezTo>
                      <a:pt x="206" y="639"/>
                      <a:pt x="159" y="823"/>
                      <a:pt x="102" y="823"/>
                    </a:cubicBezTo>
                    <a:lnTo>
                      <a:pt x="1725" y="829"/>
                    </a:lnTo>
                    <a:close/>
                  </a:path>
                </a:pathLst>
              </a:custGeom>
              <a:solidFill>
                <a:srgbClr val="99CCFF"/>
              </a:solidFill>
              <a:ln w="0">
                <a:solidFill>
                  <a:srgbClr val="000000"/>
                </a:solidFill>
                <a:round/>
                <a:headEnd/>
                <a:tailEnd/>
              </a:ln>
            </p:spPr>
            <p:txBody>
              <a:bodyPr/>
              <a:lstStyle/>
              <a:p>
                <a:endParaRPr lang="en-US"/>
              </a:p>
            </p:txBody>
          </p:sp>
          <p:sp>
            <p:nvSpPr>
              <p:cNvPr id="21660" name="Freeform 286"/>
              <p:cNvSpPr>
                <a:spLocks noEditPoints="1"/>
              </p:cNvSpPr>
              <p:nvPr/>
            </p:nvSpPr>
            <p:spPr bwMode="auto">
              <a:xfrm>
                <a:off x="602" y="1205"/>
                <a:ext cx="617" cy="234"/>
              </a:xfrm>
              <a:custGeom>
                <a:avLst/>
                <a:gdLst>
                  <a:gd name="T0" fmla="*/ 0 w 1830"/>
                  <a:gd name="T1" fmla="*/ 0 h 829"/>
                  <a:gd name="T2" fmla="*/ 0 w 1830"/>
                  <a:gd name="T3" fmla="*/ 0 h 829"/>
                  <a:gd name="T4" fmla="*/ 0 w 1830"/>
                  <a:gd name="T5" fmla="*/ 0 h 829"/>
                  <a:gd name="T6" fmla="*/ 0 w 1830"/>
                  <a:gd name="T7" fmla="*/ 0 h 829"/>
                  <a:gd name="T8" fmla="*/ 0 w 1830"/>
                  <a:gd name="T9" fmla="*/ 0 h 829"/>
                  <a:gd name="T10" fmla="*/ 0 w 1830"/>
                  <a:gd name="T11" fmla="*/ 0 h 829"/>
                  <a:gd name="T12" fmla="*/ 0 w 1830"/>
                  <a:gd name="T13" fmla="*/ 0 h 829"/>
                  <a:gd name="T14" fmla="*/ 0 w 1830"/>
                  <a:gd name="T15" fmla="*/ 0 h 829"/>
                  <a:gd name="T16" fmla="*/ 0 w 1830"/>
                  <a:gd name="T17" fmla="*/ 0 h 829"/>
                  <a:gd name="T18" fmla="*/ 0 w 1830"/>
                  <a:gd name="T19" fmla="*/ 0 h 829"/>
                  <a:gd name="T20" fmla="*/ 0 w 1830"/>
                  <a:gd name="T21" fmla="*/ 0 h 829"/>
                  <a:gd name="T22" fmla="*/ 0 w 1830"/>
                  <a:gd name="T23" fmla="*/ 0 h 829"/>
                  <a:gd name="T24" fmla="*/ 0 w 1830"/>
                  <a:gd name="T25" fmla="*/ 0 h 829"/>
                  <a:gd name="T26" fmla="*/ 0 w 1830"/>
                  <a:gd name="T27" fmla="*/ 0 h 829"/>
                  <a:gd name="T28" fmla="*/ 0 w 1830"/>
                  <a:gd name="T29" fmla="*/ 0 h 82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30"/>
                  <a:gd name="T46" fmla="*/ 0 h 829"/>
                  <a:gd name="T47" fmla="*/ 1830 w 1830"/>
                  <a:gd name="T48" fmla="*/ 829 h 82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30" h="829">
                    <a:moveTo>
                      <a:pt x="102" y="823"/>
                    </a:moveTo>
                    <a:cubicBezTo>
                      <a:pt x="45" y="823"/>
                      <a:pt x="0" y="639"/>
                      <a:pt x="1" y="412"/>
                    </a:cubicBezTo>
                    <a:cubicBezTo>
                      <a:pt x="2" y="184"/>
                      <a:pt x="48" y="0"/>
                      <a:pt x="105" y="1"/>
                    </a:cubicBezTo>
                    <a:cubicBezTo>
                      <a:pt x="105" y="1"/>
                      <a:pt x="105" y="1"/>
                      <a:pt x="105" y="1"/>
                    </a:cubicBezTo>
                    <a:cubicBezTo>
                      <a:pt x="162" y="1"/>
                      <a:pt x="207" y="185"/>
                      <a:pt x="207" y="412"/>
                    </a:cubicBezTo>
                    <a:cubicBezTo>
                      <a:pt x="206" y="639"/>
                      <a:pt x="159" y="823"/>
                      <a:pt x="102" y="823"/>
                    </a:cubicBezTo>
                    <a:close/>
                    <a:moveTo>
                      <a:pt x="1725" y="829"/>
                    </a:moveTo>
                    <a:cubicBezTo>
                      <a:pt x="1782" y="829"/>
                      <a:pt x="1829" y="645"/>
                      <a:pt x="1830" y="418"/>
                    </a:cubicBezTo>
                    <a:cubicBezTo>
                      <a:pt x="1830" y="191"/>
                      <a:pt x="1785" y="7"/>
                      <a:pt x="1728" y="6"/>
                    </a:cubicBezTo>
                    <a:cubicBezTo>
                      <a:pt x="1728" y="6"/>
                      <a:pt x="1728" y="6"/>
                      <a:pt x="1728" y="6"/>
                    </a:cubicBezTo>
                    <a:lnTo>
                      <a:pt x="105" y="1"/>
                    </a:lnTo>
                    <a:cubicBezTo>
                      <a:pt x="162" y="1"/>
                      <a:pt x="207" y="185"/>
                      <a:pt x="207" y="412"/>
                    </a:cubicBezTo>
                    <a:cubicBezTo>
                      <a:pt x="206" y="639"/>
                      <a:pt x="159" y="823"/>
                      <a:pt x="102" y="823"/>
                    </a:cubicBezTo>
                    <a:lnTo>
                      <a:pt x="1725" y="829"/>
                    </a:lnTo>
                    <a:close/>
                  </a:path>
                </a:pathLst>
              </a:custGeom>
              <a:noFill/>
              <a:ln w="4" cap="rnd">
                <a:solidFill>
                  <a:srgbClr val="000000"/>
                </a:solidFill>
                <a:round/>
                <a:headEnd/>
                <a:tailEnd/>
              </a:ln>
            </p:spPr>
            <p:txBody>
              <a:bodyPr/>
              <a:lstStyle/>
              <a:p>
                <a:endParaRPr lang="en-US"/>
              </a:p>
            </p:txBody>
          </p:sp>
          <p:sp>
            <p:nvSpPr>
              <p:cNvPr id="21661" name="Rectangle 287"/>
              <p:cNvSpPr>
                <a:spLocks noChangeArrowheads="1"/>
              </p:cNvSpPr>
              <p:nvPr/>
            </p:nvSpPr>
            <p:spPr bwMode="auto">
              <a:xfrm>
                <a:off x="908" y="1246"/>
                <a:ext cx="178" cy="171"/>
              </a:xfrm>
              <a:prstGeom prst="rect">
                <a:avLst/>
              </a:prstGeom>
              <a:noFill/>
              <a:ln w="9525">
                <a:noFill/>
                <a:miter lim="800000"/>
                <a:headEnd/>
                <a:tailEnd/>
              </a:ln>
            </p:spPr>
            <p:txBody>
              <a:bodyPr wrap="none" lIns="0" tIns="0" rIns="0" bIns="0">
                <a:spAutoFit/>
              </a:bodyPr>
              <a:lstStyle/>
              <a:p>
                <a:r>
                  <a:rPr lang="en-US" sz="1500" b="1">
                    <a:solidFill>
                      <a:srgbClr val="000000"/>
                    </a:solidFill>
                  </a:rPr>
                  <a:t>A</a:t>
                </a:r>
                <a:endParaRPr lang="en-US"/>
              </a:p>
            </p:txBody>
          </p:sp>
          <p:sp>
            <p:nvSpPr>
              <p:cNvPr id="21662" name="Line 288"/>
              <p:cNvSpPr>
                <a:spLocks noChangeShapeType="1"/>
              </p:cNvSpPr>
              <p:nvPr/>
            </p:nvSpPr>
            <p:spPr bwMode="auto">
              <a:xfrm>
                <a:off x="675" y="1117"/>
                <a:ext cx="1596" cy="1"/>
              </a:xfrm>
              <a:prstGeom prst="line">
                <a:avLst/>
              </a:prstGeom>
              <a:noFill/>
              <a:ln w="13" cap="rnd">
                <a:solidFill>
                  <a:srgbClr val="C0C0C0"/>
                </a:solidFill>
                <a:round/>
                <a:headEnd/>
                <a:tailEnd/>
              </a:ln>
            </p:spPr>
            <p:txBody>
              <a:bodyPr/>
              <a:lstStyle/>
              <a:p>
                <a:endParaRPr lang="en-US"/>
              </a:p>
            </p:txBody>
          </p:sp>
          <p:sp>
            <p:nvSpPr>
              <p:cNvPr id="21663" name="Freeform 289"/>
              <p:cNvSpPr>
                <a:spLocks/>
              </p:cNvSpPr>
              <p:nvPr/>
            </p:nvSpPr>
            <p:spPr bwMode="auto">
              <a:xfrm>
                <a:off x="597" y="1093"/>
                <a:ext cx="85" cy="48"/>
              </a:xfrm>
              <a:custGeom>
                <a:avLst/>
                <a:gdLst>
                  <a:gd name="T0" fmla="*/ 85 w 85"/>
                  <a:gd name="T1" fmla="*/ 48 h 48"/>
                  <a:gd name="T2" fmla="*/ 0 w 85"/>
                  <a:gd name="T3" fmla="*/ 24 h 48"/>
                  <a:gd name="T4" fmla="*/ 85 w 85"/>
                  <a:gd name="T5" fmla="*/ 0 h 48"/>
                  <a:gd name="T6" fmla="*/ 85 w 85"/>
                  <a:gd name="T7" fmla="*/ 48 h 48"/>
                  <a:gd name="T8" fmla="*/ 0 60000 65536"/>
                  <a:gd name="T9" fmla="*/ 0 60000 65536"/>
                  <a:gd name="T10" fmla="*/ 0 60000 65536"/>
                  <a:gd name="T11" fmla="*/ 0 60000 65536"/>
                  <a:gd name="T12" fmla="*/ 0 w 85"/>
                  <a:gd name="T13" fmla="*/ 0 h 48"/>
                  <a:gd name="T14" fmla="*/ 85 w 85"/>
                  <a:gd name="T15" fmla="*/ 48 h 48"/>
                </a:gdLst>
                <a:ahLst/>
                <a:cxnLst>
                  <a:cxn ang="T8">
                    <a:pos x="T0" y="T1"/>
                  </a:cxn>
                  <a:cxn ang="T9">
                    <a:pos x="T2" y="T3"/>
                  </a:cxn>
                  <a:cxn ang="T10">
                    <a:pos x="T4" y="T5"/>
                  </a:cxn>
                  <a:cxn ang="T11">
                    <a:pos x="T6" y="T7"/>
                  </a:cxn>
                </a:cxnLst>
                <a:rect l="T12" t="T13" r="T14" b="T15"/>
                <a:pathLst>
                  <a:path w="85" h="48">
                    <a:moveTo>
                      <a:pt x="85" y="48"/>
                    </a:moveTo>
                    <a:lnTo>
                      <a:pt x="0" y="24"/>
                    </a:lnTo>
                    <a:lnTo>
                      <a:pt x="85" y="0"/>
                    </a:lnTo>
                    <a:lnTo>
                      <a:pt x="85" y="48"/>
                    </a:lnTo>
                    <a:close/>
                  </a:path>
                </a:pathLst>
              </a:custGeom>
              <a:solidFill>
                <a:srgbClr val="C0C0C0"/>
              </a:solidFill>
              <a:ln w="9525">
                <a:noFill/>
                <a:round/>
                <a:headEnd/>
                <a:tailEnd/>
              </a:ln>
            </p:spPr>
            <p:txBody>
              <a:bodyPr/>
              <a:lstStyle/>
              <a:p>
                <a:endParaRPr lang="en-US"/>
              </a:p>
            </p:txBody>
          </p:sp>
          <p:sp>
            <p:nvSpPr>
              <p:cNvPr id="21664" name="Freeform 290"/>
              <p:cNvSpPr>
                <a:spLocks/>
              </p:cNvSpPr>
              <p:nvPr/>
            </p:nvSpPr>
            <p:spPr bwMode="auto">
              <a:xfrm>
                <a:off x="2264" y="1093"/>
                <a:ext cx="86" cy="48"/>
              </a:xfrm>
              <a:custGeom>
                <a:avLst/>
                <a:gdLst>
                  <a:gd name="T0" fmla="*/ 0 w 86"/>
                  <a:gd name="T1" fmla="*/ 0 h 48"/>
                  <a:gd name="T2" fmla="*/ 86 w 86"/>
                  <a:gd name="T3" fmla="*/ 24 h 48"/>
                  <a:gd name="T4" fmla="*/ 0 w 86"/>
                  <a:gd name="T5" fmla="*/ 48 h 48"/>
                  <a:gd name="T6" fmla="*/ 0 w 86"/>
                  <a:gd name="T7" fmla="*/ 0 h 48"/>
                  <a:gd name="T8" fmla="*/ 0 60000 65536"/>
                  <a:gd name="T9" fmla="*/ 0 60000 65536"/>
                  <a:gd name="T10" fmla="*/ 0 60000 65536"/>
                  <a:gd name="T11" fmla="*/ 0 60000 65536"/>
                  <a:gd name="T12" fmla="*/ 0 w 86"/>
                  <a:gd name="T13" fmla="*/ 0 h 48"/>
                  <a:gd name="T14" fmla="*/ 86 w 86"/>
                  <a:gd name="T15" fmla="*/ 48 h 48"/>
                </a:gdLst>
                <a:ahLst/>
                <a:cxnLst>
                  <a:cxn ang="T8">
                    <a:pos x="T0" y="T1"/>
                  </a:cxn>
                  <a:cxn ang="T9">
                    <a:pos x="T2" y="T3"/>
                  </a:cxn>
                  <a:cxn ang="T10">
                    <a:pos x="T4" y="T5"/>
                  </a:cxn>
                  <a:cxn ang="T11">
                    <a:pos x="T6" y="T7"/>
                  </a:cxn>
                </a:cxnLst>
                <a:rect l="T12" t="T13" r="T14" b="T15"/>
                <a:pathLst>
                  <a:path w="86" h="48">
                    <a:moveTo>
                      <a:pt x="0" y="0"/>
                    </a:moveTo>
                    <a:lnTo>
                      <a:pt x="86" y="24"/>
                    </a:lnTo>
                    <a:lnTo>
                      <a:pt x="0" y="48"/>
                    </a:lnTo>
                    <a:lnTo>
                      <a:pt x="0" y="0"/>
                    </a:lnTo>
                    <a:close/>
                  </a:path>
                </a:pathLst>
              </a:custGeom>
              <a:solidFill>
                <a:srgbClr val="C0C0C0"/>
              </a:solidFill>
              <a:ln w="9525">
                <a:noFill/>
                <a:round/>
                <a:headEnd/>
                <a:tailEnd/>
              </a:ln>
            </p:spPr>
            <p:txBody>
              <a:bodyPr/>
              <a:lstStyle/>
              <a:p>
                <a:endParaRPr lang="en-US"/>
              </a:p>
            </p:txBody>
          </p:sp>
          <p:sp>
            <p:nvSpPr>
              <p:cNvPr id="21665" name="Rectangle 291"/>
              <p:cNvSpPr>
                <a:spLocks noChangeArrowheads="1"/>
              </p:cNvSpPr>
              <p:nvPr/>
            </p:nvSpPr>
            <p:spPr bwMode="auto">
              <a:xfrm>
                <a:off x="1388" y="1047"/>
                <a:ext cx="243" cy="167"/>
              </a:xfrm>
              <a:prstGeom prst="rect">
                <a:avLst/>
              </a:prstGeom>
              <a:noFill/>
              <a:ln w="9525">
                <a:noFill/>
                <a:miter lim="800000"/>
                <a:headEnd/>
                <a:tailEnd/>
              </a:ln>
            </p:spPr>
            <p:txBody>
              <a:bodyPr wrap="none" lIns="0" tIns="0" rIns="0" bIns="0">
                <a:spAutoFit/>
              </a:bodyPr>
              <a:lstStyle/>
              <a:p>
                <a:r>
                  <a:rPr lang="en-US" sz="1500">
                    <a:solidFill>
                      <a:srgbClr val="333333"/>
                    </a:solidFill>
                  </a:rPr>
                  <a:t>T1</a:t>
                </a:r>
                <a:endParaRPr lang="en-US"/>
              </a:p>
            </p:txBody>
          </p:sp>
        </p:grpSp>
        <p:grpSp>
          <p:nvGrpSpPr>
            <p:cNvPr id="21538" name="Group 306"/>
            <p:cNvGrpSpPr>
              <a:grpSpLocks/>
            </p:cNvGrpSpPr>
            <p:nvPr/>
          </p:nvGrpSpPr>
          <p:grpSpPr bwMode="auto">
            <a:xfrm>
              <a:off x="2323" y="1946"/>
              <a:ext cx="1753" cy="394"/>
              <a:chOff x="2323" y="1946"/>
              <a:chExt cx="1753" cy="394"/>
            </a:xfrm>
          </p:grpSpPr>
          <p:sp>
            <p:nvSpPr>
              <p:cNvPr id="21640" name="Freeform 293"/>
              <p:cNvSpPr>
                <a:spLocks noEditPoints="1"/>
              </p:cNvSpPr>
              <p:nvPr/>
            </p:nvSpPr>
            <p:spPr bwMode="auto">
              <a:xfrm>
                <a:off x="3485" y="2106"/>
                <a:ext cx="591" cy="234"/>
              </a:xfrm>
              <a:custGeom>
                <a:avLst/>
                <a:gdLst>
                  <a:gd name="T0" fmla="*/ 0 w 1753"/>
                  <a:gd name="T1" fmla="*/ 0 h 824"/>
                  <a:gd name="T2" fmla="*/ 0 w 1753"/>
                  <a:gd name="T3" fmla="*/ 0 h 824"/>
                  <a:gd name="T4" fmla="*/ 0 w 1753"/>
                  <a:gd name="T5" fmla="*/ 0 h 824"/>
                  <a:gd name="T6" fmla="*/ 0 w 1753"/>
                  <a:gd name="T7" fmla="*/ 0 h 824"/>
                  <a:gd name="T8" fmla="*/ 0 w 1753"/>
                  <a:gd name="T9" fmla="*/ 0 h 824"/>
                  <a:gd name="T10" fmla="*/ 0 w 1753"/>
                  <a:gd name="T11" fmla="*/ 0 h 824"/>
                  <a:gd name="T12" fmla="*/ 0 w 1753"/>
                  <a:gd name="T13" fmla="*/ 0 h 824"/>
                  <a:gd name="T14" fmla="*/ 0 w 1753"/>
                  <a:gd name="T15" fmla="*/ 0 h 824"/>
                  <a:gd name="T16" fmla="*/ 0 w 1753"/>
                  <a:gd name="T17" fmla="*/ 0 h 824"/>
                  <a:gd name="T18" fmla="*/ 0 w 1753"/>
                  <a:gd name="T19" fmla="*/ 0 h 824"/>
                  <a:gd name="T20" fmla="*/ 0 w 1753"/>
                  <a:gd name="T21" fmla="*/ 0 h 824"/>
                  <a:gd name="T22" fmla="*/ 0 w 1753"/>
                  <a:gd name="T23" fmla="*/ 0 h 824"/>
                  <a:gd name="T24" fmla="*/ 0 w 1753"/>
                  <a:gd name="T25" fmla="*/ 0 h 824"/>
                  <a:gd name="T26" fmla="*/ 0 w 1753"/>
                  <a:gd name="T27" fmla="*/ 0 h 824"/>
                  <a:gd name="T28" fmla="*/ 0 w 1753"/>
                  <a:gd name="T29" fmla="*/ 0 h 8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53"/>
                  <a:gd name="T46" fmla="*/ 0 h 824"/>
                  <a:gd name="T47" fmla="*/ 1753 w 1753"/>
                  <a:gd name="T48" fmla="*/ 824 h 82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53" h="824">
                    <a:moveTo>
                      <a:pt x="102" y="818"/>
                    </a:moveTo>
                    <a:cubicBezTo>
                      <a:pt x="45" y="818"/>
                      <a:pt x="0" y="635"/>
                      <a:pt x="1" y="409"/>
                    </a:cubicBezTo>
                    <a:cubicBezTo>
                      <a:pt x="2" y="183"/>
                      <a:pt x="48" y="0"/>
                      <a:pt x="105" y="1"/>
                    </a:cubicBezTo>
                    <a:cubicBezTo>
                      <a:pt x="105" y="1"/>
                      <a:pt x="105" y="1"/>
                      <a:pt x="105" y="1"/>
                    </a:cubicBezTo>
                    <a:cubicBezTo>
                      <a:pt x="161" y="1"/>
                      <a:pt x="206" y="184"/>
                      <a:pt x="205" y="410"/>
                    </a:cubicBezTo>
                    <a:cubicBezTo>
                      <a:pt x="205" y="636"/>
                      <a:pt x="158" y="819"/>
                      <a:pt x="102" y="818"/>
                    </a:cubicBezTo>
                    <a:close/>
                    <a:moveTo>
                      <a:pt x="1649" y="824"/>
                    </a:moveTo>
                    <a:cubicBezTo>
                      <a:pt x="1705" y="824"/>
                      <a:pt x="1752" y="641"/>
                      <a:pt x="1753" y="415"/>
                    </a:cubicBezTo>
                    <a:cubicBezTo>
                      <a:pt x="1753" y="189"/>
                      <a:pt x="1708" y="6"/>
                      <a:pt x="1652" y="6"/>
                    </a:cubicBezTo>
                    <a:cubicBezTo>
                      <a:pt x="1652" y="6"/>
                      <a:pt x="1652" y="6"/>
                      <a:pt x="1652" y="6"/>
                    </a:cubicBezTo>
                    <a:lnTo>
                      <a:pt x="105" y="1"/>
                    </a:lnTo>
                    <a:cubicBezTo>
                      <a:pt x="161" y="1"/>
                      <a:pt x="206" y="184"/>
                      <a:pt x="205" y="410"/>
                    </a:cubicBezTo>
                    <a:cubicBezTo>
                      <a:pt x="205" y="636"/>
                      <a:pt x="158" y="819"/>
                      <a:pt x="102" y="818"/>
                    </a:cubicBezTo>
                    <a:lnTo>
                      <a:pt x="1649" y="824"/>
                    </a:lnTo>
                    <a:close/>
                  </a:path>
                </a:pathLst>
              </a:custGeom>
              <a:solidFill>
                <a:srgbClr val="FFCC99"/>
              </a:solidFill>
              <a:ln w="0">
                <a:solidFill>
                  <a:srgbClr val="000000"/>
                </a:solidFill>
                <a:round/>
                <a:headEnd/>
                <a:tailEnd/>
              </a:ln>
            </p:spPr>
            <p:txBody>
              <a:bodyPr/>
              <a:lstStyle/>
              <a:p>
                <a:endParaRPr lang="en-US"/>
              </a:p>
            </p:txBody>
          </p:sp>
          <p:sp>
            <p:nvSpPr>
              <p:cNvPr id="21641" name="Freeform 294"/>
              <p:cNvSpPr>
                <a:spLocks noEditPoints="1"/>
              </p:cNvSpPr>
              <p:nvPr/>
            </p:nvSpPr>
            <p:spPr bwMode="auto">
              <a:xfrm>
                <a:off x="3485" y="2106"/>
                <a:ext cx="591" cy="234"/>
              </a:xfrm>
              <a:custGeom>
                <a:avLst/>
                <a:gdLst>
                  <a:gd name="T0" fmla="*/ 0 w 1753"/>
                  <a:gd name="T1" fmla="*/ 0 h 824"/>
                  <a:gd name="T2" fmla="*/ 0 w 1753"/>
                  <a:gd name="T3" fmla="*/ 0 h 824"/>
                  <a:gd name="T4" fmla="*/ 0 w 1753"/>
                  <a:gd name="T5" fmla="*/ 0 h 824"/>
                  <a:gd name="T6" fmla="*/ 0 w 1753"/>
                  <a:gd name="T7" fmla="*/ 0 h 824"/>
                  <a:gd name="T8" fmla="*/ 0 w 1753"/>
                  <a:gd name="T9" fmla="*/ 0 h 824"/>
                  <a:gd name="T10" fmla="*/ 0 w 1753"/>
                  <a:gd name="T11" fmla="*/ 0 h 824"/>
                  <a:gd name="T12" fmla="*/ 0 w 1753"/>
                  <a:gd name="T13" fmla="*/ 0 h 824"/>
                  <a:gd name="T14" fmla="*/ 0 w 1753"/>
                  <a:gd name="T15" fmla="*/ 0 h 824"/>
                  <a:gd name="T16" fmla="*/ 0 w 1753"/>
                  <a:gd name="T17" fmla="*/ 0 h 824"/>
                  <a:gd name="T18" fmla="*/ 0 w 1753"/>
                  <a:gd name="T19" fmla="*/ 0 h 824"/>
                  <a:gd name="T20" fmla="*/ 0 w 1753"/>
                  <a:gd name="T21" fmla="*/ 0 h 824"/>
                  <a:gd name="T22" fmla="*/ 0 w 1753"/>
                  <a:gd name="T23" fmla="*/ 0 h 824"/>
                  <a:gd name="T24" fmla="*/ 0 w 1753"/>
                  <a:gd name="T25" fmla="*/ 0 h 824"/>
                  <a:gd name="T26" fmla="*/ 0 w 1753"/>
                  <a:gd name="T27" fmla="*/ 0 h 824"/>
                  <a:gd name="T28" fmla="*/ 0 w 1753"/>
                  <a:gd name="T29" fmla="*/ 0 h 8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53"/>
                  <a:gd name="T46" fmla="*/ 0 h 824"/>
                  <a:gd name="T47" fmla="*/ 1753 w 1753"/>
                  <a:gd name="T48" fmla="*/ 824 h 82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53" h="824">
                    <a:moveTo>
                      <a:pt x="102" y="818"/>
                    </a:moveTo>
                    <a:cubicBezTo>
                      <a:pt x="45" y="818"/>
                      <a:pt x="0" y="635"/>
                      <a:pt x="1" y="409"/>
                    </a:cubicBezTo>
                    <a:cubicBezTo>
                      <a:pt x="2" y="183"/>
                      <a:pt x="48" y="0"/>
                      <a:pt x="105" y="1"/>
                    </a:cubicBezTo>
                    <a:cubicBezTo>
                      <a:pt x="105" y="1"/>
                      <a:pt x="105" y="1"/>
                      <a:pt x="105" y="1"/>
                    </a:cubicBezTo>
                    <a:cubicBezTo>
                      <a:pt x="161" y="1"/>
                      <a:pt x="206" y="184"/>
                      <a:pt x="205" y="410"/>
                    </a:cubicBezTo>
                    <a:cubicBezTo>
                      <a:pt x="205" y="636"/>
                      <a:pt x="158" y="819"/>
                      <a:pt x="102" y="818"/>
                    </a:cubicBezTo>
                    <a:close/>
                    <a:moveTo>
                      <a:pt x="1649" y="824"/>
                    </a:moveTo>
                    <a:cubicBezTo>
                      <a:pt x="1705" y="824"/>
                      <a:pt x="1752" y="641"/>
                      <a:pt x="1753" y="415"/>
                    </a:cubicBezTo>
                    <a:cubicBezTo>
                      <a:pt x="1753" y="189"/>
                      <a:pt x="1708" y="6"/>
                      <a:pt x="1652" y="6"/>
                    </a:cubicBezTo>
                    <a:cubicBezTo>
                      <a:pt x="1652" y="6"/>
                      <a:pt x="1652" y="6"/>
                      <a:pt x="1652" y="6"/>
                    </a:cubicBezTo>
                    <a:lnTo>
                      <a:pt x="105" y="1"/>
                    </a:lnTo>
                    <a:cubicBezTo>
                      <a:pt x="161" y="1"/>
                      <a:pt x="206" y="184"/>
                      <a:pt x="205" y="410"/>
                    </a:cubicBezTo>
                    <a:cubicBezTo>
                      <a:pt x="205" y="636"/>
                      <a:pt x="158" y="819"/>
                      <a:pt x="102" y="818"/>
                    </a:cubicBezTo>
                    <a:lnTo>
                      <a:pt x="1649" y="824"/>
                    </a:lnTo>
                    <a:close/>
                  </a:path>
                </a:pathLst>
              </a:custGeom>
              <a:noFill/>
              <a:ln w="5" cap="rnd">
                <a:solidFill>
                  <a:srgbClr val="000000"/>
                </a:solidFill>
                <a:round/>
                <a:headEnd/>
                <a:tailEnd/>
              </a:ln>
            </p:spPr>
            <p:txBody>
              <a:bodyPr/>
              <a:lstStyle/>
              <a:p>
                <a:endParaRPr lang="en-US"/>
              </a:p>
            </p:txBody>
          </p:sp>
          <p:sp>
            <p:nvSpPr>
              <p:cNvPr id="21642" name="Rectangle 295"/>
              <p:cNvSpPr>
                <a:spLocks noChangeArrowheads="1"/>
              </p:cNvSpPr>
              <p:nvPr/>
            </p:nvSpPr>
            <p:spPr bwMode="auto">
              <a:xfrm>
                <a:off x="3745" y="2145"/>
                <a:ext cx="178" cy="172"/>
              </a:xfrm>
              <a:prstGeom prst="rect">
                <a:avLst/>
              </a:prstGeom>
              <a:noFill/>
              <a:ln w="9525">
                <a:noFill/>
                <a:miter lim="800000"/>
                <a:headEnd/>
                <a:tailEnd/>
              </a:ln>
            </p:spPr>
            <p:txBody>
              <a:bodyPr wrap="none" lIns="0" tIns="0" rIns="0" bIns="0">
                <a:spAutoFit/>
              </a:bodyPr>
              <a:lstStyle/>
              <a:p>
                <a:r>
                  <a:rPr lang="en-US" sz="1500" b="1">
                    <a:solidFill>
                      <a:srgbClr val="000000"/>
                    </a:solidFill>
                  </a:rPr>
                  <a:t>C</a:t>
                </a:r>
                <a:endParaRPr lang="en-US"/>
              </a:p>
            </p:txBody>
          </p:sp>
          <p:sp>
            <p:nvSpPr>
              <p:cNvPr id="21643" name="Freeform 296"/>
              <p:cNvSpPr>
                <a:spLocks noEditPoints="1"/>
              </p:cNvSpPr>
              <p:nvPr/>
            </p:nvSpPr>
            <p:spPr bwMode="auto">
              <a:xfrm>
                <a:off x="2910" y="2105"/>
                <a:ext cx="607" cy="235"/>
              </a:xfrm>
              <a:custGeom>
                <a:avLst/>
                <a:gdLst>
                  <a:gd name="T0" fmla="*/ 0 w 1801"/>
                  <a:gd name="T1" fmla="*/ 0 h 828"/>
                  <a:gd name="T2" fmla="*/ 0 w 1801"/>
                  <a:gd name="T3" fmla="*/ 0 h 828"/>
                  <a:gd name="T4" fmla="*/ 0 w 1801"/>
                  <a:gd name="T5" fmla="*/ 0 h 828"/>
                  <a:gd name="T6" fmla="*/ 0 w 1801"/>
                  <a:gd name="T7" fmla="*/ 0 h 828"/>
                  <a:gd name="T8" fmla="*/ 0 w 1801"/>
                  <a:gd name="T9" fmla="*/ 0 h 828"/>
                  <a:gd name="T10" fmla="*/ 0 w 1801"/>
                  <a:gd name="T11" fmla="*/ 0 h 828"/>
                  <a:gd name="T12" fmla="*/ 0 w 1801"/>
                  <a:gd name="T13" fmla="*/ 0 h 828"/>
                  <a:gd name="T14" fmla="*/ 0 w 1801"/>
                  <a:gd name="T15" fmla="*/ 0 h 828"/>
                  <a:gd name="T16" fmla="*/ 0 w 1801"/>
                  <a:gd name="T17" fmla="*/ 0 h 828"/>
                  <a:gd name="T18" fmla="*/ 0 w 1801"/>
                  <a:gd name="T19" fmla="*/ 0 h 828"/>
                  <a:gd name="T20" fmla="*/ 0 w 1801"/>
                  <a:gd name="T21" fmla="*/ 0 h 828"/>
                  <a:gd name="T22" fmla="*/ 0 w 1801"/>
                  <a:gd name="T23" fmla="*/ 0 h 828"/>
                  <a:gd name="T24" fmla="*/ 0 w 1801"/>
                  <a:gd name="T25" fmla="*/ 0 h 828"/>
                  <a:gd name="T26" fmla="*/ 0 w 1801"/>
                  <a:gd name="T27" fmla="*/ 0 h 828"/>
                  <a:gd name="T28" fmla="*/ 0 w 1801"/>
                  <a:gd name="T29" fmla="*/ 0 h 828"/>
                  <a:gd name="T30" fmla="*/ 0 w 1801"/>
                  <a:gd name="T31" fmla="*/ 0 h 8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01"/>
                  <a:gd name="T49" fmla="*/ 0 h 828"/>
                  <a:gd name="T50" fmla="*/ 1801 w 1801"/>
                  <a:gd name="T51" fmla="*/ 828 h 8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01" h="828">
                    <a:moveTo>
                      <a:pt x="102" y="822"/>
                    </a:moveTo>
                    <a:cubicBezTo>
                      <a:pt x="46" y="822"/>
                      <a:pt x="0" y="638"/>
                      <a:pt x="1" y="411"/>
                    </a:cubicBezTo>
                    <a:cubicBezTo>
                      <a:pt x="2" y="183"/>
                      <a:pt x="49" y="0"/>
                      <a:pt x="105" y="0"/>
                    </a:cubicBezTo>
                    <a:cubicBezTo>
                      <a:pt x="105" y="0"/>
                      <a:pt x="105" y="0"/>
                      <a:pt x="105" y="0"/>
                    </a:cubicBezTo>
                    <a:cubicBezTo>
                      <a:pt x="162" y="0"/>
                      <a:pt x="208" y="184"/>
                      <a:pt x="207" y="411"/>
                    </a:cubicBezTo>
                    <a:cubicBezTo>
                      <a:pt x="206" y="638"/>
                      <a:pt x="159" y="822"/>
                      <a:pt x="102" y="822"/>
                    </a:cubicBezTo>
                    <a:close/>
                    <a:moveTo>
                      <a:pt x="1696" y="828"/>
                    </a:moveTo>
                    <a:cubicBezTo>
                      <a:pt x="1753" y="828"/>
                      <a:pt x="1800" y="644"/>
                      <a:pt x="1801" y="417"/>
                    </a:cubicBezTo>
                    <a:cubicBezTo>
                      <a:pt x="1801" y="190"/>
                      <a:pt x="1756" y="5"/>
                      <a:pt x="1699" y="5"/>
                    </a:cubicBezTo>
                    <a:cubicBezTo>
                      <a:pt x="1699" y="5"/>
                      <a:pt x="1699" y="5"/>
                      <a:pt x="1699" y="5"/>
                    </a:cubicBezTo>
                    <a:lnTo>
                      <a:pt x="105" y="0"/>
                    </a:lnTo>
                    <a:cubicBezTo>
                      <a:pt x="162" y="0"/>
                      <a:pt x="208" y="184"/>
                      <a:pt x="207" y="411"/>
                    </a:cubicBezTo>
                    <a:cubicBezTo>
                      <a:pt x="206" y="638"/>
                      <a:pt x="159" y="822"/>
                      <a:pt x="102" y="822"/>
                    </a:cubicBezTo>
                    <a:lnTo>
                      <a:pt x="1696" y="828"/>
                    </a:lnTo>
                    <a:close/>
                  </a:path>
                </a:pathLst>
              </a:custGeom>
              <a:solidFill>
                <a:srgbClr val="FFFF99"/>
              </a:solidFill>
              <a:ln w="0">
                <a:solidFill>
                  <a:srgbClr val="000000"/>
                </a:solidFill>
                <a:round/>
                <a:headEnd/>
                <a:tailEnd/>
              </a:ln>
            </p:spPr>
            <p:txBody>
              <a:bodyPr/>
              <a:lstStyle/>
              <a:p>
                <a:endParaRPr lang="en-US"/>
              </a:p>
            </p:txBody>
          </p:sp>
          <p:sp>
            <p:nvSpPr>
              <p:cNvPr id="21644" name="Freeform 297"/>
              <p:cNvSpPr>
                <a:spLocks noEditPoints="1"/>
              </p:cNvSpPr>
              <p:nvPr/>
            </p:nvSpPr>
            <p:spPr bwMode="auto">
              <a:xfrm>
                <a:off x="2910" y="2105"/>
                <a:ext cx="607" cy="235"/>
              </a:xfrm>
              <a:custGeom>
                <a:avLst/>
                <a:gdLst>
                  <a:gd name="T0" fmla="*/ 0 w 1801"/>
                  <a:gd name="T1" fmla="*/ 0 h 828"/>
                  <a:gd name="T2" fmla="*/ 0 w 1801"/>
                  <a:gd name="T3" fmla="*/ 0 h 828"/>
                  <a:gd name="T4" fmla="*/ 0 w 1801"/>
                  <a:gd name="T5" fmla="*/ 0 h 828"/>
                  <a:gd name="T6" fmla="*/ 0 w 1801"/>
                  <a:gd name="T7" fmla="*/ 0 h 828"/>
                  <a:gd name="T8" fmla="*/ 0 w 1801"/>
                  <a:gd name="T9" fmla="*/ 0 h 828"/>
                  <a:gd name="T10" fmla="*/ 0 w 1801"/>
                  <a:gd name="T11" fmla="*/ 0 h 828"/>
                  <a:gd name="T12" fmla="*/ 0 w 1801"/>
                  <a:gd name="T13" fmla="*/ 0 h 828"/>
                  <a:gd name="T14" fmla="*/ 0 w 1801"/>
                  <a:gd name="T15" fmla="*/ 0 h 828"/>
                  <a:gd name="T16" fmla="*/ 0 w 1801"/>
                  <a:gd name="T17" fmla="*/ 0 h 828"/>
                  <a:gd name="T18" fmla="*/ 0 w 1801"/>
                  <a:gd name="T19" fmla="*/ 0 h 828"/>
                  <a:gd name="T20" fmla="*/ 0 w 1801"/>
                  <a:gd name="T21" fmla="*/ 0 h 828"/>
                  <a:gd name="T22" fmla="*/ 0 w 1801"/>
                  <a:gd name="T23" fmla="*/ 0 h 828"/>
                  <a:gd name="T24" fmla="*/ 0 w 1801"/>
                  <a:gd name="T25" fmla="*/ 0 h 828"/>
                  <a:gd name="T26" fmla="*/ 0 w 1801"/>
                  <a:gd name="T27" fmla="*/ 0 h 828"/>
                  <a:gd name="T28" fmla="*/ 0 w 1801"/>
                  <a:gd name="T29" fmla="*/ 0 h 828"/>
                  <a:gd name="T30" fmla="*/ 0 w 1801"/>
                  <a:gd name="T31" fmla="*/ 0 h 8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01"/>
                  <a:gd name="T49" fmla="*/ 0 h 828"/>
                  <a:gd name="T50" fmla="*/ 1801 w 1801"/>
                  <a:gd name="T51" fmla="*/ 828 h 8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01" h="828">
                    <a:moveTo>
                      <a:pt x="102" y="822"/>
                    </a:moveTo>
                    <a:cubicBezTo>
                      <a:pt x="46" y="822"/>
                      <a:pt x="0" y="638"/>
                      <a:pt x="1" y="411"/>
                    </a:cubicBezTo>
                    <a:cubicBezTo>
                      <a:pt x="2" y="183"/>
                      <a:pt x="49" y="0"/>
                      <a:pt x="105" y="0"/>
                    </a:cubicBezTo>
                    <a:cubicBezTo>
                      <a:pt x="105" y="0"/>
                      <a:pt x="105" y="0"/>
                      <a:pt x="105" y="0"/>
                    </a:cubicBezTo>
                    <a:cubicBezTo>
                      <a:pt x="162" y="0"/>
                      <a:pt x="208" y="184"/>
                      <a:pt x="207" y="411"/>
                    </a:cubicBezTo>
                    <a:cubicBezTo>
                      <a:pt x="206" y="638"/>
                      <a:pt x="159" y="822"/>
                      <a:pt x="102" y="822"/>
                    </a:cubicBezTo>
                    <a:close/>
                    <a:moveTo>
                      <a:pt x="1696" y="828"/>
                    </a:moveTo>
                    <a:cubicBezTo>
                      <a:pt x="1753" y="828"/>
                      <a:pt x="1800" y="644"/>
                      <a:pt x="1801" y="417"/>
                    </a:cubicBezTo>
                    <a:cubicBezTo>
                      <a:pt x="1801" y="190"/>
                      <a:pt x="1756" y="5"/>
                      <a:pt x="1699" y="5"/>
                    </a:cubicBezTo>
                    <a:cubicBezTo>
                      <a:pt x="1699" y="5"/>
                      <a:pt x="1699" y="5"/>
                      <a:pt x="1699" y="5"/>
                    </a:cubicBezTo>
                    <a:lnTo>
                      <a:pt x="105" y="0"/>
                    </a:lnTo>
                    <a:cubicBezTo>
                      <a:pt x="162" y="0"/>
                      <a:pt x="208" y="184"/>
                      <a:pt x="207" y="411"/>
                    </a:cubicBezTo>
                    <a:cubicBezTo>
                      <a:pt x="206" y="638"/>
                      <a:pt x="159" y="822"/>
                      <a:pt x="102" y="822"/>
                    </a:cubicBezTo>
                    <a:lnTo>
                      <a:pt x="1696" y="828"/>
                    </a:lnTo>
                    <a:close/>
                  </a:path>
                </a:pathLst>
              </a:custGeom>
              <a:noFill/>
              <a:ln w="5" cap="rnd">
                <a:solidFill>
                  <a:srgbClr val="000000"/>
                </a:solidFill>
                <a:round/>
                <a:headEnd/>
                <a:tailEnd/>
              </a:ln>
            </p:spPr>
            <p:txBody>
              <a:bodyPr/>
              <a:lstStyle/>
              <a:p>
                <a:endParaRPr lang="en-US"/>
              </a:p>
            </p:txBody>
          </p:sp>
          <p:sp>
            <p:nvSpPr>
              <p:cNvPr id="21645" name="Rectangle 298"/>
              <p:cNvSpPr>
                <a:spLocks noChangeArrowheads="1"/>
              </p:cNvSpPr>
              <p:nvPr/>
            </p:nvSpPr>
            <p:spPr bwMode="auto">
              <a:xfrm>
                <a:off x="3211" y="2145"/>
                <a:ext cx="178" cy="172"/>
              </a:xfrm>
              <a:prstGeom prst="rect">
                <a:avLst/>
              </a:prstGeom>
              <a:noFill/>
              <a:ln w="9525">
                <a:noFill/>
                <a:miter lim="800000"/>
                <a:headEnd/>
                <a:tailEnd/>
              </a:ln>
            </p:spPr>
            <p:txBody>
              <a:bodyPr wrap="none" lIns="0" tIns="0" rIns="0" bIns="0">
                <a:spAutoFit/>
              </a:bodyPr>
              <a:lstStyle/>
              <a:p>
                <a:r>
                  <a:rPr lang="en-US" sz="1500" b="1">
                    <a:solidFill>
                      <a:srgbClr val="000000"/>
                    </a:solidFill>
                  </a:rPr>
                  <a:t>B</a:t>
                </a:r>
                <a:endParaRPr lang="en-US"/>
              </a:p>
            </p:txBody>
          </p:sp>
          <p:sp>
            <p:nvSpPr>
              <p:cNvPr id="21646" name="Freeform 299"/>
              <p:cNvSpPr>
                <a:spLocks noEditPoints="1"/>
              </p:cNvSpPr>
              <p:nvPr/>
            </p:nvSpPr>
            <p:spPr bwMode="auto">
              <a:xfrm>
                <a:off x="2328" y="2105"/>
                <a:ext cx="617" cy="235"/>
              </a:xfrm>
              <a:custGeom>
                <a:avLst/>
                <a:gdLst>
                  <a:gd name="T0" fmla="*/ 0 w 1830"/>
                  <a:gd name="T1" fmla="*/ 0 h 829"/>
                  <a:gd name="T2" fmla="*/ 0 w 1830"/>
                  <a:gd name="T3" fmla="*/ 0 h 829"/>
                  <a:gd name="T4" fmla="*/ 0 w 1830"/>
                  <a:gd name="T5" fmla="*/ 0 h 829"/>
                  <a:gd name="T6" fmla="*/ 0 w 1830"/>
                  <a:gd name="T7" fmla="*/ 0 h 829"/>
                  <a:gd name="T8" fmla="*/ 0 w 1830"/>
                  <a:gd name="T9" fmla="*/ 0 h 829"/>
                  <a:gd name="T10" fmla="*/ 0 w 1830"/>
                  <a:gd name="T11" fmla="*/ 0 h 829"/>
                  <a:gd name="T12" fmla="*/ 0 w 1830"/>
                  <a:gd name="T13" fmla="*/ 0 h 829"/>
                  <a:gd name="T14" fmla="*/ 0 w 1830"/>
                  <a:gd name="T15" fmla="*/ 0 h 829"/>
                  <a:gd name="T16" fmla="*/ 0 w 1830"/>
                  <a:gd name="T17" fmla="*/ 0 h 829"/>
                  <a:gd name="T18" fmla="*/ 0 w 1830"/>
                  <a:gd name="T19" fmla="*/ 0 h 829"/>
                  <a:gd name="T20" fmla="*/ 0 w 1830"/>
                  <a:gd name="T21" fmla="*/ 0 h 829"/>
                  <a:gd name="T22" fmla="*/ 0 w 1830"/>
                  <a:gd name="T23" fmla="*/ 0 h 829"/>
                  <a:gd name="T24" fmla="*/ 0 w 1830"/>
                  <a:gd name="T25" fmla="*/ 0 h 829"/>
                  <a:gd name="T26" fmla="*/ 0 w 1830"/>
                  <a:gd name="T27" fmla="*/ 0 h 829"/>
                  <a:gd name="T28" fmla="*/ 0 w 1830"/>
                  <a:gd name="T29" fmla="*/ 0 h 82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30"/>
                  <a:gd name="T46" fmla="*/ 0 h 829"/>
                  <a:gd name="T47" fmla="*/ 1830 w 1830"/>
                  <a:gd name="T48" fmla="*/ 829 h 82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30" h="829">
                    <a:moveTo>
                      <a:pt x="102" y="823"/>
                    </a:moveTo>
                    <a:cubicBezTo>
                      <a:pt x="45" y="823"/>
                      <a:pt x="0" y="639"/>
                      <a:pt x="1" y="412"/>
                    </a:cubicBezTo>
                    <a:cubicBezTo>
                      <a:pt x="2" y="184"/>
                      <a:pt x="48" y="0"/>
                      <a:pt x="105" y="1"/>
                    </a:cubicBezTo>
                    <a:cubicBezTo>
                      <a:pt x="105" y="1"/>
                      <a:pt x="105" y="1"/>
                      <a:pt x="105" y="1"/>
                    </a:cubicBezTo>
                    <a:cubicBezTo>
                      <a:pt x="162" y="1"/>
                      <a:pt x="207" y="185"/>
                      <a:pt x="207" y="412"/>
                    </a:cubicBezTo>
                    <a:cubicBezTo>
                      <a:pt x="206" y="639"/>
                      <a:pt x="159" y="823"/>
                      <a:pt x="102" y="823"/>
                    </a:cubicBezTo>
                    <a:close/>
                    <a:moveTo>
                      <a:pt x="1725" y="829"/>
                    </a:moveTo>
                    <a:cubicBezTo>
                      <a:pt x="1782" y="829"/>
                      <a:pt x="1829" y="645"/>
                      <a:pt x="1830" y="418"/>
                    </a:cubicBezTo>
                    <a:cubicBezTo>
                      <a:pt x="1830" y="191"/>
                      <a:pt x="1785" y="7"/>
                      <a:pt x="1728" y="6"/>
                    </a:cubicBezTo>
                    <a:cubicBezTo>
                      <a:pt x="1728" y="6"/>
                      <a:pt x="1728" y="6"/>
                      <a:pt x="1728" y="6"/>
                    </a:cubicBezTo>
                    <a:lnTo>
                      <a:pt x="105" y="1"/>
                    </a:lnTo>
                    <a:cubicBezTo>
                      <a:pt x="162" y="1"/>
                      <a:pt x="207" y="185"/>
                      <a:pt x="207" y="412"/>
                    </a:cubicBezTo>
                    <a:cubicBezTo>
                      <a:pt x="206" y="639"/>
                      <a:pt x="159" y="823"/>
                      <a:pt x="102" y="823"/>
                    </a:cubicBezTo>
                    <a:lnTo>
                      <a:pt x="1725" y="829"/>
                    </a:lnTo>
                    <a:close/>
                  </a:path>
                </a:pathLst>
              </a:custGeom>
              <a:solidFill>
                <a:srgbClr val="99CCFF"/>
              </a:solidFill>
              <a:ln w="0">
                <a:solidFill>
                  <a:srgbClr val="000000"/>
                </a:solidFill>
                <a:round/>
                <a:headEnd/>
                <a:tailEnd/>
              </a:ln>
            </p:spPr>
            <p:txBody>
              <a:bodyPr/>
              <a:lstStyle/>
              <a:p>
                <a:endParaRPr lang="en-US"/>
              </a:p>
            </p:txBody>
          </p:sp>
          <p:sp>
            <p:nvSpPr>
              <p:cNvPr id="21647" name="Freeform 300"/>
              <p:cNvSpPr>
                <a:spLocks noEditPoints="1"/>
              </p:cNvSpPr>
              <p:nvPr/>
            </p:nvSpPr>
            <p:spPr bwMode="auto">
              <a:xfrm>
                <a:off x="2328" y="2105"/>
                <a:ext cx="617" cy="235"/>
              </a:xfrm>
              <a:custGeom>
                <a:avLst/>
                <a:gdLst>
                  <a:gd name="T0" fmla="*/ 0 w 1830"/>
                  <a:gd name="T1" fmla="*/ 0 h 829"/>
                  <a:gd name="T2" fmla="*/ 0 w 1830"/>
                  <a:gd name="T3" fmla="*/ 0 h 829"/>
                  <a:gd name="T4" fmla="*/ 0 w 1830"/>
                  <a:gd name="T5" fmla="*/ 0 h 829"/>
                  <a:gd name="T6" fmla="*/ 0 w 1830"/>
                  <a:gd name="T7" fmla="*/ 0 h 829"/>
                  <a:gd name="T8" fmla="*/ 0 w 1830"/>
                  <a:gd name="T9" fmla="*/ 0 h 829"/>
                  <a:gd name="T10" fmla="*/ 0 w 1830"/>
                  <a:gd name="T11" fmla="*/ 0 h 829"/>
                  <a:gd name="T12" fmla="*/ 0 w 1830"/>
                  <a:gd name="T13" fmla="*/ 0 h 829"/>
                  <a:gd name="T14" fmla="*/ 0 w 1830"/>
                  <a:gd name="T15" fmla="*/ 0 h 829"/>
                  <a:gd name="T16" fmla="*/ 0 w 1830"/>
                  <a:gd name="T17" fmla="*/ 0 h 829"/>
                  <a:gd name="T18" fmla="*/ 0 w 1830"/>
                  <a:gd name="T19" fmla="*/ 0 h 829"/>
                  <a:gd name="T20" fmla="*/ 0 w 1830"/>
                  <a:gd name="T21" fmla="*/ 0 h 829"/>
                  <a:gd name="T22" fmla="*/ 0 w 1830"/>
                  <a:gd name="T23" fmla="*/ 0 h 829"/>
                  <a:gd name="T24" fmla="*/ 0 w 1830"/>
                  <a:gd name="T25" fmla="*/ 0 h 829"/>
                  <a:gd name="T26" fmla="*/ 0 w 1830"/>
                  <a:gd name="T27" fmla="*/ 0 h 829"/>
                  <a:gd name="T28" fmla="*/ 0 w 1830"/>
                  <a:gd name="T29" fmla="*/ 0 h 82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30"/>
                  <a:gd name="T46" fmla="*/ 0 h 829"/>
                  <a:gd name="T47" fmla="*/ 1830 w 1830"/>
                  <a:gd name="T48" fmla="*/ 829 h 82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30" h="829">
                    <a:moveTo>
                      <a:pt x="102" y="823"/>
                    </a:moveTo>
                    <a:cubicBezTo>
                      <a:pt x="45" y="823"/>
                      <a:pt x="0" y="639"/>
                      <a:pt x="1" y="412"/>
                    </a:cubicBezTo>
                    <a:cubicBezTo>
                      <a:pt x="2" y="184"/>
                      <a:pt x="48" y="0"/>
                      <a:pt x="105" y="1"/>
                    </a:cubicBezTo>
                    <a:cubicBezTo>
                      <a:pt x="105" y="1"/>
                      <a:pt x="105" y="1"/>
                      <a:pt x="105" y="1"/>
                    </a:cubicBezTo>
                    <a:cubicBezTo>
                      <a:pt x="162" y="1"/>
                      <a:pt x="207" y="185"/>
                      <a:pt x="207" y="412"/>
                    </a:cubicBezTo>
                    <a:cubicBezTo>
                      <a:pt x="206" y="639"/>
                      <a:pt x="159" y="823"/>
                      <a:pt x="102" y="823"/>
                    </a:cubicBezTo>
                    <a:close/>
                    <a:moveTo>
                      <a:pt x="1725" y="829"/>
                    </a:moveTo>
                    <a:cubicBezTo>
                      <a:pt x="1782" y="829"/>
                      <a:pt x="1829" y="645"/>
                      <a:pt x="1830" y="418"/>
                    </a:cubicBezTo>
                    <a:cubicBezTo>
                      <a:pt x="1830" y="191"/>
                      <a:pt x="1785" y="7"/>
                      <a:pt x="1728" y="6"/>
                    </a:cubicBezTo>
                    <a:cubicBezTo>
                      <a:pt x="1728" y="6"/>
                      <a:pt x="1728" y="6"/>
                      <a:pt x="1728" y="6"/>
                    </a:cubicBezTo>
                    <a:lnTo>
                      <a:pt x="105" y="1"/>
                    </a:lnTo>
                    <a:cubicBezTo>
                      <a:pt x="162" y="1"/>
                      <a:pt x="207" y="185"/>
                      <a:pt x="207" y="412"/>
                    </a:cubicBezTo>
                    <a:cubicBezTo>
                      <a:pt x="206" y="639"/>
                      <a:pt x="159" y="823"/>
                      <a:pt x="102" y="823"/>
                    </a:cubicBezTo>
                    <a:lnTo>
                      <a:pt x="1725" y="829"/>
                    </a:lnTo>
                    <a:close/>
                  </a:path>
                </a:pathLst>
              </a:custGeom>
              <a:noFill/>
              <a:ln w="5" cap="rnd">
                <a:solidFill>
                  <a:srgbClr val="000000"/>
                </a:solidFill>
                <a:round/>
                <a:headEnd/>
                <a:tailEnd/>
              </a:ln>
            </p:spPr>
            <p:txBody>
              <a:bodyPr/>
              <a:lstStyle/>
              <a:p>
                <a:endParaRPr lang="en-US"/>
              </a:p>
            </p:txBody>
          </p:sp>
          <p:sp>
            <p:nvSpPr>
              <p:cNvPr id="21648" name="Rectangle 301"/>
              <p:cNvSpPr>
                <a:spLocks noChangeArrowheads="1"/>
              </p:cNvSpPr>
              <p:nvPr/>
            </p:nvSpPr>
            <p:spPr bwMode="auto">
              <a:xfrm>
                <a:off x="2634" y="2145"/>
                <a:ext cx="178" cy="172"/>
              </a:xfrm>
              <a:prstGeom prst="rect">
                <a:avLst/>
              </a:prstGeom>
              <a:noFill/>
              <a:ln w="9525">
                <a:noFill/>
                <a:miter lim="800000"/>
                <a:headEnd/>
                <a:tailEnd/>
              </a:ln>
            </p:spPr>
            <p:txBody>
              <a:bodyPr wrap="none" lIns="0" tIns="0" rIns="0" bIns="0">
                <a:spAutoFit/>
              </a:bodyPr>
              <a:lstStyle/>
              <a:p>
                <a:r>
                  <a:rPr lang="en-US" sz="1500" b="1">
                    <a:solidFill>
                      <a:srgbClr val="000000"/>
                    </a:solidFill>
                  </a:rPr>
                  <a:t>A</a:t>
                </a:r>
                <a:endParaRPr lang="en-US"/>
              </a:p>
            </p:txBody>
          </p:sp>
          <p:sp>
            <p:nvSpPr>
              <p:cNvPr id="21649" name="Line 302"/>
              <p:cNvSpPr>
                <a:spLocks noChangeShapeType="1"/>
              </p:cNvSpPr>
              <p:nvPr/>
            </p:nvSpPr>
            <p:spPr bwMode="auto">
              <a:xfrm>
                <a:off x="2402" y="2017"/>
                <a:ext cx="1596" cy="1"/>
              </a:xfrm>
              <a:prstGeom prst="line">
                <a:avLst/>
              </a:prstGeom>
              <a:noFill/>
              <a:ln w="13" cap="rnd">
                <a:solidFill>
                  <a:srgbClr val="C0C0C0"/>
                </a:solidFill>
                <a:round/>
                <a:headEnd/>
                <a:tailEnd/>
              </a:ln>
            </p:spPr>
            <p:txBody>
              <a:bodyPr/>
              <a:lstStyle/>
              <a:p>
                <a:endParaRPr lang="en-US"/>
              </a:p>
            </p:txBody>
          </p:sp>
          <p:sp>
            <p:nvSpPr>
              <p:cNvPr id="21650" name="Freeform 303"/>
              <p:cNvSpPr>
                <a:spLocks/>
              </p:cNvSpPr>
              <p:nvPr/>
            </p:nvSpPr>
            <p:spPr bwMode="auto">
              <a:xfrm>
                <a:off x="2323" y="1993"/>
                <a:ext cx="86" cy="48"/>
              </a:xfrm>
              <a:custGeom>
                <a:avLst/>
                <a:gdLst>
                  <a:gd name="T0" fmla="*/ 86 w 86"/>
                  <a:gd name="T1" fmla="*/ 48 h 48"/>
                  <a:gd name="T2" fmla="*/ 0 w 86"/>
                  <a:gd name="T3" fmla="*/ 24 h 48"/>
                  <a:gd name="T4" fmla="*/ 86 w 86"/>
                  <a:gd name="T5" fmla="*/ 0 h 48"/>
                  <a:gd name="T6" fmla="*/ 86 w 86"/>
                  <a:gd name="T7" fmla="*/ 48 h 48"/>
                  <a:gd name="T8" fmla="*/ 0 60000 65536"/>
                  <a:gd name="T9" fmla="*/ 0 60000 65536"/>
                  <a:gd name="T10" fmla="*/ 0 60000 65536"/>
                  <a:gd name="T11" fmla="*/ 0 60000 65536"/>
                  <a:gd name="T12" fmla="*/ 0 w 86"/>
                  <a:gd name="T13" fmla="*/ 0 h 48"/>
                  <a:gd name="T14" fmla="*/ 86 w 86"/>
                  <a:gd name="T15" fmla="*/ 48 h 48"/>
                </a:gdLst>
                <a:ahLst/>
                <a:cxnLst>
                  <a:cxn ang="T8">
                    <a:pos x="T0" y="T1"/>
                  </a:cxn>
                  <a:cxn ang="T9">
                    <a:pos x="T2" y="T3"/>
                  </a:cxn>
                  <a:cxn ang="T10">
                    <a:pos x="T4" y="T5"/>
                  </a:cxn>
                  <a:cxn ang="T11">
                    <a:pos x="T6" y="T7"/>
                  </a:cxn>
                </a:cxnLst>
                <a:rect l="T12" t="T13" r="T14" b="T15"/>
                <a:pathLst>
                  <a:path w="86" h="48">
                    <a:moveTo>
                      <a:pt x="86" y="48"/>
                    </a:moveTo>
                    <a:lnTo>
                      <a:pt x="0" y="24"/>
                    </a:lnTo>
                    <a:lnTo>
                      <a:pt x="86" y="0"/>
                    </a:lnTo>
                    <a:lnTo>
                      <a:pt x="86" y="48"/>
                    </a:lnTo>
                    <a:close/>
                  </a:path>
                </a:pathLst>
              </a:custGeom>
              <a:solidFill>
                <a:srgbClr val="C0C0C0"/>
              </a:solidFill>
              <a:ln w="9525">
                <a:noFill/>
                <a:round/>
                <a:headEnd/>
                <a:tailEnd/>
              </a:ln>
            </p:spPr>
            <p:txBody>
              <a:bodyPr/>
              <a:lstStyle/>
              <a:p>
                <a:endParaRPr lang="en-US"/>
              </a:p>
            </p:txBody>
          </p:sp>
          <p:sp>
            <p:nvSpPr>
              <p:cNvPr id="21651" name="Freeform 304"/>
              <p:cNvSpPr>
                <a:spLocks/>
              </p:cNvSpPr>
              <p:nvPr/>
            </p:nvSpPr>
            <p:spPr bwMode="auto">
              <a:xfrm>
                <a:off x="3991" y="1993"/>
                <a:ext cx="85" cy="48"/>
              </a:xfrm>
              <a:custGeom>
                <a:avLst/>
                <a:gdLst>
                  <a:gd name="T0" fmla="*/ 0 w 85"/>
                  <a:gd name="T1" fmla="*/ 0 h 48"/>
                  <a:gd name="T2" fmla="*/ 85 w 85"/>
                  <a:gd name="T3" fmla="*/ 24 h 48"/>
                  <a:gd name="T4" fmla="*/ 0 w 85"/>
                  <a:gd name="T5" fmla="*/ 48 h 48"/>
                  <a:gd name="T6" fmla="*/ 0 w 85"/>
                  <a:gd name="T7" fmla="*/ 0 h 48"/>
                  <a:gd name="T8" fmla="*/ 0 60000 65536"/>
                  <a:gd name="T9" fmla="*/ 0 60000 65536"/>
                  <a:gd name="T10" fmla="*/ 0 60000 65536"/>
                  <a:gd name="T11" fmla="*/ 0 60000 65536"/>
                  <a:gd name="T12" fmla="*/ 0 w 85"/>
                  <a:gd name="T13" fmla="*/ 0 h 48"/>
                  <a:gd name="T14" fmla="*/ 85 w 85"/>
                  <a:gd name="T15" fmla="*/ 48 h 48"/>
                </a:gdLst>
                <a:ahLst/>
                <a:cxnLst>
                  <a:cxn ang="T8">
                    <a:pos x="T0" y="T1"/>
                  </a:cxn>
                  <a:cxn ang="T9">
                    <a:pos x="T2" y="T3"/>
                  </a:cxn>
                  <a:cxn ang="T10">
                    <a:pos x="T4" y="T5"/>
                  </a:cxn>
                  <a:cxn ang="T11">
                    <a:pos x="T6" y="T7"/>
                  </a:cxn>
                </a:cxnLst>
                <a:rect l="T12" t="T13" r="T14" b="T15"/>
                <a:pathLst>
                  <a:path w="85" h="48">
                    <a:moveTo>
                      <a:pt x="0" y="0"/>
                    </a:moveTo>
                    <a:lnTo>
                      <a:pt x="85" y="24"/>
                    </a:lnTo>
                    <a:lnTo>
                      <a:pt x="0" y="48"/>
                    </a:lnTo>
                    <a:lnTo>
                      <a:pt x="0" y="0"/>
                    </a:lnTo>
                    <a:close/>
                  </a:path>
                </a:pathLst>
              </a:custGeom>
              <a:solidFill>
                <a:srgbClr val="C0C0C0"/>
              </a:solidFill>
              <a:ln w="9525">
                <a:noFill/>
                <a:round/>
                <a:headEnd/>
                <a:tailEnd/>
              </a:ln>
            </p:spPr>
            <p:txBody>
              <a:bodyPr/>
              <a:lstStyle/>
              <a:p>
                <a:endParaRPr lang="en-US"/>
              </a:p>
            </p:txBody>
          </p:sp>
          <p:sp>
            <p:nvSpPr>
              <p:cNvPr id="21652" name="Rectangle 305"/>
              <p:cNvSpPr>
                <a:spLocks noChangeArrowheads="1"/>
              </p:cNvSpPr>
              <p:nvPr/>
            </p:nvSpPr>
            <p:spPr bwMode="auto">
              <a:xfrm>
                <a:off x="3114" y="1946"/>
                <a:ext cx="243" cy="168"/>
              </a:xfrm>
              <a:prstGeom prst="rect">
                <a:avLst/>
              </a:prstGeom>
              <a:noFill/>
              <a:ln w="9525">
                <a:noFill/>
                <a:miter lim="800000"/>
                <a:headEnd/>
                <a:tailEnd/>
              </a:ln>
            </p:spPr>
            <p:txBody>
              <a:bodyPr wrap="none" lIns="0" tIns="0" rIns="0" bIns="0">
                <a:spAutoFit/>
              </a:bodyPr>
              <a:lstStyle/>
              <a:p>
                <a:r>
                  <a:rPr lang="en-US" sz="1500">
                    <a:solidFill>
                      <a:srgbClr val="333333"/>
                    </a:solidFill>
                  </a:rPr>
                  <a:t>T3</a:t>
                </a:r>
                <a:endParaRPr lang="en-US"/>
              </a:p>
            </p:txBody>
          </p:sp>
        </p:grpSp>
        <p:grpSp>
          <p:nvGrpSpPr>
            <p:cNvPr id="21539" name="Group 313"/>
            <p:cNvGrpSpPr>
              <a:grpSpLocks/>
            </p:cNvGrpSpPr>
            <p:nvPr/>
          </p:nvGrpSpPr>
          <p:grpSpPr bwMode="auto">
            <a:xfrm>
              <a:off x="1162" y="2548"/>
              <a:ext cx="1188" cy="234"/>
              <a:chOff x="1162" y="2548"/>
              <a:chExt cx="1188" cy="234"/>
            </a:xfrm>
          </p:grpSpPr>
          <p:sp>
            <p:nvSpPr>
              <p:cNvPr id="21634" name="Freeform 307"/>
              <p:cNvSpPr>
                <a:spLocks noEditPoints="1"/>
              </p:cNvSpPr>
              <p:nvPr/>
            </p:nvSpPr>
            <p:spPr bwMode="auto">
              <a:xfrm>
                <a:off x="1744" y="2548"/>
                <a:ext cx="606" cy="234"/>
              </a:xfrm>
              <a:custGeom>
                <a:avLst/>
                <a:gdLst>
                  <a:gd name="T0" fmla="*/ 0 w 1801"/>
                  <a:gd name="T1" fmla="*/ 0 h 829"/>
                  <a:gd name="T2" fmla="*/ 0 w 1801"/>
                  <a:gd name="T3" fmla="*/ 0 h 829"/>
                  <a:gd name="T4" fmla="*/ 0 w 1801"/>
                  <a:gd name="T5" fmla="*/ 0 h 829"/>
                  <a:gd name="T6" fmla="*/ 0 w 1801"/>
                  <a:gd name="T7" fmla="*/ 0 h 829"/>
                  <a:gd name="T8" fmla="*/ 0 w 1801"/>
                  <a:gd name="T9" fmla="*/ 0 h 829"/>
                  <a:gd name="T10" fmla="*/ 0 w 1801"/>
                  <a:gd name="T11" fmla="*/ 0 h 829"/>
                  <a:gd name="T12" fmla="*/ 0 w 1801"/>
                  <a:gd name="T13" fmla="*/ 0 h 829"/>
                  <a:gd name="T14" fmla="*/ 0 w 1801"/>
                  <a:gd name="T15" fmla="*/ 0 h 829"/>
                  <a:gd name="T16" fmla="*/ 0 w 1801"/>
                  <a:gd name="T17" fmla="*/ 0 h 829"/>
                  <a:gd name="T18" fmla="*/ 0 w 1801"/>
                  <a:gd name="T19" fmla="*/ 0 h 829"/>
                  <a:gd name="T20" fmla="*/ 0 w 1801"/>
                  <a:gd name="T21" fmla="*/ 0 h 829"/>
                  <a:gd name="T22" fmla="*/ 0 w 1801"/>
                  <a:gd name="T23" fmla="*/ 0 h 829"/>
                  <a:gd name="T24" fmla="*/ 0 w 1801"/>
                  <a:gd name="T25" fmla="*/ 0 h 829"/>
                  <a:gd name="T26" fmla="*/ 0 w 1801"/>
                  <a:gd name="T27" fmla="*/ 0 h 829"/>
                  <a:gd name="T28" fmla="*/ 0 w 1801"/>
                  <a:gd name="T29" fmla="*/ 0 h 829"/>
                  <a:gd name="T30" fmla="*/ 0 w 1801"/>
                  <a:gd name="T31" fmla="*/ 0 h 82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01"/>
                  <a:gd name="T49" fmla="*/ 0 h 829"/>
                  <a:gd name="T50" fmla="*/ 1801 w 1801"/>
                  <a:gd name="T51" fmla="*/ 829 h 82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01" h="829">
                    <a:moveTo>
                      <a:pt x="102" y="823"/>
                    </a:moveTo>
                    <a:cubicBezTo>
                      <a:pt x="45" y="823"/>
                      <a:pt x="0" y="638"/>
                      <a:pt x="1" y="411"/>
                    </a:cubicBezTo>
                    <a:cubicBezTo>
                      <a:pt x="1" y="184"/>
                      <a:pt x="48" y="0"/>
                      <a:pt x="105" y="0"/>
                    </a:cubicBezTo>
                    <a:cubicBezTo>
                      <a:pt x="105" y="0"/>
                      <a:pt x="105" y="0"/>
                      <a:pt x="105" y="0"/>
                    </a:cubicBezTo>
                    <a:cubicBezTo>
                      <a:pt x="162" y="1"/>
                      <a:pt x="207" y="185"/>
                      <a:pt x="206" y="412"/>
                    </a:cubicBezTo>
                    <a:cubicBezTo>
                      <a:pt x="205" y="639"/>
                      <a:pt x="159" y="823"/>
                      <a:pt x="102" y="823"/>
                    </a:cubicBezTo>
                    <a:close/>
                    <a:moveTo>
                      <a:pt x="1696" y="828"/>
                    </a:moveTo>
                    <a:cubicBezTo>
                      <a:pt x="1753" y="829"/>
                      <a:pt x="1799" y="645"/>
                      <a:pt x="1800" y="418"/>
                    </a:cubicBezTo>
                    <a:cubicBezTo>
                      <a:pt x="1801" y="190"/>
                      <a:pt x="1755" y="6"/>
                      <a:pt x="1699" y="6"/>
                    </a:cubicBezTo>
                    <a:cubicBezTo>
                      <a:pt x="1699" y="6"/>
                      <a:pt x="1699" y="6"/>
                      <a:pt x="1699" y="6"/>
                    </a:cubicBezTo>
                    <a:lnTo>
                      <a:pt x="105" y="0"/>
                    </a:lnTo>
                    <a:cubicBezTo>
                      <a:pt x="162" y="1"/>
                      <a:pt x="207" y="185"/>
                      <a:pt x="206" y="412"/>
                    </a:cubicBezTo>
                    <a:cubicBezTo>
                      <a:pt x="205" y="639"/>
                      <a:pt x="159" y="823"/>
                      <a:pt x="102" y="823"/>
                    </a:cubicBezTo>
                    <a:lnTo>
                      <a:pt x="1696" y="828"/>
                    </a:lnTo>
                    <a:close/>
                  </a:path>
                </a:pathLst>
              </a:custGeom>
              <a:solidFill>
                <a:srgbClr val="FFFF99"/>
              </a:solidFill>
              <a:ln w="0">
                <a:solidFill>
                  <a:srgbClr val="000000"/>
                </a:solidFill>
                <a:round/>
                <a:headEnd/>
                <a:tailEnd/>
              </a:ln>
            </p:spPr>
            <p:txBody>
              <a:bodyPr/>
              <a:lstStyle/>
              <a:p>
                <a:endParaRPr lang="en-US"/>
              </a:p>
            </p:txBody>
          </p:sp>
          <p:sp>
            <p:nvSpPr>
              <p:cNvPr id="21635" name="Freeform 308"/>
              <p:cNvSpPr>
                <a:spLocks noEditPoints="1"/>
              </p:cNvSpPr>
              <p:nvPr/>
            </p:nvSpPr>
            <p:spPr bwMode="auto">
              <a:xfrm>
                <a:off x="1744" y="2548"/>
                <a:ext cx="606" cy="234"/>
              </a:xfrm>
              <a:custGeom>
                <a:avLst/>
                <a:gdLst>
                  <a:gd name="T0" fmla="*/ 0 w 1801"/>
                  <a:gd name="T1" fmla="*/ 0 h 829"/>
                  <a:gd name="T2" fmla="*/ 0 w 1801"/>
                  <a:gd name="T3" fmla="*/ 0 h 829"/>
                  <a:gd name="T4" fmla="*/ 0 w 1801"/>
                  <a:gd name="T5" fmla="*/ 0 h 829"/>
                  <a:gd name="T6" fmla="*/ 0 w 1801"/>
                  <a:gd name="T7" fmla="*/ 0 h 829"/>
                  <a:gd name="T8" fmla="*/ 0 w 1801"/>
                  <a:gd name="T9" fmla="*/ 0 h 829"/>
                  <a:gd name="T10" fmla="*/ 0 w 1801"/>
                  <a:gd name="T11" fmla="*/ 0 h 829"/>
                  <a:gd name="T12" fmla="*/ 0 w 1801"/>
                  <a:gd name="T13" fmla="*/ 0 h 829"/>
                  <a:gd name="T14" fmla="*/ 0 w 1801"/>
                  <a:gd name="T15" fmla="*/ 0 h 829"/>
                  <a:gd name="T16" fmla="*/ 0 w 1801"/>
                  <a:gd name="T17" fmla="*/ 0 h 829"/>
                  <a:gd name="T18" fmla="*/ 0 w 1801"/>
                  <a:gd name="T19" fmla="*/ 0 h 829"/>
                  <a:gd name="T20" fmla="*/ 0 w 1801"/>
                  <a:gd name="T21" fmla="*/ 0 h 829"/>
                  <a:gd name="T22" fmla="*/ 0 w 1801"/>
                  <a:gd name="T23" fmla="*/ 0 h 829"/>
                  <a:gd name="T24" fmla="*/ 0 w 1801"/>
                  <a:gd name="T25" fmla="*/ 0 h 829"/>
                  <a:gd name="T26" fmla="*/ 0 w 1801"/>
                  <a:gd name="T27" fmla="*/ 0 h 829"/>
                  <a:gd name="T28" fmla="*/ 0 w 1801"/>
                  <a:gd name="T29" fmla="*/ 0 h 829"/>
                  <a:gd name="T30" fmla="*/ 0 w 1801"/>
                  <a:gd name="T31" fmla="*/ 0 h 82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01"/>
                  <a:gd name="T49" fmla="*/ 0 h 829"/>
                  <a:gd name="T50" fmla="*/ 1801 w 1801"/>
                  <a:gd name="T51" fmla="*/ 829 h 82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01" h="829">
                    <a:moveTo>
                      <a:pt x="102" y="823"/>
                    </a:moveTo>
                    <a:cubicBezTo>
                      <a:pt x="45" y="823"/>
                      <a:pt x="0" y="638"/>
                      <a:pt x="1" y="411"/>
                    </a:cubicBezTo>
                    <a:cubicBezTo>
                      <a:pt x="1" y="184"/>
                      <a:pt x="48" y="0"/>
                      <a:pt x="105" y="0"/>
                    </a:cubicBezTo>
                    <a:cubicBezTo>
                      <a:pt x="105" y="0"/>
                      <a:pt x="105" y="0"/>
                      <a:pt x="105" y="0"/>
                    </a:cubicBezTo>
                    <a:cubicBezTo>
                      <a:pt x="162" y="1"/>
                      <a:pt x="207" y="185"/>
                      <a:pt x="206" y="412"/>
                    </a:cubicBezTo>
                    <a:cubicBezTo>
                      <a:pt x="205" y="639"/>
                      <a:pt x="159" y="823"/>
                      <a:pt x="102" y="823"/>
                    </a:cubicBezTo>
                    <a:close/>
                    <a:moveTo>
                      <a:pt x="1696" y="828"/>
                    </a:moveTo>
                    <a:cubicBezTo>
                      <a:pt x="1753" y="829"/>
                      <a:pt x="1799" y="645"/>
                      <a:pt x="1800" y="418"/>
                    </a:cubicBezTo>
                    <a:cubicBezTo>
                      <a:pt x="1801" y="190"/>
                      <a:pt x="1755" y="6"/>
                      <a:pt x="1699" y="6"/>
                    </a:cubicBezTo>
                    <a:cubicBezTo>
                      <a:pt x="1699" y="6"/>
                      <a:pt x="1699" y="6"/>
                      <a:pt x="1699" y="6"/>
                    </a:cubicBezTo>
                    <a:lnTo>
                      <a:pt x="105" y="0"/>
                    </a:lnTo>
                    <a:cubicBezTo>
                      <a:pt x="162" y="1"/>
                      <a:pt x="207" y="185"/>
                      <a:pt x="206" y="412"/>
                    </a:cubicBezTo>
                    <a:cubicBezTo>
                      <a:pt x="205" y="639"/>
                      <a:pt x="159" y="823"/>
                      <a:pt x="102" y="823"/>
                    </a:cubicBezTo>
                    <a:lnTo>
                      <a:pt x="1696" y="828"/>
                    </a:lnTo>
                    <a:close/>
                  </a:path>
                </a:pathLst>
              </a:custGeom>
              <a:noFill/>
              <a:ln w="4" cap="rnd">
                <a:solidFill>
                  <a:srgbClr val="000000"/>
                </a:solidFill>
                <a:round/>
                <a:headEnd/>
                <a:tailEnd/>
              </a:ln>
            </p:spPr>
            <p:txBody>
              <a:bodyPr/>
              <a:lstStyle/>
              <a:p>
                <a:endParaRPr lang="en-US"/>
              </a:p>
            </p:txBody>
          </p:sp>
          <p:sp>
            <p:nvSpPr>
              <p:cNvPr id="21636" name="Rectangle 309"/>
              <p:cNvSpPr>
                <a:spLocks noChangeArrowheads="1"/>
              </p:cNvSpPr>
              <p:nvPr/>
            </p:nvSpPr>
            <p:spPr bwMode="auto">
              <a:xfrm>
                <a:off x="2042" y="2590"/>
                <a:ext cx="178" cy="172"/>
              </a:xfrm>
              <a:prstGeom prst="rect">
                <a:avLst/>
              </a:prstGeom>
              <a:noFill/>
              <a:ln w="9525">
                <a:noFill/>
                <a:miter lim="800000"/>
                <a:headEnd/>
                <a:tailEnd/>
              </a:ln>
            </p:spPr>
            <p:txBody>
              <a:bodyPr wrap="none" lIns="0" tIns="0" rIns="0" bIns="0">
                <a:spAutoFit/>
              </a:bodyPr>
              <a:lstStyle/>
              <a:p>
                <a:r>
                  <a:rPr lang="en-US" sz="1500" b="1">
                    <a:solidFill>
                      <a:srgbClr val="000000"/>
                    </a:solidFill>
                  </a:rPr>
                  <a:t>B</a:t>
                </a:r>
                <a:endParaRPr lang="en-US"/>
              </a:p>
            </p:txBody>
          </p:sp>
          <p:sp>
            <p:nvSpPr>
              <p:cNvPr id="21637" name="Freeform 310"/>
              <p:cNvSpPr>
                <a:spLocks noEditPoints="1"/>
              </p:cNvSpPr>
              <p:nvPr/>
            </p:nvSpPr>
            <p:spPr bwMode="auto">
              <a:xfrm>
                <a:off x="1162" y="2548"/>
                <a:ext cx="616" cy="234"/>
              </a:xfrm>
              <a:custGeom>
                <a:avLst/>
                <a:gdLst>
                  <a:gd name="T0" fmla="*/ 0 w 1830"/>
                  <a:gd name="T1" fmla="*/ 0 h 829"/>
                  <a:gd name="T2" fmla="*/ 0 w 1830"/>
                  <a:gd name="T3" fmla="*/ 0 h 829"/>
                  <a:gd name="T4" fmla="*/ 0 w 1830"/>
                  <a:gd name="T5" fmla="*/ 0 h 829"/>
                  <a:gd name="T6" fmla="*/ 0 w 1830"/>
                  <a:gd name="T7" fmla="*/ 0 h 829"/>
                  <a:gd name="T8" fmla="*/ 0 w 1830"/>
                  <a:gd name="T9" fmla="*/ 0 h 829"/>
                  <a:gd name="T10" fmla="*/ 0 w 1830"/>
                  <a:gd name="T11" fmla="*/ 0 h 829"/>
                  <a:gd name="T12" fmla="*/ 0 w 1830"/>
                  <a:gd name="T13" fmla="*/ 0 h 829"/>
                  <a:gd name="T14" fmla="*/ 0 w 1830"/>
                  <a:gd name="T15" fmla="*/ 0 h 829"/>
                  <a:gd name="T16" fmla="*/ 0 w 1830"/>
                  <a:gd name="T17" fmla="*/ 0 h 829"/>
                  <a:gd name="T18" fmla="*/ 0 w 1830"/>
                  <a:gd name="T19" fmla="*/ 0 h 829"/>
                  <a:gd name="T20" fmla="*/ 0 w 1830"/>
                  <a:gd name="T21" fmla="*/ 0 h 829"/>
                  <a:gd name="T22" fmla="*/ 0 w 1830"/>
                  <a:gd name="T23" fmla="*/ 0 h 829"/>
                  <a:gd name="T24" fmla="*/ 0 w 1830"/>
                  <a:gd name="T25" fmla="*/ 0 h 829"/>
                  <a:gd name="T26" fmla="*/ 0 w 1830"/>
                  <a:gd name="T27" fmla="*/ 0 h 829"/>
                  <a:gd name="T28" fmla="*/ 0 w 1830"/>
                  <a:gd name="T29" fmla="*/ 0 h 829"/>
                  <a:gd name="T30" fmla="*/ 0 w 1830"/>
                  <a:gd name="T31" fmla="*/ 0 h 82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30"/>
                  <a:gd name="T49" fmla="*/ 0 h 829"/>
                  <a:gd name="T50" fmla="*/ 1830 w 1830"/>
                  <a:gd name="T51" fmla="*/ 829 h 82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30" h="829">
                    <a:moveTo>
                      <a:pt x="102" y="823"/>
                    </a:moveTo>
                    <a:cubicBezTo>
                      <a:pt x="45" y="823"/>
                      <a:pt x="0" y="638"/>
                      <a:pt x="0" y="411"/>
                    </a:cubicBezTo>
                    <a:cubicBezTo>
                      <a:pt x="1" y="184"/>
                      <a:pt x="48" y="0"/>
                      <a:pt x="105" y="0"/>
                    </a:cubicBezTo>
                    <a:cubicBezTo>
                      <a:pt x="105" y="0"/>
                      <a:pt x="105" y="0"/>
                      <a:pt x="105" y="0"/>
                    </a:cubicBezTo>
                    <a:cubicBezTo>
                      <a:pt x="161" y="0"/>
                      <a:pt x="207" y="185"/>
                      <a:pt x="206" y="412"/>
                    </a:cubicBezTo>
                    <a:cubicBezTo>
                      <a:pt x="205" y="639"/>
                      <a:pt x="158" y="823"/>
                      <a:pt x="102" y="823"/>
                    </a:cubicBezTo>
                    <a:close/>
                    <a:moveTo>
                      <a:pt x="1725" y="829"/>
                    </a:moveTo>
                    <a:cubicBezTo>
                      <a:pt x="1782" y="829"/>
                      <a:pt x="1828" y="645"/>
                      <a:pt x="1829" y="418"/>
                    </a:cubicBezTo>
                    <a:cubicBezTo>
                      <a:pt x="1830" y="190"/>
                      <a:pt x="1784" y="6"/>
                      <a:pt x="1728" y="6"/>
                    </a:cubicBezTo>
                    <a:cubicBezTo>
                      <a:pt x="1728" y="6"/>
                      <a:pt x="1728" y="6"/>
                      <a:pt x="1728" y="6"/>
                    </a:cubicBezTo>
                    <a:lnTo>
                      <a:pt x="105" y="0"/>
                    </a:lnTo>
                    <a:cubicBezTo>
                      <a:pt x="161" y="0"/>
                      <a:pt x="207" y="185"/>
                      <a:pt x="206" y="412"/>
                    </a:cubicBezTo>
                    <a:cubicBezTo>
                      <a:pt x="205" y="639"/>
                      <a:pt x="158" y="823"/>
                      <a:pt x="102" y="823"/>
                    </a:cubicBezTo>
                    <a:lnTo>
                      <a:pt x="1725" y="829"/>
                    </a:lnTo>
                    <a:close/>
                  </a:path>
                </a:pathLst>
              </a:custGeom>
              <a:solidFill>
                <a:srgbClr val="99CCFF"/>
              </a:solidFill>
              <a:ln w="0">
                <a:solidFill>
                  <a:srgbClr val="000000"/>
                </a:solidFill>
                <a:round/>
                <a:headEnd/>
                <a:tailEnd/>
              </a:ln>
            </p:spPr>
            <p:txBody>
              <a:bodyPr/>
              <a:lstStyle/>
              <a:p>
                <a:endParaRPr lang="en-US"/>
              </a:p>
            </p:txBody>
          </p:sp>
          <p:sp>
            <p:nvSpPr>
              <p:cNvPr id="21638" name="Freeform 311"/>
              <p:cNvSpPr>
                <a:spLocks noEditPoints="1"/>
              </p:cNvSpPr>
              <p:nvPr/>
            </p:nvSpPr>
            <p:spPr bwMode="auto">
              <a:xfrm>
                <a:off x="1162" y="2548"/>
                <a:ext cx="616" cy="234"/>
              </a:xfrm>
              <a:custGeom>
                <a:avLst/>
                <a:gdLst>
                  <a:gd name="T0" fmla="*/ 0 w 1830"/>
                  <a:gd name="T1" fmla="*/ 0 h 829"/>
                  <a:gd name="T2" fmla="*/ 0 w 1830"/>
                  <a:gd name="T3" fmla="*/ 0 h 829"/>
                  <a:gd name="T4" fmla="*/ 0 w 1830"/>
                  <a:gd name="T5" fmla="*/ 0 h 829"/>
                  <a:gd name="T6" fmla="*/ 0 w 1830"/>
                  <a:gd name="T7" fmla="*/ 0 h 829"/>
                  <a:gd name="T8" fmla="*/ 0 w 1830"/>
                  <a:gd name="T9" fmla="*/ 0 h 829"/>
                  <a:gd name="T10" fmla="*/ 0 w 1830"/>
                  <a:gd name="T11" fmla="*/ 0 h 829"/>
                  <a:gd name="T12" fmla="*/ 0 w 1830"/>
                  <a:gd name="T13" fmla="*/ 0 h 829"/>
                  <a:gd name="T14" fmla="*/ 0 w 1830"/>
                  <a:gd name="T15" fmla="*/ 0 h 829"/>
                  <a:gd name="T16" fmla="*/ 0 w 1830"/>
                  <a:gd name="T17" fmla="*/ 0 h 829"/>
                  <a:gd name="T18" fmla="*/ 0 w 1830"/>
                  <a:gd name="T19" fmla="*/ 0 h 829"/>
                  <a:gd name="T20" fmla="*/ 0 w 1830"/>
                  <a:gd name="T21" fmla="*/ 0 h 829"/>
                  <a:gd name="T22" fmla="*/ 0 w 1830"/>
                  <a:gd name="T23" fmla="*/ 0 h 829"/>
                  <a:gd name="T24" fmla="*/ 0 w 1830"/>
                  <a:gd name="T25" fmla="*/ 0 h 829"/>
                  <a:gd name="T26" fmla="*/ 0 w 1830"/>
                  <a:gd name="T27" fmla="*/ 0 h 829"/>
                  <a:gd name="T28" fmla="*/ 0 w 1830"/>
                  <a:gd name="T29" fmla="*/ 0 h 829"/>
                  <a:gd name="T30" fmla="*/ 0 w 1830"/>
                  <a:gd name="T31" fmla="*/ 0 h 82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30"/>
                  <a:gd name="T49" fmla="*/ 0 h 829"/>
                  <a:gd name="T50" fmla="*/ 1830 w 1830"/>
                  <a:gd name="T51" fmla="*/ 829 h 82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30" h="829">
                    <a:moveTo>
                      <a:pt x="102" y="823"/>
                    </a:moveTo>
                    <a:cubicBezTo>
                      <a:pt x="45" y="823"/>
                      <a:pt x="0" y="638"/>
                      <a:pt x="0" y="411"/>
                    </a:cubicBezTo>
                    <a:cubicBezTo>
                      <a:pt x="1" y="184"/>
                      <a:pt x="48" y="0"/>
                      <a:pt x="105" y="0"/>
                    </a:cubicBezTo>
                    <a:cubicBezTo>
                      <a:pt x="105" y="0"/>
                      <a:pt x="105" y="0"/>
                      <a:pt x="105" y="0"/>
                    </a:cubicBezTo>
                    <a:cubicBezTo>
                      <a:pt x="161" y="0"/>
                      <a:pt x="207" y="185"/>
                      <a:pt x="206" y="412"/>
                    </a:cubicBezTo>
                    <a:cubicBezTo>
                      <a:pt x="205" y="639"/>
                      <a:pt x="158" y="823"/>
                      <a:pt x="102" y="823"/>
                    </a:cubicBezTo>
                    <a:close/>
                    <a:moveTo>
                      <a:pt x="1725" y="829"/>
                    </a:moveTo>
                    <a:cubicBezTo>
                      <a:pt x="1782" y="829"/>
                      <a:pt x="1828" y="645"/>
                      <a:pt x="1829" y="418"/>
                    </a:cubicBezTo>
                    <a:cubicBezTo>
                      <a:pt x="1830" y="190"/>
                      <a:pt x="1784" y="6"/>
                      <a:pt x="1728" y="6"/>
                    </a:cubicBezTo>
                    <a:cubicBezTo>
                      <a:pt x="1728" y="6"/>
                      <a:pt x="1728" y="6"/>
                      <a:pt x="1728" y="6"/>
                    </a:cubicBezTo>
                    <a:lnTo>
                      <a:pt x="105" y="0"/>
                    </a:lnTo>
                    <a:cubicBezTo>
                      <a:pt x="161" y="0"/>
                      <a:pt x="207" y="185"/>
                      <a:pt x="206" y="412"/>
                    </a:cubicBezTo>
                    <a:cubicBezTo>
                      <a:pt x="205" y="639"/>
                      <a:pt x="158" y="823"/>
                      <a:pt x="102" y="823"/>
                    </a:cubicBezTo>
                    <a:lnTo>
                      <a:pt x="1725" y="829"/>
                    </a:lnTo>
                    <a:close/>
                  </a:path>
                </a:pathLst>
              </a:custGeom>
              <a:noFill/>
              <a:ln w="4" cap="rnd">
                <a:solidFill>
                  <a:srgbClr val="000000"/>
                </a:solidFill>
                <a:round/>
                <a:headEnd/>
                <a:tailEnd/>
              </a:ln>
            </p:spPr>
            <p:txBody>
              <a:bodyPr/>
              <a:lstStyle/>
              <a:p>
                <a:endParaRPr lang="en-US"/>
              </a:p>
            </p:txBody>
          </p:sp>
          <p:sp>
            <p:nvSpPr>
              <p:cNvPr id="21639" name="Rectangle 312"/>
              <p:cNvSpPr>
                <a:spLocks noChangeArrowheads="1"/>
              </p:cNvSpPr>
              <p:nvPr/>
            </p:nvSpPr>
            <p:spPr bwMode="auto">
              <a:xfrm>
                <a:off x="1471" y="2590"/>
                <a:ext cx="178" cy="172"/>
              </a:xfrm>
              <a:prstGeom prst="rect">
                <a:avLst/>
              </a:prstGeom>
              <a:noFill/>
              <a:ln w="9525">
                <a:noFill/>
                <a:miter lim="800000"/>
                <a:headEnd/>
                <a:tailEnd/>
              </a:ln>
            </p:spPr>
            <p:txBody>
              <a:bodyPr wrap="none" lIns="0" tIns="0" rIns="0" bIns="0">
                <a:spAutoFit/>
              </a:bodyPr>
              <a:lstStyle/>
              <a:p>
                <a:r>
                  <a:rPr lang="en-US" sz="1500" b="1">
                    <a:solidFill>
                      <a:srgbClr val="000000"/>
                    </a:solidFill>
                  </a:rPr>
                  <a:t>A</a:t>
                </a:r>
                <a:endParaRPr lang="en-US"/>
              </a:p>
            </p:txBody>
          </p:sp>
        </p:grpSp>
        <p:grpSp>
          <p:nvGrpSpPr>
            <p:cNvPr id="21540" name="Group 318"/>
            <p:cNvGrpSpPr>
              <a:grpSpLocks/>
            </p:cNvGrpSpPr>
            <p:nvPr/>
          </p:nvGrpSpPr>
          <p:grpSpPr bwMode="auto">
            <a:xfrm>
              <a:off x="1203" y="2418"/>
              <a:ext cx="3693" cy="167"/>
              <a:chOff x="1203" y="2418"/>
              <a:chExt cx="3693" cy="167"/>
            </a:xfrm>
          </p:grpSpPr>
          <p:sp>
            <p:nvSpPr>
              <p:cNvPr id="21630" name="Line 314"/>
              <p:cNvSpPr>
                <a:spLocks noChangeShapeType="1"/>
              </p:cNvSpPr>
              <p:nvPr/>
            </p:nvSpPr>
            <p:spPr bwMode="auto">
              <a:xfrm>
                <a:off x="1304" y="2489"/>
                <a:ext cx="3492" cy="1"/>
              </a:xfrm>
              <a:prstGeom prst="line">
                <a:avLst/>
              </a:prstGeom>
              <a:noFill/>
              <a:ln w="17" cap="rnd">
                <a:solidFill>
                  <a:srgbClr val="C0C0C0"/>
                </a:solidFill>
                <a:round/>
                <a:headEnd/>
                <a:tailEnd/>
              </a:ln>
            </p:spPr>
            <p:txBody>
              <a:bodyPr/>
              <a:lstStyle/>
              <a:p>
                <a:endParaRPr lang="en-US"/>
              </a:p>
            </p:txBody>
          </p:sp>
          <p:sp>
            <p:nvSpPr>
              <p:cNvPr id="21631" name="Freeform 315"/>
              <p:cNvSpPr>
                <a:spLocks/>
              </p:cNvSpPr>
              <p:nvPr/>
            </p:nvSpPr>
            <p:spPr bwMode="auto">
              <a:xfrm>
                <a:off x="1203" y="2465"/>
                <a:ext cx="110" cy="48"/>
              </a:xfrm>
              <a:custGeom>
                <a:avLst/>
                <a:gdLst>
                  <a:gd name="T0" fmla="*/ 110 w 110"/>
                  <a:gd name="T1" fmla="*/ 48 h 48"/>
                  <a:gd name="T2" fmla="*/ 0 w 110"/>
                  <a:gd name="T3" fmla="*/ 24 h 48"/>
                  <a:gd name="T4" fmla="*/ 110 w 110"/>
                  <a:gd name="T5" fmla="*/ 0 h 48"/>
                  <a:gd name="T6" fmla="*/ 110 w 110"/>
                  <a:gd name="T7" fmla="*/ 48 h 48"/>
                  <a:gd name="T8" fmla="*/ 0 60000 65536"/>
                  <a:gd name="T9" fmla="*/ 0 60000 65536"/>
                  <a:gd name="T10" fmla="*/ 0 60000 65536"/>
                  <a:gd name="T11" fmla="*/ 0 60000 65536"/>
                  <a:gd name="T12" fmla="*/ 0 w 110"/>
                  <a:gd name="T13" fmla="*/ 0 h 48"/>
                  <a:gd name="T14" fmla="*/ 110 w 110"/>
                  <a:gd name="T15" fmla="*/ 48 h 48"/>
                </a:gdLst>
                <a:ahLst/>
                <a:cxnLst>
                  <a:cxn ang="T8">
                    <a:pos x="T0" y="T1"/>
                  </a:cxn>
                  <a:cxn ang="T9">
                    <a:pos x="T2" y="T3"/>
                  </a:cxn>
                  <a:cxn ang="T10">
                    <a:pos x="T4" y="T5"/>
                  </a:cxn>
                  <a:cxn ang="T11">
                    <a:pos x="T6" y="T7"/>
                  </a:cxn>
                </a:cxnLst>
                <a:rect l="T12" t="T13" r="T14" b="T15"/>
                <a:pathLst>
                  <a:path w="110" h="48">
                    <a:moveTo>
                      <a:pt x="110" y="48"/>
                    </a:moveTo>
                    <a:lnTo>
                      <a:pt x="0" y="24"/>
                    </a:lnTo>
                    <a:lnTo>
                      <a:pt x="110" y="0"/>
                    </a:lnTo>
                    <a:lnTo>
                      <a:pt x="110" y="48"/>
                    </a:lnTo>
                    <a:close/>
                  </a:path>
                </a:pathLst>
              </a:custGeom>
              <a:solidFill>
                <a:srgbClr val="C0C0C0"/>
              </a:solidFill>
              <a:ln w="9525">
                <a:noFill/>
                <a:round/>
                <a:headEnd/>
                <a:tailEnd/>
              </a:ln>
            </p:spPr>
            <p:txBody>
              <a:bodyPr/>
              <a:lstStyle/>
              <a:p>
                <a:endParaRPr lang="en-US"/>
              </a:p>
            </p:txBody>
          </p:sp>
          <p:sp>
            <p:nvSpPr>
              <p:cNvPr id="21632" name="Freeform 316"/>
              <p:cNvSpPr>
                <a:spLocks/>
              </p:cNvSpPr>
              <p:nvPr/>
            </p:nvSpPr>
            <p:spPr bwMode="auto">
              <a:xfrm>
                <a:off x="4787" y="2465"/>
                <a:ext cx="109" cy="48"/>
              </a:xfrm>
              <a:custGeom>
                <a:avLst/>
                <a:gdLst>
                  <a:gd name="T0" fmla="*/ 0 w 109"/>
                  <a:gd name="T1" fmla="*/ 0 h 48"/>
                  <a:gd name="T2" fmla="*/ 109 w 109"/>
                  <a:gd name="T3" fmla="*/ 24 h 48"/>
                  <a:gd name="T4" fmla="*/ 0 w 109"/>
                  <a:gd name="T5" fmla="*/ 48 h 48"/>
                  <a:gd name="T6" fmla="*/ 0 w 109"/>
                  <a:gd name="T7" fmla="*/ 0 h 48"/>
                  <a:gd name="T8" fmla="*/ 0 60000 65536"/>
                  <a:gd name="T9" fmla="*/ 0 60000 65536"/>
                  <a:gd name="T10" fmla="*/ 0 60000 65536"/>
                  <a:gd name="T11" fmla="*/ 0 60000 65536"/>
                  <a:gd name="T12" fmla="*/ 0 w 109"/>
                  <a:gd name="T13" fmla="*/ 0 h 48"/>
                  <a:gd name="T14" fmla="*/ 109 w 109"/>
                  <a:gd name="T15" fmla="*/ 48 h 48"/>
                </a:gdLst>
                <a:ahLst/>
                <a:cxnLst>
                  <a:cxn ang="T8">
                    <a:pos x="T0" y="T1"/>
                  </a:cxn>
                  <a:cxn ang="T9">
                    <a:pos x="T2" y="T3"/>
                  </a:cxn>
                  <a:cxn ang="T10">
                    <a:pos x="T4" y="T5"/>
                  </a:cxn>
                  <a:cxn ang="T11">
                    <a:pos x="T6" y="T7"/>
                  </a:cxn>
                </a:cxnLst>
                <a:rect l="T12" t="T13" r="T14" b="T15"/>
                <a:pathLst>
                  <a:path w="109" h="48">
                    <a:moveTo>
                      <a:pt x="0" y="0"/>
                    </a:moveTo>
                    <a:lnTo>
                      <a:pt x="109" y="24"/>
                    </a:lnTo>
                    <a:lnTo>
                      <a:pt x="0" y="48"/>
                    </a:lnTo>
                    <a:lnTo>
                      <a:pt x="0" y="0"/>
                    </a:lnTo>
                    <a:close/>
                  </a:path>
                </a:pathLst>
              </a:custGeom>
              <a:solidFill>
                <a:srgbClr val="C0C0C0"/>
              </a:solidFill>
              <a:ln w="9525">
                <a:noFill/>
                <a:round/>
                <a:headEnd/>
                <a:tailEnd/>
              </a:ln>
            </p:spPr>
            <p:txBody>
              <a:bodyPr/>
              <a:lstStyle/>
              <a:p>
                <a:endParaRPr lang="en-US"/>
              </a:p>
            </p:txBody>
          </p:sp>
          <p:sp>
            <p:nvSpPr>
              <p:cNvPr id="21633" name="Rectangle 317"/>
              <p:cNvSpPr>
                <a:spLocks noChangeArrowheads="1"/>
              </p:cNvSpPr>
              <p:nvPr/>
            </p:nvSpPr>
            <p:spPr bwMode="auto">
              <a:xfrm>
                <a:off x="2939" y="2418"/>
                <a:ext cx="312" cy="167"/>
              </a:xfrm>
              <a:prstGeom prst="rect">
                <a:avLst/>
              </a:prstGeom>
              <a:noFill/>
              <a:ln w="9525">
                <a:noFill/>
                <a:miter lim="800000"/>
                <a:headEnd/>
                <a:tailEnd/>
              </a:ln>
            </p:spPr>
            <p:txBody>
              <a:bodyPr wrap="none" lIns="0" tIns="0" rIns="0" bIns="0">
                <a:spAutoFit/>
              </a:bodyPr>
              <a:lstStyle/>
              <a:p>
                <a:r>
                  <a:rPr lang="en-US" sz="1500">
                    <a:solidFill>
                      <a:srgbClr val="333333"/>
                    </a:solidFill>
                  </a:rPr>
                  <a:t>T4</a:t>
                </a:r>
                <a:endParaRPr lang="en-US"/>
              </a:p>
            </p:txBody>
          </p:sp>
        </p:grpSp>
        <p:grpSp>
          <p:nvGrpSpPr>
            <p:cNvPr id="21541" name="Group 408"/>
            <p:cNvGrpSpPr>
              <a:grpSpLocks/>
            </p:cNvGrpSpPr>
            <p:nvPr/>
          </p:nvGrpSpPr>
          <p:grpSpPr bwMode="auto">
            <a:xfrm>
              <a:off x="4478" y="1092"/>
              <a:ext cx="542" cy="820"/>
              <a:chOff x="4478" y="1092"/>
              <a:chExt cx="542" cy="820"/>
            </a:xfrm>
          </p:grpSpPr>
          <p:sp>
            <p:nvSpPr>
              <p:cNvPr id="21627" name="Rectangle 319"/>
              <p:cNvSpPr>
                <a:spLocks noChangeArrowheads="1"/>
              </p:cNvSpPr>
              <p:nvPr/>
            </p:nvSpPr>
            <p:spPr bwMode="auto">
              <a:xfrm>
                <a:off x="4478" y="1092"/>
                <a:ext cx="4" cy="820"/>
              </a:xfrm>
              <a:prstGeom prst="rect">
                <a:avLst/>
              </a:prstGeom>
              <a:solidFill>
                <a:srgbClr val="01B95C"/>
              </a:solidFill>
              <a:ln w="9525">
                <a:noFill/>
                <a:miter lim="800000"/>
                <a:headEnd/>
                <a:tailEnd/>
              </a:ln>
            </p:spPr>
            <p:txBody>
              <a:bodyPr/>
              <a:lstStyle/>
              <a:p>
                <a:endParaRPr lang="en-US"/>
              </a:p>
            </p:txBody>
          </p:sp>
          <p:sp>
            <p:nvSpPr>
              <p:cNvPr id="21628" name="Rectangle 363"/>
              <p:cNvSpPr>
                <a:spLocks noChangeArrowheads="1"/>
              </p:cNvSpPr>
              <p:nvPr/>
            </p:nvSpPr>
            <p:spPr bwMode="auto">
              <a:xfrm>
                <a:off x="4846" y="1092"/>
                <a:ext cx="8" cy="820"/>
              </a:xfrm>
              <a:prstGeom prst="rect">
                <a:avLst/>
              </a:prstGeom>
              <a:solidFill>
                <a:srgbClr val="53DC97"/>
              </a:solidFill>
              <a:ln w="9525">
                <a:noFill/>
                <a:miter lim="800000"/>
                <a:headEnd/>
                <a:tailEnd/>
              </a:ln>
            </p:spPr>
            <p:txBody>
              <a:bodyPr/>
              <a:lstStyle/>
              <a:p>
                <a:endParaRPr lang="en-US"/>
              </a:p>
            </p:txBody>
          </p:sp>
          <p:sp>
            <p:nvSpPr>
              <p:cNvPr id="21629" name="Rectangle 383"/>
              <p:cNvSpPr>
                <a:spLocks noChangeArrowheads="1"/>
              </p:cNvSpPr>
              <p:nvPr/>
            </p:nvSpPr>
            <p:spPr bwMode="auto">
              <a:xfrm>
                <a:off x="5012" y="1092"/>
                <a:ext cx="8" cy="820"/>
              </a:xfrm>
              <a:prstGeom prst="rect">
                <a:avLst/>
              </a:prstGeom>
              <a:solidFill>
                <a:srgbClr val="2CCC7B"/>
              </a:solidFill>
              <a:ln w="9525">
                <a:noFill/>
                <a:miter lim="800000"/>
                <a:headEnd/>
                <a:tailEnd/>
              </a:ln>
            </p:spPr>
            <p:txBody>
              <a:bodyPr/>
              <a:lstStyle/>
              <a:p>
                <a:endParaRPr lang="en-US"/>
              </a:p>
            </p:txBody>
          </p:sp>
        </p:grpSp>
        <p:grpSp>
          <p:nvGrpSpPr>
            <p:cNvPr id="21542" name="Group 414"/>
            <p:cNvGrpSpPr>
              <a:grpSpLocks/>
            </p:cNvGrpSpPr>
            <p:nvPr/>
          </p:nvGrpSpPr>
          <p:grpSpPr bwMode="auto">
            <a:xfrm>
              <a:off x="1733" y="1665"/>
              <a:ext cx="607" cy="235"/>
              <a:chOff x="1733" y="1665"/>
              <a:chExt cx="607" cy="235"/>
            </a:xfrm>
          </p:grpSpPr>
          <p:sp>
            <p:nvSpPr>
              <p:cNvPr id="21625" name="Freeform 412"/>
              <p:cNvSpPr>
                <a:spLocks noEditPoints="1"/>
              </p:cNvSpPr>
              <p:nvPr/>
            </p:nvSpPr>
            <p:spPr bwMode="auto">
              <a:xfrm>
                <a:off x="1733" y="1665"/>
                <a:ext cx="607" cy="235"/>
              </a:xfrm>
              <a:custGeom>
                <a:avLst/>
                <a:gdLst>
                  <a:gd name="T0" fmla="*/ 0 w 5625"/>
                  <a:gd name="T1" fmla="*/ 0 h 2592"/>
                  <a:gd name="T2" fmla="*/ 0 w 5625"/>
                  <a:gd name="T3" fmla="*/ 0 h 2592"/>
                  <a:gd name="T4" fmla="*/ 0 w 5625"/>
                  <a:gd name="T5" fmla="*/ 0 h 2592"/>
                  <a:gd name="T6" fmla="*/ 0 w 5625"/>
                  <a:gd name="T7" fmla="*/ 0 h 2592"/>
                  <a:gd name="T8" fmla="*/ 0 w 5625"/>
                  <a:gd name="T9" fmla="*/ 0 h 2592"/>
                  <a:gd name="T10" fmla="*/ 0 w 5625"/>
                  <a:gd name="T11" fmla="*/ 0 h 2592"/>
                  <a:gd name="T12" fmla="*/ 0 w 5625"/>
                  <a:gd name="T13" fmla="*/ 0 h 2592"/>
                  <a:gd name="T14" fmla="*/ 0 w 5625"/>
                  <a:gd name="T15" fmla="*/ 0 h 2592"/>
                  <a:gd name="T16" fmla="*/ 0 w 5625"/>
                  <a:gd name="T17" fmla="*/ 0 h 2592"/>
                  <a:gd name="T18" fmla="*/ 0 w 5625"/>
                  <a:gd name="T19" fmla="*/ 0 h 2592"/>
                  <a:gd name="T20" fmla="*/ 0 w 5625"/>
                  <a:gd name="T21" fmla="*/ 0 h 2592"/>
                  <a:gd name="T22" fmla="*/ 0 w 5625"/>
                  <a:gd name="T23" fmla="*/ 0 h 2592"/>
                  <a:gd name="T24" fmla="*/ 0 w 5625"/>
                  <a:gd name="T25" fmla="*/ 0 h 2592"/>
                  <a:gd name="T26" fmla="*/ 0 w 5625"/>
                  <a:gd name="T27" fmla="*/ 0 h 259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625"/>
                  <a:gd name="T43" fmla="*/ 0 h 2592"/>
                  <a:gd name="T44" fmla="*/ 5625 w 5625"/>
                  <a:gd name="T45" fmla="*/ 2592 h 259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625" h="2592">
                    <a:moveTo>
                      <a:pt x="319" y="2573"/>
                    </a:moveTo>
                    <a:cubicBezTo>
                      <a:pt x="144" y="2573"/>
                      <a:pt x="0" y="1997"/>
                      <a:pt x="4" y="1287"/>
                    </a:cubicBezTo>
                    <a:cubicBezTo>
                      <a:pt x="7" y="573"/>
                      <a:pt x="154" y="0"/>
                      <a:pt x="328" y="0"/>
                    </a:cubicBezTo>
                    <a:cubicBezTo>
                      <a:pt x="328" y="0"/>
                      <a:pt x="328" y="0"/>
                      <a:pt x="328" y="0"/>
                    </a:cubicBezTo>
                    <a:cubicBezTo>
                      <a:pt x="506" y="0"/>
                      <a:pt x="650" y="576"/>
                      <a:pt x="647" y="1287"/>
                    </a:cubicBezTo>
                    <a:cubicBezTo>
                      <a:pt x="644" y="1997"/>
                      <a:pt x="497" y="2573"/>
                      <a:pt x="319" y="2573"/>
                    </a:cubicBezTo>
                    <a:close/>
                    <a:moveTo>
                      <a:pt x="5298" y="2592"/>
                    </a:moveTo>
                    <a:cubicBezTo>
                      <a:pt x="5476" y="2592"/>
                      <a:pt x="5622" y="2016"/>
                      <a:pt x="5625" y="1306"/>
                    </a:cubicBezTo>
                    <a:cubicBezTo>
                      <a:pt x="5625" y="595"/>
                      <a:pt x="5485" y="16"/>
                      <a:pt x="5307" y="16"/>
                    </a:cubicBezTo>
                    <a:cubicBezTo>
                      <a:pt x="5307" y="16"/>
                      <a:pt x="5307" y="16"/>
                      <a:pt x="5307" y="16"/>
                    </a:cubicBezTo>
                    <a:lnTo>
                      <a:pt x="328" y="0"/>
                    </a:lnTo>
                    <a:cubicBezTo>
                      <a:pt x="506" y="0"/>
                      <a:pt x="650" y="576"/>
                      <a:pt x="647" y="1287"/>
                    </a:cubicBezTo>
                    <a:cubicBezTo>
                      <a:pt x="644" y="1997"/>
                      <a:pt x="497" y="2573"/>
                      <a:pt x="319" y="2573"/>
                    </a:cubicBezTo>
                    <a:lnTo>
                      <a:pt x="5298" y="2592"/>
                    </a:lnTo>
                    <a:close/>
                  </a:path>
                </a:pathLst>
              </a:custGeom>
              <a:solidFill>
                <a:srgbClr val="FFFF99"/>
              </a:solidFill>
              <a:ln w="0">
                <a:solidFill>
                  <a:srgbClr val="000000"/>
                </a:solidFill>
                <a:round/>
                <a:headEnd/>
                <a:tailEnd/>
              </a:ln>
            </p:spPr>
            <p:txBody>
              <a:bodyPr/>
              <a:lstStyle/>
              <a:p>
                <a:endParaRPr lang="en-US"/>
              </a:p>
            </p:txBody>
          </p:sp>
          <p:sp>
            <p:nvSpPr>
              <p:cNvPr id="21626" name="Freeform 413"/>
              <p:cNvSpPr>
                <a:spLocks noEditPoints="1"/>
              </p:cNvSpPr>
              <p:nvPr/>
            </p:nvSpPr>
            <p:spPr bwMode="auto">
              <a:xfrm>
                <a:off x="1733" y="1665"/>
                <a:ext cx="607" cy="235"/>
              </a:xfrm>
              <a:custGeom>
                <a:avLst/>
                <a:gdLst>
                  <a:gd name="T0" fmla="*/ 0 w 5625"/>
                  <a:gd name="T1" fmla="*/ 0 h 2592"/>
                  <a:gd name="T2" fmla="*/ 0 w 5625"/>
                  <a:gd name="T3" fmla="*/ 0 h 2592"/>
                  <a:gd name="T4" fmla="*/ 0 w 5625"/>
                  <a:gd name="T5" fmla="*/ 0 h 2592"/>
                  <a:gd name="T6" fmla="*/ 0 w 5625"/>
                  <a:gd name="T7" fmla="*/ 0 h 2592"/>
                  <a:gd name="T8" fmla="*/ 0 w 5625"/>
                  <a:gd name="T9" fmla="*/ 0 h 2592"/>
                  <a:gd name="T10" fmla="*/ 0 w 5625"/>
                  <a:gd name="T11" fmla="*/ 0 h 2592"/>
                  <a:gd name="T12" fmla="*/ 0 w 5625"/>
                  <a:gd name="T13" fmla="*/ 0 h 2592"/>
                  <a:gd name="T14" fmla="*/ 0 w 5625"/>
                  <a:gd name="T15" fmla="*/ 0 h 2592"/>
                  <a:gd name="T16" fmla="*/ 0 w 5625"/>
                  <a:gd name="T17" fmla="*/ 0 h 2592"/>
                  <a:gd name="T18" fmla="*/ 0 w 5625"/>
                  <a:gd name="T19" fmla="*/ 0 h 2592"/>
                  <a:gd name="T20" fmla="*/ 0 w 5625"/>
                  <a:gd name="T21" fmla="*/ 0 h 2592"/>
                  <a:gd name="T22" fmla="*/ 0 w 5625"/>
                  <a:gd name="T23" fmla="*/ 0 h 2592"/>
                  <a:gd name="T24" fmla="*/ 0 w 5625"/>
                  <a:gd name="T25" fmla="*/ 0 h 2592"/>
                  <a:gd name="T26" fmla="*/ 0 w 5625"/>
                  <a:gd name="T27" fmla="*/ 0 h 259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625"/>
                  <a:gd name="T43" fmla="*/ 0 h 2592"/>
                  <a:gd name="T44" fmla="*/ 5625 w 5625"/>
                  <a:gd name="T45" fmla="*/ 2592 h 259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625" h="2592">
                    <a:moveTo>
                      <a:pt x="319" y="2573"/>
                    </a:moveTo>
                    <a:cubicBezTo>
                      <a:pt x="144" y="2573"/>
                      <a:pt x="0" y="1997"/>
                      <a:pt x="4" y="1287"/>
                    </a:cubicBezTo>
                    <a:cubicBezTo>
                      <a:pt x="7" y="573"/>
                      <a:pt x="154" y="0"/>
                      <a:pt x="328" y="0"/>
                    </a:cubicBezTo>
                    <a:cubicBezTo>
                      <a:pt x="328" y="0"/>
                      <a:pt x="328" y="0"/>
                      <a:pt x="328" y="0"/>
                    </a:cubicBezTo>
                    <a:cubicBezTo>
                      <a:pt x="506" y="0"/>
                      <a:pt x="650" y="576"/>
                      <a:pt x="647" y="1287"/>
                    </a:cubicBezTo>
                    <a:cubicBezTo>
                      <a:pt x="644" y="1997"/>
                      <a:pt x="497" y="2573"/>
                      <a:pt x="319" y="2573"/>
                    </a:cubicBezTo>
                    <a:close/>
                    <a:moveTo>
                      <a:pt x="5298" y="2592"/>
                    </a:moveTo>
                    <a:cubicBezTo>
                      <a:pt x="5476" y="2592"/>
                      <a:pt x="5622" y="2016"/>
                      <a:pt x="5625" y="1306"/>
                    </a:cubicBezTo>
                    <a:cubicBezTo>
                      <a:pt x="5625" y="595"/>
                      <a:pt x="5485" y="16"/>
                      <a:pt x="5307" y="16"/>
                    </a:cubicBezTo>
                    <a:cubicBezTo>
                      <a:pt x="5307" y="16"/>
                      <a:pt x="5307" y="16"/>
                      <a:pt x="5307" y="16"/>
                    </a:cubicBezTo>
                    <a:lnTo>
                      <a:pt x="328" y="0"/>
                    </a:lnTo>
                    <a:cubicBezTo>
                      <a:pt x="506" y="0"/>
                      <a:pt x="650" y="576"/>
                      <a:pt x="647" y="1287"/>
                    </a:cubicBezTo>
                    <a:cubicBezTo>
                      <a:pt x="644" y="1997"/>
                      <a:pt x="497" y="2573"/>
                      <a:pt x="319" y="2573"/>
                    </a:cubicBezTo>
                    <a:lnTo>
                      <a:pt x="5298" y="2592"/>
                    </a:lnTo>
                    <a:close/>
                  </a:path>
                </a:pathLst>
              </a:custGeom>
              <a:noFill/>
              <a:ln w="1" cap="rnd">
                <a:solidFill>
                  <a:srgbClr val="000000"/>
                </a:solidFill>
                <a:round/>
                <a:headEnd/>
                <a:tailEnd/>
              </a:ln>
            </p:spPr>
            <p:txBody>
              <a:bodyPr/>
              <a:lstStyle/>
              <a:p>
                <a:endParaRPr lang="en-US"/>
              </a:p>
            </p:txBody>
          </p:sp>
        </p:grpSp>
        <p:sp>
          <p:nvSpPr>
            <p:cNvPr id="21543" name="Rectangle 415"/>
            <p:cNvSpPr>
              <a:spLocks noChangeArrowheads="1"/>
            </p:cNvSpPr>
            <p:nvPr/>
          </p:nvSpPr>
          <p:spPr bwMode="auto">
            <a:xfrm>
              <a:off x="2035" y="1710"/>
              <a:ext cx="183" cy="177"/>
            </a:xfrm>
            <a:prstGeom prst="rect">
              <a:avLst/>
            </a:prstGeom>
            <a:noFill/>
            <a:ln w="9525">
              <a:noFill/>
              <a:miter lim="800000"/>
              <a:headEnd/>
              <a:tailEnd/>
            </a:ln>
          </p:spPr>
          <p:txBody>
            <a:bodyPr wrap="none" lIns="0" tIns="0" rIns="0" bIns="0">
              <a:spAutoFit/>
            </a:bodyPr>
            <a:lstStyle/>
            <a:p>
              <a:r>
                <a:rPr lang="en-US" sz="1500" b="1">
                  <a:solidFill>
                    <a:srgbClr val="000000"/>
                  </a:solidFill>
                </a:rPr>
                <a:t>B</a:t>
              </a:r>
              <a:endParaRPr lang="en-US"/>
            </a:p>
          </p:txBody>
        </p:sp>
        <p:grpSp>
          <p:nvGrpSpPr>
            <p:cNvPr id="21544" name="Group 418"/>
            <p:cNvGrpSpPr>
              <a:grpSpLocks/>
            </p:cNvGrpSpPr>
            <p:nvPr/>
          </p:nvGrpSpPr>
          <p:grpSpPr bwMode="auto">
            <a:xfrm>
              <a:off x="1151" y="1665"/>
              <a:ext cx="617" cy="235"/>
              <a:chOff x="1151" y="1665"/>
              <a:chExt cx="617" cy="235"/>
            </a:xfrm>
          </p:grpSpPr>
          <p:sp>
            <p:nvSpPr>
              <p:cNvPr id="21623" name="Freeform 416"/>
              <p:cNvSpPr>
                <a:spLocks noEditPoints="1"/>
              </p:cNvSpPr>
              <p:nvPr/>
            </p:nvSpPr>
            <p:spPr bwMode="auto">
              <a:xfrm>
                <a:off x="1151" y="1665"/>
                <a:ext cx="617" cy="235"/>
              </a:xfrm>
              <a:custGeom>
                <a:avLst/>
                <a:gdLst>
                  <a:gd name="T0" fmla="*/ 0 w 11450"/>
                  <a:gd name="T1" fmla="*/ 0 h 5184"/>
                  <a:gd name="T2" fmla="*/ 0 w 11450"/>
                  <a:gd name="T3" fmla="*/ 0 h 5184"/>
                  <a:gd name="T4" fmla="*/ 0 w 11450"/>
                  <a:gd name="T5" fmla="*/ 0 h 5184"/>
                  <a:gd name="T6" fmla="*/ 0 w 11450"/>
                  <a:gd name="T7" fmla="*/ 0 h 5184"/>
                  <a:gd name="T8" fmla="*/ 0 w 11450"/>
                  <a:gd name="T9" fmla="*/ 0 h 5184"/>
                  <a:gd name="T10" fmla="*/ 0 w 11450"/>
                  <a:gd name="T11" fmla="*/ 0 h 5184"/>
                  <a:gd name="T12" fmla="*/ 0 w 11450"/>
                  <a:gd name="T13" fmla="*/ 0 h 5184"/>
                  <a:gd name="T14" fmla="*/ 0 w 11450"/>
                  <a:gd name="T15" fmla="*/ 0 h 5184"/>
                  <a:gd name="T16" fmla="*/ 0 w 11450"/>
                  <a:gd name="T17" fmla="*/ 0 h 5184"/>
                  <a:gd name="T18" fmla="*/ 0 w 11450"/>
                  <a:gd name="T19" fmla="*/ 0 h 5184"/>
                  <a:gd name="T20" fmla="*/ 0 w 11450"/>
                  <a:gd name="T21" fmla="*/ 0 h 5184"/>
                  <a:gd name="T22" fmla="*/ 0 w 11450"/>
                  <a:gd name="T23" fmla="*/ 0 h 5184"/>
                  <a:gd name="T24" fmla="*/ 0 w 11450"/>
                  <a:gd name="T25" fmla="*/ 0 h 5184"/>
                  <a:gd name="T26" fmla="*/ 0 w 11450"/>
                  <a:gd name="T27" fmla="*/ 0 h 518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1450"/>
                  <a:gd name="T43" fmla="*/ 0 h 5184"/>
                  <a:gd name="T44" fmla="*/ 11450 w 11450"/>
                  <a:gd name="T45" fmla="*/ 5184 h 518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1450" h="5184">
                    <a:moveTo>
                      <a:pt x="639" y="5146"/>
                    </a:moveTo>
                    <a:cubicBezTo>
                      <a:pt x="282" y="5146"/>
                      <a:pt x="0" y="3996"/>
                      <a:pt x="7" y="2577"/>
                    </a:cubicBezTo>
                    <a:cubicBezTo>
                      <a:pt x="13" y="1151"/>
                      <a:pt x="301" y="0"/>
                      <a:pt x="657" y="7"/>
                    </a:cubicBezTo>
                    <a:cubicBezTo>
                      <a:pt x="657" y="7"/>
                      <a:pt x="657" y="7"/>
                      <a:pt x="657" y="7"/>
                    </a:cubicBezTo>
                    <a:cubicBezTo>
                      <a:pt x="1014" y="7"/>
                      <a:pt x="1296" y="1157"/>
                      <a:pt x="1296" y="2577"/>
                    </a:cubicBezTo>
                    <a:cubicBezTo>
                      <a:pt x="1289" y="3996"/>
                      <a:pt x="995" y="5146"/>
                      <a:pt x="639" y="5146"/>
                    </a:cubicBezTo>
                    <a:close/>
                    <a:moveTo>
                      <a:pt x="10794" y="5184"/>
                    </a:moveTo>
                    <a:cubicBezTo>
                      <a:pt x="11150" y="5184"/>
                      <a:pt x="11444" y="4033"/>
                      <a:pt x="11450" y="2614"/>
                    </a:cubicBezTo>
                    <a:cubicBezTo>
                      <a:pt x="11450" y="1195"/>
                      <a:pt x="11169" y="44"/>
                      <a:pt x="10812" y="38"/>
                    </a:cubicBezTo>
                    <a:cubicBezTo>
                      <a:pt x="10812" y="38"/>
                      <a:pt x="10812" y="38"/>
                      <a:pt x="10812" y="38"/>
                    </a:cubicBezTo>
                    <a:lnTo>
                      <a:pt x="657" y="7"/>
                    </a:lnTo>
                    <a:cubicBezTo>
                      <a:pt x="1014" y="7"/>
                      <a:pt x="1296" y="1157"/>
                      <a:pt x="1296" y="2577"/>
                    </a:cubicBezTo>
                    <a:cubicBezTo>
                      <a:pt x="1289" y="3996"/>
                      <a:pt x="995" y="5146"/>
                      <a:pt x="639" y="5146"/>
                    </a:cubicBezTo>
                    <a:lnTo>
                      <a:pt x="10794" y="5184"/>
                    </a:lnTo>
                    <a:close/>
                  </a:path>
                </a:pathLst>
              </a:custGeom>
              <a:solidFill>
                <a:srgbClr val="99CCFF"/>
              </a:solidFill>
              <a:ln w="0">
                <a:solidFill>
                  <a:srgbClr val="000000"/>
                </a:solidFill>
                <a:round/>
                <a:headEnd/>
                <a:tailEnd/>
              </a:ln>
            </p:spPr>
            <p:txBody>
              <a:bodyPr/>
              <a:lstStyle/>
              <a:p>
                <a:endParaRPr lang="en-US"/>
              </a:p>
            </p:txBody>
          </p:sp>
          <p:sp>
            <p:nvSpPr>
              <p:cNvPr id="21624" name="Freeform 417"/>
              <p:cNvSpPr>
                <a:spLocks noEditPoints="1"/>
              </p:cNvSpPr>
              <p:nvPr/>
            </p:nvSpPr>
            <p:spPr bwMode="auto">
              <a:xfrm>
                <a:off x="1151" y="1665"/>
                <a:ext cx="617" cy="235"/>
              </a:xfrm>
              <a:custGeom>
                <a:avLst/>
                <a:gdLst>
                  <a:gd name="T0" fmla="*/ 0 w 11450"/>
                  <a:gd name="T1" fmla="*/ 0 h 5184"/>
                  <a:gd name="T2" fmla="*/ 0 w 11450"/>
                  <a:gd name="T3" fmla="*/ 0 h 5184"/>
                  <a:gd name="T4" fmla="*/ 0 w 11450"/>
                  <a:gd name="T5" fmla="*/ 0 h 5184"/>
                  <a:gd name="T6" fmla="*/ 0 w 11450"/>
                  <a:gd name="T7" fmla="*/ 0 h 5184"/>
                  <a:gd name="T8" fmla="*/ 0 w 11450"/>
                  <a:gd name="T9" fmla="*/ 0 h 5184"/>
                  <a:gd name="T10" fmla="*/ 0 w 11450"/>
                  <a:gd name="T11" fmla="*/ 0 h 5184"/>
                  <a:gd name="T12" fmla="*/ 0 w 11450"/>
                  <a:gd name="T13" fmla="*/ 0 h 5184"/>
                  <a:gd name="T14" fmla="*/ 0 w 11450"/>
                  <a:gd name="T15" fmla="*/ 0 h 5184"/>
                  <a:gd name="T16" fmla="*/ 0 w 11450"/>
                  <a:gd name="T17" fmla="*/ 0 h 5184"/>
                  <a:gd name="T18" fmla="*/ 0 w 11450"/>
                  <a:gd name="T19" fmla="*/ 0 h 5184"/>
                  <a:gd name="T20" fmla="*/ 0 w 11450"/>
                  <a:gd name="T21" fmla="*/ 0 h 5184"/>
                  <a:gd name="T22" fmla="*/ 0 w 11450"/>
                  <a:gd name="T23" fmla="*/ 0 h 5184"/>
                  <a:gd name="T24" fmla="*/ 0 w 11450"/>
                  <a:gd name="T25" fmla="*/ 0 h 5184"/>
                  <a:gd name="T26" fmla="*/ 0 w 11450"/>
                  <a:gd name="T27" fmla="*/ 0 h 518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1450"/>
                  <a:gd name="T43" fmla="*/ 0 h 5184"/>
                  <a:gd name="T44" fmla="*/ 11450 w 11450"/>
                  <a:gd name="T45" fmla="*/ 5184 h 518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1450" h="5184">
                    <a:moveTo>
                      <a:pt x="639" y="5146"/>
                    </a:moveTo>
                    <a:cubicBezTo>
                      <a:pt x="282" y="5146"/>
                      <a:pt x="0" y="3996"/>
                      <a:pt x="7" y="2577"/>
                    </a:cubicBezTo>
                    <a:cubicBezTo>
                      <a:pt x="13" y="1151"/>
                      <a:pt x="301" y="0"/>
                      <a:pt x="657" y="7"/>
                    </a:cubicBezTo>
                    <a:cubicBezTo>
                      <a:pt x="657" y="7"/>
                      <a:pt x="657" y="7"/>
                      <a:pt x="657" y="7"/>
                    </a:cubicBezTo>
                    <a:cubicBezTo>
                      <a:pt x="1014" y="7"/>
                      <a:pt x="1296" y="1157"/>
                      <a:pt x="1296" y="2577"/>
                    </a:cubicBezTo>
                    <a:cubicBezTo>
                      <a:pt x="1289" y="3996"/>
                      <a:pt x="995" y="5146"/>
                      <a:pt x="639" y="5146"/>
                    </a:cubicBezTo>
                    <a:close/>
                    <a:moveTo>
                      <a:pt x="10794" y="5184"/>
                    </a:moveTo>
                    <a:cubicBezTo>
                      <a:pt x="11150" y="5184"/>
                      <a:pt x="11444" y="4033"/>
                      <a:pt x="11450" y="2614"/>
                    </a:cubicBezTo>
                    <a:cubicBezTo>
                      <a:pt x="11450" y="1195"/>
                      <a:pt x="11169" y="44"/>
                      <a:pt x="10812" y="38"/>
                    </a:cubicBezTo>
                    <a:cubicBezTo>
                      <a:pt x="10812" y="38"/>
                      <a:pt x="10812" y="38"/>
                      <a:pt x="10812" y="38"/>
                    </a:cubicBezTo>
                    <a:lnTo>
                      <a:pt x="657" y="7"/>
                    </a:lnTo>
                    <a:cubicBezTo>
                      <a:pt x="1014" y="7"/>
                      <a:pt x="1296" y="1157"/>
                      <a:pt x="1296" y="2577"/>
                    </a:cubicBezTo>
                    <a:cubicBezTo>
                      <a:pt x="1289" y="3996"/>
                      <a:pt x="995" y="5146"/>
                      <a:pt x="639" y="5146"/>
                    </a:cubicBezTo>
                    <a:lnTo>
                      <a:pt x="10794" y="5184"/>
                    </a:lnTo>
                    <a:close/>
                  </a:path>
                </a:pathLst>
              </a:custGeom>
              <a:noFill/>
              <a:ln w="1" cap="rnd">
                <a:solidFill>
                  <a:srgbClr val="000000"/>
                </a:solidFill>
                <a:round/>
                <a:headEnd/>
                <a:tailEnd/>
              </a:ln>
            </p:spPr>
            <p:txBody>
              <a:bodyPr/>
              <a:lstStyle/>
              <a:p>
                <a:endParaRPr lang="en-US"/>
              </a:p>
            </p:txBody>
          </p:sp>
        </p:grpSp>
        <p:sp>
          <p:nvSpPr>
            <p:cNvPr id="21545" name="Rectangle 419"/>
            <p:cNvSpPr>
              <a:spLocks noChangeArrowheads="1"/>
            </p:cNvSpPr>
            <p:nvPr/>
          </p:nvSpPr>
          <p:spPr bwMode="auto">
            <a:xfrm>
              <a:off x="1457" y="1710"/>
              <a:ext cx="183" cy="177"/>
            </a:xfrm>
            <a:prstGeom prst="rect">
              <a:avLst/>
            </a:prstGeom>
            <a:noFill/>
            <a:ln w="9525">
              <a:noFill/>
              <a:miter lim="800000"/>
              <a:headEnd/>
              <a:tailEnd/>
            </a:ln>
          </p:spPr>
          <p:txBody>
            <a:bodyPr wrap="none" lIns="0" tIns="0" rIns="0" bIns="0">
              <a:spAutoFit/>
            </a:bodyPr>
            <a:lstStyle/>
            <a:p>
              <a:r>
                <a:rPr lang="en-US" sz="1500" b="1">
                  <a:solidFill>
                    <a:srgbClr val="000000"/>
                  </a:solidFill>
                </a:rPr>
                <a:t>A</a:t>
              </a:r>
              <a:endParaRPr lang="en-US"/>
            </a:p>
          </p:txBody>
        </p:sp>
        <p:grpSp>
          <p:nvGrpSpPr>
            <p:cNvPr id="21546" name="Group 422"/>
            <p:cNvGrpSpPr>
              <a:grpSpLocks/>
            </p:cNvGrpSpPr>
            <p:nvPr/>
          </p:nvGrpSpPr>
          <p:grpSpPr bwMode="auto">
            <a:xfrm>
              <a:off x="1733" y="1665"/>
              <a:ext cx="607" cy="235"/>
              <a:chOff x="1733" y="1665"/>
              <a:chExt cx="607" cy="235"/>
            </a:xfrm>
          </p:grpSpPr>
          <p:sp>
            <p:nvSpPr>
              <p:cNvPr id="21621" name="Freeform 420"/>
              <p:cNvSpPr>
                <a:spLocks noEditPoints="1"/>
              </p:cNvSpPr>
              <p:nvPr/>
            </p:nvSpPr>
            <p:spPr bwMode="auto">
              <a:xfrm>
                <a:off x="1733" y="1665"/>
                <a:ext cx="607" cy="235"/>
              </a:xfrm>
              <a:custGeom>
                <a:avLst/>
                <a:gdLst>
                  <a:gd name="T0" fmla="*/ 0 w 5625"/>
                  <a:gd name="T1" fmla="*/ 0 h 2592"/>
                  <a:gd name="T2" fmla="*/ 0 w 5625"/>
                  <a:gd name="T3" fmla="*/ 0 h 2592"/>
                  <a:gd name="T4" fmla="*/ 0 w 5625"/>
                  <a:gd name="T5" fmla="*/ 0 h 2592"/>
                  <a:gd name="T6" fmla="*/ 0 w 5625"/>
                  <a:gd name="T7" fmla="*/ 0 h 2592"/>
                  <a:gd name="T8" fmla="*/ 0 w 5625"/>
                  <a:gd name="T9" fmla="*/ 0 h 2592"/>
                  <a:gd name="T10" fmla="*/ 0 w 5625"/>
                  <a:gd name="T11" fmla="*/ 0 h 2592"/>
                  <a:gd name="T12" fmla="*/ 0 w 5625"/>
                  <a:gd name="T13" fmla="*/ 0 h 2592"/>
                  <a:gd name="T14" fmla="*/ 0 w 5625"/>
                  <a:gd name="T15" fmla="*/ 0 h 2592"/>
                  <a:gd name="T16" fmla="*/ 0 w 5625"/>
                  <a:gd name="T17" fmla="*/ 0 h 2592"/>
                  <a:gd name="T18" fmla="*/ 0 w 5625"/>
                  <a:gd name="T19" fmla="*/ 0 h 2592"/>
                  <a:gd name="T20" fmla="*/ 0 w 5625"/>
                  <a:gd name="T21" fmla="*/ 0 h 2592"/>
                  <a:gd name="T22" fmla="*/ 0 w 5625"/>
                  <a:gd name="T23" fmla="*/ 0 h 2592"/>
                  <a:gd name="T24" fmla="*/ 0 w 5625"/>
                  <a:gd name="T25" fmla="*/ 0 h 2592"/>
                  <a:gd name="T26" fmla="*/ 0 w 5625"/>
                  <a:gd name="T27" fmla="*/ 0 h 259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625"/>
                  <a:gd name="T43" fmla="*/ 0 h 2592"/>
                  <a:gd name="T44" fmla="*/ 5625 w 5625"/>
                  <a:gd name="T45" fmla="*/ 2592 h 259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625" h="2592">
                    <a:moveTo>
                      <a:pt x="319" y="2573"/>
                    </a:moveTo>
                    <a:cubicBezTo>
                      <a:pt x="144" y="2573"/>
                      <a:pt x="0" y="1997"/>
                      <a:pt x="4" y="1287"/>
                    </a:cubicBezTo>
                    <a:cubicBezTo>
                      <a:pt x="7" y="573"/>
                      <a:pt x="154" y="0"/>
                      <a:pt x="328" y="0"/>
                    </a:cubicBezTo>
                    <a:cubicBezTo>
                      <a:pt x="328" y="0"/>
                      <a:pt x="328" y="0"/>
                      <a:pt x="328" y="0"/>
                    </a:cubicBezTo>
                    <a:cubicBezTo>
                      <a:pt x="506" y="0"/>
                      <a:pt x="650" y="576"/>
                      <a:pt x="647" y="1287"/>
                    </a:cubicBezTo>
                    <a:cubicBezTo>
                      <a:pt x="644" y="1997"/>
                      <a:pt x="497" y="2573"/>
                      <a:pt x="319" y="2573"/>
                    </a:cubicBezTo>
                    <a:close/>
                    <a:moveTo>
                      <a:pt x="5298" y="2592"/>
                    </a:moveTo>
                    <a:cubicBezTo>
                      <a:pt x="5476" y="2592"/>
                      <a:pt x="5622" y="2016"/>
                      <a:pt x="5625" y="1306"/>
                    </a:cubicBezTo>
                    <a:cubicBezTo>
                      <a:pt x="5625" y="595"/>
                      <a:pt x="5485" y="16"/>
                      <a:pt x="5307" y="16"/>
                    </a:cubicBezTo>
                    <a:cubicBezTo>
                      <a:pt x="5307" y="16"/>
                      <a:pt x="5307" y="16"/>
                      <a:pt x="5307" y="16"/>
                    </a:cubicBezTo>
                    <a:lnTo>
                      <a:pt x="328" y="0"/>
                    </a:lnTo>
                    <a:cubicBezTo>
                      <a:pt x="506" y="0"/>
                      <a:pt x="650" y="576"/>
                      <a:pt x="647" y="1287"/>
                    </a:cubicBezTo>
                    <a:cubicBezTo>
                      <a:pt x="644" y="1997"/>
                      <a:pt x="497" y="2573"/>
                      <a:pt x="319" y="2573"/>
                    </a:cubicBezTo>
                    <a:lnTo>
                      <a:pt x="5298" y="2592"/>
                    </a:lnTo>
                    <a:close/>
                  </a:path>
                </a:pathLst>
              </a:custGeom>
              <a:solidFill>
                <a:srgbClr val="FFFF99"/>
              </a:solidFill>
              <a:ln w="0">
                <a:solidFill>
                  <a:srgbClr val="000000"/>
                </a:solidFill>
                <a:round/>
                <a:headEnd/>
                <a:tailEnd/>
              </a:ln>
            </p:spPr>
            <p:txBody>
              <a:bodyPr/>
              <a:lstStyle/>
              <a:p>
                <a:endParaRPr lang="en-US"/>
              </a:p>
            </p:txBody>
          </p:sp>
          <p:sp>
            <p:nvSpPr>
              <p:cNvPr id="21622" name="Freeform 421"/>
              <p:cNvSpPr>
                <a:spLocks noEditPoints="1"/>
              </p:cNvSpPr>
              <p:nvPr/>
            </p:nvSpPr>
            <p:spPr bwMode="auto">
              <a:xfrm>
                <a:off x="1733" y="1665"/>
                <a:ext cx="607" cy="235"/>
              </a:xfrm>
              <a:custGeom>
                <a:avLst/>
                <a:gdLst>
                  <a:gd name="T0" fmla="*/ 0 w 5625"/>
                  <a:gd name="T1" fmla="*/ 0 h 2592"/>
                  <a:gd name="T2" fmla="*/ 0 w 5625"/>
                  <a:gd name="T3" fmla="*/ 0 h 2592"/>
                  <a:gd name="T4" fmla="*/ 0 w 5625"/>
                  <a:gd name="T5" fmla="*/ 0 h 2592"/>
                  <a:gd name="T6" fmla="*/ 0 w 5625"/>
                  <a:gd name="T7" fmla="*/ 0 h 2592"/>
                  <a:gd name="T8" fmla="*/ 0 w 5625"/>
                  <a:gd name="T9" fmla="*/ 0 h 2592"/>
                  <a:gd name="T10" fmla="*/ 0 w 5625"/>
                  <a:gd name="T11" fmla="*/ 0 h 2592"/>
                  <a:gd name="T12" fmla="*/ 0 w 5625"/>
                  <a:gd name="T13" fmla="*/ 0 h 2592"/>
                  <a:gd name="T14" fmla="*/ 0 w 5625"/>
                  <a:gd name="T15" fmla="*/ 0 h 2592"/>
                  <a:gd name="T16" fmla="*/ 0 w 5625"/>
                  <a:gd name="T17" fmla="*/ 0 h 2592"/>
                  <a:gd name="T18" fmla="*/ 0 w 5625"/>
                  <a:gd name="T19" fmla="*/ 0 h 2592"/>
                  <a:gd name="T20" fmla="*/ 0 w 5625"/>
                  <a:gd name="T21" fmla="*/ 0 h 2592"/>
                  <a:gd name="T22" fmla="*/ 0 w 5625"/>
                  <a:gd name="T23" fmla="*/ 0 h 2592"/>
                  <a:gd name="T24" fmla="*/ 0 w 5625"/>
                  <a:gd name="T25" fmla="*/ 0 h 2592"/>
                  <a:gd name="T26" fmla="*/ 0 w 5625"/>
                  <a:gd name="T27" fmla="*/ 0 h 259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625"/>
                  <a:gd name="T43" fmla="*/ 0 h 2592"/>
                  <a:gd name="T44" fmla="*/ 5625 w 5625"/>
                  <a:gd name="T45" fmla="*/ 2592 h 259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625" h="2592">
                    <a:moveTo>
                      <a:pt x="319" y="2573"/>
                    </a:moveTo>
                    <a:cubicBezTo>
                      <a:pt x="144" y="2573"/>
                      <a:pt x="0" y="1997"/>
                      <a:pt x="4" y="1287"/>
                    </a:cubicBezTo>
                    <a:cubicBezTo>
                      <a:pt x="7" y="573"/>
                      <a:pt x="154" y="0"/>
                      <a:pt x="328" y="0"/>
                    </a:cubicBezTo>
                    <a:cubicBezTo>
                      <a:pt x="328" y="0"/>
                      <a:pt x="328" y="0"/>
                      <a:pt x="328" y="0"/>
                    </a:cubicBezTo>
                    <a:cubicBezTo>
                      <a:pt x="506" y="0"/>
                      <a:pt x="650" y="576"/>
                      <a:pt x="647" y="1287"/>
                    </a:cubicBezTo>
                    <a:cubicBezTo>
                      <a:pt x="644" y="1997"/>
                      <a:pt x="497" y="2573"/>
                      <a:pt x="319" y="2573"/>
                    </a:cubicBezTo>
                    <a:close/>
                    <a:moveTo>
                      <a:pt x="5298" y="2592"/>
                    </a:moveTo>
                    <a:cubicBezTo>
                      <a:pt x="5476" y="2592"/>
                      <a:pt x="5622" y="2016"/>
                      <a:pt x="5625" y="1306"/>
                    </a:cubicBezTo>
                    <a:cubicBezTo>
                      <a:pt x="5625" y="595"/>
                      <a:pt x="5485" y="16"/>
                      <a:pt x="5307" y="16"/>
                    </a:cubicBezTo>
                    <a:cubicBezTo>
                      <a:pt x="5307" y="16"/>
                      <a:pt x="5307" y="16"/>
                      <a:pt x="5307" y="16"/>
                    </a:cubicBezTo>
                    <a:lnTo>
                      <a:pt x="328" y="0"/>
                    </a:lnTo>
                    <a:cubicBezTo>
                      <a:pt x="506" y="0"/>
                      <a:pt x="650" y="576"/>
                      <a:pt x="647" y="1287"/>
                    </a:cubicBezTo>
                    <a:cubicBezTo>
                      <a:pt x="644" y="1997"/>
                      <a:pt x="497" y="2573"/>
                      <a:pt x="319" y="2573"/>
                    </a:cubicBezTo>
                    <a:lnTo>
                      <a:pt x="5298" y="2592"/>
                    </a:lnTo>
                    <a:close/>
                  </a:path>
                </a:pathLst>
              </a:custGeom>
              <a:noFill/>
              <a:ln w="1" cap="rnd">
                <a:solidFill>
                  <a:srgbClr val="000000"/>
                </a:solidFill>
                <a:round/>
                <a:headEnd/>
                <a:tailEnd/>
              </a:ln>
            </p:spPr>
            <p:txBody>
              <a:bodyPr/>
              <a:lstStyle/>
              <a:p>
                <a:endParaRPr lang="en-US"/>
              </a:p>
            </p:txBody>
          </p:sp>
        </p:grpSp>
        <p:sp>
          <p:nvSpPr>
            <p:cNvPr id="21547" name="Rectangle 423"/>
            <p:cNvSpPr>
              <a:spLocks noChangeArrowheads="1"/>
            </p:cNvSpPr>
            <p:nvPr/>
          </p:nvSpPr>
          <p:spPr bwMode="auto">
            <a:xfrm>
              <a:off x="2035" y="1710"/>
              <a:ext cx="183" cy="177"/>
            </a:xfrm>
            <a:prstGeom prst="rect">
              <a:avLst/>
            </a:prstGeom>
            <a:noFill/>
            <a:ln w="9525">
              <a:noFill/>
              <a:miter lim="800000"/>
              <a:headEnd/>
              <a:tailEnd/>
            </a:ln>
          </p:spPr>
          <p:txBody>
            <a:bodyPr wrap="none" lIns="0" tIns="0" rIns="0" bIns="0">
              <a:spAutoFit/>
            </a:bodyPr>
            <a:lstStyle/>
            <a:p>
              <a:r>
                <a:rPr lang="en-US" sz="1500" b="1">
                  <a:solidFill>
                    <a:srgbClr val="000000"/>
                  </a:solidFill>
                </a:rPr>
                <a:t>B</a:t>
              </a:r>
              <a:endParaRPr lang="en-US"/>
            </a:p>
          </p:txBody>
        </p:sp>
        <p:grpSp>
          <p:nvGrpSpPr>
            <p:cNvPr id="21548" name="Group 426"/>
            <p:cNvGrpSpPr>
              <a:grpSpLocks/>
            </p:cNvGrpSpPr>
            <p:nvPr/>
          </p:nvGrpSpPr>
          <p:grpSpPr bwMode="auto">
            <a:xfrm>
              <a:off x="1151" y="1665"/>
              <a:ext cx="617" cy="235"/>
              <a:chOff x="1151" y="1665"/>
              <a:chExt cx="617" cy="235"/>
            </a:xfrm>
          </p:grpSpPr>
          <p:sp>
            <p:nvSpPr>
              <p:cNvPr id="21619" name="Freeform 424"/>
              <p:cNvSpPr>
                <a:spLocks noEditPoints="1"/>
              </p:cNvSpPr>
              <p:nvPr/>
            </p:nvSpPr>
            <p:spPr bwMode="auto">
              <a:xfrm>
                <a:off x="1151" y="1665"/>
                <a:ext cx="617" cy="235"/>
              </a:xfrm>
              <a:custGeom>
                <a:avLst/>
                <a:gdLst>
                  <a:gd name="T0" fmla="*/ 0 w 11450"/>
                  <a:gd name="T1" fmla="*/ 0 h 5184"/>
                  <a:gd name="T2" fmla="*/ 0 w 11450"/>
                  <a:gd name="T3" fmla="*/ 0 h 5184"/>
                  <a:gd name="T4" fmla="*/ 0 w 11450"/>
                  <a:gd name="T5" fmla="*/ 0 h 5184"/>
                  <a:gd name="T6" fmla="*/ 0 w 11450"/>
                  <a:gd name="T7" fmla="*/ 0 h 5184"/>
                  <a:gd name="T8" fmla="*/ 0 w 11450"/>
                  <a:gd name="T9" fmla="*/ 0 h 5184"/>
                  <a:gd name="T10" fmla="*/ 0 w 11450"/>
                  <a:gd name="T11" fmla="*/ 0 h 5184"/>
                  <a:gd name="T12" fmla="*/ 0 w 11450"/>
                  <a:gd name="T13" fmla="*/ 0 h 5184"/>
                  <a:gd name="T14" fmla="*/ 0 w 11450"/>
                  <a:gd name="T15" fmla="*/ 0 h 5184"/>
                  <a:gd name="T16" fmla="*/ 0 w 11450"/>
                  <a:gd name="T17" fmla="*/ 0 h 5184"/>
                  <a:gd name="T18" fmla="*/ 0 w 11450"/>
                  <a:gd name="T19" fmla="*/ 0 h 5184"/>
                  <a:gd name="T20" fmla="*/ 0 w 11450"/>
                  <a:gd name="T21" fmla="*/ 0 h 5184"/>
                  <a:gd name="T22" fmla="*/ 0 w 11450"/>
                  <a:gd name="T23" fmla="*/ 0 h 5184"/>
                  <a:gd name="T24" fmla="*/ 0 w 11450"/>
                  <a:gd name="T25" fmla="*/ 0 h 5184"/>
                  <a:gd name="T26" fmla="*/ 0 w 11450"/>
                  <a:gd name="T27" fmla="*/ 0 h 518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1450"/>
                  <a:gd name="T43" fmla="*/ 0 h 5184"/>
                  <a:gd name="T44" fmla="*/ 11450 w 11450"/>
                  <a:gd name="T45" fmla="*/ 5184 h 518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1450" h="5184">
                    <a:moveTo>
                      <a:pt x="639" y="5146"/>
                    </a:moveTo>
                    <a:cubicBezTo>
                      <a:pt x="282" y="5146"/>
                      <a:pt x="0" y="3996"/>
                      <a:pt x="7" y="2577"/>
                    </a:cubicBezTo>
                    <a:cubicBezTo>
                      <a:pt x="13" y="1151"/>
                      <a:pt x="301" y="0"/>
                      <a:pt x="657" y="7"/>
                    </a:cubicBezTo>
                    <a:cubicBezTo>
                      <a:pt x="657" y="7"/>
                      <a:pt x="657" y="7"/>
                      <a:pt x="657" y="7"/>
                    </a:cubicBezTo>
                    <a:cubicBezTo>
                      <a:pt x="1014" y="7"/>
                      <a:pt x="1296" y="1157"/>
                      <a:pt x="1296" y="2577"/>
                    </a:cubicBezTo>
                    <a:cubicBezTo>
                      <a:pt x="1289" y="3996"/>
                      <a:pt x="995" y="5146"/>
                      <a:pt x="639" y="5146"/>
                    </a:cubicBezTo>
                    <a:close/>
                    <a:moveTo>
                      <a:pt x="10794" y="5184"/>
                    </a:moveTo>
                    <a:cubicBezTo>
                      <a:pt x="11150" y="5184"/>
                      <a:pt x="11444" y="4033"/>
                      <a:pt x="11450" y="2614"/>
                    </a:cubicBezTo>
                    <a:cubicBezTo>
                      <a:pt x="11450" y="1195"/>
                      <a:pt x="11169" y="44"/>
                      <a:pt x="10812" y="38"/>
                    </a:cubicBezTo>
                    <a:cubicBezTo>
                      <a:pt x="10812" y="38"/>
                      <a:pt x="10812" y="38"/>
                      <a:pt x="10812" y="38"/>
                    </a:cubicBezTo>
                    <a:lnTo>
                      <a:pt x="657" y="7"/>
                    </a:lnTo>
                    <a:cubicBezTo>
                      <a:pt x="1014" y="7"/>
                      <a:pt x="1296" y="1157"/>
                      <a:pt x="1296" y="2577"/>
                    </a:cubicBezTo>
                    <a:cubicBezTo>
                      <a:pt x="1289" y="3996"/>
                      <a:pt x="995" y="5146"/>
                      <a:pt x="639" y="5146"/>
                    </a:cubicBezTo>
                    <a:lnTo>
                      <a:pt x="10794" y="5184"/>
                    </a:lnTo>
                    <a:close/>
                  </a:path>
                </a:pathLst>
              </a:custGeom>
              <a:solidFill>
                <a:srgbClr val="99CCFF"/>
              </a:solidFill>
              <a:ln w="0">
                <a:solidFill>
                  <a:srgbClr val="000000"/>
                </a:solidFill>
                <a:round/>
                <a:headEnd/>
                <a:tailEnd/>
              </a:ln>
            </p:spPr>
            <p:txBody>
              <a:bodyPr/>
              <a:lstStyle/>
              <a:p>
                <a:endParaRPr lang="en-US"/>
              </a:p>
            </p:txBody>
          </p:sp>
          <p:sp>
            <p:nvSpPr>
              <p:cNvPr id="21620" name="Freeform 425"/>
              <p:cNvSpPr>
                <a:spLocks noEditPoints="1"/>
              </p:cNvSpPr>
              <p:nvPr/>
            </p:nvSpPr>
            <p:spPr bwMode="auto">
              <a:xfrm>
                <a:off x="1151" y="1665"/>
                <a:ext cx="617" cy="235"/>
              </a:xfrm>
              <a:custGeom>
                <a:avLst/>
                <a:gdLst>
                  <a:gd name="T0" fmla="*/ 0 w 11450"/>
                  <a:gd name="T1" fmla="*/ 0 h 5184"/>
                  <a:gd name="T2" fmla="*/ 0 w 11450"/>
                  <a:gd name="T3" fmla="*/ 0 h 5184"/>
                  <a:gd name="T4" fmla="*/ 0 w 11450"/>
                  <a:gd name="T5" fmla="*/ 0 h 5184"/>
                  <a:gd name="T6" fmla="*/ 0 w 11450"/>
                  <a:gd name="T7" fmla="*/ 0 h 5184"/>
                  <a:gd name="T8" fmla="*/ 0 w 11450"/>
                  <a:gd name="T9" fmla="*/ 0 h 5184"/>
                  <a:gd name="T10" fmla="*/ 0 w 11450"/>
                  <a:gd name="T11" fmla="*/ 0 h 5184"/>
                  <a:gd name="T12" fmla="*/ 0 w 11450"/>
                  <a:gd name="T13" fmla="*/ 0 h 5184"/>
                  <a:gd name="T14" fmla="*/ 0 w 11450"/>
                  <a:gd name="T15" fmla="*/ 0 h 5184"/>
                  <a:gd name="T16" fmla="*/ 0 w 11450"/>
                  <a:gd name="T17" fmla="*/ 0 h 5184"/>
                  <a:gd name="T18" fmla="*/ 0 w 11450"/>
                  <a:gd name="T19" fmla="*/ 0 h 5184"/>
                  <a:gd name="T20" fmla="*/ 0 w 11450"/>
                  <a:gd name="T21" fmla="*/ 0 h 5184"/>
                  <a:gd name="T22" fmla="*/ 0 w 11450"/>
                  <a:gd name="T23" fmla="*/ 0 h 5184"/>
                  <a:gd name="T24" fmla="*/ 0 w 11450"/>
                  <a:gd name="T25" fmla="*/ 0 h 5184"/>
                  <a:gd name="T26" fmla="*/ 0 w 11450"/>
                  <a:gd name="T27" fmla="*/ 0 h 518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1450"/>
                  <a:gd name="T43" fmla="*/ 0 h 5184"/>
                  <a:gd name="T44" fmla="*/ 11450 w 11450"/>
                  <a:gd name="T45" fmla="*/ 5184 h 518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1450" h="5184">
                    <a:moveTo>
                      <a:pt x="639" y="5146"/>
                    </a:moveTo>
                    <a:cubicBezTo>
                      <a:pt x="282" y="5146"/>
                      <a:pt x="0" y="3996"/>
                      <a:pt x="7" y="2577"/>
                    </a:cubicBezTo>
                    <a:cubicBezTo>
                      <a:pt x="13" y="1151"/>
                      <a:pt x="301" y="0"/>
                      <a:pt x="657" y="7"/>
                    </a:cubicBezTo>
                    <a:cubicBezTo>
                      <a:pt x="657" y="7"/>
                      <a:pt x="657" y="7"/>
                      <a:pt x="657" y="7"/>
                    </a:cubicBezTo>
                    <a:cubicBezTo>
                      <a:pt x="1014" y="7"/>
                      <a:pt x="1296" y="1157"/>
                      <a:pt x="1296" y="2577"/>
                    </a:cubicBezTo>
                    <a:cubicBezTo>
                      <a:pt x="1289" y="3996"/>
                      <a:pt x="995" y="5146"/>
                      <a:pt x="639" y="5146"/>
                    </a:cubicBezTo>
                    <a:close/>
                    <a:moveTo>
                      <a:pt x="10794" y="5184"/>
                    </a:moveTo>
                    <a:cubicBezTo>
                      <a:pt x="11150" y="5184"/>
                      <a:pt x="11444" y="4033"/>
                      <a:pt x="11450" y="2614"/>
                    </a:cubicBezTo>
                    <a:cubicBezTo>
                      <a:pt x="11450" y="1195"/>
                      <a:pt x="11169" y="44"/>
                      <a:pt x="10812" y="38"/>
                    </a:cubicBezTo>
                    <a:cubicBezTo>
                      <a:pt x="10812" y="38"/>
                      <a:pt x="10812" y="38"/>
                      <a:pt x="10812" y="38"/>
                    </a:cubicBezTo>
                    <a:lnTo>
                      <a:pt x="657" y="7"/>
                    </a:lnTo>
                    <a:cubicBezTo>
                      <a:pt x="1014" y="7"/>
                      <a:pt x="1296" y="1157"/>
                      <a:pt x="1296" y="2577"/>
                    </a:cubicBezTo>
                    <a:cubicBezTo>
                      <a:pt x="1289" y="3996"/>
                      <a:pt x="995" y="5146"/>
                      <a:pt x="639" y="5146"/>
                    </a:cubicBezTo>
                    <a:lnTo>
                      <a:pt x="10794" y="5184"/>
                    </a:lnTo>
                    <a:close/>
                  </a:path>
                </a:pathLst>
              </a:custGeom>
              <a:noFill/>
              <a:ln w="1" cap="rnd">
                <a:solidFill>
                  <a:srgbClr val="000000"/>
                </a:solidFill>
                <a:round/>
                <a:headEnd/>
                <a:tailEnd/>
              </a:ln>
            </p:spPr>
            <p:txBody>
              <a:bodyPr/>
              <a:lstStyle/>
              <a:p>
                <a:endParaRPr lang="en-US"/>
              </a:p>
            </p:txBody>
          </p:sp>
        </p:grpSp>
        <p:sp>
          <p:nvSpPr>
            <p:cNvPr id="21549" name="Rectangle 427"/>
            <p:cNvSpPr>
              <a:spLocks noChangeArrowheads="1"/>
            </p:cNvSpPr>
            <p:nvPr/>
          </p:nvSpPr>
          <p:spPr bwMode="auto">
            <a:xfrm>
              <a:off x="1457" y="1710"/>
              <a:ext cx="183" cy="177"/>
            </a:xfrm>
            <a:prstGeom prst="rect">
              <a:avLst/>
            </a:prstGeom>
            <a:noFill/>
            <a:ln w="9525">
              <a:noFill/>
              <a:miter lim="800000"/>
              <a:headEnd/>
              <a:tailEnd/>
            </a:ln>
          </p:spPr>
          <p:txBody>
            <a:bodyPr wrap="none" lIns="0" tIns="0" rIns="0" bIns="0">
              <a:spAutoFit/>
            </a:bodyPr>
            <a:lstStyle/>
            <a:p>
              <a:r>
                <a:rPr lang="en-US" sz="1500" b="1">
                  <a:solidFill>
                    <a:srgbClr val="000000"/>
                  </a:solidFill>
                </a:rPr>
                <a:t>A</a:t>
              </a:r>
              <a:endParaRPr lang="en-US"/>
            </a:p>
          </p:txBody>
        </p:sp>
        <p:sp>
          <p:nvSpPr>
            <p:cNvPr id="21550" name="Line 428"/>
            <p:cNvSpPr>
              <a:spLocks noChangeShapeType="1"/>
            </p:cNvSpPr>
            <p:nvPr/>
          </p:nvSpPr>
          <p:spPr bwMode="auto">
            <a:xfrm>
              <a:off x="1236" y="1582"/>
              <a:ext cx="1597" cy="1"/>
            </a:xfrm>
            <a:prstGeom prst="line">
              <a:avLst/>
            </a:prstGeom>
            <a:noFill/>
            <a:ln w="14" cap="rnd">
              <a:solidFill>
                <a:srgbClr val="C0C0C0"/>
              </a:solidFill>
              <a:round/>
              <a:headEnd/>
              <a:tailEnd/>
            </a:ln>
          </p:spPr>
          <p:txBody>
            <a:bodyPr/>
            <a:lstStyle/>
            <a:p>
              <a:endParaRPr lang="en-US"/>
            </a:p>
          </p:txBody>
        </p:sp>
        <p:sp>
          <p:nvSpPr>
            <p:cNvPr id="21551" name="Freeform 429"/>
            <p:cNvSpPr>
              <a:spLocks/>
            </p:cNvSpPr>
            <p:nvPr/>
          </p:nvSpPr>
          <p:spPr bwMode="auto">
            <a:xfrm>
              <a:off x="1158" y="1558"/>
              <a:ext cx="85" cy="47"/>
            </a:xfrm>
            <a:custGeom>
              <a:avLst/>
              <a:gdLst>
                <a:gd name="T0" fmla="*/ 85 w 85"/>
                <a:gd name="T1" fmla="*/ 47 h 47"/>
                <a:gd name="T2" fmla="*/ 0 w 85"/>
                <a:gd name="T3" fmla="*/ 24 h 47"/>
                <a:gd name="T4" fmla="*/ 85 w 85"/>
                <a:gd name="T5" fmla="*/ 0 h 47"/>
                <a:gd name="T6" fmla="*/ 85 w 85"/>
                <a:gd name="T7" fmla="*/ 47 h 47"/>
                <a:gd name="T8" fmla="*/ 0 60000 65536"/>
                <a:gd name="T9" fmla="*/ 0 60000 65536"/>
                <a:gd name="T10" fmla="*/ 0 60000 65536"/>
                <a:gd name="T11" fmla="*/ 0 60000 65536"/>
                <a:gd name="T12" fmla="*/ 0 w 85"/>
                <a:gd name="T13" fmla="*/ 0 h 47"/>
                <a:gd name="T14" fmla="*/ 85 w 85"/>
                <a:gd name="T15" fmla="*/ 47 h 47"/>
              </a:gdLst>
              <a:ahLst/>
              <a:cxnLst>
                <a:cxn ang="T8">
                  <a:pos x="T0" y="T1"/>
                </a:cxn>
                <a:cxn ang="T9">
                  <a:pos x="T2" y="T3"/>
                </a:cxn>
                <a:cxn ang="T10">
                  <a:pos x="T4" y="T5"/>
                </a:cxn>
                <a:cxn ang="T11">
                  <a:pos x="T6" y="T7"/>
                </a:cxn>
              </a:cxnLst>
              <a:rect l="T12" t="T13" r="T14" b="T15"/>
              <a:pathLst>
                <a:path w="85" h="47">
                  <a:moveTo>
                    <a:pt x="85" y="47"/>
                  </a:moveTo>
                  <a:lnTo>
                    <a:pt x="0" y="24"/>
                  </a:lnTo>
                  <a:lnTo>
                    <a:pt x="85" y="0"/>
                  </a:lnTo>
                  <a:lnTo>
                    <a:pt x="85" y="47"/>
                  </a:lnTo>
                  <a:close/>
                </a:path>
              </a:pathLst>
            </a:custGeom>
            <a:solidFill>
              <a:srgbClr val="C0C0C0"/>
            </a:solidFill>
            <a:ln w="9525">
              <a:noFill/>
              <a:round/>
              <a:headEnd/>
              <a:tailEnd/>
            </a:ln>
          </p:spPr>
          <p:txBody>
            <a:bodyPr/>
            <a:lstStyle/>
            <a:p>
              <a:endParaRPr lang="en-US"/>
            </a:p>
          </p:txBody>
        </p:sp>
        <p:sp>
          <p:nvSpPr>
            <p:cNvPr id="21552" name="Freeform 430"/>
            <p:cNvSpPr>
              <a:spLocks/>
            </p:cNvSpPr>
            <p:nvPr/>
          </p:nvSpPr>
          <p:spPr bwMode="auto">
            <a:xfrm>
              <a:off x="2826" y="1558"/>
              <a:ext cx="85" cy="47"/>
            </a:xfrm>
            <a:custGeom>
              <a:avLst/>
              <a:gdLst>
                <a:gd name="T0" fmla="*/ 0 w 85"/>
                <a:gd name="T1" fmla="*/ 0 h 47"/>
                <a:gd name="T2" fmla="*/ 85 w 85"/>
                <a:gd name="T3" fmla="*/ 24 h 47"/>
                <a:gd name="T4" fmla="*/ 0 w 85"/>
                <a:gd name="T5" fmla="*/ 47 h 47"/>
                <a:gd name="T6" fmla="*/ 0 w 85"/>
                <a:gd name="T7" fmla="*/ 0 h 47"/>
                <a:gd name="T8" fmla="*/ 0 60000 65536"/>
                <a:gd name="T9" fmla="*/ 0 60000 65536"/>
                <a:gd name="T10" fmla="*/ 0 60000 65536"/>
                <a:gd name="T11" fmla="*/ 0 60000 65536"/>
                <a:gd name="T12" fmla="*/ 0 w 85"/>
                <a:gd name="T13" fmla="*/ 0 h 47"/>
                <a:gd name="T14" fmla="*/ 85 w 85"/>
                <a:gd name="T15" fmla="*/ 47 h 47"/>
              </a:gdLst>
              <a:ahLst/>
              <a:cxnLst>
                <a:cxn ang="T8">
                  <a:pos x="T0" y="T1"/>
                </a:cxn>
                <a:cxn ang="T9">
                  <a:pos x="T2" y="T3"/>
                </a:cxn>
                <a:cxn ang="T10">
                  <a:pos x="T4" y="T5"/>
                </a:cxn>
                <a:cxn ang="T11">
                  <a:pos x="T6" y="T7"/>
                </a:cxn>
              </a:cxnLst>
              <a:rect l="T12" t="T13" r="T14" b="T15"/>
              <a:pathLst>
                <a:path w="85" h="47">
                  <a:moveTo>
                    <a:pt x="0" y="0"/>
                  </a:moveTo>
                  <a:lnTo>
                    <a:pt x="85" y="24"/>
                  </a:lnTo>
                  <a:lnTo>
                    <a:pt x="0" y="47"/>
                  </a:lnTo>
                  <a:lnTo>
                    <a:pt x="0" y="0"/>
                  </a:lnTo>
                  <a:close/>
                </a:path>
              </a:pathLst>
            </a:custGeom>
            <a:solidFill>
              <a:srgbClr val="C0C0C0"/>
            </a:solidFill>
            <a:ln w="9525">
              <a:noFill/>
              <a:round/>
              <a:headEnd/>
              <a:tailEnd/>
            </a:ln>
          </p:spPr>
          <p:txBody>
            <a:bodyPr/>
            <a:lstStyle/>
            <a:p>
              <a:endParaRPr lang="en-US"/>
            </a:p>
          </p:txBody>
        </p:sp>
        <p:sp>
          <p:nvSpPr>
            <p:cNvPr id="21553" name="Rectangle 431"/>
            <p:cNvSpPr>
              <a:spLocks noChangeArrowheads="1"/>
            </p:cNvSpPr>
            <p:nvPr/>
          </p:nvSpPr>
          <p:spPr bwMode="auto">
            <a:xfrm>
              <a:off x="1949" y="1520"/>
              <a:ext cx="246" cy="171"/>
            </a:xfrm>
            <a:prstGeom prst="rect">
              <a:avLst/>
            </a:prstGeom>
            <a:noFill/>
            <a:ln w="9525">
              <a:noFill/>
              <a:miter lim="800000"/>
              <a:headEnd/>
              <a:tailEnd/>
            </a:ln>
          </p:spPr>
          <p:txBody>
            <a:bodyPr wrap="none" lIns="0" tIns="0" rIns="0" bIns="0">
              <a:spAutoFit/>
            </a:bodyPr>
            <a:lstStyle/>
            <a:p>
              <a:r>
                <a:rPr lang="en-US" sz="1500">
                  <a:solidFill>
                    <a:srgbClr val="333333"/>
                  </a:solidFill>
                </a:rPr>
                <a:t>T2</a:t>
              </a:r>
              <a:endParaRPr lang="en-US"/>
            </a:p>
          </p:txBody>
        </p:sp>
        <p:sp>
          <p:nvSpPr>
            <p:cNvPr id="21554" name="Rectangle 432"/>
            <p:cNvSpPr>
              <a:spLocks noChangeArrowheads="1"/>
            </p:cNvSpPr>
            <p:nvPr/>
          </p:nvSpPr>
          <p:spPr bwMode="auto">
            <a:xfrm>
              <a:off x="3452" y="1043"/>
              <a:ext cx="588" cy="155"/>
            </a:xfrm>
            <a:prstGeom prst="rect">
              <a:avLst/>
            </a:prstGeom>
            <a:noFill/>
            <a:ln w="9525">
              <a:noFill/>
              <a:miter lim="800000"/>
              <a:headEnd/>
              <a:tailEnd/>
            </a:ln>
          </p:spPr>
          <p:txBody>
            <a:bodyPr wrap="none" lIns="0" tIns="0" rIns="0" bIns="0">
              <a:spAutoFit/>
            </a:bodyPr>
            <a:lstStyle/>
            <a:p>
              <a:r>
                <a:rPr lang="en-US" sz="1400" b="1">
                  <a:solidFill>
                    <a:srgbClr val="FFFFFF"/>
                  </a:solidFill>
                </a:rPr>
                <a:t>T1: ABC</a:t>
              </a:r>
              <a:endParaRPr lang="en-US"/>
            </a:p>
          </p:txBody>
        </p:sp>
        <p:sp>
          <p:nvSpPr>
            <p:cNvPr id="21555" name="Rectangle 433"/>
            <p:cNvSpPr>
              <a:spLocks noChangeArrowheads="1"/>
            </p:cNvSpPr>
            <p:nvPr/>
          </p:nvSpPr>
          <p:spPr bwMode="auto">
            <a:xfrm>
              <a:off x="3447" y="1039"/>
              <a:ext cx="588" cy="155"/>
            </a:xfrm>
            <a:prstGeom prst="rect">
              <a:avLst/>
            </a:prstGeom>
            <a:noFill/>
            <a:ln w="9525">
              <a:noFill/>
              <a:miter lim="800000"/>
              <a:headEnd/>
              <a:tailEnd/>
            </a:ln>
          </p:spPr>
          <p:txBody>
            <a:bodyPr wrap="none" lIns="0" tIns="0" rIns="0" bIns="0">
              <a:spAutoFit/>
            </a:bodyPr>
            <a:lstStyle/>
            <a:p>
              <a:r>
                <a:rPr lang="en-US" sz="1400" b="1">
                  <a:solidFill>
                    <a:srgbClr val="000000"/>
                  </a:solidFill>
                </a:rPr>
                <a:t>T1: ABC</a:t>
              </a:r>
              <a:endParaRPr lang="en-US"/>
            </a:p>
          </p:txBody>
        </p:sp>
        <p:sp>
          <p:nvSpPr>
            <p:cNvPr id="21556" name="Rectangle 434"/>
            <p:cNvSpPr>
              <a:spLocks noChangeArrowheads="1"/>
            </p:cNvSpPr>
            <p:nvPr/>
          </p:nvSpPr>
          <p:spPr bwMode="auto">
            <a:xfrm>
              <a:off x="3452" y="1152"/>
              <a:ext cx="492" cy="155"/>
            </a:xfrm>
            <a:prstGeom prst="rect">
              <a:avLst/>
            </a:prstGeom>
            <a:noFill/>
            <a:ln w="9525">
              <a:noFill/>
              <a:miter lim="800000"/>
              <a:headEnd/>
              <a:tailEnd/>
            </a:ln>
          </p:spPr>
          <p:txBody>
            <a:bodyPr wrap="none" lIns="0" tIns="0" rIns="0" bIns="0">
              <a:spAutoFit/>
            </a:bodyPr>
            <a:lstStyle/>
            <a:p>
              <a:r>
                <a:rPr lang="en-US" sz="1400" b="1">
                  <a:solidFill>
                    <a:srgbClr val="FFFFFF"/>
                  </a:solidFill>
                </a:rPr>
                <a:t>T2: AB</a:t>
              </a:r>
              <a:endParaRPr lang="en-US"/>
            </a:p>
          </p:txBody>
        </p:sp>
        <p:sp>
          <p:nvSpPr>
            <p:cNvPr id="21557" name="Rectangle 435"/>
            <p:cNvSpPr>
              <a:spLocks noChangeArrowheads="1"/>
            </p:cNvSpPr>
            <p:nvPr/>
          </p:nvSpPr>
          <p:spPr bwMode="auto">
            <a:xfrm>
              <a:off x="3447" y="1148"/>
              <a:ext cx="492" cy="155"/>
            </a:xfrm>
            <a:prstGeom prst="rect">
              <a:avLst/>
            </a:prstGeom>
            <a:noFill/>
            <a:ln w="9525">
              <a:noFill/>
              <a:miter lim="800000"/>
              <a:headEnd/>
              <a:tailEnd/>
            </a:ln>
          </p:spPr>
          <p:txBody>
            <a:bodyPr wrap="none" lIns="0" tIns="0" rIns="0" bIns="0">
              <a:spAutoFit/>
            </a:bodyPr>
            <a:lstStyle/>
            <a:p>
              <a:r>
                <a:rPr lang="en-US" sz="1400" b="1">
                  <a:solidFill>
                    <a:srgbClr val="000000"/>
                  </a:solidFill>
                </a:rPr>
                <a:t>T2: AB</a:t>
              </a:r>
              <a:endParaRPr lang="en-US"/>
            </a:p>
          </p:txBody>
        </p:sp>
        <p:sp>
          <p:nvSpPr>
            <p:cNvPr id="21558" name="Rectangle 436"/>
            <p:cNvSpPr>
              <a:spLocks noChangeArrowheads="1"/>
            </p:cNvSpPr>
            <p:nvPr/>
          </p:nvSpPr>
          <p:spPr bwMode="auto">
            <a:xfrm>
              <a:off x="3452" y="1261"/>
              <a:ext cx="492" cy="155"/>
            </a:xfrm>
            <a:prstGeom prst="rect">
              <a:avLst/>
            </a:prstGeom>
            <a:noFill/>
            <a:ln w="9525">
              <a:noFill/>
              <a:miter lim="800000"/>
              <a:headEnd/>
              <a:tailEnd/>
            </a:ln>
          </p:spPr>
          <p:txBody>
            <a:bodyPr wrap="none" lIns="0" tIns="0" rIns="0" bIns="0">
              <a:spAutoFit/>
            </a:bodyPr>
            <a:lstStyle/>
            <a:p>
              <a:r>
                <a:rPr lang="en-US" sz="1400" b="1">
                  <a:solidFill>
                    <a:srgbClr val="FFFFFF"/>
                  </a:solidFill>
                </a:rPr>
                <a:t>T4: AB</a:t>
              </a:r>
              <a:endParaRPr lang="en-US"/>
            </a:p>
          </p:txBody>
        </p:sp>
        <p:sp>
          <p:nvSpPr>
            <p:cNvPr id="21559" name="Rectangle 437"/>
            <p:cNvSpPr>
              <a:spLocks noChangeArrowheads="1"/>
            </p:cNvSpPr>
            <p:nvPr/>
          </p:nvSpPr>
          <p:spPr bwMode="auto">
            <a:xfrm>
              <a:off x="3447" y="1257"/>
              <a:ext cx="492" cy="155"/>
            </a:xfrm>
            <a:prstGeom prst="rect">
              <a:avLst/>
            </a:prstGeom>
            <a:noFill/>
            <a:ln w="9525">
              <a:noFill/>
              <a:miter lim="800000"/>
              <a:headEnd/>
              <a:tailEnd/>
            </a:ln>
          </p:spPr>
          <p:txBody>
            <a:bodyPr wrap="none" lIns="0" tIns="0" rIns="0" bIns="0">
              <a:spAutoFit/>
            </a:bodyPr>
            <a:lstStyle/>
            <a:p>
              <a:r>
                <a:rPr lang="en-US" sz="1400" b="1">
                  <a:solidFill>
                    <a:srgbClr val="000000"/>
                  </a:solidFill>
                </a:rPr>
                <a:t>T4: AB</a:t>
              </a:r>
              <a:endParaRPr lang="en-US"/>
            </a:p>
          </p:txBody>
        </p:sp>
        <p:sp>
          <p:nvSpPr>
            <p:cNvPr id="21560" name="Rectangle 445"/>
            <p:cNvSpPr>
              <a:spLocks noChangeArrowheads="1"/>
            </p:cNvSpPr>
            <p:nvPr/>
          </p:nvSpPr>
          <p:spPr bwMode="auto">
            <a:xfrm>
              <a:off x="4725" y="643"/>
              <a:ext cx="674" cy="177"/>
            </a:xfrm>
            <a:prstGeom prst="rect">
              <a:avLst/>
            </a:prstGeom>
            <a:noFill/>
            <a:ln w="9525">
              <a:noFill/>
              <a:miter lim="800000"/>
              <a:headEnd/>
              <a:tailEnd/>
            </a:ln>
          </p:spPr>
          <p:txBody>
            <a:bodyPr wrap="none" lIns="0" tIns="0" rIns="0" bIns="0">
              <a:spAutoFit/>
            </a:bodyPr>
            <a:lstStyle/>
            <a:p>
              <a:r>
                <a:rPr lang="en-US" sz="1500" b="1">
                  <a:solidFill>
                    <a:srgbClr val="000000"/>
                  </a:solidFill>
                </a:rPr>
                <a:t>T1: ABC</a:t>
              </a:r>
              <a:endParaRPr lang="en-US"/>
            </a:p>
          </p:txBody>
        </p:sp>
        <p:sp>
          <p:nvSpPr>
            <p:cNvPr id="21561" name="Rectangle 447"/>
            <p:cNvSpPr>
              <a:spLocks noChangeArrowheads="1"/>
            </p:cNvSpPr>
            <p:nvPr/>
          </p:nvSpPr>
          <p:spPr bwMode="auto">
            <a:xfrm>
              <a:off x="4725" y="752"/>
              <a:ext cx="564" cy="177"/>
            </a:xfrm>
            <a:prstGeom prst="rect">
              <a:avLst/>
            </a:prstGeom>
            <a:noFill/>
            <a:ln w="9525">
              <a:noFill/>
              <a:miter lim="800000"/>
              <a:headEnd/>
              <a:tailEnd/>
            </a:ln>
          </p:spPr>
          <p:txBody>
            <a:bodyPr wrap="none" lIns="0" tIns="0" rIns="0" bIns="0">
              <a:spAutoFit/>
            </a:bodyPr>
            <a:lstStyle/>
            <a:p>
              <a:r>
                <a:rPr lang="en-US" sz="1500" b="1">
                  <a:solidFill>
                    <a:srgbClr val="000000"/>
                  </a:solidFill>
                </a:rPr>
                <a:t>T2: AB</a:t>
              </a:r>
              <a:endParaRPr lang="en-US"/>
            </a:p>
          </p:txBody>
        </p:sp>
        <p:sp>
          <p:nvSpPr>
            <p:cNvPr id="21562" name="Rectangle 448"/>
            <p:cNvSpPr>
              <a:spLocks noChangeArrowheads="1"/>
            </p:cNvSpPr>
            <p:nvPr/>
          </p:nvSpPr>
          <p:spPr bwMode="auto">
            <a:xfrm>
              <a:off x="4574" y="1050"/>
              <a:ext cx="0" cy="174"/>
            </a:xfrm>
            <a:prstGeom prst="rect">
              <a:avLst/>
            </a:prstGeom>
            <a:noFill/>
            <a:ln w="9525">
              <a:noFill/>
              <a:miter lim="800000"/>
              <a:headEnd/>
              <a:tailEnd/>
            </a:ln>
          </p:spPr>
          <p:txBody>
            <a:bodyPr wrap="none" lIns="0" tIns="0" rIns="0" bIns="0">
              <a:spAutoFit/>
            </a:bodyPr>
            <a:lstStyle/>
            <a:p>
              <a:endParaRPr lang="en-US"/>
            </a:p>
          </p:txBody>
        </p:sp>
        <p:sp>
          <p:nvSpPr>
            <p:cNvPr id="21563" name="Rectangle 449"/>
            <p:cNvSpPr>
              <a:spLocks noChangeArrowheads="1"/>
            </p:cNvSpPr>
            <p:nvPr/>
          </p:nvSpPr>
          <p:spPr bwMode="auto">
            <a:xfrm>
              <a:off x="4725" y="861"/>
              <a:ext cx="564" cy="177"/>
            </a:xfrm>
            <a:prstGeom prst="rect">
              <a:avLst/>
            </a:prstGeom>
            <a:noFill/>
            <a:ln w="9525">
              <a:noFill/>
              <a:miter lim="800000"/>
              <a:headEnd/>
              <a:tailEnd/>
            </a:ln>
          </p:spPr>
          <p:txBody>
            <a:bodyPr wrap="none" lIns="0" tIns="0" rIns="0" bIns="0">
              <a:spAutoFit/>
            </a:bodyPr>
            <a:lstStyle/>
            <a:p>
              <a:r>
                <a:rPr lang="en-US" sz="1500" b="1">
                  <a:solidFill>
                    <a:srgbClr val="000000"/>
                  </a:solidFill>
                </a:rPr>
                <a:t>T4: AB</a:t>
              </a:r>
              <a:endParaRPr lang="en-US"/>
            </a:p>
          </p:txBody>
        </p:sp>
        <p:sp>
          <p:nvSpPr>
            <p:cNvPr id="21564" name="Rectangle 450"/>
            <p:cNvSpPr>
              <a:spLocks noChangeArrowheads="1"/>
            </p:cNvSpPr>
            <p:nvPr/>
          </p:nvSpPr>
          <p:spPr bwMode="auto">
            <a:xfrm>
              <a:off x="3452" y="1370"/>
              <a:ext cx="397" cy="155"/>
            </a:xfrm>
            <a:prstGeom prst="rect">
              <a:avLst/>
            </a:prstGeom>
            <a:noFill/>
            <a:ln w="9525">
              <a:noFill/>
              <a:miter lim="800000"/>
              <a:headEnd/>
              <a:tailEnd/>
            </a:ln>
          </p:spPr>
          <p:txBody>
            <a:bodyPr wrap="none" lIns="0" tIns="0" rIns="0" bIns="0">
              <a:spAutoFit/>
            </a:bodyPr>
            <a:lstStyle/>
            <a:p>
              <a:r>
                <a:rPr lang="en-US" sz="1400" b="1">
                  <a:solidFill>
                    <a:srgbClr val="000000"/>
                  </a:solidFill>
                </a:rPr>
                <a:t>T2: C</a:t>
              </a:r>
              <a:endParaRPr lang="en-US"/>
            </a:p>
          </p:txBody>
        </p:sp>
        <p:sp>
          <p:nvSpPr>
            <p:cNvPr id="21565" name="Rectangle 451"/>
            <p:cNvSpPr>
              <a:spLocks noChangeArrowheads="1"/>
            </p:cNvSpPr>
            <p:nvPr/>
          </p:nvSpPr>
          <p:spPr bwMode="auto">
            <a:xfrm>
              <a:off x="3447" y="1366"/>
              <a:ext cx="397" cy="155"/>
            </a:xfrm>
            <a:prstGeom prst="rect">
              <a:avLst/>
            </a:prstGeom>
            <a:noFill/>
            <a:ln w="9525">
              <a:noFill/>
              <a:miter lim="800000"/>
              <a:headEnd/>
              <a:tailEnd/>
            </a:ln>
          </p:spPr>
          <p:txBody>
            <a:bodyPr wrap="none" lIns="0" tIns="0" rIns="0" bIns="0">
              <a:spAutoFit/>
            </a:bodyPr>
            <a:lstStyle/>
            <a:p>
              <a:r>
                <a:rPr lang="en-US" sz="1400" b="1">
                  <a:solidFill>
                    <a:srgbClr val="00279F"/>
                  </a:solidFill>
                </a:rPr>
                <a:t>T2: C</a:t>
              </a:r>
              <a:endParaRPr lang="en-US"/>
            </a:p>
          </p:txBody>
        </p:sp>
        <p:sp>
          <p:nvSpPr>
            <p:cNvPr id="21566" name="Rectangle 452"/>
            <p:cNvSpPr>
              <a:spLocks noChangeArrowheads="1"/>
            </p:cNvSpPr>
            <p:nvPr/>
          </p:nvSpPr>
          <p:spPr bwMode="auto">
            <a:xfrm>
              <a:off x="3452" y="1479"/>
              <a:ext cx="588" cy="155"/>
            </a:xfrm>
            <a:prstGeom prst="rect">
              <a:avLst/>
            </a:prstGeom>
            <a:noFill/>
            <a:ln w="9525">
              <a:noFill/>
              <a:miter lim="800000"/>
              <a:headEnd/>
              <a:tailEnd/>
            </a:ln>
          </p:spPr>
          <p:txBody>
            <a:bodyPr wrap="none" lIns="0" tIns="0" rIns="0" bIns="0">
              <a:spAutoFit/>
            </a:bodyPr>
            <a:lstStyle/>
            <a:p>
              <a:r>
                <a:rPr lang="en-US" sz="1400" b="1">
                  <a:solidFill>
                    <a:srgbClr val="000000"/>
                  </a:solidFill>
                </a:rPr>
                <a:t>T3: ABC</a:t>
              </a:r>
              <a:endParaRPr lang="en-US"/>
            </a:p>
          </p:txBody>
        </p:sp>
        <p:sp>
          <p:nvSpPr>
            <p:cNvPr id="21567" name="Rectangle 453"/>
            <p:cNvSpPr>
              <a:spLocks noChangeArrowheads="1"/>
            </p:cNvSpPr>
            <p:nvPr/>
          </p:nvSpPr>
          <p:spPr bwMode="auto">
            <a:xfrm>
              <a:off x="3447" y="1474"/>
              <a:ext cx="588" cy="155"/>
            </a:xfrm>
            <a:prstGeom prst="rect">
              <a:avLst/>
            </a:prstGeom>
            <a:noFill/>
            <a:ln w="9525">
              <a:noFill/>
              <a:miter lim="800000"/>
              <a:headEnd/>
              <a:tailEnd/>
            </a:ln>
          </p:spPr>
          <p:txBody>
            <a:bodyPr wrap="none" lIns="0" tIns="0" rIns="0" bIns="0">
              <a:spAutoFit/>
            </a:bodyPr>
            <a:lstStyle/>
            <a:p>
              <a:r>
                <a:rPr lang="en-US" sz="1400" b="1">
                  <a:solidFill>
                    <a:srgbClr val="00279F"/>
                  </a:solidFill>
                </a:rPr>
                <a:t>T3: ABC</a:t>
              </a:r>
              <a:endParaRPr lang="en-US"/>
            </a:p>
          </p:txBody>
        </p:sp>
        <p:grpSp>
          <p:nvGrpSpPr>
            <p:cNvPr id="21568" name="Group 458"/>
            <p:cNvGrpSpPr>
              <a:grpSpLocks/>
            </p:cNvGrpSpPr>
            <p:nvPr/>
          </p:nvGrpSpPr>
          <p:grpSpPr bwMode="auto">
            <a:xfrm>
              <a:off x="3781" y="3080"/>
              <a:ext cx="606" cy="235"/>
              <a:chOff x="3781" y="3080"/>
              <a:chExt cx="606" cy="235"/>
            </a:xfrm>
          </p:grpSpPr>
          <p:grpSp>
            <p:nvGrpSpPr>
              <p:cNvPr id="21615" name="Group 456"/>
              <p:cNvGrpSpPr>
                <a:grpSpLocks/>
              </p:cNvGrpSpPr>
              <p:nvPr/>
            </p:nvGrpSpPr>
            <p:grpSpPr bwMode="auto">
              <a:xfrm>
                <a:off x="3781" y="3080"/>
                <a:ext cx="606" cy="235"/>
                <a:chOff x="3781" y="3080"/>
                <a:chExt cx="606" cy="235"/>
              </a:xfrm>
            </p:grpSpPr>
            <p:sp>
              <p:nvSpPr>
                <p:cNvPr id="21617" name="Freeform 454"/>
                <p:cNvSpPr>
                  <a:spLocks noEditPoints="1"/>
                </p:cNvSpPr>
                <p:nvPr/>
              </p:nvSpPr>
              <p:spPr bwMode="auto">
                <a:xfrm>
                  <a:off x="3781" y="3080"/>
                  <a:ext cx="606" cy="235"/>
                </a:xfrm>
                <a:custGeom>
                  <a:avLst/>
                  <a:gdLst>
                    <a:gd name="T0" fmla="*/ 0 w 2812"/>
                    <a:gd name="T1" fmla="*/ 0 h 1296"/>
                    <a:gd name="T2" fmla="*/ 0 w 2812"/>
                    <a:gd name="T3" fmla="*/ 0 h 1296"/>
                    <a:gd name="T4" fmla="*/ 0 w 2812"/>
                    <a:gd name="T5" fmla="*/ 0 h 1296"/>
                    <a:gd name="T6" fmla="*/ 0 w 2812"/>
                    <a:gd name="T7" fmla="*/ 0 h 1296"/>
                    <a:gd name="T8" fmla="*/ 0 w 2812"/>
                    <a:gd name="T9" fmla="*/ 0 h 1296"/>
                    <a:gd name="T10" fmla="*/ 0 w 2812"/>
                    <a:gd name="T11" fmla="*/ 0 h 1296"/>
                    <a:gd name="T12" fmla="*/ 0 w 2812"/>
                    <a:gd name="T13" fmla="*/ 0 h 1296"/>
                    <a:gd name="T14" fmla="*/ 0 w 2812"/>
                    <a:gd name="T15" fmla="*/ 0 h 1296"/>
                    <a:gd name="T16" fmla="*/ 0 w 2812"/>
                    <a:gd name="T17" fmla="*/ 0 h 1296"/>
                    <a:gd name="T18" fmla="*/ 0 w 2812"/>
                    <a:gd name="T19" fmla="*/ 0 h 1296"/>
                    <a:gd name="T20" fmla="*/ 0 w 2812"/>
                    <a:gd name="T21" fmla="*/ 0 h 1296"/>
                    <a:gd name="T22" fmla="*/ 0 w 2812"/>
                    <a:gd name="T23" fmla="*/ 0 h 1296"/>
                    <a:gd name="T24" fmla="*/ 0 w 2812"/>
                    <a:gd name="T25" fmla="*/ 0 h 1296"/>
                    <a:gd name="T26" fmla="*/ 0 w 2812"/>
                    <a:gd name="T27" fmla="*/ 0 h 129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812"/>
                    <a:gd name="T43" fmla="*/ 0 h 1296"/>
                    <a:gd name="T44" fmla="*/ 2812 w 2812"/>
                    <a:gd name="T45" fmla="*/ 1296 h 129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812" h="1296">
                      <a:moveTo>
                        <a:pt x="159" y="1287"/>
                      </a:moveTo>
                      <a:cubicBezTo>
                        <a:pt x="72" y="1287"/>
                        <a:pt x="0" y="999"/>
                        <a:pt x="2" y="644"/>
                      </a:cubicBezTo>
                      <a:cubicBezTo>
                        <a:pt x="3" y="287"/>
                        <a:pt x="76" y="0"/>
                        <a:pt x="164" y="0"/>
                      </a:cubicBezTo>
                      <a:cubicBezTo>
                        <a:pt x="164" y="0"/>
                        <a:pt x="164" y="0"/>
                        <a:pt x="164" y="0"/>
                      </a:cubicBezTo>
                      <a:cubicBezTo>
                        <a:pt x="253" y="0"/>
                        <a:pt x="325" y="288"/>
                        <a:pt x="323" y="644"/>
                      </a:cubicBezTo>
                      <a:cubicBezTo>
                        <a:pt x="322" y="999"/>
                        <a:pt x="248" y="1287"/>
                        <a:pt x="159" y="1287"/>
                      </a:cubicBezTo>
                      <a:close/>
                      <a:moveTo>
                        <a:pt x="2648" y="1296"/>
                      </a:moveTo>
                      <a:cubicBezTo>
                        <a:pt x="2738" y="1296"/>
                        <a:pt x="2811" y="1008"/>
                        <a:pt x="2812" y="653"/>
                      </a:cubicBezTo>
                      <a:cubicBezTo>
                        <a:pt x="2812" y="298"/>
                        <a:pt x="2742" y="8"/>
                        <a:pt x="2653" y="8"/>
                      </a:cubicBezTo>
                      <a:cubicBezTo>
                        <a:pt x="2653" y="8"/>
                        <a:pt x="2653" y="8"/>
                        <a:pt x="2653" y="8"/>
                      </a:cubicBezTo>
                      <a:lnTo>
                        <a:pt x="164" y="0"/>
                      </a:lnTo>
                      <a:cubicBezTo>
                        <a:pt x="253" y="0"/>
                        <a:pt x="325" y="288"/>
                        <a:pt x="323" y="644"/>
                      </a:cubicBezTo>
                      <a:cubicBezTo>
                        <a:pt x="322" y="999"/>
                        <a:pt x="248" y="1287"/>
                        <a:pt x="159" y="1287"/>
                      </a:cubicBezTo>
                      <a:lnTo>
                        <a:pt x="2648" y="1296"/>
                      </a:lnTo>
                      <a:close/>
                    </a:path>
                  </a:pathLst>
                </a:custGeom>
                <a:solidFill>
                  <a:srgbClr val="FFFF99"/>
                </a:solidFill>
                <a:ln w="0">
                  <a:solidFill>
                    <a:srgbClr val="000000"/>
                  </a:solidFill>
                  <a:round/>
                  <a:headEnd/>
                  <a:tailEnd/>
                </a:ln>
              </p:spPr>
              <p:txBody>
                <a:bodyPr/>
                <a:lstStyle/>
                <a:p>
                  <a:endParaRPr lang="en-US"/>
                </a:p>
              </p:txBody>
            </p:sp>
            <p:sp>
              <p:nvSpPr>
                <p:cNvPr id="21618" name="Freeform 455"/>
                <p:cNvSpPr>
                  <a:spLocks noEditPoints="1"/>
                </p:cNvSpPr>
                <p:nvPr/>
              </p:nvSpPr>
              <p:spPr bwMode="auto">
                <a:xfrm>
                  <a:off x="3781" y="3080"/>
                  <a:ext cx="606" cy="235"/>
                </a:xfrm>
                <a:custGeom>
                  <a:avLst/>
                  <a:gdLst>
                    <a:gd name="T0" fmla="*/ 0 w 2812"/>
                    <a:gd name="T1" fmla="*/ 0 h 1296"/>
                    <a:gd name="T2" fmla="*/ 0 w 2812"/>
                    <a:gd name="T3" fmla="*/ 0 h 1296"/>
                    <a:gd name="T4" fmla="*/ 0 w 2812"/>
                    <a:gd name="T5" fmla="*/ 0 h 1296"/>
                    <a:gd name="T6" fmla="*/ 0 w 2812"/>
                    <a:gd name="T7" fmla="*/ 0 h 1296"/>
                    <a:gd name="T8" fmla="*/ 0 w 2812"/>
                    <a:gd name="T9" fmla="*/ 0 h 1296"/>
                    <a:gd name="T10" fmla="*/ 0 w 2812"/>
                    <a:gd name="T11" fmla="*/ 0 h 1296"/>
                    <a:gd name="T12" fmla="*/ 0 w 2812"/>
                    <a:gd name="T13" fmla="*/ 0 h 1296"/>
                    <a:gd name="T14" fmla="*/ 0 w 2812"/>
                    <a:gd name="T15" fmla="*/ 0 h 1296"/>
                    <a:gd name="T16" fmla="*/ 0 w 2812"/>
                    <a:gd name="T17" fmla="*/ 0 h 1296"/>
                    <a:gd name="T18" fmla="*/ 0 w 2812"/>
                    <a:gd name="T19" fmla="*/ 0 h 1296"/>
                    <a:gd name="T20" fmla="*/ 0 w 2812"/>
                    <a:gd name="T21" fmla="*/ 0 h 1296"/>
                    <a:gd name="T22" fmla="*/ 0 w 2812"/>
                    <a:gd name="T23" fmla="*/ 0 h 1296"/>
                    <a:gd name="T24" fmla="*/ 0 w 2812"/>
                    <a:gd name="T25" fmla="*/ 0 h 1296"/>
                    <a:gd name="T26" fmla="*/ 0 w 2812"/>
                    <a:gd name="T27" fmla="*/ 0 h 129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812"/>
                    <a:gd name="T43" fmla="*/ 0 h 1296"/>
                    <a:gd name="T44" fmla="*/ 2812 w 2812"/>
                    <a:gd name="T45" fmla="*/ 1296 h 129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812" h="1296">
                      <a:moveTo>
                        <a:pt x="159" y="1287"/>
                      </a:moveTo>
                      <a:cubicBezTo>
                        <a:pt x="72" y="1287"/>
                        <a:pt x="0" y="999"/>
                        <a:pt x="2" y="644"/>
                      </a:cubicBezTo>
                      <a:cubicBezTo>
                        <a:pt x="3" y="287"/>
                        <a:pt x="76" y="0"/>
                        <a:pt x="164" y="0"/>
                      </a:cubicBezTo>
                      <a:cubicBezTo>
                        <a:pt x="164" y="0"/>
                        <a:pt x="164" y="0"/>
                        <a:pt x="164" y="0"/>
                      </a:cubicBezTo>
                      <a:cubicBezTo>
                        <a:pt x="253" y="0"/>
                        <a:pt x="325" y="288"/>
                        <a:pt x="323" y="644"/>
                      </a:cubicBezTo>
                      <a:cubicBezTo>
                        <a:pt x="322" y="999"/>
                        <a:pt x="248" y="1287"/>
                        <a:pt x="159" y="1287"/>
                      </a:cubicBezTo>
                      <a:close/>
                      <a:moveTo>
                        <a:pt x="2648" y="1296"/>
                      </a:moveTo>
                      <a:cubicBezTo>
                        <a:pt x="2738" y="1296"/>
                        <a:pt x="2811" y="1008"/>
                        <a:pt x="2812" y="653"/>
                      </a:cubicBezTo>
                      <a:cubicBezTo>
                        <a:pt x="2812" y="298"/>
                        <a:pt x="2742" y="8"/>
                        <a:pt x="2653" y="8"/>
                      </a:cubicBezTo>
                      <a:cubicBezTo>
                        <a:pt x="2653" y="8"/>
                        <a:pt x="2653" y="8"/>
                        <a:pt x="2653" y="8"/>
                      </a:cubicBezTo>
                      <a:lnTo>
                        <a:pt x="164" y="0"/>
                      </a:lnTo>
                      <a:cubicBezTo>
                        <a:pt x="253" y="0"/>
                        <a:pt x="325" y="288"/>
                        <a:pt x="323" y="644"/>
                      </a:cubicBezTo>
                      <a:cubicBezTo>
                        <a:pt x="322" y="999"/>
                        <a:pt x="248" y="1287"/>
                        <a:pt x="159" y="1287"/>
                      </a:cubicBezTo>
                      <a:lnTo>
                        <a:pt x="2648" y="1296"/>
                      </a:lnTo>
                      <a:close/>
                    </a:path>
                  </a:pathLst>
                </a:custGeom>
                <a:noFill/>
                <a:ln w="1" cap="rnd">
                  <a:solidFill>
                    <a:srgbClr val="000000"/>
                  </a:solidFill>
                  <a:round/>
                  <a:headEnd/>
                  <a:tailEnd/>
                </a:ln>
              </p:spPr>
              <p:txBody>
                <a:bodyPr/>
                <a:lstStyle/>
                <a:p>
                  <a:endParaRPr lang="en-US"/>
                </a:p>
              </p:txBody>
            </p:sp>
          </p:grpSp>
          <p:sp>
            <p:nvSpPr>
              <p:cNvPr id="21616" name="Rectangle 457"/>
              <p:cNvSpPr>
                <a:spLocks noChangeArrowheads="1"/>
              </p:cNvSpPr>
              <p:nvPr/>
            </p:nvSpPr>
            <p:spPr bwMode="auto">
              <a:xfrm>
                <a:off x="4082" y="3125"/>
                <a:ext cx="183" cy="177"/>
              </a:xfrm>
              <a:prstGeom prst="rect">
                <a:avLst/>
              </a:prstGeom>
              <a:noFill/>
              <a:ln w="9525">
                <a:noFill/>
                <a:miter lim="800000"/>
                <a:headEnd/>
                <a:tailEnd/>
              </a:ln>
            </p:spPr>
            <p:txBody>
              <a:bodyPr wrap="none" lIns="0" tIns="0" rIns="0" bIns="0">
                <a:spAutoFit/>
              </a:bodyPr>
              <a:lstStyle/>
              <a:p>
                <a:r>
                  <a:rPr lang="en-US" sz="1500" b="1">
                    <a:solidFill>
                      <a:srgbClr val="000000"/>
                    </a:solidFill>
                  </a:rPr>
                  <a:t>B</a:t>
                </a:r>
                <a:endParaRPr lang="en-US"/>
              </a:p>
            </p:txBody>
          </p:sp>
        </p:grpSp>
        <p:grpSp>
          <p:nvGrpSpPr>
            <p:cNvPr id="21569" name="Group 463"/>
            <p:cNvGrpSpPr>
              <a:grpSpLocks/>
            </p:cNvGrpSpPr>
            <p:nvPr/>
          </p:nvGrpSpPr>
          <p:grpSpPr bwMode="auto">
            <a:xfrm>
              <a:off x="3198" y="3080"/>
              <a:ext cx="618" cy="235"/>
              <a:chOff x="3198" y="3080"/>
              <a:chExt cx="618" cy="235"/>
            </a:xfrm>
          </p:grpSpPr>
          <p:grpSp>
            <p:nvGrpSpPr>
              <p:cNvPr id="21611" name="Group 461"/>
              <p:cNvGrpSpPr>
                <a:grpSpLocks/>
              </p:cNvGrpSpPr>
              <p:nvPr/>
            </p:nvGrpSpPr>
            <p:grpSpPr bwMode="auto">
              <a:xfrm>
                <a:off x="3198" y="3080"/>
                <a:ext cx="618" cy="235"/>
                <a:chOff x="3198" y="3080"/>
                <a:chExt cx="618" cy="235"/>
              </a:xfrm>
            </p:grpSpPr>
            <p:sp>
              <p:nvSpPr>
                <p:cNvPr id="21613" name="Freeform 459"/>
                <p:cNvSpPr>
                  <a:spLocks noEditPoints="1"/>
                </p:cNvSpPr>
                <p:nvPr/>
              </p:nvSpPr>
              <p:spPr bwMode="auto">
                <a:xfrm>
                  <a:off x="3198" y="3080"/>
                  <a:ext cx="618" cy="235"/>
                </a:xfrm>
                <a:custGeom>
                  <a:avLst/>
                  <a:gdLst>
                    <a:gd name="T0" fmla="*/ 0 w 2862"/>
                    <a:gd name="T1" fmla="*/ 0 h 1296"/>
                    <a:gd name="T2" fmla="*/ 0 w 2862"/>
                    <a:gd name="T3" fmla="*/ 0 h 1296"/>
                    <a:gd name="T4" fmla="*/ 0 w 2862"/>
                    <a:gd name="T5" fmla="*/ 0 h 1296"/>
                    <a:gd name="T6" fmla="*/ 0 w 2862"/>
                    <a:gd name="T7" fmla="*/ 0 h 1296"/>
                    <a:gd name="T8" fmla="*/ 0 w 2862"/>
                    <a:gd name="T9" fmla="*/ 0 h 1296"/>
                    <a:gd name="T10" fmla="*/ 0 w 2862"/>
                    <a:gd name="T11" fmla="*/ 0 h 1296"/>
                    <a:gd name="T12" fmla="*/ 0 w 2862"/>
                    <a:gd name="T13" fmla="*/ 0 h 1296"/>
                    <a:gd name="T14" fmla="*/ 0 w 2862"/>
                    <a:gd name="T15" fmla="*/ 0 h 1296"/>
                    <a:gd name="T16" fmla="*/ 0 w 2862"/>
                    <a:gd name="T17" fmla="*/ 0 h 1296"/>
                    <a:gd name="T18" fmla="*/ 0 w 2862"/>
                    <a:gd name="T19" fmla="*/ 0 h 1296"/>
                    <a:gd name="T20" fmla="*/ 0 w 2862"/>
                    <a:gd name="T21" fmla="*/ 0 h 1296"/>
                    <a:gd name="T22" fmla="*/ 0 w 2862"/>
                    <a:gd name="T23" fmla="*/ 0 h 1296"/>
                    <a:gd name="T24" fmla="*/ 0 w 2862"/>
                    <a:gd name="T25" fmla="*/ 0 h 1296"/>
                    <a:gd name="T26" fmla="*/ 0 w 2862"/>
                    <a:gd name="T27" fmla="*/ 0 h 129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862"/>
                    <a:gd name="T43" fmla="*/ 0 h 1296"/>
                    <a:gd name="T44" fmla="*/ 2862 w 2862"/>
                    <a:gd name="T45" fmla="*/ 1296 h 129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862" h="1296">
                      <a:moveTo>
                        <a:pt x="160" y="1287"/>
                      </a:moveTo>
                      <a:cubicBezTo>
                        <a:pt x="70" y="1287"/>
                        <a:pt x="0" y="999"/>
                        <a:pt x="2" y="644"/>
                      </a:cubicBezTo>
                      <a:cubicBezTo>
                        <a:pt x="3" y="288"/>
                        <a:pt x="75" y="0"/>
                        <a:pt x="164" y="2"/>
                      </a:cubicBezTo>
                      <a:cubicBezTo>
                        <a:pt x="164" y="2"/>
                        <a:pt x="164" y="2"/>
                        <a:pt x="164" y="2"/>
                      </a:cubicBezTo>
                      <a:cubicBezTo>
                        <a:pt x="253" y="2"/>
                        <a:pt x="324" y="290"/>
                        <a:pt x="324" y="644"/>
                      </a:cubicBezTo>
                      <a:cubicBezTo>
                        <a:pt x="322" y="999"/>
                        <a:pt x="249" y="1287"/>
                        <a:pt x="160" y="1287"/>
                      </a:cubicBezTo>
                      <a:close/>
                      <a:moveTo>
                        <a:pt x="2698" y="1296"/>
                      </a:moveTo>
                      <a:cubicBezTo>
                        <a:pt x="2787" y="1296"/>
                        <a:pt x="2861" y="1009"/>
                        <a:pt x="2862" y="654"/>
                      </a:cubicBezTo>
                      <a:cubicBezTo>
                        <a:pt x="2862" y="299"/>
                        <a:pt x="2792" y="11"/>
                        <a:pt x="2703" y="10"/>
                      </a:cubicBezTo>
                      <a:cubicBezTo>
                        <a:pt x="2703" y="10"/>
                        <a:pt x="2703" y="10"/>
                        <a:pt x="2703" y="10"/>
                      </a:cubicBezTo>
                      <a:lnTo>
                        <a:pt x="164" y="2"/>
                      </a:lnTo>
                      <a:cubicBezTo>
                        <a:pt x="253" y="2"/>
                        <a:pt x="324" y="290"/>
                        <a:pt x="324" y="644"/>
                      </a:cubicBezTo>
                      <a:cubicBezTo>
                        <a:pt x="322" y="999"/>
                        <a:pt x="249" y="1287"/>
                        <a:pt x="160" y="1287"/>
                      </a:cubicBezTo>
                      <a:lnTo>
                        <a:pt x="2698" y="1296"/>
                      </a:lnTo>
                      <a:close/>
                    </a:path>
                  </a:pathLst>
                </a:custGeom>
                <a:solidFill>
                  <a:srgbClr val="99CCFF"/>
                </a:solidFill>
                <a:ln w="0">
                  <a:solidFill>
                    <a:srgbClr val="000000"/>
                  </a:solidFill>
                  <a:round/>
                  <a:headEnd/>
                  <a:tailEnd/>
                </a:ln>
              </p:spPr>
              <p:txBody>
                <a:bodyPr/>
                <a:lstStyle/>
                <a:p>
                  <a:endParaRPr lang="en-US"/>
                </a:p>
              </p:txBody>
            </p:sp>
            <p:sp>
              <p:nvSpPr>
                <p:cNvPr id="21614" name="Freeform 460"/>
                <p:cNvSpPr>
                  <a:spLocks noEditPoints="1"/>
                </p:cNvSpPr>
                <p:nvPr/>
              </p:nvSpPr>
              <p:spPr bwMode="auto">
                <a:xfrm>
                  <a:off x="3198" y="3080"/>
                  <a:ext cx="618" cy="235"/>
                </a:xfrm>
                <a:custGeom>
                  <a:avLst/>
                  <a:gdLst>
                    <a:gd name="T0" fmla="*/ 0 w 2862"/>
                    <a:gd name="T1" fmla="*/ 0 h 1296"/>
                    <a:gd name="T2" fmla="*/ 0 w 2862"/>
                    <a:gd name="T3" fmla="*/ 0 h 1296"/>
                    <a:gd name="T4" fmla="*/ 0 w 2862"/>
                    <a:gd name="T5" fmla="*/ 0 h 1296"/>
                    <a:gd name="T6" fmla="*/ 0 w 2862"/>
                    <a:gd name="T7" fmla="*/ 0 h 1296"/>
                    <a:gd name="T8" fmla="*/ 0 w 2862"/>
                    <a:gd name="T9" fmla="*/ 0 h 1296"/>
                    <a:gd name="T10" fmla="*/ 0 w 2862"/>
                    <a:gd name="T11" fmla="*/ 0 h 1296"/>
                    <a:gd name="T12" fmla="*/ 0 w 2862"/>
                    <a:gd name="T13" fmla="*/ 0 h 1296"/>
                    <a:gd name="T14" fmla="*/ 0 w 2862"/>
                    <a:gd name="T15" fmla="*/ 0 h 1296"/>
                    <a:gd name="T16" fmla="*/ 0 w 2862"/>
                    <a:gd name="T17" fmla="*/ 0 h 1296"/>
                    <a:gd name="T18" fmla="*/ 0 w 2862"/>
                    <a:gd name="T19" fmla="*/ 0 h 1296"/>
                    <a:gd name="T20" fmla="*/ 0 w 2862"/>
                    <a:gd name="T21" fmla="*/ 0 h 1296"/>
                    <a:gd name="T22" fmla="*/ 0 w 2862"/>
                    <a:gd name="T23" fmla="*/ 0 h 1296"/>
                    <a:gd name="T24" fmla="*/ 0 w 2862"/>
                    <a:gd name="T25" fmla="*/ 0 h 1296"/>
                    <a:gd name="T26" fmla="*/ 0 w 2862"/>
                    <a:gd name="T27" fmla="*/ 0 h 129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862"/>
                    <a:gd name="T43" fmla="*/ 0 h 1296"/>
                    <a:gd name="T44" fmla="*/ 2862 w 2862"/>
                    <a:gd name="T45" fmla="*/ 1296 h 129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862" h="1296">
                      <a:moveTo>
                        <a:pt x="160" y="1287"/>
                      </a:moveTo>
                      <a:cubicBezTo>
                        <a:pt x="70" y="1287"/>
                        <a:pt x="0" y="999"/>
                        <a:pt x="2" y="644"/>
                      </a:cubicBezTo>
                      <a:cubicBezTo>
                        <a:pt x="3" y="288"/>
                        <a:pt x="75" y="0"/>
                        <a:pt x="164" y="2"/>
                      </a:cubicBezTo>
                      <a:cubicBezTo>
                        <a:pt x="164" y="2"/>
                        <a:pt x="164" y="2"/>
                        <a:pt x="164" y="2"/>
                      </a:cubicBezTo>
                      <a:cubicBezTo>
                        <a:pt x="253" y="2"/>
                        <a:pt x="324" y="290"/>
                        <a:pt x="324" y="644"/>
                      </a:cubicBezTo>
                      <a:cubicBezTo>
                        <a:pt x="322" y="999"/>
                        <a:pt x="249" y="1287"/>
                        <a:pt x="160" y="1287"/>
                      </a:cubicBezTo>
                      <a:close/>
                      <a:moveTo>
                        <a:pt x="2698" y="1296"/>
                      </a:moveTo>
                      <a:cubicBezTo>
                        <a:pt x="2787" y="1296"/>
                        <a:pt x="2861" y="1009"/>
                        <a:pt x="2862" y="654"/>
                      </a:cubicBezTo>
                      <a:cubicBezTo>
                        <a:pt x="2862" y="299"/>
                        <a:pt x="2792" y="11"/>
                        <a:pt x="2703" y="10"/>
                      </a:cubicBezTo>
                      <a:cubicBezTo>
                        <a:pt x="2703" y="10"/>
                        <a:pt x="2703" y="10"/>
                        <a:pt x="2703" y="10"/>
                      </a:cubicBezTo>
                      <a:lnTo>
                        <a:pt x="164" y="2"/>
                      </a:lnTo>
                      <a:cubicBezTo>
                        <a:pt x="253" y="2"/>
                        <a:pt x="324" y="290"/>
                        <a:pt x="324" y="644"/>
                      </a:cubicBezTo>
                      <a:cubicBezTo>
                        <a:pt x="322" y="999"/>
                        <a:pt x="249" y="1287"/>
                        <a:pt x="160" y="1287"/>
                      </a:cubicBezTo>
                      <a:lnTo>
                        <a:pt x="2698" y="1296"/>
                      </a:lnTo>
                      <a:close/>
                    </a:path>
                  </a:pathLst>
                </a:custGeom>
                <a:noFill/>
                <a:ln w="1" cap="rnd">
                  <a:solidFill>
                    <a:srgbClr val="000000"/>
                  </a:solidFill>
                  <a:round/>
                  <a:headEnd/>
                  <a:tailEnd/>
                </a:ln>
              </p:spPr>
              <p:txBody>
                <a:bodyPr/>
                <a:lstStyle/>
                <a:p>
                  <a:endParaRPr lang="en-US"/>
                </a:p>
              </p:txBody>
            </p:sp>
          </p:grpSp>
          <p:sp>
            <p:nvSpPr>
              <p:cNvPr id="21612" name="Rectangle 462"/>
              <p:cNvSpPr>
                <a:spLocks noChangeArrowheads="1"/>
              </p:cNvSpPr>
              <p:nvPr/>
            </p:nvSpPr>
            <p:spPr bwMode="auto">
              <a:xfrm>
                <a:off x="3505" y="3125"/>
                <a:ext cx="183" cy="177"/>
              </a:xfrm>
              <a:prstGeom prst="rect">
                <a:avLst/>
              </a:prstGeom>
              <a:noFill/>
              <a:ln w="9525">
                <a:noFill/>
                <a:miter lim="800000"/>
                <a:headEnd/>
                <a:tailEnd/>
              </a:ln>
            </p:spPr>
            <p:txBody>
              <a:bodyPr wrap="none" lIns="0" tIns="0" rIns="0" bIns="0">
                <a:spAutoFit/>
              </a:bodyPr>
              <a:lstStyle/>
              <a:p>
                <a:r>
                  <a:rPr lang="en-US" sz="1500" b="1">
                    <a:solidFill>
                      <a:srgbClr val="000000"/>
                    </a:solidFill>
                  </a:rPr>
                  <a:t>A</a:t>
                </a:r>
                <a:endParaRPr lang="en-US"/>
              </a:p>
            </p:txBody>
          </p:sp>
        </p:grpSp>
        <p:grpSp>
          <p:nvGrpSpPr>
            <p:cNvPr id="21570" name="Group 466"/>
            <p:cNvGrpSpPr>
              <a:grpSpLocks/>
            </p:cNvGrpSpPr>
            <p:nvPr/>
          </p:nvGrpSpPr>
          <p:grpSpPr bwMode="auto">
            <a:xfrm>
              <a:off x="3781" y="3080"/>
              <a:ext cx="606" cy="235"/>
              <a:chOff x="3781" y="3080"/>
              <a:chExt cx="606" cy="235"/>
            </a:xfrm>
          </p:grpSpPr>
          <p:sp>
            <p:nvSpPr>
              <p:cNvPr id="21609" name="Freeform 464"/>
              <p:cNvSpPr>
                <a:spLocks noEditPoints="1"/>
              </p:cNvSpPr>
              <p:nvPr/>
            </p:nvSpPr>
            <p:spPr bwMode="auto">
              <a:xfrm>
                <a:off x="3781" y="3080"/>
                <a:ext cx="606" cy="235"/>
              </a:xfrm>
              <a:custGeom>
                <a:avLst/>
                <a:gdLst>
                  <a:gd name="T0" fmla="*/ 0 w 2812"/>
                  <a:gd name="T1" fmla="*/ 0 h 1296"/>
                  <a:gd name="T2" fmla="*/ 0 w 2812"/>
                  <a:gd name="T3" fmla="*/ 0 h 1296"/>
                  <a:gd name="T4" fmla="*/ 0 w 2812"/>
                  <a:gd name="T5" fmla="*/ 0 h 1296"/>
                  <a:gd name="T6" fmla="*/ 0 w 2812"/>
                  <a:gd name="T7" fmla="*/ 0 h 1296"/>
                  <a:gd name="T8" fmla="*/ 0 w 2812"/>
                  <a:gd name="T9" fmla="*/ 0 h 1296"/>
                  <a:gd name="T10" fmla="*/ 0 w 2812"/>
                  <a:gd name="T11" fmla="*/ 0 h 1296"/>
                  <a:gd name="T12" fmla="*/ 0 w 2812"/>
                  <a:gd name="T13" fmla="*/ 0 h 1296"/>
                  <a:gd name="T14" fmla="*/ 0 w 2812"/>
                  <a:gd name="T15" fmla="*/ 0 h 1296"/>
                  <a:gd name="T16" fmla="*/ 0 w 2812"/>
                  <a:gd name="T17" fmla="*/ 0 h 1296"/>
                  <a:gd name="T18" fmla="*/ 0 w 2812"/>
                  <a:gd name="T19" fmla="*/ 0 h 1296"/>
                  <a:gd name="T20" fmla="*/ 0 w 2812"/>
                  <a:gd name="T21" fmla="*/ 0 h 1296"/>
                  <a:gd name="T22" fmla="*/ 0 w 2812"/>
                  <a:gd name="T23" fmla="*/ 0 h 1296"/>
                  <a:gd name="T24" fmla="*/ 0 w 2812"/>
                  <a:gd name="T25" fmla="*/ 0 h 1296"/>
                  <a:gd name="T26" fmla="*/ 0 w 2812"/>
                  <a:gd name="T27" fmla="*/ 0 h 129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812"/>
                  <a:gd name="T43" fmla="*/ 0 h 1296"/>
                  <a:gd name="T44" fmla="*/ 2812 w 2812"/>
                  <a:gd name="T45" fmla="*/ 1296 h 129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812" h="1296">
                    <a:moveTo>
                      <a:pt x="159" y="1287"/>
                    </a:moveTo>
                    <a:cubicBezTo>
                      <a:pt x="72" y="1287"/>
                      <a:pt x="0" y="999"/>
                      <a:pt x="2" y="644"/>
                    </a:cubicBezTo>
                    <a:cubicBezTo>
                      <a:pt x="3" y="287"/>
                      <a:pt x="76" y="0"/>
                      <a:pt x="164" y="0"/>
                    </a:cubicBezTo>
                    <a:cubicBezTo>
                      <a:pt x="164" y="0"/>
                      <a:pt x="164" y="0"/>
                      <a:pt x="164" y="0"/>
                    </a:cubicBezTo>
                    <a:cubicBezTo>
                      <a:pt x="253" y="0"/>
                      <a:pt x="325" y="288"/>
                      <a:pt x="323" y="644"/>
                    </a:cubicBezTo>
                    <a:cubicBezTo>
                      <a:pt x="322" y="999"/>
                      <a:pt x="248" y="1287"/>
                      <a:pt x="159" y="1287"/>
                    </a:cubicBezTo>
                    <a:close/>
                    <a:moveTo>
                      <a:pt x="2648" y="1296"/>
                    </a:moveTo>
                    <a:cubicBezTo>
                      <a:pt x="2738" y="1296"/>
                      <a:pt x="2811" y="1008"/>
                      <a:pt x="2812" y="653"/>
                    </a:cubicBezTo>
                    <a:cubicBezTo>
                      <a:pt x="2812" y="298"/>
                      <a:pt x="2742" y="8"/>
                      <a:pt x="2653" y="8"/>
                    </a:cubicBezTo>
                    <a:cubicBezTo>
                      <a:pt x="2653" y="8"/>
                      <a:pt x="2653" y="8"/>
                      <a:pt x="2653" y="8"/>
                    </a:cubicBezTo>
                    <a:lnTo>
                      <a:pt x="164" y="0"/>
                    </a:lnTo>
                    <a:cubicBezTo>
                      <a:pt x="253" y="0"/>
                      <a:pt x="325" y="288"/>
                      <a:pt x="323" y="644"/>
                    </a:cubicBezTo>
                    <a:cubicBezTo>
                      <a:pt x="322" y="999"/>
                      <a:pt x="248" y="1287"/>
                      <a:pt x="159" y="1287"/>
                    </a:cubicBezTo>
                    <a:lnTo>
                      <a:pt x="2648" y="1296"/>
                    </a:lnTo>
                    <a:close/>
                  </a:path>
                </a:pathLst>
              </a:custGeom>
              <a:solidFill>
                <a:srgbClr val="FFFF99"/>
              </a:solidFill>
              <a:ln w="0">
                <a:solidFill>
                  <a:srgbClr val="000000"/>
                </a:solidFill>
                <a:round/>
                <a:headEnd/>
                <a:tailEnd/>
              </a:ln>
            </p:spPr>
            <p:txBody>
              <a:bodyPr/>
              <a:lstStyle/>
              <a:p>
                <a:endParaRPr lang="en-US"/>
              </a:p>
            </p:txBody>
          </p:sp>
          <p:sp>
            <p:nvSpPr>
              <p:cNvPr id="21610" name="Freeform 465"/>
              <p:cNvSpPr>
                <a:spLocks noEditPoints="1"/>
              </p:cNvSpPr>
              <p:nvPr/>
            </p:nvSpPr>
            <p:spPr bwMode="auto">
              <a:xfrm>
                <a:off x="3781" y="3080"/>
                <a:ext cx="606" cy="235"/>
              </a:xfrm>
              <a:custGeom>
                <a:avLst/>
                <a:gdLst>
                  <a:gd name="T0" fmla="*/ 0 w 2812"/>
                  <a:gd name="T1" fmla="*/ 0 h 1296"/>
                  <a:gd name="T2" fmla="*/ 0 w 2812"/>
                  <a:gd name="T3" fmla="*/ 0 h 1296"/>
                  <a:gd name="T4" fmla="*/ 0 w 2812"/>
                  <a:gd name="T5" fmla="*/ 0 h 1296"/>
                  <a:gd name="T6" fmla="*/ 0 w 2812"/>
                  <a:gd name="T7" fmla="*/ 0 h 1296"/>
                  <a:gd name="T8" fmla="*/ 0 w 2812"/>
                  <a:gd name="T9" fmla="*/ 0 h 1296"/>
                  <a:gd name="T10" fmla="*/ 0 w 2812"/>
                  <a:gd name="T11" fmla="*/ 0 h 1296"/>
                  <a:gd name="T12" fmla="*/ 0 w 2812"/>
                  <a:gd name="T13" fmla="*/ 0 h 1296"/>
                  <a:gd name="T14" fmla="*/ 0 w 2812"/>
                  <a:gd name="T15" fmla="*/ 0 h 1296"/>
                  <a:gd name="T16" fmla="*/ 0 w 2812"/>
                  <a:gd name="T17" fmla="*/ 0 h 1296"/>
                  <a:gd name="T18" fmla="*/ 0 w 2812"/>
                  <a:gd name="T19" fmla="*/ 0 h 1296"/>
                  <a:gd name="T20" fmla="*/ 0 w 2812"/>
                  <a:gd name="T21" fmla="*/ 0 h 1296"/>
                  <a:gd name="T22" fmla="*/ 0 w 2812"/>
                  <a:gd name="T23" fmla="*/ 0 h 1296"/>
                  <a:gd name="T24" fmla="*/ 0 w 2812"/>
                  <a:gd name="T25" fmla="*/ 0 h 1296"/>
                  <a:gd name="T26" fmla="*/ 0 w 2812"/>
                  <a:gd name="T27" fmla="*/ 0 h 129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812"/>
                  <a:gd name="T43" fmla="*/ 0 h 1296"/>
                  <a:gd name="T44" fmla="*/ 2812 w 2812"/>
                  <a:gd name="T45" fmla="*/ 1296 h 129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812" h="1296">
                    <a:moveTo>
                      <a:pt x="159" y="1287"/>
                    </a:moveTo>
                    <a:cubicBezTo>
                      <a:pt x="72" y="1287"/>
                      <a:pt x="0" y="999"/>
                      <a:pt x="2" y="644"/>
                    </a:cubicBezTo>
                    <a:cubicBezTo>
                      <a:pt x="3" y="287"/>
                      <a:pt x="76" y="0"/>
                      <a:pt x="164" y="0"/>
                    </a:cubicBezTo>
                    <a:cubicBezTo>
                      <a:pt x="164" y="0"/>
                      <a:pt x="164" y="0"/>
                      <a:pt x="164" y="0"/>
                    </a:cubicBezTo>
                    <a:cubicBezTo>
                      <a:pt x="253" y="0"/>
                      <a:pt x="325" y="288"/>
                      <a:pt x="323" y="644"/>
                    </a:cubicBezTo>
                    <a:cubicBezTo>
                      <a:pt x="322" y="999"/>
                      <a:pt x="248" y="1287"/>
                      <a:pt x="159" y="1287"/>
                    </a:cubicBezTo>
                    <a:close/>
                    <a:moveTo>
                      <a:pt x="2648" y="1296"/>
                    </a:moveTo>
                    <a:cubicBezTo>
                      <a:pt x="2738" y="1296"/>
                      <a:pt x="2811" y="1008"/>
                      <a:pt x="2812" y="653"/>
                    </a:cubicBezTo>
                    <a:cubicBezTo>
                      <a:pt x="2812" y="298"/>
                      <a:pt x="2742" y="8"/>
                      <a:pt x="2653" y="8"/>
                    </a:cubicBezTo>
                    <a:cubicBezTo>
                      <a:pt x="2653" y="8"/>
                      <a:pt x="2653" y="8"/>
                      <a:pt x="2653" y="8"/>
                    </a:cubicBezTo>
                    <a:lnTo>
                      <a:pt x="164" y="0"/>
                    </a:lnTo>
                    <a:cubicBezTo>
                      <a:pt x="253" y="0"/>
                      <a:pt x="325" y="288"/>
                      <a:pt x="323" y="644"/>
                    </a:cubicBezTo>
                    <a:cubicBezTo>
                      <a:pt x="322" y="999"/>
                      <a:pt x="248" y="1287"/>
                      <a:pt x="159" y="1287"/>
                    </a:cubicBezTo>
                    <a:lnTo>
                      <a:pt x="2648" y="1296"/>
                    </a:lnTo>
                    <a:close/>
                  </a:path>
                </a:pathLst>
              </a:custGeom>
              <a:noFill/>
              <a:ln w="1" cap="rnd">
                <a:solidFill>
                  <a:srgbClr val="000000"/>
                </a:solidFill>
                <a:round/>
                <a:headEnd/>
                <a:tailEnd/>
              </a:ln>
            </p:spPr>
            <p:txBody>
              <a:bodyPr/>
              <a:lstStyle/>
              <a:p>
                <a:endParaRPr lang="en-US"/>
              </a:p>
            </p:txBody>
          </p:sp>
        </p:grpSp>
        <p:sp>
          <p:nvSpPr>
            <p:cNvPr id="21571" name="Rectangle 467"/>
            <p:cNvSpPr>
              <a:spLocks noChangeArrowheads="1"/>
            </p:cNvSpPr>
            <p:nvPr/>
          </p:nvSpPr>
          <p:spPr bwMode="auto">
            <a:xfrm>
              <a:off x="4082" y="3125"/>
              <a:ext cx="183" cy="177"/>
            </a:xfrm>
            <a:prstGeom prst="rect">
              <a:avLst/>
            </a:prstGeom>
            <a:noFill/>
            <a:ln w="9525">
              <a:noFill/>
              <a:miter lim="800000"/>
              <a:headEnd/>
              <a:tailEnd/>
            </a:ln>
          </p:spPr>
          <p:txBody>
            <a:bodyPr wrap="none" lIns="0" tIns="0" rIns="0" bIns="0">
              <a:spAutoFit/>
            </a:bodyPr>
            <a:lstStyle/>
            <a:p>
              <a:r>
                <a:rPr lang="en-US" sz="1500" b="1">
                  <a:solidFill>
                    <a:srgbClr val="000000"/>
                  </a:solidFill>
                </a:rPr>
                <a:t>B</a:t>
              </a:r>
              <a:endParaRPr lang="en-US"/>
            </a:p>
          </p:txBody>
        </p:sp>
        <p:grpSp>
          <p:nvGrpSpPr>
            <p:cNvPr id="21572" name="Group 470"/>
            <p:cNvGrpSpPr>
              <a:grpSpLocks/>
            </p:cNvGrpSpPr>
            <p:nvPr/>
          </p:nvGrpSpPr>
          <p:grpSpPr bwMode="auto">
            <a:xfrm>
              <a:off x="3781" y="3080"/>
              <a:ext cx="606" cy="235"/>
              <a:chOff x="3781" y="3080"/>
              <a:chExt cx="606" cy="235"/>
            </a:xfrm>
          </p:grpSpPr>
          <p:sp>
            <p:nvSpPr>
              <p:cNvPr id="21607" name="Freeform 468"/>
              <p:cNvSpPr>
                <a:spLocks noEditPoints="1"/>
              </p:cNvSpPr>
              <p:nvPr/>
            </p:nvSpPr>
            <p:spPr bwMode="auto">
              <a:xfrm>
                <a:off x="3781" y="3080"/>
                <a:ext cx="606" cy="235"/>
              </a:xfrm>
              <a:custGeom>
                <a:avLst/>
                <a:gdLst>
                  <a:gd name="T0" fmla="*/ 0 w 2812"/>
                  <a:gd name="T1" fmla="*/ 0 h 1296"/>
                  <a:gd name="T2" fmla="*/ 0 w 2812"/>
                  <a:gd name="T3" fmla="*/ 0 h 1296"/>
                  <a:gd name="T4" fmla="*/ 0 w 2812"/>
                  <a:gd name="T5" fmla="*/ 0 h 1296"/>
                  <a:gd name="T6" fmla="*/ 0 w 2812"/>
                  <a:gd name="T7" fmla="*/ 0 h 1296"/>
                  <a:gd name="T8" fmla="*/ 0 w 2812"/>
                  <a:gd name="T9" fmla="*/ 0 h 1296"/>
                  <a:gd name="T10" fmla="*/ 0 w 2812"/>
                  <a:gd name="T11" fmla="*/ 0 h 1296"/>
                  <a:gd name="T12" fmla="*/ 0 w 2812"/>
                  <a:gd name="T13" fmla="*/ 0 h 1296"/>
                  <a:gd name="T14" fmla="*/ 0 w 2812"/>
                  <a:gd name="T15" fmla="*/ 0 h 1296"/>
                  <a:gd name="T16" fmla="*/ 0 w 2812"/>
                  <a:gd name="T17" fmla="*/ 0 h 1296"/>
                  <a:gd name="T18" fmla="*/ 0 w 2812"/>
                  <a:gd name="T19" fmla="*/ 0 h 1296"/>
                  <a:gd name="T20" fmla="*/ 0 w 2812"/>
                  <a:gd name="T21" fmla="*/ 0 h 1296"/>
                  <a:gd name="T22" fmla="*/ 0 w 2812"/>
                  <a:gd name="T23" fmla="*/ 0 h 1296"/>
                  <a:gd name="T24" fmla="*/ 0 w 2812"/>
                  <a:gd name="T25" fmla="*/ 0 h 1296"/>
                  <a:gd name="T26" fmla="*/ 0 w 2812"/>
                  <a:gd name="T27" fmla="*/ 0 h 129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812"/>
                  <a:gd name="T43" fmla="*/ 0 h 1296"/>
                  <a:gd name="T44" fmla="*/ 2812 w 2812"/>
                  <a:gd name="T45" fmla="*/ 1296 h 129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812" h="1296">
                    <a:moveTo>
                      <a:pt x="159" y="1287"/>
                    </a:moveTo>
                    <a:cubicBezTo>
                      <a:pt x="72" y="1287"/>
                      <a:pt x="0" y="999"/>
                      <a:pt x="2" y="644"/>
                    </a:cubicBezTo>
                    <a:cubicBezTo>
                      <a:pt x="3" y="287"/>
                      <a:pt x="76" y="0"/>
                      <a:pt x="164" y="0"/>
                    </a:cubicBezTo>
                    <a:cubicBezTo>
                      <a:pt x="164" y="0"/>
                      <a:pt x="164" y="0"/>
                      <a:pt x="164" y="0"/>
                    </a:cubicBezTo>
                    <a:cubicBezTo>
                      <a:pt x="253" y="0"/>
                      <a:pt x="325" y="288"/>
                      <a:pt x="323" y="644"/>
                    </a:cubicBezTo>
                    <a:cubicBezTo>
                      <a:pt x="322" y="999"/>
                      <a:pt x="248" y="1287"/>
                      <a:pt x="159" y="1287"/>
                    </a:cubicBezTo>
                    <a:close/>
                    <a:moveTo>
                      <a:pt x="2648" y="1296"/>
                    </a:moveTo>
                    <a:cubicBezTo>
                      <a:pt x="2738" y="1296"/>
                      <a:pt x="2811" y="1008"/>
                      <a:pt x="2812" y="653"/>
                    </a:cubicBezTo>
                    <a:cubicBezTo>
                      <a:pt x="2812" y="298"/>
                      <a:pt x="2742" y="8"/>
                      <a:pt x="2653" y="8"/>
                    </a:cubicBezTo>
                    <a:cubicBezTo>
                      <a:pt x="2653" y="8"/>
                      <a:pt x="2653" y="8"/>
                      <a:pt x="2653" y="8"/>
                    </a:cubicBezTo>
                    <a:lnTo>
                      <a:pt x="164" y="0"/>
                    </a:lnTo>
                    <a:cubicBezTo>
                      <a:pt x="253" y="0"/>
                      <a:pt x="325" y="288"/>
                      <a:pt x="323" y="644"/>
                    </a:cubicBezTo>
                    <a:cubicBezTo>
                      <a:pt x="322" y="999"/>
                      <a:pt x="248" y="1287"/>
                      <a:pt x="159" y="1287"/>
                    </a:cubicBezTo>
                    <a:lnTo>
                      <a:pt x="2648" y="1296"/>
                    </a:lnTo>
                    <a:close/>
                  </a:path>
                </a:pathLst>
              </a:custGeom>
              <a:solidFill>
                <a:srgbClr val="FFFF99"/>
              </a:solidFill>
              <a:ln w="0">
                <a:solidFill>
                  <a:srgbClr val="000000"/>
                </a:solidFill>
                <a:round/>
                <a:headEnd/>
                <a:tailEnd/>
              </a:ln>
            </p:spPr>
            <p:txBody>
              <a:bodyPr/>
              <a:lstStyle/>
              <a:p>
                <a:endParaRPr lang="en-US"/>
              </a:p>
            </p:txBody>
          </p:sp>
          <p:sp>
            <p:nvSpPr>
              <p:cNvPr id="21608" name="Freeform 469"/>
              <p:cNvSpPr>
                <a:spLocks noEditPoints="1"/>
              </p:cNvSpPr>
              <p:nvPr/>
            </p:nvSpPr>
            <p:spPr bwMode="auto">
              <a:xfrm>
                <a:off x="3781" y="3080"/>
                <a:ext cx="606" cy="235"/>
              </a:xfrm>
              <a:custGeom>
                <a:avLst/>
                <a:gdLst>
                  <a:gd name="T0" fmla="*/ 0 w 2812"/>
                  <a:gd name="T1" fmla="*/ 0 h 1296"/>
                  <a:gd name="T2" fmla="*/ 0 w 2812"/>
                  <a:gd name="T3" fmla="*/ 0 h 1296"/>
                  <a:gd name="T4" fmla="*/ 0 w 2812"/>
                  <a:gd name="T5" fmla="*/ 0 h 1296"/>
                  <a:gd name="T6" fmla="*/ 0 w 2812"/>
                  <a:gd name="T7" fmla="*/ 0 h 1296"/>
                  <a:gd name="T8" fmla="*/ 0 w 2812"/>
                  <a:gd name="T9" fmla="*/ 0 h 1296"/>
                  <a:gd name="T10" fmla="*/ 0 w 2812"/>
                  <a:gd name="T11" fmla="*/ 0 h 1296"/>
                  <a:gd name="T12" fmla="*/ 0 w 2812"/>
                  <a:gd name="T13" fmla="*/ 0 h 1296"/>
                  <a:gd name="T14" fmla="*/ 0 w 2812"/>
                  <a:gd name="T15" fmla="*/ 0 h 1296"/>
                  <a:gd name="T16" fmla="*/ 0 w 2812"/>
                  <a:gd name="T17" fmla="*/ 0 h 1296"/>
                  <a:gd name="T18" fmla="*/ 0 w 2812"/>
                  <a:gd name="T19" fmla="*/ 0 h 1296"/>
                  <a:gd name="T20" fmla="*/ 0 w 2812"/>
                  <a:gd name="T21" fmla="*/ 0 h 1296"/>
                  <a:gd name="T22" fmla="*/ 0 w 2812"/>
                  <a:gd name="T23" fmla="*/ 0 h 1296"/>
                  <a:gd name="T24" fmla="*/ 0 w 2812"/>
                  <a:gd name="T25" fmla="*/ 0 h 1296"/>
                  <a:gd name="T26" fmla="*/ 0 w 2812"/>
                  <a:gd name="T27" fmla="*/ 0 h 129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812"/>
                  <a:gd name="T43" fmla="*/ 0 h 1296"/>
                  <a:gd name="T44" fmla="*/ 2812 w 2812"/>
                  <a:gd name="T45" fmla="*/ 1296 h 129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812" h="1296">
                    <a:moveTo>
                      <a:pt x="159" y="1287"/>
                    </a:moveTo>
                    <a:cubicBezTo>
                      <a:pt x="72" y="1287"/>
                      <a:pt x="0" y="999"/>
                      <a:pt x="2" y="644"/>
                    </a:cubicBezTo>
                    <a:cubicBezTo>
                      <a:pt x="3" y="287"/>
                      <a:pt x="76" y="0"/>
                      <a:pt x="164" y="0"/>
                    </a:cubicBezTo>
                    <a:cubicBezTo>
                      <a:pt x="164" y="0"/>
                      <a:pt x="164" y="0"/>
                      <a:pt x="164" y="0"/>
                    </a:cubicBezTo>
                    <a:cubicBezTo>
                      <a:pt x="253" y="0"/>
                      <a:pt x="325" y="288"/>
                      <a:pt x="323" y="644"/>
                    </a:cubicBezTo>
                    <a:cubicBezTo>
                      <a:pt x="322" y="999"/>
                      <a:pt x="248" y="1287"/>
                      <a:pt x="159" y="1287"/>
                    </a:cubicBezTo>
                    <a:close/>
                    <a:moveTo>
                      <a:pt x="2648" y="1296"/>
                    </a:moveTo>
                    <a:cubicBezTo>
                      <a:pt x="2738" y="1296"/>
                      <a:pt x="2811" y="1008"/>
                      <a:pt x="2812" y="653"/>
                    </a:cubicBezTo>
                    <a:cubicBezTo>
                      <a:pt x="2812" y="298"/>
                      <a:pt x="2742" y="8"/>
                      <a:pt x="2653" y="8"/>
                    </a:cubicBezTo>
                    <a:cubicBezTo>
                      <a:pt x="2653" y="8"/>
                      <a:pt x="2653" y="8"/>
                      <a:pt x="2653" y="8"/>
                    </a:cubicBezTo>
                    <a:lnTo>
                      <a:pt x="164" y="0"/>
                    </a:lnTo>
                    <a:cubicBezTo>
                      <a:pt x="253" y="0"/>
                      <a:pt x="325" y="288"/>
                      <a:pt x="323" y="644"/>
                    </a:cubicBezTo>
                    <a:cubicBezTo>
                      <a:pt x="322" y="999"/>
                      <a:pt x="248" y="1287"/>
                      <a:pt x="159" y="1287"/>
                    </a:cubicBezTo>
                    <a:lnTo>
                      <a:pt x="2648" y="1296"/>
                    </a:lnTo>
                    <a:close/>
                  </a:path>
                </a:pathLst>
              </a:custGeom>
              <a:noFill/>
              <a:ln w="1" cap="rnd">
                <a:solidFill>
                  <a:srgbClr val="000000"/>
                </a:solidFill>
                <a:round/>
                <a:headEnd/>
                <a:tailEnd/>
              </a:ln>
            </p:spPr>
            <p:txBody>
              <a:bodyPr/>
              <a:lstStyle/>
              <a:p>
                <a:endParaRPr lang="en-US"/>
              </a:p>
            </p:txBody>
          </p:sp>
        </p:grpSp>
        <p:sp>
          <p:nvSpPr>
            <p:cNvPr id="21573" name="Rectangle 471"/>
            <p:cNvSpPr>
              <a:spLocks noChangeArrowheads="1"/>
            </p:cNvSpPr>
            <p:nvPr/>
          </p:nvSpPr>
          <p:spPr bwMode="auto">
            <a:xfrm>
              <a:off x="4082" y="3125"/>
              <a:ext cx="183" cy="177"/>
            </a:xfrm>
            <a:prstGeom prst="rect">
              <a:avLst/>
            </a:prstGeom>
            <a:noFill/>
            <a:ln w="9525">
              <a:noFill/>
              <a:miter lim="800000"/>
              <a:headEnd/>
              <a:tailEnd/>
            </a:ln>
          </p:spPr>
          <p:txBody>
            <a:bodyPr wrap="none" lIns="0" tIns="0" rIns="0" bIns="0">
              <a:spAutoFit/>
            </a:bodyPr>
            <a:lstStyle/>
            <a:p>
              <a:r>
                <a:rPr lang="en-US" sz="1500" b="1">
                  <a:solidFill>
                    <a:srgbClr val="000000"/>
                  </a:solidFill>
                </a:rPr>
                <a:t>B</a:t>
              </a:r>
              <a:endParaRPr lang="en-US"/>
            </a:p>
          </p:txBody>
        </p:sp>
        <p:grpSp>
          <p:nvGrpSpPr>
            <p:cNvPr id="21574" name="Group 505"/>
            <p:cNvGrpSpPr>
              <a:grpSpLocks/>
            </p:cNvGrpSpPr>
            <p:nvPr/>
          </p:nvGrpSpPr>
          <p:grpSpPr bwMode="auto">
            <a:xfrm>
              <a:off x="340" y="821"/>
              <a:ext cx="5067" cy="3069"/>
              <a:chOff x="340" y="821"/>
              <a:chExt cx="5067" cy="3069"/>
            </a:xfrm>
          </p:grpSpPr>
          <p:grpSp>
            <p:nvGrpSpPr>
              <p:cNvPr id="21575" name="Group 474"/>
              <p:cNvGrpSpPr>
                <a:grpSpLocks/>
              </p:cNvGrpSpPr>
              <p:nvPr/>
            </p:nvGrpSpPr>
            <p:grpSpPr bwMode="auto">
              <a:xfrm>
                <a:off x="3198" y="3080"/>
                <a:ext cx="618" cy="235"/>
                <a:chOff x="3198" y="3080"/>
                <a:chExt cx="618" cy="235"/>
              </a:xfrm>
            </p:grpSpPr>
            <p:sp>
              <p:nvSpPr>
                <p:cNvPr id="21605" name="Freeform 472"/>
                <p:cNvSpPr>
                  <a:spLocks noEditPoints="1"/>
                </p:cNvSpPr>
                <p:nvPr/>
              </p:nvSpPr>
              <p:spPr bwMode="auto">
                <a:xfrm>
                  <a:off x="3198" y="3080"/>
                  <a:ext cx="618" cy="235"/>
                </a:xfrm>
                <a:custGeom>
                  <a:avLst/>
                  <a:gdLst>
                    <a:gd name="T0" fmla="*/ 0 w 2862"/>
                    <a:gd name="T1" fmla="*/ 0 h 1296"/>
                    <a:gd name="T2" fmla="*/ 0 w 2862"/>
                    <a:gd name="T3" fmla="*/ 0 h 1296"/>
                    <a:gd name="T4" fmla="*/ 0 w 2862"/>
                    <a:gd name="T5" fmla="*/ 0 h 1296"/>
                    <a:gd name="T6" fmla="*/ 0 w 2862"/>
                    <a:gd name="T7" fmla="*/ 0 h 1296"/>
                    <a:gd name="T8" fmla="*/ 0 w 2862"/>
                    <a:gd name="T9" fmla="*/ 0 h 1296"/>
                    <a:gd name="T10" fmla="*/ 0 w 2862"/>
                    <a:gd name="T11" fmla="*/ 0 h 1296"/>
                    <a:gd name="T12" fmla="*/ 0 w 2862"/>
                    <a:gd name="T13" fmla="*/ 0 h 1296"/>
                    <a:gd name="T14" fmla="*/ 0 w 2862"/>
                    <a:gd name="T15" fmla="*/ 0 h 1296"/>
                    <a:gd name="T16" fmla="*/ 0 w 2862"/>
                    <a:gd name="T17" fmla="*/ 0 h 1296"/>
                    <a:gd name="T18" fmla="*/ 0 w 2862"/>
                    <a:gd name="T19" fmla="*/ 0 h 1296"/>
                    <a:gd name="T20" fmla="*/ 0 w 2862"/>
                    <a:gd name="T21" fmla="*/ 0 h 1296"/>
                    <a:gd name="T22" fmla="*/ 0 w 2862"/>
                    <a:gd name="T23" fmla="*/ 0 h 1296"/>
                    <a:gd name="T24" fmla="*/ 0 w 2862"/>
                    <a:gd name="T25" fmla="*/ 0 h 1296"/>
                    <a:gd name="T26" fmla="*/ 0 w 2862"/>
                    <a:gd name="T27" fmla="*/ 0 h 129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862"/>
                    <a:gd name="T43" fmla="*/ 0 h 1296"/>
                    <a:gd name="T44" fmla="*/ 2862 w 2862"/>
                    <a:gd name="T45" fmla="*/ 1296 h 129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862" h="1296">
                      <a:moveTo>
                        <a:pt x="160" y="1287"/>
                      </a:moveTo>
                      <a:cubicBezTo>
                        <a:pt x="70" y="1287"/>
                        <a:pt x="0" y="999"/>
                        <a:pt x="2" y="644"/>
                      </a:cubicBezTo>
                      <a:cubicBezTo>
                        <a:pt x="3" y="288"/>
                        <a:pt x="75" y="0"/>
                        <a:pt x="164" y="2"/>
                      </a:cubicBezTo>
                      <a:cubicBezTo>
                        <a:pt x="164" y="2"/>
                        <a:pt x="164" y="2"/>
                        <a:pt x="164" y="2"/>
                      </a:cubicBezTo>
                      <a:cubicBezTo>
                        <a:pt x="253" y="2"/>
                        <a:pt x="324" y="290"/>
                        <a:pt x="324" y="644"/>
                      </a:cubicBezTo>
                      <a:cubicBezTo>
                        <a:pt x="322" y="999"/>
                        <a:pt x="249" y="1287"/>
                        <a:pt x="160" y="1287"/>
                      </a:cubicBezTo>
                      <a:close/>
                      <a:moveTo>
                        <a:pt x="2698" y="1296"/>
                      </a:moveTo>
                      <a:cubicBezTo>
                        <a:pt x="2787" y="1296"/>
                        <a:pt x="2861" y="1009"/>
                        <a:pt x="2862" y="654"/>
                      </a:cubicBezTo>
                      <a:cubicBezTo>
                        <a:pt x="2862" y="299"/>
                        <a:pt x="2792" y="11"/>
                        <a:pt x="2703" y="10"/>
                      </a:cubicBezTo>
                      <a:cubicBezTo>
                        <a:pt x="2703" y="10"/>
                        <a:pt x="2703" y="10"/>
                        <a:pt x="2703" y="10"/>
                      </a:cubicBezTo>
                      <a:lnTo>
                        <a:pt x="164" y="2"/>
                      </a:lnTo>
                      <a:cubicBezTo>
                        <a:pt x="253" y="2"/>
                        <a:pt x="324" y="290"/>
                        <a:pt x="324" y="644"/>
                      </a:cubicBezTo>
                      <a:cubicBezTo>
                        <a:pt x="322" y="999"/>
                        <a:pt x="249" y="1287"/>
                        <a:pt x="160" y="1287"/>
                      </a:cubicBezTo>
                      <a:lnTo>
                        <a:pt x="2698" y="1296"/>
                      </a:lnTo>
                      <a:close/>
                    </a:path>
                  </a:pathLst>
                </a:custGeom>
                <a:solidFill>
                  <a:srgbClr val="99CCFF"/>
                </a:solidFill>
                <a:ln w="0">
                  <a:solidFill>
                    <a:srgbClr val="000000"/>
                  </a:solidFill>
                  <a:round/>
                  <a:headEnd/>
                  <a:tailEnd/>
                </a:ln>
              </p:spPr>
              <p:txBody>
                <a:bodyPr/>
                <a:lstStyle/>
                <a:p>
                  <a:endParaRPr lang="en-US"/>
                </a:p>
              </p:txBody>
            </p:sp>
            <p:sp>
              <p:nvSpPr>
                <p:cNvPr id="21606" name="Freeform 473"/>
                <p:cNvSpPr>
                  <a:spLocks noEditPoints="1"/>
                </p:cNvSpPr>
                <p:nvPr/>
              </p:nvSpPr>
              <p:spPr bwMode="auto">
                <a:xfrm>
                  <a:off x="3198" y="3080"/>
                  <a:ext cx="618" cy="235"/>
                </a:xfrm>
                <a:custGeom>
                  <a:avLst/>
                  <a:gdLst>
                    <a:gd name="T0" fmla="*/ 0 w 2862"/>
                    <a:gd name="T1" fmla="*/ 0 h 1296"/>
                    <a:gd name="T2" fmla="*/ 0 w 2862"/>
                    <a:gd name="T3" fmla="*/ 0 h 1296"/>
                    <a:gd name="T4" fmla="*/ 0 w 2862"/>
                    <a:gd name="T5" fmla="*/ 0 h 1296"/>
                    <a:gd name="T6" fmla="*/ 0 w 2862"/>
                    <a:gd name="T7" fmla="*/ 0 h 1296"/>
                    <a:gd name="T8" fmla="*/ 0 w 2862"/>
                    <a:gd name="T9" fmla="*/ 0 h 1296"/>
                    <a:gd name="T10" fmla="*/ 0 w 2862"/>
                    <a:gd name="T11" fmla="*/ 0 h 1296"/>
                    <a:gd name="T12" fmla="*/ 0 w 2862"/>
                    <a:gd name="T13" fmla="*/ 0 h 1296"/>
                    <a:gd name="T14" fmla="*/ 0 w 2862"/>
                    <a:gd name="T15" fmla="*/ 0 h 1296"/>
                    <a:gd name="T16" fmla="*/ 0 w 2862"/>
                    <a:gd name="T17" fmla="*/ 0 h 1296"/>
                    <a:gd name="T18" fmla="*/ 0 w 2862"/>
                    <a:gd name="T19" fmla="*/ 0 h 1296"/>
                    <a:gd name="T20" fmla="*/ 0 w 2862"/>
                    <a:gd name="T21" fmla="*/ 0 h 1296"/>
                    <a:gd name="T22" fmla="*/ 0 w 2862"/>
                    <a:gd name="T23" fmla="*/ 0 h 1296"/>
                    <a:gd name="T24" fmla="*/ 0 w 2862"/>
                    <a:gd name="T25" fmla="*/ 0 h 1296"/>
                    <a:gd name="T26" fmla="*/ 0 w 2862"/>
                    <a:gd name="T27" fmla="*/ 0 h 129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862"/>
                    <a:gd name="T43" fmla="*/ 0 h 1296"/>
                    <a:gd name="T44" fmla="*/ 2862 w 2862"/>
                    <a:gd name="T45" fmla="*/ 1296 h 129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862" h="1296">
                      <a:moveTo>
                        <a:pt x="160" y="1287"/>
                      </a:moveTo>
                      <a:cubicBezTo>
                        <a:pt x="70" y="1287"/>
                        <a:pt x="0" y="999"/>
                        <a:pt x="2" y="644"/>
                      </a:cubicBezTo>
                      <a:cubicBezTo>
                        <a:pt x="3" y="288"/>
                        <a:pt x="75" y="0"/>
                        <a:pt x="164" y="2"/>
                      </a:cubicBezTo>
                      <a:cubicBezTo>
                        <a:pt x="164" y="2"/>
                        <a:pt x="164" y="2"/>
                        <a:pt x="164" y="2"/>
                      </a:cubicBezTo>
                      <a:cubicBezTo>
                        <a:pt x="253" y="2"/>
                        <a:pt x="324" y="290"/>
                        <a:pt x="324" y="644"/>
                      </a:cubicBezTo>
                      <a:cubicBezTo>
                        <a:pt x="322" y="999"/>
                        <a:pt x="249" y="1287"/>
                        <a:pt x="160" y="1287"/>
                      </a:cubicBezTo>
                      <a:close/>
                      <a:moveTo>
                        <a:pt x="2698" y="1296"/>
                      </a:moveTo>
                      <a:cubicBezTo>
                        <a:pt x="2787" y="1296"/>
                        <a:pt x="2861" y="1009"/>
                        <a:pt x="2862" y="654"/>
                      </a:cubicBezTo>
                      <a:cubicBezTo>
                        <a:pt x="2862" y="299"/>
                        <a:pt x="2792" y="11"/>
                        <a:pt x="2703" y="10"/>
                      </a:cubicBezTo>
                      <a:cubicBezTo>
                        <a:pt x="2703" y="10"/>
                        <a:pt x="2703" y="10"/>
                        <a:pt x="2703" y="10"/>
                      </a:cubicBezTo>
                      <a:lnTo>
                        <a:pt x="164" y="2"/>
                      </a:lnTo>
                      <a:cubicBezTo>
                        <a:pt x="253" y="2"/>
                        <a:pt x="324" y="290"/>
                        <a:pt x="324" y="644"/>
                      </a:cubicBezTo>
                      <a:cubicBezTo>
                        <a:pt x="322" y="999"/>
                        <a:pt x="249" y="1287"/>
                        <a:pt x="160" y="1287"/>
                      </a:cubicBezTo>
                      <a:lnTo>
                        <a:pt x="2698" y="1296"/>
                      </a:lnTo>
                      <a:close/>
                    </a:path>
                  </a:pathLst>
                </a:custGeom>
                <a:noFill/>
                <a:ln w="1" cap="rnd">
                  <a:solidFill>
                    <a:srgbClr val="000000"/>
                  </a:solidFill>
                  <a:round/>
                  <a:headEnd/>
                  <a:tailEnd/>
                </a:ln>
              </p:spPr>
              <p:txBody>
                <a:bodyPr/>
                <a:lstStyle/>
                <a:p>
                  <a:endParaRPr lang="en-US"/>
                </a:p>
              </p:txBody>
            </p:sp>
          </p:grpSp>
          <p:sp>
            <p:nvSpPr>
              <p:cNvPr id="21576" name="Rectangle 475"/>
              <p:cNvSpPr>
                <a:spLocks noChangeArrowheads="1"/>
              </p:cNvSpPr>
              <p:nvPr/>
            </p:nvSpPr>
            <p:spPr bwMode="auto">
              <a:xfrm>
                <a:off x="3505" y="3125"/>
                <a:ext cx="183" cy="177"/>
              </a:xfrm>
              <a:prstGeom prst="rect">
                <a:avLst/>
              </a:prstGeom>
              <a:noFill/>
              <a:ln w="9525">
                <a:noFill/>
                <a:miter lim="800000"/>
                <a:headEnd/>
                <a:tailEnd/>
              </a:ln>
            </p:spPr>
            <p:txBody>
              <a:bodyPr wrap="none" lIns="0" tIns="0" rIns="0" bIns="0">
                <a:spAutoFit/>
              </a:bodyPr>
              <a:lstStyle/>
              <a:p>
                <a:r>
                  <a:rPr lang="en-US" sz="1500" b="1">
                    <a:solidFill>
                      <a:srgbClr val="000000"/>
                    </a:solidFill>
                  </a:rPr>
                  <a:t>A</a:t>
                </a:r>
                <a:endParaRPr lang="en-US"/>
              </a:p>
            </p:txBody>
          </p:sp>
          <p:grpSp>
            <p:nvGrpSpPr>
              <p:cNvPr id="21577" name="Group 478"/>
              <p:cNvGrpSpPr>
                <a:grpSpLocks/>
              </p:cNvGrpSpPr>
              <p:nvPr/>
            </p:nvGrpSpPr>
            <p:grpSpPr bwMode="auto">
              <a:xfrm>
                <a:off x="3198" y="3080"/>
                <a:ext cx="618" cy="235"/>
                <a:chOff x="3198" y="3080"/>
                <a:chExt cx="618" cy="235"/>
              </a:xfrm>
            </p:grpSpPr>
            <p:sp>
              <p:nvSpPr>
                <p:cNvPr id="21603" name="Freeform 476"/>
                <p:cNvSpPr>
                  <a:spLocks noEditPoints="1"/>
                </p:cNvSpPr>
                <p:nvPr/>
              </p:nvSpPr>
              <p:spPr bwMode="auto">
                <a:xfrm>
                  <a:off x="3198" y="3080"/>
                  <a:ext cx="618" cy="235"/>
                </a:xfrm>
                <a:custGeom>
                  <a:avLst/>
                  <a:gdLst>
                    <a:gd name="T0" fmla="*/ 0 w 2862"/>
                    <a:gd name="T1" fmla="*/ 0 h 1296"/>
                    <a:gd name="T2" fmla="*/ 0 w 2862"/>
                    <a:gd name="T3" fmla="*/ 0 h 1296"/>
                    <a:gd name="T4" fmla="*/ 0 w 2862"/>
                    <a:gd name="T5" fmla="*/ 0 h 1296"/>
                    <a:gd name="T6" fmla="*/ 0 w 2862"/>
                    <a:gd name="T7" fmla="*/ 0 h 1296"/>
                    <a:gd name="T8" fmla="*/ 0 w 2862"/>
                    <a:gd name="T9" fmla="*/ 0 h 1296"/>
                    <a:gd name="T10" fmla="*/ 0 w 2862"/>
                    <a:gd name="T11" fmla="*/ 0 h 1296"/>
                    <a:gd name="T12" fmla="*/ 0 w 2862"/>
                    <a:gd name="T13" fmla="*/ 0 h 1296"/>
                    <a:gd name="T14" fmla="*/ 0 w 2862"/>
                    <a:gd name="T15" fmla="*/ 0 h 1296"/>
                    <a:gd name="T16" fmla="*/ 0 w 2862"/>
                    <a:gd name="T17" fmla="*/ 0 h 1296"/>
                    <a:gd name="T18" fmla="*/ 0 w 2862"/>
                    <a:gd name="T19" fmla="*/ 0 h 1296"/>
                    <a:gd name="T20" fmla="*/ 0 w 2862"/>
                    <a:gd name="T21" fmla="*/ 0 h 1296"/>
                    <a:gd name="T22" fmla="*/ 0 w 2862"/>
                    <a:gd name="T23" fmla="*/ 0 h 1296"/>
                    <a:gd name="T24" fmla="*/ 0 w 2862"/>
                    <a:gd name="T25" fmla="*/ 0 h 1296"/>
                    <a:gd name="T26" fmla="*/ 0 w 2862"/>
                    <a:gd name="T27" fmla="*/ 0 h 129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862"/>
                    <a:gd name="T43" fmla="*/ 0 h 1296"/>
                    <a:gd name="T44" fmla="*/ 2862 w 2862"/>
                    <a:gd name="T45" fmla="*/ 1296 h 129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862" h="1296">
                      <a:moveTo>
                        <a:pt x="160" y="1287"/>
                      </a:moveTo>
                      <a:cubicBezTo>
                        <a:pt x="70" y="1287"/>
                        <a:pt x="0" y="999"/>
                        <a:pt x="2" y="644"/>
                      </a:cubicBezTo>
                      <a:cubicBezTo>
                        <a:pt x="3" y="288"/>
                        <a:pt x="75" y="0"/>
                        <a:pt x="164" y="2"/>
                      </a:cubicBezTo>
                      <a:cubicBezTo>
                        <a:pt x="164" y="2"/>
                        <a:pt x="164" y="2"/>
                        <a:pt x="164" y="2"/>
                      </a:cubicBezTo>
                      <a:cubicBezTo>
                        <a:pt x="253" y="2"/>
                        <a:pt x="324" y="290"/>
                        <a:pt x="324" y="644"/>
                      </a:cubicBezTo>
                      <a:cubicBezTo>
                        <a:pt x="322" y="999"/>
                        <a:pt x="249" y="1287"/>
                        <a:pt x="160" y="1287"/>
                      </a:cubicBezTo>
                      <a:close/>
                      <a:moveTo>
                        <a:pt x="2698" y="1296"/>
                      </a:moveTo>
                      <a:cubicBezTo>
                        <a:pt x="2787" y="1296"/>
                        <a:pt x="2861" y="1009"/>
                        <a:pt x="2862" y="654"/>
                      </a:cubicBezTo>
                      <a:cubicBezTo>
                        <a:pt x="2862" y="299"/>
                        <a:pt x="2792" y="11"/>
                        <a:pt x="2703" y="10"/>
                      </a:cubicBezTo>
                      <a:cubicBezTo>
                        <a:pt x="2703" y="10"/>
                        <a:pt x="2703" y="10"/>
                        <a:pt x="2703" y="10"/>
                      </a:cubicBezTo>
                      <a:lnTo>
                        <a:pt x="164" y="2"/>
                      </a:lnTo>
                      <a:cubicBezTo>
                        <a:pt x="253" y="2"/>
                        <a:pt x="324" y="290"/>
                        <a:pt x="324" y="644"/>
                      </a:cubicBezTo>
                      <a:cubicBezTo>
                        <a:pt x="322" y="999"/>
                        <a:pt x="249" y="1287"/>
                        <a:pt x="160" y="1287"/>
                      </a:cubicBezTo>
                      <a:lnTo>
                        <a:pt x="2698" y="1296"/>
                      </a:lnTo>
                      <a:close/>
                    </a:path>
                  </a:pathLst>
                </a:custGeom>
                <a:solidFill>
                  <a:srgbClr val="99CCFF"/>
                </a:solidFill>
                <a:ln w="0">
                  <a:solidFill>
                    <a:srgbClr val="000000"/>
                  </a:solidFill>
                  <a:round/>
                  <a:headEnd/>
                  <a:tailEnd/>
                </a:ln>
              </p:spPr>
              <p:txBody>
                <a:bodyPr/>
                <a:lstStyle/>
                <a:p>
                  <a:endParaRPr lang="en-US"/>
                </a:p>
              </p:txBody>
            </p:sp>
            <p:sp>
              <p:nvSpPr>
                <p:cNvPr id="21604" name="Freeform 477"/>
                <p:cNvSpPr>
                  <a:spLocks noEditPoints="1"/>
                </p:cNvSpPr>
                <p:nvPr/>
              </p:nvSpPr>
              <p:spPr bwMode="auto">
                <a:xfrm>
                  <a:off x="3198" y="3080"/>
                  <a:ext cx="618" cy="235"/>
                </a:xfrm>
                <a:custGeom>
                  <a:avLst/>
                  <a:gdLst>
                    <a:gd name="T0" fmla="*/ 0 w 2862"/>
                    <a:gd name="T1" fmla="*/ 0 h 1296"/>
                    <a:gd name="T2" fmla="*/ 0 w 2862"/>
                    <a:gd name="T3" fmla="*/ 0 h 1296"/>
                    <a:gd name="T4" fmla="*/ 0 w 2862"/>
                    <a:gd name="T5" fmla="*/ 0 h 1296"/>
                    <a:gd name="T6" fmla="*/ 0 w 2862"/>
                    <a:gd name="T7" fmla="*/ 0 h 1296"/>
                    <a:gd name="T8" fmla="*/ 0 w 2862"/>
                    <a:gd name="T9" fmla="*/ 0 h 1296"/>
                    <a:gd name="T10" fmla="*/ 0 w 2862"/>
                    <a:gd name="T11" fmla="*/ 0 h 1296"/>
                    <a:gd name="T12" fmla="*/ 0 w 2862"/>
                    <a:gd name="T13" fmla="*/ 0 h 1296"/>
                    <a:gd name="T14" fmla="*/ 0 w 2862"/>
                    <a:gd name="T15" fmla="*/ 0 h 1296"/>
                    <a:gd name="T16" fmla="*/ 0 w 2862"/>
                    <a:gd name="T17" fmla="*/ 0 h 1296"/>
                    <a:gd name="T18" fmla="*/ 0 w 2862"/>
                    <a:gd name="T19" fmla="*/ 0 h 1296"/>
                    <a:gd name="T20" fmla="*/ 0 w 2862"/>
                    <a:gd name="T21" fmla="*/ 0 h 1296"/>
                    <a:gd name="T22" fmla="*/ 0 w 2862"/>
                    <a:gd name="T23" fmla="*/ 0 h 1296"/>
                    <a:gd name="T24" fmla="*/ 0 w 2862"/>
                    <a:gd name="T25" fmla="*/ 0 h 1296"/>
                    <a:gd name="T26" fmla="*/ 0 w 2862"/>
                    <a:gd name="T27" fmla="*/ 0 h 129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862"/>
                    <a:gd name="T43" fmla="*/ 0 h 1296"/>
                    <a:gd name="T44" fmla="*/ 2862 w 2862"/>
                    <a:gd name="T45" fmla="*/ 1296 h 129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862" h="1296">
                      <a:moveTo>
                        <a:pt x="160" y="1287"/>
                      </a:moveTo>
                      <a:cubicBezTo>
                        <a:pt x="70" y="1287"/>
                        <a:pt x="0" y="999"/>
                        <a:pt x="2" y="644"/>
                      </a:cubicBezTo>
                      <a:cubicBezTo>
                        <a:pt x="3" y="288"/>
                        <a:pt x="75" y="0"/>
                        <a:pt x="164" y="2"/>
                      </a:cubicBezTo>
                      <a:cubicBezTo>
                        <a:pt x="164" y="2"/>
                        <a:pt x="164" y="2"/>
                        <a:pt x="164" y="2"/>
                      </a:cubicBezTo>
                      <a:cubicBezTo>
                        <a:pt x="253" y="2"/>
                        <a:pt x="324" y="290"/>
                        <a:pt x="324" y="644"/>
                      </a:cubicBezTo>
                      <a:cubicBezTo>
                        <a:pt x="322" y="999"/>
                        <a:pt x="249" y="1287"/>
                        <a:pt x="160" y="1287"/>
                      </a:cubicBezTo>
                      <a:close/>
                      <a:moveTo>
                        <a:pt x="2698" y="1296"/>
                      </a:moveTo>
                      <a:cubicBezTo>
                        <a:pt x="2787" y="1296"/>
                        <a:pt x="2861" y="1009"/>
                        <a:pt x="2862" y="654"/>
                      </a:cubicBezTo>
                      <a:cubicBezTo>
                        <a:pt x="2862" y="299"/>
                        <a:pt x="2792" y="11"/>
                        <a:pt x="2703" y="10"/>
                      </a:cubicBezTo>
                      <a:cubicBezTo>
                        <a:pt x="2703" y="10"/>
                        <a:pt x="2703" y="10"/>
                        <a:pt x="2703" y="10"/>
                      </a:cubicBezTo>
                      <a:lnTo>
                        <a:pt x="164" y="2"/>
                      </a:lnTo>
                      <a:cubicBezTo>
                        <a:pt x="253" y="2"/>
                        <a:pt x="324" y="290"/>
                        <a:pt x="324" y="644"/>
                      </a:cubicBezTo>
                      <a:cubicBezTo>
                        <a:pt x="322" y="999"/>
                        <a:pt x="249" y="1287"/>
                        <a:pt x="160" y="1287"/>
                      </a:cubicBezTo>
                      <a:lnTo>
                        <a:pt x="2698" y="1296"/>
                      </a:lnTo>
                      <a:close/>
                    </a:path>
                  </a:pathLst>
                </a:custGeom>
                <a:noFill/>
                <a:ln w="1" cap="rnd">
                  <a:solidFill>
                    <a:srgbClr val="000000"/>
                  </a:solidFill>
                  <a:round/>
                  <a:headEnd/>
                  <a:tailEnd/>
                </a:ln>
              </p:spPr>
              <p:txBody>
                <a:bodyPr/>
                <a:lstStyle/>
                <a:p>
                  <a:endParaRPr lang="en-US"/>
                </a:p>
              </p:txBody>
            </p:sp>
          </p:grpSp>
          <p:sp>
            <p:nvSpPr>
              <p:cNvPr id="21578" name="Rectangle 479"/>
              <p:cNvSpPr>
                <a:spLocks noChangeArrowheads="1"/>
              </p:cNvSpPr>
              <p:nvPr/>
            </p:nvSpPr>
            <p:spPr bwMode="auto">
              <a:xfrm>
                <a:off x="3505" y="3125"/>
                <a:ext cx="183" cy="177"/>
              </a:xfrm>
              <a:prstGeom prst="rect">
                <a:avLst/>
              </a:prstGeom>
              <a:noFill/>
              <a:ln w="9525">
                <a:noFill/>
                <a:miter lim="800000"/>
                <a:headEnd/>
                <a:tailEnd/>
              </a:ln>
            </p:spPr>
            <p:txBody>
              <a:bodyPr wrap="none" lIns="0" tIns="0" rIns="0" bIns="0">
                <a:spAutoFit/>
              </a:bodyPr>
              <a:lstStyle/>
              <a:p>
                <a:r>
                  <a:rPr lang="en-US" sz="1500" b="1">
                    <a:solidFill>
                      <a:srgbClr val="000000"/>
                    </a:solidFill>
                  </a:rPr>
                  <a:t>A</a:t>
                </a:r>
                <a:endParaRPr lang="en-US"/>
              </a:p>
            </p:txBody>
          </p:sp>
          <p:sp>
            <p:nvSpPr>
              <p:cNvPr id="21579" name="Line 480"/>
              <p:cNvSpPr>
                <a:spLocks noChangeShapeType="1"/>
              </p:cNvSpPr>
              <p:nvPr/>
            </p:nvSpPr>
            <p:spPr bwMode="auto">
              <a:xfrm>
                <a:off x="3265" y="3007"/>
                <a:ext cx="1597" cy="1"/>
              </a:xfrm>
              <a:prstGeom prst="line">
                <a:avLst/>
              </a:prstGeom>
              <a:noFill/>
              <a:ln w="14" cap="rnd">
                <a:solidFill>
                  <a:srgbClr val="C0C0C0"/>
                </a:solidFill>
                <a:round/>
                <a:headEnd/>
                <a:tailEnd/>
              </a:ln>
            </p:spPr>
            <p:txBody>
              <a:bodyPr/>
              <a:lstStyle/>
              <a:p>
                <a:endParaRPr lang="en-US"/>
              </a:p>
            </p:txBody>
          </p:sp>
          <p:sp>
            <p:nvSpPr>
              <p:cNvPr id="21580" name="Freeform 481"/>
              <p:cNvSpPr>
                <a:spLocks/>
              </p:cNvSpPr>
              <p:nvPr/>
            </p:nvSpPr>
            <p:spPr bwMode="auto">
              <a:xfrm>
                <a:off x="3186" y="2973"/>
                <a:ext cx="86" cy="47"/>
              </a:xfrm>
              <a:custGeom>
                <a:avLst/>
                <a:gdLst>
                  <a:gd name="T0" fmla="*/ 86 w 86"/>
                  <a:gd name="T1" fmla="*/ 47 h 47"/>
                  <a:gd name="T2" fmla="*/ 0 w 86"/>
                  <a:gd name="T3" fmla="*/ 24 h 47"/>
                  <a:gd name="T4" fmla="*/ 86 w 86"/>
                  <a:gd name="T5" fmla="*/ 0 h 47"/>
                  <a:gd name="T6" fmla="*/ 86 w 86"/>
                  <a:gd name="T7" fmla="*/ 47 h 47"/>
                  <a:gd name="T8" fmla="*/ 0 60000 65536"/>
                  <a:gd name="T9" fmla="*/ 0 60000 65536"/>
                  <a:gd name="T10" fmla="*/ 0 60000 65536"/>
                  <a:gd name="T11" fmla="*/ 0 60000 65536"/>
                  <a:gd name="T12" fmla="*/ 0 w 86"/>
                  <a:gd name="T13" fmla="*/ 0 h 47"/>
                  <a:gd name="T14" fmla="*/ 86 w 86"/>
                  <a:gd name="T15" fmla="*/ 47 h 47"/>
                </a:gdLst>
                <a:ahLst/>
                <a:cxnLst>
                  <a:cxn ang="T8">
                    <a:pos x="T0" y="T1"/>
                  </a:cxn>
                  <a:cxn ang="T9">
                    <a:pos x="T2" y="T3"/>
                  </a:cxn>
                  <a:cxn ang="T10">
                    <a:pos x="T4" y="T5"/>
                  </a:cxn>
                  <a:cxn ang="T11">
                    <a:pos x="T6" y="T7"/>
                  </a:cxn>
                </a:cxnLst>
                <a:rect l="T12" t="T13" r="T14" b="T15"/>
                <a:pathLst>
                  <a:path w="86" h="47">
                    <a:moveTo>
                      <a:pt x="86" y="47"/>
                    </a:moveTo>
                    <a:lnTo>
                      <a:pt x="0" y="24"/>
                    </a:lnTo>
                    <a:lnTo>
                      <a:pt x="86" y="0"/>
                    </a:lnTo>
                    <a:lnTo>
                      <a:pt x="86" y="47"/>
                    </a:lnTo>
                    <a:close/>
                  </a:path>
                </a:pathLst>
              </a:custGeom>
              <a:solidFill>
                <a:srgbClr val="C0C0C0"/>
              </a:solidFill>
              <a:ln w="9525">
                <a:noFill/>
                <a:round/>
                <a:headEnd/>
                <a:tailEnd/>
              </a:ln>
            </p:spPr>
            <p:txBody>
              <a:bodyPr/>
              <a:lstStyle/>
              <a:p>
                <a:endParaRPr lang="en-US"/>
              </a:p>
            </p:txBody>
          </p:sp>
          <p:sp>
            <p:nvSpPr>
              <p:cNvPr id="21581" name="Freeform 482"/>
              <p:cNvSpPr>
                <a:spLocks/>
              </p:cNvSpPr>
              <p:nvPr/>
            </p:nvSpPr>
            <p:spPr bwMode="auto">
              <a:xfrm>
                <a:off x="4854" y="2971"/>
                <a:ext cx="86" cy="48"/>
              </a:xfrm>
              <a:custGeom>
                <a:avLst/>
                <a:gdLst>
                  <a:gd name="T0" fmla="*/ 0 w 86"/>
                  <a:gd name="T1" fmla="*/ 0 h 48"/>
                  <a:gd name="T2" fmla="*/ 86 w 86"/>
                  <a:gd name="T3" fmla="*/ 24 h 48"/>
                  <a:gd name="T4" fmla="*/ 0 w 86"/>
                  <a:gd name="T5" fmla="*/ 48 h 48"/>
                  <a:gd name="T6" fmla="*/ 0 w 86"/>
                  <a:gd name="T7" fmla="*/ 0 h 48"/>
                  <a:gd name="T8" fmla="*/ 0 60000 65536"/>
                  <a:gd name="T9" fmla="*/ 0 60000 65536"/>
                  <a:gd name="T10" fmla="*/ 0 60000 65536"/>
                  <a:gd name="T11" fmla="*/ 0 60000 65536"/>
                  <a:gd name="T12" fmla="*/ 0 w 86"/>
                  <a:gd name="T13" fmla="*/ 0 h 48"/>
                  <a:gd name="T14" fmla="*/ 86 w 86"/>
                  <a:gd name="T15" fmla="*/ 48 h 48"/>
                </a:gdLst>
                <a:ahLst/>
                <a:cxnLst>
                  <a:cxn ang="T8">
                    <a:pos x="T0" y="T1"/>
                  </a:cxn>
                  <a:cxn ang="T9">
                    <a:pos x="T2" y="T3"/>
                  </a:cxn>
                  <a:cxn ang="T10">
                    <a:pos x="T4" y="T5"/>
                  </a:cxn>
                  <a:cxn ang="T11">
                    <a:pos x="T6" y="T7"/>
                  </a:cxn>
                </a:cxnLst>
                <a:rect l="T12" t="T13" r="T14" b="T15"/>
                <a:pathLst>
                  <a:path w="86" h="48">
                    <a:moveTo>
                      <a:pt x="0" y="0"/>
                    </a:moveTo>
                    <a:lnTo>
                      <a:pt x="86" y="24"/>
                    </a:lnTo>
                    <a:lnTo>
                      <a:pt x="0" y="48"/>
                    </a:lnTo>
                    <a:lnTo>
                      <a:pt x="0" y="0"/>
                    </a:lnTo>
                    <a:close/>
                  </a:path>
                </a:pathLst>
              </a:custGeom>
              <a:solidFill>
                <a:srgbClr val="C0C0C0"/>
              </a:solidFill>
              <a:ln w="9525">
                <a:noFill/>
                <a:round/>
                <a:headEnd/>
                <a:tailEnd/>
              </a:ln>
            </p:spPr>
            <p:txBody>
              <a:bodyPr/>
              <a:lstStyle/>
              <a:p>
                <a:endParaRPr lang="en-US"/>
              </a:p>
            </p:txBody>
          </p:sp>
          <p:sp>
            <p:nvSpPr>
              <p:cNvPr id="21582" name="Rectangle 483"/>
              <p:cNvSpPr>
                <a:spLocks noChangeArrowheads="1"/>
              </p:cNvSpPr>
              <p:nvPr/>
            </p:nvSpPr>
            <p:spPr bwMode="auto">
              <a:xfrm>
                <a:off x="3978" y="2935"/>
                <a:ext cx="246" cy="171"/>
              </a:xfrm>
              <a:prstGeom prst="rect">
                <a:avLst/>
              </a:prstGeom>
              <a:noFill/>
              <a:ln w="9525">
                <a:noFill/>
                <a:miter lim="800000"/>
                <a:headEnd/>
                <a:tailEnd/>
              </a:ln>
            </p:spPr>
            <p:txBody>
              <a:bodyPr wrap="none" lIns="0" tIns="0" rIns="0" bIns="0">
                <a:spAutoFit/>
              </a:bodyPr>
              <a:lstStyle/>
              <a:p>
                <a:r>
                  <a:rPr lang="en-US" sz="1500">
                    <a:solidFill>
                      <a:srgbClr val="333333"/>
                    </a:solidFill>
                  </a:rPr>
                  <a:t>T5</a:t>
                </a:r>
                <a:endParaRPr lang="en-US"/>
              </a:p>
            </p:txBody>
          </p:sp>
          <p:sp>
            <p:nvSpPr>
              <p:cNvPr id="21583" name="Rectangle 484"/>
              <p:cNvSpPr>
                <a:spLocks noChangeArrowheads="1"/>
              </p:cNvSpPr>
              <p:nvPr/>
            </p:nvSpPr>
            <p:spPr bwMode="auto">
              <a:xfrm>
                <a:off x="3452" y="1588"/>
                <a:ext cx="492" cy="155"/>
              </a:xfrm>
              <a:prstGeom prst="rect">
                <a:avLst/>
              </a:prstGeom>
              <a:noFill/>
              <a:ln w="9525">
                <a:noFill/>
                <a:miter lim="800000"/>
                <a:headEnd/>
                <a:tailEnd/>
              </a:ln>
            </p:spPr>
            <p:txBody>
              <a:bodyPr wrap="none" lIns="0" tIns="0" rIns="0" bIns="0">
                <a:spAutoFit/>
              </a:bodyPr>
              <a:lstStyle/>
              <a:p>
                <a:r>
                  <a:rPr lang="en-US" sz="1400" b="1">
                    <a:solidFill>
                      <a:srgbClr val="000000"/>
                    </a:solidFill>
                  </a:rPr>
                  <a:t>T5: AB</a:t>
                </a:r>
                <a:endParaRPr lang="en-US"/>
              </a:p>
            </p:txBody>
          </p:sp>
          <p:sp>
            <p:nvSpPr>
              <p:cNvPr id="21584" name="Rectangle 485"/>
              <p:cNvSpPr>
                <a:spLocks noChangeArrowheads="1"/>
              </p:cNvSpPr>
              <p:nvPr/>
            </p:nvSpPr>
            <p:spPr bwMode="auto">
              <a:xfrm>
                <a:off x="3447" y="1583"/>
                <a:ext cx="492" cy="155"/>
              </a:xfrm>
              <a:prstGeom prst="rect">
                <a:avLst/>
              </a:prstGeom>
              <a:noFill/>
              <a:ln w="9525">
                <a:noFill/>
                <a:miter lim="800000"/>
                <a:headEnd/>
                <a:tailEnd/>
              </a:ln>
            </p:spPr>
            <p:txBody>
              <a:bodyPr wrap="none" lIns="0" tIns="0" rIns="0" bIns="0">
                <a:spAutoFit/>
              </a:bodyPr>
              <a:lstStyle/>
              <a:p>
                <a:r>
                  <a:rPr lang="en-US" sz="1400" b="1">
                    <a:solidFill>
                      <a:srgbClr val="00279F"/>
                    </a:solidFill>
                  </a:rPr>
                  <a:t>T5: AB</a:t>
                </a:r>
                <a:endParaRPr lang="en-US"/>
              </a:p>
            </p:txBody>
          </p:sp>
          <p:grpSp>
            <p:nvGrpSpPr>
              <p:cNvPr id="21585" name="Group 504"/>
              <p:cNvGrpSpPr>
                <a:grpSpLocks/>
              </p:cNvGrpSpPr>
              <p:nvPr/>
            </p:nvGrpSpPr>
            <p:grpSpPr bwMode="auto">
              <a:xfrm>
                <a:off x="340" y="821"/>
                <a:ext cx="5067" cy="3069"/>
                <a:chOff x="340" y="821"/>
                <a:chExt cx="5067" cy="3069"/>
              </a:xfrm>
            </p:grpSpPr>
            <p:sp>
              <p:nvSpPr>
                <p:cNvPr id="21586" name="Line 486"/>
                <p:cNvSpPr>
                  <a:spLocks noChangeShapeType="1"/>
                </p:cNvSpPr>
                <p:nvPr/>
              </p:nvSpPr>
              <p:spPr bwMode="auto">
                <a:xfrm>
                  <a:off x="2316" y="867"/>
                  <a:ext cx="1" cy="2685"/>
                </a:xfrm>
                <a:prstGeom prst="line">
                  <a:avLst/>
                </a:prstGeom>
                <a:noFill/>
                <a:ln w="33">
                  <a:solidFill>
                    <a:srgbClr val="FAFD00"/>
                  </a:solidFill>
                  <a:round/>
                  <a:headEnd/>
                  <a:tailEnd/>
                </a:ln>
              </p:spPr>
              <p:txBody>
                <a:bodyPr/>
                <a:lstStyle/>
                <a:p>
                  <a:endParaRPr lang="en-US"/>
                </a:p>
              </p:txBody>
            </p:sp>
            <p:sp>
              <p:nvSpPr>
                <p:cNvPr id="21587" name="Rectangle 487"/>
                <p:cNvSpPr>
                  <a:spLocks noChangeArrowheads="1"/>
                </p:cNvSpPr>
                <p:nvPr/>
              </p:nvSpPr>
              <p:spPr bwMode="auto">
                <a:xfrm>
                  <a:off x="2114" y="3075"/>
                  <a:ext cx="463" cy="155"/>
                </a:xfrm>
                <a:prstGeom prst="rect">
                  <a:avLst/>
                </a:prstGeom>
                <a:noFill/>
                <a:ln w="9525">
                  <a:noFill/>
                  <a:miter lim="800000"/>
                  <a:headEnd/>
                  <a:tailEnd/>
                </a:ln>
              </p:spPr>
              <p:txBody>
                <a:bodyPr wrap="none" lIns="0" tIns="0" rIns="0" bIns="0">
                  <a:spAutoFit/>
                </a:bodyPr>
                <a:lstStyle/>
                <a:p>
                  <a:r>
                    <a:rPr lang="en-US" sz="1400" b="1">
                      <a:solidFill>
                        <a:srgbClr val="FFFFFF"/>
                      </a:solidFill>
                    </a:rPr>
                    <a:t>Check</a:t>
                  </a:r>
                  <a:endParaRPr lang="en-US"/>
                </a:p>
              </p:txBody>
            </p:sp>
            <p:sp>
              <p:nvSpPr>
                <p:cNvPr id="21588" name="Rectangle 488"/>
                <p:cNvSpPr>
                  <a:spLocks noChangeArrowheads="1"/>
                </p:cNvSpPr>
                <p:nvPr/>
              </p:nvSpPr>
              <p:spPr bwMode="auto">
                <a:xfrm>
                  <a:off x="2109" y="3071"/>
                  <a:ext cx="463" cy="155"/>
                </a:xfrm>
                <a:prstGeom prst="rect">
                  <a:avLst/>
                </a:prstGeom>
                <a:noFill/>
                <a:ln w="9525">
                  <a:noFill/>
                  <a:miter lim="800000"/>
                  <a:headEnd/>
                  <a:tailEnd/>
                </a:ln>
              </p:spPr>
              <p:txBody>
                <a:bodyPr wrap="none" lIns="0" tIns="0" rIns="0" bIns="0">
                  <a:spAutoFit/>
                </a:bodyPr>
                <a:lstStyle/>
                <a:p>
                  <a:r>
                    <a:rPr lang="en-US" sz="1400" b="1">
                      <a:solidFill>
                        <a:srgbClr val="000000"/>
                      </a:solidFill>
                    </a:rPr>
                    <a:t>Check</a:t>
                  </a:r>
                  <a:endParaRPr lang="en-US"/>
                </a:p>
              </p:txBody>
            </p:sp>
            <p:sp>
              <p:nvSpPr>
                <p:cNvPr id="21589" name="Rectangle 489"/>
                <p:cNvSpPr>
                  <a:spLocks noChangeArrowheads="1"/>
                </p:cNvSpPr>
                <p:nvPr/>
              </p:nvSpPr>
              <p:spPr bwMode="auto">
                <a:xfrm>
                  <a:off x="2114" y="3206"/>
                  <a:ext cx="397" cy="155"/>
                </a:xfrm>
                <a:prstGeom prst="rect">
                  <a:avLst/>
                </a:prstGeom>
                <a:noFill/>
                <a:ln w="9525">
                  <a:noFill/>
                  <a:miter lim="800000"/>
                  <a:headEnd/>
                  <a:tailEnd/>
                </a:ln>
              </p:spPr>
              <p:txBody>
                <a:bodyPr wrap="none" lIns="0" tIns="0" rIns="0" bIns="0">
                  <a:spAutoFit/>
                </a:bodyPr>
                <a:lstStyle/>
                <a:p>
                  <a:r>
                    <a:rPr lang="en-US" sz="1400" b="1">
                      <a:solidFill>
                        <a:srgbClr val="FFFFFF"/>
                      </a:solidFill>
                    </a:rPr>
                    <a:t>Point</a:t>
                  </a:r>
                  <a:endParaRPr lang="en-US"/>
                </a:p>
              </p:txBody>
            </p:sp>
            <p:sp>
              <p:nvSpPr>
                <p:cNvPr id="21590" name="Rectangle 490"/>
                <p:cNvSpPr>
                  <a:spLocks noChangeArrowheads="1"/>
                </p:cNvSpPr>
                <p:nvPr/>
              </p:nvSpPr>
              <p:spPr bwMode="auto">
                <a:xfrm>
                  <a:off x="2109" y="3202"/>
                  <a:ext cx="397" cy="155"/>
                </a:xfrm>
                <a:prstGeom prst="rect">
                  <a:avLst/>
                </a:prstGeom>
                <a:noFill/>
                <a:ln w="9525">
                  <a:noFill/>
                  <a:miter lim="800000"/>
                  <a:headEnd/>
                  <a:tailEnd/>
                </a:ln>
              </p:spPr>
              <p:txBody>
                <a:bodyPr wrap="none" lIns="0" tIns="0" rIns="0" bIns="0">
                  <a:spAutoFit/>
                </a:bodyPr>
                <a:lstStyle/>
                <a:p>
                  <a:r>
                    <a:rPr lang="en-US" sz="1400" b="1">
                      <a:solidFill>
                        <a:srgbClr val="000000"/>
                      </a:solidFill>
                    </a:rPr>
                    <a:t>Point</a:t>
                  </a:r>
                  <a:endParaRPr lang="en-US"/>
                </a:p>
              </p:txBody>
            </p:sp>
            <p:sp>
              <p:nvSpPr>
                <p:cNvPr id="73195" name="Line 491"/>
                <p:cNvSpPr>
                  <a:spLocks noChangeShapeType="1"/>
                </p:cNvSpPr>
                <p:nvPr/>
              </p:nvSpPr>
              <p:spPr bwMode="auto">
                <a:xfrm>
                  <a:off x="2316" y="867"/>
                  <a:ext cx="1" cy="2685"/>
                </a:xfrm>
                <a:prstGeom prst="line">
                  <a:avLst/>
                </a:prstGeom>
                <a:ln>
                  <a:solidFill>
                    <a:srgbClr val="FFC000"/>
                  </a:solidFill>
                  <a:headEnd/>
                  <a:tailEnd/>
                </a:ln>
              </p:spPr>
              <p:style>
                <a:lnRef idx="3">
                  <a:schemeClr val="dk1"/>
                </a:lnRef>
                <a:fillRef idx="0">
                  <a:schemeClr val="dk1"/>
                </a:fillRef>
                <a:effectRef idx="2">
                  <a:schemeClr val="dk1"/>
                </a:effectRef>
                <a:fontRef idx="minor">
                  <a:schemeClr val="tx1"/>
                </a:fontRef>
              </p:style>
              <p:txBody>
                <a:bodyPr/>
                <a:lstStyle/>
                <a:p>
                  <a:pPr fontAlgn="auto">
                    <a:spcBef>
                      <a:spcPts val="0"/>
                    </a:spcBef>
                    <a:spcAft>
                      <a:spcPts val="0"/>
                    </a:spcAft>
                    <a:defRPr/>
                  </a:pPr>
                  <a:endParaRPr lang="en-US"/>
                </a:p>
              </p:txBody>
            </p:sp>
            <p:sp>
              <p:nvSpPr>
                <p:cNvPr id="21592" name="Rectangle 492"/>
                <p:cNvSpPr>
                  <a:spLocks noChangeArrowheads="1"/>
                </p:cNvSpPr>
                <p:nvPr/>
              </p:nvSpPr>
              <p:spPr bwMode="auto">
                <a:xfrm>
                  <a:off x="2114" y="3075"/>
                  <a:ext cx="463" cy="155"/>
                </a:xfrm>
                <a:prstGeom prst="rect">
                  <a:avLst/>
                </a:prstGeom>
                <a:noFill/>
                <a:ln w="9525">
                  <a:noFill/>
                  <a:miter lim="800000"/>
                  <a:headEnd/>
                  <a:tailEnd/>
                </a:ln>
              </p:spPr>
              <p:txBody>
                <a:bodyPr wrap="none" lIns="0" tIns="0" rIns="0" bIns="0">
                  <a:spAutoFit/>
                </a:bodyPr>
                <a:lstStyle/>
                <a:p>
                  <a:r>
                    <a:rPr lang="en-US" sz="1400" b="1">
                      <a:solidFill>
                        <a:srgbClr val="FFFFFF"/>
                      </a:solidFill>
                    </a:rPr>
                    <a:t>Check</a:t>
                  </a:r>
                  <a:endParaRPr lang="en-US"/>
                </a:p>
              </p:txBody>
            </p:sp>
            <p:sp>
              <p:nvSpPr>
                <p:cNvPr id="21593" name="Rectangle 493"/>
                <p:cNvSpPr>
                  <a:spLocks noChangeArrowheads="1"/>
                </p:cNvSpPr>
                <p:nvPr/>
              </p:nvSpPr>
              <p:spPr bwMode="auto">
                <a:xfrm>
                  <a:off x="2109" y="3071"/>
                  <a:ext cx="463" cy="155"/>
                </a:xfrm>
                <a:prstGeom prst="rect">
                  <a:avLst/>
                </a:prstGeom>
                <a:noFill/>
                <a:ln w="9525">
                  <a:noFill/>
                  <a:miter lim="800000"/>
                  <a:headEnd/>
                  <a:tailEnd/>
                </a:ln>
              </p:spPr>
              <p:txBody>
                <a:bodyPr wrap="none" lIns="0" tIns="0" rIns="0" bIns="0">
                  <a:spAutoFit/>
                </a:bodyPr>
                <a:lstStyle/>
                <a:p>
                  <a:r>
                    <a:rPr lang="en-US" sz="1400" b="1">
                      <a:solidFill>
                        <a:srgbClr val="000000"/>
                      </a:solidFill>
                    </a:rPr>
                    <a:t>Check</a:t>
                  </a:r>
                  <a:endParaRPr lang="en-US"/>
                </a:p>
              </p:txBody>
            </p:sp>
            <p:sp>
              <p:nvSpPr>
                <p:cNvPr id="21594" name="Rectangle 494"/>
                <p:cNvSpPr>
                  <a:spLocks noChangeArrowheads="1"/>
                </p:cNvSpPr>
                <p:nvPr/>
              </p:nvSpPr>
              <p:spPr bwMode="auto">
                <a:xfrm>
                  <a:off x="2114" y="3206"/>
                  <a:ext cx="397" cy="155"/>
                </a:xfrm>
                <a:prstGeom prst="rect">
                  <a:avLst/>
                </a:prstGeom>
                <a:noFill/>
                <a:ln w="9525">
                  <a:noFill/>
                  <a:miter lim="800000"/>
                  <a:headEnd/>
                  <a:tailEnd/>
                </a:ln>
              </p:spPr>
              <p:txBody>
                <a:bodyPr wrap="none" lIns="0" tIns="0" rIns="0" bIns="0">
                  <a:spAutoFit/>
                </a:bodyPr>
                <a:lstStyle/>
                <a:p>
                  <a:r>
                    <a:rPr lang="en-US" sz="1400" b="1">
                      <a:solidFill>
                        <a:srgbClr val="FFFFFF"/>
                      </a:solidFill>
                    </a:rPr>
                    <a:t>Point</a:t>
                  </a:r>
                  <a:endParaRPr lang="en-US"/>
                </a:p>
              </p:txBody>
            </p:sp>
            <p:sp>
              <p:nvSpPr>
                <p:cNvPr id="21595" name="Rectangle 495"/>
                <p:cNvSpPr>
                  <a:spLocks noChangeArrowheads="1"/>
                </p:cNvSpPr>
                <p:nvPr/>
              </p:nvSpPr>
              <p:spPr bwMode="auto">
                <a:xfrm>
                  <a:off x="2109" y="3202"/>
                  <a:ext cx="397" cy="155"/>
                </a:xfrm>
                <a:prstGeom prst="rect">
                  <a:avLst/>
                </a:prstGeom>
                <a:noFill/>
                <a:ln w="9525">
                  <a:noFill/>
                  <a:miter lim="800000"/>
                  <a:headEnd/>
                  <a:tailEnd/>
                </a:ln>
              </p:spPr>
              <p:txBody>
                <a:bodyPr wrap="none" lIns="0" tIns="0" rIns="0" bIns="0">
                  <a:spAutoFit/>
                </a:bodyPr>
                <a:lstStyle/>
                <a:p>
                  <a:r>
                    <a:rPr lang="en-US" sz="1400" b="1">
                      <a:solidFill>
                        <a:srgbClr val="000000"/>
                      </a:solidFill>
                    </a:rPr>
                    <a:t>Point</a:t>
                  </a:r>
                  <a:endParaRPr lang="en-US"/>
                </a:p>
              </p:txBody>
            </p:sp>
            <p:sp>
              <p:nvSpPr>
                <p:cNvPr id="21596" name="Rectangle 496"/>
                <p:cNvSpPr>
                  <a:spLocks noChangeArrowheads="1"/>
                </p:cNvSpPr>
                <p:nvPr/>
              </p:nvSpPr>
              <p:spPr bwMode="auto">
                <a:xfrm>
                  <a:off x="3495" y="826"/>
                  <a:ext cx="574" cy="155"/>
                </a:xfrm>
                <a:prstGeom prst="rect">
                  <a:avLst/>
                </a:prstGeom>
                <a:noFill/>
                <a:ln w="9525">
                  <a:noFill/>
                  <a:miter lim="800000"/>
                  <a:headEnd/>
                  <a:tailEnd/>
                </a:ln>
              </p:spPr>
              <p:txBody>
                <a:bodyPr wrap="none" lIns="0" tIns="0" rIns="0" bIns="0">
                  <a:spAutoFit/>
                </a:bodyPr>
                <a:lstStyle/>
                <a:p>
                  <a:r>
                    <a:rPr lang="en-US" sz="1400" b="1">
                      <a:solidFill>
                        <a:srgbClr val="000000"/>
                      </a:solidFill>
                    </a:rPr>
                    <a:t>Log File</a:t>
                  </a:r>
                  <a:endParaRPr lang="en-US"/>
                </a:p>
              </p:txBody>
            </p:sp>
            <p:sp>
              <p:nvSpPr>
                <p:cNvPr id="21597" name="Rectangle 497"/>
                <p:cNvSpPr>
                  <a:spLocks noChangeArrowheads="1"/>
                </p:cNvSpPr>
                <p:nvPr/>
              </p:nvSpPr>
              <p:spPr bwMode="auto">
                <a:xfrm>
                  <a:off x="3490" y="821"/>
                  <a:ext cx="574" cy="155"/>
                </a:xfrm>
                <a:prstGeom prst="rect">
                  <a:avLst/>
                </a:prstGeom>
                <a:noFill/>
                <a:ln w="9525">
                  <a:noFill/>
                  <a:miter lim="800000"/>
                  <a:headEnd/>
                  <a:tailEnd/>
                </a:ln>
              </p:spPr>
              <p:txBody>
                <a:bodyPr wrap="none" lIns="0" tIns="0" rIns="0" bIns="0">
                  <a:spAutoFit/>
                </a:bodyPr>
                <a:lstStyle/>
                <a:p>
                  <a:r>
                    <a:rPr lang="en-US" sz="1400" b="1">
                      <a:solidFill>
                        <a:srgbClr val="CF0E30"/>
                      </a:solidFill>
                    </a:rPr>
                    <a:t>Log File</a:t>
                  </a:r>
                  <a:endParaRPr lang="en-US"/>
                </a:p>
              </p:txBody>
            </p:sp>
            <p:sp>
              <p:nvSpPr>
                <p:cNvPr id="21598" name="Rectangle 499"/>
                <p:cNvSpPr>
                  <a:spLocks noChangeArrowheads="1"/>
                </p:cNvSpPr>
                <p:nvPr/>
              </p:nvSpPr>
              <p:spPr bwMode="auto">
                <a:xfrm>
                  <a:off x="4655" y="1539"/>
                  <a:ext cx="752" cy="177"/>
                </a:xfrm>
                <a:prstGeom prst="rect">
                  <a:avLst/>
                </a:prstGeom>
                <a:noFill/>
                <a:ln w="9525">
                  <a:noFill/>
                  <a:miter lim="800000"/>
                  <a:headEnd/>
                  <a:tailEnd/>
                </a:ln>
              </p:spPr>
              <p:txBody>
                <a:bodyPr wrap="none" lIns="0" tIns="0" rIns="0" bIns="0">
                  <a:spAutoFit/>
                </a:bodyPr>
                <a:lstStyle/>
                <a:p>
                  <a:r>
                    <a:rPr lang="en-US" sz="1500" b="1">
                      <a:solidFill>
                        <a:srgbClr val="CF0E30"/>
                      </a:solidFill>
                    </a:rPr>
                    <a:t>Database</a:t>
                  </a:r>
                  <a:endParaRPr lang="en-US"/>
                </a:p>
              </p:txBody>
            </p:sp>
            <p:sp>
              <p:nvSpPr>
                <p:cNvPr id="21599" name="Rectangle 500"/>
                <p:cNvSpPr>
                  <a:spLocks noChangeArrowheads="1"/>
                </p:cNvSpPr>
                <p:nvPr/>
              </p:nvSpPr>
              <p:spPr bwMode="auto">
                <a:xfrm>
                  <a:off x="345" y="3728"/>
                  <a:ext cx="367" cy="155"/>
                </a:xfrm>
                <a:prstGeom prst="rect">
                  <a:avLst/>
                </a:prstGeom>
                <a:noFill/>
                <a:ln w="9525">
                  <a:noFill/>
                  <a:miter lim="800000"/>
                  <a:headEnd/>
                  <a:tailEnd/>
                </a:ln>
              </p:spPr>
              <p:txBody>
                <a:bodyPr wrap="none" lIns="0" tIns="0" rIns="0" bIns="0">
                  <a:spAutoFit/>
                </a:bodyPr>
                <a:lstStyle/>
                <a:p>
                  <a:r>
                    <a:rPr lang="en-US" sz="1400" b="1">
                      <a:solidFill>
                        <a:srgbClr val="FFFFFF"/>
                      </a:solidFill>
                    </a:rPr>
                    <a:t>Start</a:t>
                  </a:r>
                  <a:endParaRPr lang="en-US"/>
                </a:p>
              </p:txBody>
            </p:sp>
            <p:sp>
              <p:nvSpPr>
                <p:cNvPr id="21600" name="Rectangle 501"/>
                <p:cNvSpPr>
                  <a:spLocks noChangeArrowheads="1"/>
                </p:cNvSpPr>
                <p:nvPr/>
              </p:nvSpPr>
              <p:spPr bwMode="auto">
                <a:xfrm>
                  <a:off x="340" y="3724"/>
                  <a:ext cx="367" cy="155"/>
                </a:xfrm>
                <a:prstGeom prst="rect">
                  <a:avLst/>
                </a:prstGeom>
                <a:noFill/>
                <a:ln w="9525">
                  <a:noFill/>
                  <a:miter lim="800000"/>
                  <a:headEnd/>
                  <a:tailEnd/>
                </a:ln>
              </p:spPr>
              <p:txBody>
                <a:bodyPr wrap="none" lIns="0" tIns="0" rIns="0" bIns="0">
                  <a:spAutoFit/>
                </a:bodyPr>
                <a:lstStyle/>
                <a:p>
                  <a:r>
                    <a:rPr lang="en-US" sz="1400" b="1">
                      <a:solidFill>
                        <a:srgbClr val="000000"/>
                      </a:solidFill>
                    </a:rPr>
                    <a:t>Start</a:t>
                  </a:r>
                  <a:endParaRPr lang="en-US"/>
                </a:p>
              </p:txBody>
            </p:sp>
            <p:sp>
              <p:nvSpPr>
                <p:cNvPr id="21601" name="Rectangle 502"/>
                <p:cNvSpPr>
                  <a:spLocks noChangeArrowheads="1"/>
                </p:cNvSpPr>
                <p:nvPr/>
              </p:nvSpPr>
              <p:spPr bwMode="auto">
                <a:xfrm>
                  <a:off x="4315" y="3735"/>
                  <a:ext cx="500" cy="155"/>
                </a:xfrm>
                <a:prstGeom prst="rect">
                  <a:avLst/>
                </a:prstGeom>
                <a:noFill/>
                <a:ln w="9525">
                  <a:noFill/>
                  <a:miter lim="800000"/>
                  <a:headEnd/>
                  <a:tailEnd/>
                </a:ln>
              </p:spPr>
              <p:txBody>
                <a:bodyPr wrap="none" lIns="0" tIns="0" rIns="0" bIns="0">
                  <a:spAutoFit/>
                </a:bodyPr>
                <a:lstStyle/>
                <a:p>
                  <a:r>
                    <a:rPr lang="en-US" sz="1400" b="1">
                      <a:solidFill>
                        <a:srgbClr val="FFFFFF"/>
                      </a:solidFill>
                    </a:rPr>
                    <a:t>Failure</a:t>
                  </a:r>
                  <a:endParaRPr lang="en-US"/>
                </a:p>
              </p:txBody>
            </p:sp>
            <p:sp>
              <p:nvSpPr>
                <p:cNvPr id="21602" name="Rectangle 503"/>
                <p:cNvSpPr>
                  <a:spLocks noChangeArrowheads="1"/>
                </p:cNvSpPr>
                <p:nvPr/>
              </p:nvSpPr>
              <p:spPr bwMode="auto">
                <a:xfrm>
                  <a:off x="4310" y="3731"/>
                  <a:ext cx="500" cy="155"/>
                </a:xfrm>
                <a:prstGeom prst="rect">
                  <a:avLst/>
                </a:prstGeom>
                <a:noFill/>
                <a:ln w="9525">
                  <a:noFill/>
                  <a:miter lim="800000"/>
                  <a:headEnd/>
                  <a:tailEnd/>
                </a:ln>
              </p:spPr>
              <p:txBody>
                <a:bodyPr wrap="none" lIns="0" tIns="0" rIns="0" bIns="0">
                  <a:spAutoFit/>
                </a:bodyPr>
                <a:lstStyle/>
                <a:p>
                  <a:r>
                    <a:rPr lang="en-US" sz="1400" b="1">
                      <a:solidFill>
                        <a:srgbClr val="000000"/>
                      </a:solidFill>
                    </a:rPr>
                    <a:t>Failure</a:t>
                  </a:r>
                  <a:endParaRPr lang="en-US"/>
                </a:p>
              </p:txBody>
            </p:sp>
          </p:grpSp>
        </p:gr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mtClean="0"/>
              <a:t>General Guideline</a:t>
            </a:r>
            <a:endParaRPr lang="en-US" dirty="0"/>
          </a:p>
        </p:txBody>
      </p:sp>
      <p:sp>
        <p:nvSpPr>
          <p:cNvPr id="3" name="Content Placeholder 2"/>
          <p:cNvSpPr>
            <a:spLocks noGrp="1"/>
          </p:cNvSpPr>
          <p:nvPr>
            <p:ph idx="1"/>
          </p:nvPr>
        </p:nvSpPr>
        <p:spPr/>
        <p:txBody>
          <a:bodyPr>
            <a:normAutofit/>
          </a:bodyPr>
          <a:lstStyle/>
          <a:p>
            <a:pPr indent="4763" eaLnBrk="1" hangingPunct="1">
              <a:buFont typeface="Wingdings" pitchFamily="2" charset="2"/>
              <a:buNone/>
              <a:defRPr/>
            </a:pPr>
            <a:r>
              <a:rPr lang="en-US" sz="1600" b="1" dirty="0" smtClean="0"/>
              <a:t>© (2008) Infosys Technologies Ltd.</a:t>
            </a:r>
          </a:p>
          <a:p>
            <a:pPr eaLnBrk="1" hangingPunct="1">
              <a:buFont typeface="Wingdings" pitchFamily="2" charset="2"/>
              <a:buNone/>
              <a:defRPr/>
            </a:pPr>
            <a:endParaRPr lang="en-US" sz="1600" dirty="0" smtClean="0"/>
          </a:p>
          <a:p>
            <a:pPr indent="4763" algn="just" eaLnBrk="1" hangingPunct="1">
              <a:buFont typeface="Wingdings" pitchFamily="2" charset="2"/>
              <a:buNone/>
              <a:defRPr/>
            </a:pPr>
            <a:r>
              <a:rPr lang="en-US" sz="1600" dirty="0" smtClean="0"/>
              <a:t>This document contains valuable confidential and proprietary information of Infosys. Such confidential and proprietary information includes, amongst others, proprietary intellectual property which can be legally protected and commercialized. Such information is furnished herein for training purposes only. Except with the express prior written permission of Infosys, this document and the information contained herein may not be published, disclosed, or used for any other purpose.</a:t>
            </a:r>
            <a:endParaRPr lang="en-US" sz="1600" dirty="0"/>
          </a:p>
        </p:txBody>
      </p:sp>
      <p:sp>
        <p:nvSpPr>
          <p:cNvPr id="4" name="Slide Number Placeholder 3"/>
          <p:cNvSpPr>
            <a:spLocks noGrp="1"/>
          </p:cNvSpPr>
          <p:nvPr>
            <p:ph type="sldNum" sz="quarter" idx="10"/>
          </p:nvPr>
        </p:nvSpPr>
        <p:spPr/>
        <p:txBody>
          <a:bodyPr/>
          <a:lstStyle/>
          <a:p>
            <a:pPr>
              <a:defRPr/>
            </a:pPr>
            <a:fld id="{A863D7CE-7CA4-4ACD-929F-C042682242A4}" type="slidenum">
              <a:rPr lang="en-US" smtClean="0"/>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xfrm>
            <a:off x="4343400" y="6381750"/>
            <a:ext cx="773113" cy="476250"/>
          </a:xfrm>
        </p:spPr>
        <p:txBody>
          <a:bodyPr/>
          <a:lstStyle/>
          <a:p>
            <a:pPr algn="l" fontAlgn="auto">
              <a:spcAft>
                <a:spcPts val="0"/>
              </a:spcAft>
              <a:defRPr/>
            </a:pPr>
            <a:fld id="{A5E36DDA-F142-4E08-AD5A-EBEB57EFFE77}" type="slidenum">
              <a:rPr lang="en-US" b="0">
                <a:solidFill>
                  <a:schemeClr val="bg1"/>
                </a:solidFill>
              </a:rPr>
              <a:pPr algn="l" fontAlgn="auto">
                <a:spcAft>
                  <a:spcPts val="0"/>
                </a:spcAft>
                <a:defRPr/>
              </a:pPr>
              <a:t>20</a:t>
            </a:fld>
            <a:endParaRPr lang="en-US" b="0" dirty="0">
              <a:solidFill>
                <a:schemeClr val="bg1"/>
              </a:solidFill>
            </a:endParaRPr>
          </a:p>
        </p:txBody>
      </p:sp>
      <p:sp>
        <p:nvSpPr>
          <p:cNvPr id="22531" name="Text Box 5"/>
          <p:cNvSpPr txBox="1">
            <a:spLocks noChangeArrowheads="1"/>
          </p:cNvSpPr>
          <p:nvPr/>
        </p:nvSpPr>
        <p:spPr bwMode="auto">
          <a:xfrm>
            <a:off x="3048000" y="5867400"/>
            <a:ext cx="2205038" cy="336550"/>
          </a:xfrm>
          <a:prstGeom prst="rect">
            <a:avLst/>
          </a:prstGeom>
          <a:noFill/>
          <a:ln w="12700">
            <a:noFill/>
            <a:miter lim="800000"/>
            <a:headEnd/>
            <a:tailEnd/>
          </a:ln>
        </p:spPr>
        <p:txBody>
          <a:bodyPr wrap="none">
            <a:spAutoFit/>
          </a:bodyPr>
          <a:lstStyle/>
          <a:p>
            <a:r>
              <a:rPr lang="en-US" sz="1600"/>
              <a:t>Recovery from crash</a:t>
            </a:r>
          </a:p>
        </p:txBody>
      </p:sp>
      <p:sp>
        <p:nvSpPr>
          <p:cNvPr id="31749" name="Rectangle 6"/>
          <p:cNvSpPr>
            <a:spLocks noGrp="1" noChangeArrowheads="1"/>
          </p:cNvSpPr>
          <p:nvPr>
            <p:ph type="title"/>
          </p:nvPr>
        </p:nvSpPr>
        <p:spPr>
          <a:xfrm>
            <a:off x="152400" y="207963"/>
            <a:ext cx="7432675" cy="579437"/>
          </a:xfrm>
        </p:spPr>
        <p:txBody>
          <a:bodyPr lIns="92075" tIns="46038" rIns="92075" bIns="46038" anchor="b">
            <a:spAutoFit/>
          </a:bodyPr>
          <a:lstStyle/>
          <a:p>
            <a:pPr eaLnBrk="1" hangingPunct="1">
              <a:defRPr/>
            </a:pPr>
            <a:r>
              <a:rPr lang="en-US" smtClean="0"/>
              <a:t>Checkpoints</a:t>
            </a:r>
          </a:p>
        </p:txBody>
      </p:sp>
      <p:sp>
        <p:nvSpPr>
          <p:cNvPr id="8" name="Rectangle 7"/>
          <p:cNvSpPr>
            <a:spLocks noChangeArrowheads="1"/>
          </p:cNvSpPr>
          <p:nvPr/>
        </p:nvSpPr>
        <p:spPr bwMode="auto">
          <a:xfrm>
            <a:off x="7162800" y="1693863"/>
            <a:ext cx="1066800" cy="182562"/>
          </a:xfrm>
          <a:prstGeom prst="rect">
            <a:avLst/>
          </a:prstGeom>
          <a:solidFill>
            <a:srgbClr val="99FFCC"/>
          </a:solidFill>
          <a:ln w="12700" algn="ctr">
            <a:noFill/>
            <a:round/>
            <a:headEnd/>
            <a:tailEnd/>
          </a:ln>
        </p:spPr>
        <p:txBody>
          <a:bodyPr anchor="ctr"/>
          <a:lstStyle/>
          <a:p>
            <a:pPr algn="ctr" eaLnBrk="0" hangingPunct="0">
              <a:spcBef>
                <a:spcPct val="50000"/>
              </a:spcBef>
              <a:buClr>
                <a:srgbClr val="0033CC"/>
              </a:buClr>
              <a:buSzPct val="155000"/>
              <a:buFont typeface="Symbol" pitchFamily="18" charset="2"/>
              <a:buNone/>
            </a:pPr>
            <a:endParaRPr lang="en-US" sz="1200" b="1"/>
          </a:p>
        </p:txBody>
      </p:sp>
      <p:grpSp>
        <p:nvGrpSpPr>
          <p:cNvPr id="22534" name="Group 9"/>
          <p:cNvGrpSpPr>
            <a:grpSpLocks noChangeAspect="1"/>
          </p:cNvGrpSpPr>
          <p:nvPr/>
        </p:nvGrpSpPr>
        <p:grpSpPr bwMode="auto">
          <a:xfrm>
            <a:off x="439738" y="1066800"/>
            <a:ext cx="8170862" cy="5410200"/>
            <a:chOff x="277" y="672"/>
            <a:chExt cx="5147" cy="3408"/>
          </a:xfrm>
        </p:grpSpPr>
        <p:sp>
          <p:nvSpPr>
            <p:cNvPr id="22535" name="AutoShape 8"/>
            <p:cNvSpPr>
              <a:spLocks noChangeAspect="1" noChangeArrowheads="1" noTextEdit="1"/>
            </p:cNvSpPr>
            <p:nvPr/>
          </p:nvSpPr>
          <p:spPr bwMode="auto">
            <a:xfrm>
              <a:off x="277" y="672"/>
              <a:ext cx="5147" cy="3408"/>
            </a:xfrm>
            <a:prstGeom prst="rect">
              <a:avLst/>
            </a:prstGeom>
            <a:noFill/>
            <a:ln w="9525">
              <a:noFill/>
              <a:miter lim="800000"/>
              <a:headEnd/>
              <a:tailEnd/>
            </a:ln>
          </p:spPr>
          <p:txBody>
            <a:bodyPr/>
            <a:lstStyle/>
            <a:p>
              <a:endParaRPr lang="en-US"/>
            </a:p>
          </p:txBody>
        </p:sp>
        <p:sp>
          <p:nvSpPr>
            <p:cNvPr id="22536" name="Rectangle 10"/>
            <p:cNvSpPr>
              <a:spLocks noChangeArrowheads="1"/>
            </p:cNvSpPr>
            <p:nvPr/>
          </p:nvSpPr>
          <p:spPr bwMode="auto">
            <a:xfrm>
              <a:off x="276" y="673"/>
              <a:ext cx="96" cy="176"/>
            </a:xfrm>
            <a:prstGeom prst="rect">
              <a:avLst/>
            </a:prstGeom>
            <a:noFill/>
            <a:ln w="9525">
              <a:noFill/>
              <a:miter lim="800000"/>
              <a:headEnd/>
              <a:tailEnd/>
            </a:ln>
          </p:spPr>
          <p:txBody>
            <a:bodyPr wrap="none" lIns="0" tIns="0" rIns="0" bIns="0">
              <a:spAutoFit/>
            </a:bodyPr>
            <a:lstStyle/>
            <a:p>
              <a:r>
                <a:rPr lang="en-US" sz="1600">
                  <a:solidFill>
                    <a:srgbClr val="000000"/>
                  </a:solidFill>
                  <a:latin typeface="Times New Roman" pitchFamily="18" charset="0"/>
                </a:rPr>
                <a:t> </a:t>
              </a:r>
              <a:endParaRPr lang="en-US"/>
            </a:p>
          </p:txBody>
        </p:sp>
        <p:grpSp>
          <p:nvGrpSpPr>
            <p:cNvPr id="22537" name="Group 100"/>
            <p:cNvGrpSpPr>
              <a:grpSpLocks/>
            </p:cNvGrpSpPr>
            <p:nvPr/>
          </p:nvGrpSpPr>
          <p:grpSpPr bwMode="auto">
            <a:xfrm>
              <a:off x="4486" y="726"/>
              <a:ext cx="748" cy="1254"/>
              <a:chOff x="4486" y="726"/>
              <a:chExt cx="748" cy="1254"/>
            </a:xfrm>
          </p:grpSpPr>
          <p:sp>
            <p:nvSpPr>
              <p:cNvPr id="23560" name="Rectangle 11"/>
              <p:cNvSpPr>
                <a:spLocks noChangeArrowheads="1"/>
              </p:cNvSpPr>
              <p:nvPr/>
            </p:nvSpPr>
            <p:spPr bwMode="auto">
              <a:xfrm>
                <a:off x="4486" y="1109"/>
                <a:ext cx="5" cy="871"/>
              </a:xfrm>
              <a:prstGeom prst="rect">
                <a:avLst/>
              </a:prstGeom>
              <a:solidFill>
                <a:srgbClr val="01B95C"/>
              </a:solidFill>
              <a:ln w="9525">
                <a:noFill/>
                <a:miter lim="800000"/>
                <a:headEnd/>
                <a:tailEnd/>
              </a:ln>
            </p:spPr>
            <p:txBody>
              <a:bodyPr/>
              <a:lstStyle/>
              <a:p>
                <a:endParaRPr lang="en-US"/>
              </a:p>
            </p:txBody>
          </p:sp>
          <p:sp>
            <p:nvSpPr>
              <p:cNvPr id="23561" name="Rectangle 12"/>
              <p:cNvSpPr>
                <a:spLocks noChangeArrowheads="1"/>
              </p:cNvSpPr>
              <p:nvPr/>
            </p:nvSpPr>
            <p:spPr bwMode="auto">
              <a:xfrm>
                <a:off x="4491" y="1109"/>
                <a:ext cx="8" cy="871"/>
              </a:xfrm>
              <a:prstGeom prst="rect">
                <a:avLst/>
              </a:prstGeom>
              <a:solidFill>
                <a:srgbClr val="A8FFD3"/>
              </a:solidFill>
              <a:ln w="9525">
                <a:noFill/>
                <a:miter lim="800000"/>
                <a:headEnd/>
                <a:tailEnd/>
              </a:ln>
            </p:spPr>
            <p:txBody>
              <a:bodyPr/>
              <a:lstStyle/>
              <a:p>
                <a:endParaRPr lang="en-US"/>
              </a:p>
            </p:txBody>
          </p:sp>
          <p:sp>
            <p:nvSpPr>
              <p:cNvPr id="23562" name="Rectangle 13"/>
              <p:cNvSpPr>
                <a:spLocks noChangeArrowheads="1"/>
              </p:cNvSpPr>
              <p:nvPr/>
            </p:nvSpPr>
            <p:spPr bwMode="auto">
              <a:xfrm>
                <a:off x="4499" y="1109"/>
                <a:ext cx="8" cy="871"/>
              </a:xfrm>
              <a:prstGeom prst="rect">
                <a:avLst/>
              </a:prstGeom>
              <a:solidFill>
                <a:srgbClr val="A6FED2"/>
              </a:solidFill>
              <a:ln w="9525">
                <a:noFill/>
                <a:miter lim="800000"/>
                <a:headEnd/>
                <a:tailEnd/>
              </a:ln>
            </p:spPr>
            <p:txBody>
              <a:bodyPr/>
              <a:lstStyle/>
              <a:p>
                <a:endParaRPr lang="en-US"/>
              </a:p>
            </p:txBody>
          </p:sp>
          <p:sp>
            <p:nvSpPr>
              <p:cNvPr id="23563" name="Rectangle 14"/>
              <p:cNvSpPr>
                <a:spLocks noChangeArrowheads="1"/>
              </p:cNvSpPr>
              <p:nvPr/>
            </p:nvSpPr>
            <p:spPr bwMode="auto">
              <a:xfrm>
                <a:off x="4507" y="1109"/>
                <a:ext cx="9" cy="871"/>
              </a:xfrm>
              <a:prstGeom prst="rect">
                <a:avLst/>
              </a:prstGeom>
              <a:solidFill>
                <a:srgbClr val="A4FDD0"/>
              </a:solidFill>
              <a:ln w="9525">
                <a:noFill/>
                <a:miter lim="800000"/>
                <a:headEnd/>
                <a:tailEnd/>
              </a:ln>
            </p:spPr>
            <p:txBody>
              <a:bodyPr/>
              <a:lstStyle/>
              <a:p>
                <a:endParaRPr lang="en-US"/>
              </a:p>
            </p:txBody>
          </p:sp>
          <p:sp>
            <p:nvSpPr>
              <p:cNvPr id="23564" name="Rectangle 15"/>
              <p:cNvSpPr>
                <a:spLocks noChangeArrowheads="1"/>
              </p:cNvSpPr>
              <p:nvPr/>
            </p:nvSpPr>
            <p:spPr bwMode="auto">
              <a:xfrm>
                <a:off x="4516" y="1109"/>
                <a:ext cx="12" cy="871"/>
              </a:xfrm>
              <a:prstGeom prst="rect">
                <a:avLst/>
              </a:prstGeom>
              <a:solidFill>
                <a:srgbClr val="A2FDCF"/>
              </a:solidFill>
              <a:ln w="9525">
                <a:noFill/>
                <a:miter lim="800000"/>
                <a:headEnd/>
                <a:tailEnd/>
              </a:ln>
            </p:spPr>
            <p:txBody>
              <a:bodyPr/>
              <a:lstStyle/>
              <a:p>
                <a:endParaRPr lang="en-US"/>
              </a:p>
            </p:txBody>
          </p:sp>
          <p:sp>
            <p:nvSpPr>
              <p:cNvPr id="23565" name="Rectangle 16"/>
              <p:cNvSpPr>
                <a:spLocks noChangeArrowheads="1"/>
              </p:cNvSpPr>
              <p:nvPr/>
            </p:nvSpPr>
            <p:spPr bwMode="auto">
              <a:xfrm>
                <a:off x="4528" y="1109"/>
                <a:ext cx="9" cy="871"/>
              </a:xfrm>
              <a:prstGeom prst="rect">
                <a:avLst/>
              </a:prstGeom>
              <a:solidFill>
                <a:srgbClr val="A0FCCD"/>
              </a:solidFill>
              <a:ln w="9525">
                <a:noFill/>
                <a:miter lim="800000"/>
                <a:headEnd/>
                <a:tailEnd/>
              </a:ln>
            </p:spPr>
            <p:txBody>
              <a:bodyPr/>
              <a:lstStyle/>
              <a:p>
                <a:endParaRPr lang="en-US"/>
              </a:p>
            </p:txBody>
          </p:sp>
          <p:sp>
            <p:nvSpPr>
              <p:cNvPr id="23566" name="Rectangle 17"/>
              <p:cNvSpPr>
                <a:spLocks noChangeArrowheads="1"/>
              </p:cNvSpPr>
              <p:nvPr/>
            </p:nvSpPr>
            <p:spPr bwMode="auto">
              <a:xfrm>
                <a:off x="4537" y="1109"/>
                <a:ext cx="8" cy="871"/>
              </a:xfrm>
              <a:prstGeom prst="rect">
                <a:avLst/>
              </a:prstGeom>
              <a:solidFill>
                <a:srgbClr val="9EFBCC"/>
              </a:solidFill>
              <a:ln w="9525">
                <a:noFill/>
                <a:miter lim="800000"/>
                <a:headEnd/>
                <a:tailEnd/>
              </a:ln>
            </p:spPr>
            <p:txBody>
              <a:bodyPr/>
              <a:lstStyle/>
              <a:p>
                <a:endParaRPr lang="en-US"/>
              </a:p>
            </p:txBody>
          </p:sp>
          <p:sp>
            <p:nvSpPr>
              <p:cNvPr id="23567" name="Rectangle 18"/>
              <p:cNvSpPr>
                <a:spLocks noChangeArrowheads="1"/>
              </p:cNvSpPr>
              <p:nvPr/>
            </p:nvSpPr>
            <p:spPr bwMode="auto">
              <a:xfrm>
                <a:off x="4545" y="1109"/>
                <a:ext cx="8" cy="871"/>
              </a:xfrm>
              <a:prstGeom prst="rect">
                <a:avLst/>
              </a:prstGeom>
              <a:solidFill>
                <a:srgbClr val="9CFACA"/>
              </a:solidFill>
              <a:ln w="9525">
                <a:noFill/>
                <a:miter lim="800000"/>
                <a:headEnd/>
                <a:tailEnd/>
              </a:ln>
            </p:spPr>
            <p:txBody>
              <a:bodyPr/>
              <a:lstStyle/>
              <a:p>
                <a:endParaRPr lang="en-US"/>
              </a:p>
            </p:txBody>
          </p:sp>
          <p:sp>
            <p:nvSpPr>
              <p:cNvPr id="23568" name="Rectangle 19"/>
              <p:cNvSpPr>
                <a:spLocks noChangeArrowheads="1"/>
              </p:cNvSpPr>
              <p:nvPr/>
            </p:nvSpPr>
            <p:spPr bwMode="auto">
              <a:xfrm>
                <a:off x="4553" y="1109"/>
                <a:ext cx="9" cy="871"/>
              </a:xfrm>
              <a:prstGeom prst="rect">
                <a:avLst/>
              </a:prstGeom>
              <a:solidFill>
                <a:srgbClr val="9AF9C9"/>
              </a:solidFill>
              <a:ln w="9525">
                <a:noFill/>
                <a:miter lim="800000"/>
                <a:headEnd/>
                <a:tailEnd/>
              </a:ln>
            </p:spPr>
            <p:txBody>
              <a:bodyPr/>
              <a:lstStyle/>
              <a:p>
                <a:endParaRPr lang="en-US"/>
              </a:p>
            </p:txBody>
          </p:sp>
          <p:sp>
            <p:nvSpPr>
              <p:cNvPr id="23569" name="Rectangle 20"/>
              <p:cNvSpPr>
                <a:spLocks noChangeArrowheads="1"/>
              </p:cNvSpPr>
              <p:nvPr/>
            </p:nvSpPr>
            <p:spPr bwMode="auto">
              <a:xfrm>
                <a:off x="4562" y="1109"/>
                <a:ext cx="8" cy="871"/>
              </a:xfrm>
              <a:prstGeom prst="rect">
                <a:avLst/>
              </a:prstGeom>
              <a:solidFill>
                <a:srgbClr val="98F8C8"/>
              </a:solidFill>
              <a:ln w="9525">
                <a:noFill/>
                <a:miter lim="800000"/>
                <a:headEnd/>
                <a:tailEnd/>
              </a:ln>
            </p:spPr>
            <p:txBody>
              <a:bodyPr/>
              <a:lstStyle/>
              <a:p>
                <a:endParaRPr lang="en-US"/>
              </a:p>
            </p:txBody>
          </p:sp>
          <p:sp>
            <p:nvSpPr>
              <p:cNvPr id="23570" name="Rectangle 21"/>
              <p:cNvSpPr>
                <a:spLocks noChangeArrowheads="1"/>
              </p:cNvSpPr>
              <p:nvPr/>
            </p:nvSpPr>
            <p:spPr bwMode="auto">
              <a:xfrm>
                <a:off x="4570" y="1109"/>
                <a:ext cx="9" cy="871"/>
              </a:xfrm>
              <a:prstGeom prst="rect">
                <a:avLst/>
              </a:prstGeom>
              <a:solidFill>
                <a:srgbClr val="96F7C6"/>
              </a:solidFill>
              <a:ln w="9525">
                <a:noFill/>
                <a:miter lim="800000"/>
                <a:headEnd/>
                <a:tailEnd/>
              </a:ln>
            </p:spPr>
            <p:txBody>
              <a:bodyPr/>
              <a:lstStyle/>
              <a:p>
                <a:endParaRPr lang="en-US"/>
              </a:p>
            </p:txBody>
          </p:sp>
          <p:sp>
            <p:nvSpPr>
              <p:cNvPr id="23571" name="Rectangle 22"/>
              <p:cNvSpPr>
                <a:spLocks noChangeArrowheads="1"/>
              </p:cNvSpPr>
              <p:nvPr/>
            </p:nvSpPr>
            <p:spPr bwMode="auto">
              <a:xfrm>
                <a:off x="4579" y="1109"/>
                <a:ext cx="8" cy="871"/>
              </a:xfrm>
              <a:prstGeom prst="rect">
                <a:avLst/>
              </a:prstGeom>
              <a:solidFill>
                <a:srgbClr val="94F6C5"/>
              </a:solidFill>
              <a:ln w="9525">
                <a:noFill/>
                <a:miter lim="800000"/>
                <a:headEnd/>
                <a:tailEnd/>
              </a:ln>
            </p:spPr>
            <p:txBody>
              <a:bodyPr/>
              <a:lstStyle/>
              <a:p>
                <a:endParaRPr lang="en-US"/>
              </a:p>
            </p:txBody>
          </p:sp>
          <p:sp>
            <p:nvSpPr>
              <p:cNvPr id="23572" name="Rectangle 23"/>
              <p:cNvSpPr>
                <a:spLocks noChangeArrowheads="1"/>
              </p:cNvSpPr>
              <p:nvPr/>
            </p:nvSpPr>
            <p:spPr bwMode="auto">
              <a:xfrm>
                <a:off x="4587" y="1109"/>
                <a:ext cx="8" cy="871"/>
              </a:xfrm>
              <a:prstGeom prst="rect">
                <a:avLst/>
              </a:prstGeom>
              <a:solidFill>
                <a:srgbClr val="92F6C3"/>
              </a:solidFill>
              <a:ln w="9525">
                <a:noFill/>
                <a:miter lim="800000"/>
                <a:headEnd/>
                <a:tailEnd/>
              </a:ln>
            </p:spPr>
            <p:txBody>
              <a:bodyPr/>
              <a:lstStyle/>
              <a:p>
                <a:endParaRPr lang="en-US"/>
              </a:p>
            </p:txBody>
          </p:sp>
          <p:sp>
            <p:nvSpPr>
              <p:cNvPr id="23573" name="Rectangle 24"/>
              <p:cNvSpPr>
                <a:spLocks noChangeArrowheads="1"/>
              </p:cNvSpPr>
              <p:nvPr/>
            </p:nvSpPr>
            <p:spPr bwMode="auto">
              <a:xfrm>
                <a:off x="4595" y="1109"/>
                <a:ext cx="9" cy="871"/>
              </a:xfrm>
              <a:prstGeom prst="rect">
                <a:avLst/>
              </a:prstGeom>
              <a:solidFill>
                <a:srgbClr val="90F5C2"/>
              </a:solidFill>
              <a:ln w="9525">
                <a:noFill/>
                <a:miter lim="800000"/>
                <a:headEnd/>
                <a:tailEnd/>
              </a:ln>
            </p:spPr>
            <p:txBody>
              <a:bodyPr/>
              <a:lstStyle/>
              <a:p>
                <a:endParaRPr lang="en-US"/>
              </a:p>
            </p:txBody>
          </p:sp>
          <p:sp>
            <p:nvSpPr>
              <p:cNvPr id="23574" name="Rectangle 25"/>
              <p:cNvSpPr>
                <a:spLocks noChangeArrowheads="1"/>
              </p:cNvSpPr>
              <p:nvPr/>
            </p:nvSpPr>
            <p:spPr bwMode="auto">
              <a:xfrm>
                <a:off x="4604" y="1109"/>
                <a:ext cx="12" cy="871"/>
              </a:xfrm>
              <a:prstGeom prst="rect">
                <a:avLst/>
              </a:prstGeom>
              <a:solidFill>
                <a:srgbClr val="8EF4C1"/>
              </a:solidFill>
              <a:ln w="9525">
                <a:noFill/>
                <a:miter lim="800000"/>
                <a:headEnd/>
                <a:tailEnd/>
              </a:ln>
            </p:spPr>
            <p:txBody>
              <a:bodyPr/>
              <a:lstStyle/>
              <a:p>
                <a:endParaRPr lang="en-US"/>
              </a:p>
            </p:txBody>
          </p:sp>
          <p:sp>
            <p:nvSpPr>
              <p:cNvPr id="23575" name="Rectangle 26"/>
              <p:cNvSpPr>
                <a:spLocks noChangeArrowheads="1"/>
              </p:cNvSpPr>
              <p:nvPr/>
            </p:nvSpPr>
            <p:spPr bwMode="auto">
              <a:xfrm>
                <a:off x="4616" y="1109"/>
                <a:ext cx="9" cy="871"/>
              </a:xfrm>
              <a:prstGeom prst="rect">
                <a:avLst/>
              </a:prstGeom>
              <a:solidFill>
                <a:srgbClr val="8CF3BF"/>
              </a:solidFill>
              <a:ln w="9525">
                <a:noFill/>
                <a:miter lim="800000"/>
                <a:headEnd/>
                <a:tailEnd/>
              </a:ln>
            </p:spPr>
            <p:txBody>
              <a:bodyPr/>
              <a:lstStyle/>
              <a:p>
                <a:endParaRPr lang="en-US"/>
              </a:p>
            </p:txBody>
          </p:sp>
          <p:sp>
            <p:nvSpPr>
              <p:cNvPr id="23576" name="Rectangle 27"/>
              <p:cNvSpPr>
                <a:spLocks noChangeArrowheads="1"/>
              </p:cNvSpPr>
              <p:nvPr/>
            </p:nvSpPr>
            <p:spPr bwMode="auto">
              <a:xfrm>
                <a:off x="4625" y="1109"/>
                <a:ext cx="8" cy="871"/>
              </a:xfrm>
              <a:prstGeom prst="rect">
                <a:avLst/>
              </a:prstGeom>
              <a:solidFill>
                <a:srgbClr val="8AF2BE"/>
              </a:solidFill>
              <a:ln w="9525">
                <a:noFill/>
                <a:miter lim="800000"/>
                <a:headEnd/>
                <a:tailEnd/>
              </a:ln>
            </p:spPr>
            <p:txBody>
              <a:bodyPr/>
              <a:lstStyle/>
              <a:p>
                <a:endParaRPr lang="en-US"/>
              </a:p>
            </p:txBody>
          </p:sp>
          <p:sp>
            <p:nvSpPr>
              <p:cNvPr id="23577" name="Rectangle 28"/>
              <p:cNvSpPr>
                <a:spLocks noChangeArrowheads="1"/>
              </p:cNvSpPr>
              <p:nvPr/>
            </p:nvSpPr>
            <p:spPr bwMode="auto">
              <a:xfrm>
                <a:off x="4633" y="1109"/>
                <a:ext cx="8" cy="871"/>
              </a:xfrm>
              <a:prstGeom prst="rect">
                <a:avLst/>
              </a:prstGeom>
              <a:solidFill>
                <a:srgbClr val="88F2BC"/>
              </a:solidFill>
              <a:ln w="9525">
                <a:noFill/>
                <a:miter lim="800000"/>
                <a:headEnd/>
                <a:tailEnd/>
              </a:ln>
            </p:spPr>
            <p:txBody>
              <a:bodyPr/>
              <a:lstStyle/>
              <a:p>
                <a:endParaRPr lang="en-US"/>
              </a:p>
            </p:txBody>
          </p:sp>
          <p:sp>
            <p:nvSpPr>
              <p:cNvPr id="23578" name="Rectangle 29"/>
              <p:cNvSpPr>
                <a:spLocks noChangeArrowheads="1"/>
              </p:cNvSpPr>
              <p:nvPr/>
            </p:nvSpPr>
            <p:spPr bwMode="auto">
              <a:xfrm>
                <a:off x="4641" y="1109"/>
                <a:ext cx="9" cy="871"/>
              </a:xfrm>
              <a:prstGeom prst="rect">
                <a:avLst/>
              </a:prstGeom>
              <a:solidFill>
                <a:srgbClr val="86F1BB"/>
              </a:solidFill>
              <a:ln w="9525">
                <a:noFill/>
                <a:miter lim="800000"/>
                <a:headEnd/>
                <a:tailEnd/>
              </a:ln>
            </p:spPr>
            <p:txBody>
              <a:bodyPr/>
              <a:lstStyle/>
              <a:p>
                <a:endParaRPr lang="en-US"/>
              </a:p>
            </p:txBody>
          </p:sp>
          <p:sp>
            <p:nvSpPr>
              <p:cNvPr id="23579" name="Rectangle 30"/>
              <p:cNvSpPr>
                <a:spLocks noChangeArrowheads="1"/>
              </p:cNvSpPr>
              <p:nvPr/>
            </p:nvSpPr>
            <p:spPr bwMode="auto">
              <a:xfrm>
                <a:off x="4650" y="1109"/>
                <a:ext cx="8" cy="871"/>
              </a:xfrm>
              <a:prstGeom prst="rect">
                <a:avLst/>
              </a:prstGeom>
              <a:solidFill>
                <a:srgbClr val="84F0B9"/>
              </a:solidFill>
              <a:ln w="9525">
                <a:noFill/>
                <a:miter lim="800000"/>
                <a:headEnd/>
                <a:tailEnd/>
              </a:ln>
            </p:spPr>
            <p:txBody>
              <a:bodyPr/>
              <a:lstStyle/>
              <a:p>
                <a:endParaRPr lang="en-US"/>
              </a:p>
            </p:txBody>
          </p:sp>
          <p:sp>
            <p:nvSpPr>
              <p:cNvPr id="23580" name="Rectangle 31"/>
              <p:cNvSpPr>
                <a:spLocks noChangeArrowheads="1"/>
              </p:cNvSpPr>
              <p:nvPr/>
            </p:nvSpPr>
            <p:spPr bwMode="auto">
              <a:xfrm>
                <a:off x="4658" y="1109"/>
                <a:ext cx="8" cy="871"/>
              </a:xfrm>
              <a:prstGeom prst="rect">
                <a:avLst/>
              </a:prstGeom>
              <a:solidFill>
                <a:srgbClr val="82F0B8"/>
              </a:solidFill>
              <a:ln w="9525">
                <a:noFill/>
                <a:miter lim="800000"/>
                <a:headEnd/>
                <a:tailEnd/>
              </a:ln>
            </p:spPr>
            <p:txBody>
              <a:bodyPr/>
              <a:lstStyle/>
              <a:p>
                <a:endParaRPr lang="en-US"/>
              </a:p>
            </p:txBody>
          </p:sp>
          <p:sp>
            <p:nvSpPr>
              <p:cNvPr id="23581" name="Rectangle 32"/>
              <p:cNvSpPr>
                <a:spLocks noChangeArrowheads="1"/>
              </p:cNvSpPr>
              <p:nvPr/>
            </p:nvSpPr>
            <p:spPr bwMode="auto">
              <a:xfrm>
                <a:off x="4666" y="1109"/>
                <a:ext cx="9" cy="871"/>
              </a:xfrm>
              <a:prstGeom prst="rect">
                <a:avLst/>
              </a:prstGeom>
              <a:solidFill>
                <a:srgbClr val="80EFB7"/>
              </a:solidFill>
              <a:ln w="9525">
                <a:noFill/>
                <a:miter lim="800000"/>
                <a:headEnd/>
                <a:tailEnd/>
              </a:ln>
            </p:spPr>
            <p:txBody>
              <a:bodyPr/>
              <a:lstStyle/>
              <a:p>
                <a:endParaRPr lang="en-US"/>
              </a:p>
            </p:txBody>
          </p:sp>
          <p:sp>
            <p:nvSpPr>
              <p:cNvPr id="23582" name="Rectangle 33"/>
              <p:cNvSpPr>
                <a:spLocks noChangeArrowheads="1"/>
              </p:cNvSpPr>
              <p:nvPr/>
            </p:nvSpPr>
            <p:spPr bwMode="auto">
              <a:xfrm>
                <a:off x="4675" y="1109"/>
                <a:ext cx="8" cy="871"/>
              </a:xfrm>
              <a:prstGeom prst="rect">
                <a:avLst/>
              </a:prstGeom>
              <a:solidFill>
                <a:srgbClr val="7EEEB5"/>
              </a:solidFill>
              <a:ln w="9525">
                <a:noFill/>
                <a:miter lim="800000"/>
                <a:headEnd/>
                <a:tailEnd/>
              </a:ln>
            </p:spPr>
            <p:txBody>
              <a:bodyPr/>
              <a:lstStyle/>
              <a:p>
                <a:endParaRPr lang="en-US"/>
              </a:p>
            </p:txBody>
          </p:sp>
          <p:sp>
            <p:nvSpPr>
              <p:cNvPr id="23583" name="Rectangle 34"/>
              <p:cNvSpPr>
                <a:spLocks noChangeArrowheads="1"/>
              </p:cNvSpPr>
              <p:nvPr/>
            </p:nvSpPr>
            <p:spPr bwMode="auto">
              <a:xfrm>
                <a:off x="4683" y="1109"/>
                <a:ext cx="13" cy="871"/>
              </a:xfrm>
              <a:prstGeom prst="rect">
                <a:avLst/>
              </a:prstGeom>
              <a:solidFill>
                <a:srgbClr val="7CEDB4"/>
              </a:solidFill>
              <a:ln w="9525">
                <a:noFill/>
                <a:miter lim="800000"/>
                <a:headEnd/>
                <a:tailEnd/>
              </a:ln>
            </p:spPr>
            <p:txBody>
              <a:bodyPr/>
              <a:lstStyle/>
              <a:p>
                <a:endParaRPr lang="en-US"/>
              </a:p>
            </p:txBody>
          </p:sp>
          <p:sp>
            <p:nvSpPr>
              <p:cNvPr id="23584" name="Rectangle 35"/>
              <p:cNvSpPr>
                <a:spLocks noChangeArrowheads="1"/>
              </p:cNvSpPr>
              <p:nvPr/>
            </p:nvSpPr>
            <p:spPr bwMode="auto">
              <a:xfrm>
                <a:off x="4696" y="1109"/>
                <a:ext cx="8" cy="871"/>
              </a:xfrm>
              <a:prstGeom prst="rect">
                <a:avLst/>
              </a:prstGeom>
              <a:solidFill>
                <a:srgbClr val="7AECB2"/>
              </a:solidFill>
              <a:ln w="9525">
                <a:noFill/>
                <a:miter lim="800000"/>
                <a:headEnd/>
                <a:tailEnd/>
              </a:ln>
            </p:spPr>
            <p:txBody>
              <a:bodyPr/>
              <a:lstStyle/>
              <a:p>
                <a:endParaRPr lang="en-US"/>
              </a:p>
            </p:txBody>
          </p:sp>
          <p:sp>
            <p:nvSpPr>
              <p:cNvPr id="23585" name="Rectangle 36"/>
              <p:cNvSpPr>
                <a:spLocks noChangeArrowheads="1"/>
              </p:cNvSpPr>
              <p:nvPr/>
            </p:nvSpPr>
            <p:spPr bwMode="auto">
              <a:xfrm>
                <a:off x="4704" y="1109"/>
                <a:ext cx="8" cy="871"/>
              </a:xfrm>
              <a:prstGeom prst="rect">
                <a:avLst/>
              </a:prstGeom>
              <a:solidFill>
                <a:srgbClr val="78EBB1"/>
              </a:solidFill>
              <a:ln w="9525">
                <a:noFill/>
                <a:miter lim="800000"/>
                <a:headEnd/>
                <a:tailEnd/>
              </a:ln>
            </p:spPr>
            <p:txBody>
              <a:bodyPr/>
              <a:lstStyle/>
              <a:p>
                <a:endParaRPr lang="en-US"/>
              </a:p>
            </p:txBody>
          </p:sp>
          <p:sp>
            <p:nvSpPr>
              <p:cNvPr id="23586" name="Rectangle 37"/>
              <p:cNvSpPr>
                <a:spLocks noChangeArrowheads="1"/>
              </p:cNvSpPr>
              <p:nvPr/>
            </p:nvSpPr>
            <p:spPr bwMode="auto">
              <a:xfrm>
                <a:off x="4712" y="1109"/>
                <a:ext cx="9" cy="871"/>
              </a:xfrm>
              <a:prstGeom prst="rect">
                <a:avLst/>
              </a:prstGeom>
              <a:solidFill>
                <a:srgbClr val="76EAAF"/>
              </a:solidFill>
              <a:ln w="9525">
                <a:noFill/>
                <a:miter lim="800000"/>
                <a:headEnd/>
                <a:tailEnd/>
              </a:ln>
            </p:spPr>
            <p:txBody>
              <a:bodyPr/>
              <a:lstStyle/>
              <a:p>
                <a:endParaRPr lang="en-US"/>
              </a:p>
            </p:txBody>
          </p:sp>
          <p:sp>
            <p:nvSpPr>
              <p:cNvPr id="23587" name="Rectangle 38"/>
              <p:cNvSpPr>
                <a:spLocks noChangeArrowheads="1"/>
              </p:cNvSpPr>
              <p:nvPr/>
            </p:nvSpPr>
            <p:spPr bwMode="auto">
              <a:xfrm>
                <a:off x="4721" y="1109"/>
                <a:ext cx="8" cy="871"/>
              </a:xfrm>
              <a:prstGeom prst="rect">
                <a:avLst/>
              </a:prstGeom>
              <a:solidFill>
                <a:srgbClr val="74E9AE"/>
              </a:solidFill>
              <a:ln w="9525">
                <a:noFill/>
                <a:miter lim="800000"/>
                <a:headEnd/>
                <a:tailEnd/>
              </a:ln>
            </p:spPr>
            <p:txBody>
              <a:bodyPr/>
              <a:lstStyle/>
              <a:p>
                <a:endParaRPr lang="en-US"/>
              </a:p>
            </p:txBody>
          </p:sp>
          <p:sp>
            <p:nvSpPr>
              <p:cNvPr id="23588" name="Rectangle 39"/>
              <p:cNvSpPr>
                <a:spLocks noChangeArrowheads="1"/>
              </p:cNvSpPr>
              <p:nvPr/>
            </p:nvSpPr>
            <p:spPr bwMode="auto">
              <a:xfrm>
                <a:off x="4729" y="1109"/>
                <a:ext cx="9" cy="871"/>
              </a:xfrm>
              <a:prstGeom prst="rect">
                <a:avLst/>
              </a:prstGeom>
              <a:solidFill>
                <a:srgbClr val="72E8AD"/>
              </a:solidFill>
              <a:ln w="9525">
                <a:noFill/>
                <a:miter lim="800000"/>
                <a:headEnd/>
                <a:tailEnd/>
              </a:ln>
            </p:spPr>
            <p:txBody>
              <a:bodyPr/>
              <a:lstStyle/>
              <a:p>
                <a:endParaRPr lang="en-US"/>
              </a:p>
            </p:txBody>
          </p:sp>
          <p:sp>
            <p:nvSpPr>
              <p:cNvPr id="23589" name="Rectangle 40"/>
              <p:cNvSpPr>
                <a:spLocks noChangeArrowheads="1"/>
              </p:cNvSpPr>
              <p:nvPr/>
            </p:nvSpPr>
            <p:spPr bwMode="auto">
              <a:xfrm>
                <a:off x="4738" y="1109"/>
                <a:ext cx="8" cy="871"/>
              </a:xfrm>
              <a:prstGeom prst="rect">
                <a:avLst/>
              </a:prstGeom>
              <a:solidFill>
                <a:srgbClr val="70E8AB"/>
              </a:solidFill>
              <a:ln w="9525">
                <a:noFill/>
                <a:miter lim="800000"/>
                <a:headEnd/>
                <a:tailEnd/>
              </a:ln>
            </p:spPr>
            <p:txBody>
              <a:bodyPr/>
              <a:lstStyle/>
              <a:p>
                <a:endParaRPr lang="en-US"/>
              </a:p>
            </p:txBody>
          </p:sp>
          <p:sp>
            <p:nvSpPr>
              <p:cNvPr id="23590" name="Rectangle 41"/>
              <p:cNvSpPr>
                <a:spLocks noChangeArrowheads="1"/>
              </p:cNvSpPr>
              <p:nvPr/>
            </p:nvSpPr>
            <p:spPr bwMode="auto">
              <a:xfrm>
                <a:off x="4746" y="1109"/>
                <a:ext cx="8" cy="871"/>
              </a:xfrm>
              <a:prstGeom prst="rect">
                <a:avLst/>
              </a:prstGeom>
              <a:solidFill>
                <a:srgbClr val="6EE7AA"/>
              </a:solidFill>
              <a:ln w="9525">
                <a:noFill/>
                <a:miter lim="800000"/>
                <a:headEnd/>
                <a:tailEnd/>
              </a:ln>
            </p:spPr>
            <p:txBody>
              <a:bodyPr/>
              <a:lstStyle/>
              <a:p>
                <a:endParaRPr lang="en-US"/>
              </a:p>
            </p:txBody>
          </p:sp>
          <p:sp>
            <p:nvSpPr>
              <p:cNvPr id="23591" name="Rectangle 42"/>
              <p:cNvSpPr>
                <a:spLocks noChangeArrowheads="1"/>
              </p:cNvSpPr>
              <p:nvPr/>
            </p:nvSpPr>
            <p:spPr bwMode="auto">
              <a:xfrm>
                <a:off x="4754" y="1109"/>
                <a:ext cx="9" cy="871"/>
              </a:xfrm>
              <a:prstGeom prst="rect">
                <a:avLst/>
              </a:prstGeom>
              <a:solidFill>
                <a:srgbClr val="6CE6A8"/>
              </a:solidFill>
              <a:ln w="9525">
                <a:noFill/>
                <a:miter lim="800000"/>
                <a:headEnd/>
                <a:tailEnd/>
              </a:ln>
            </p:spPr>
            <p:txBody>
              <a:bodyPr/>
              <a:lstStyle/>
              <a:p>
                <a:endParaRPr lang="en-US"/>
              </a:p>
            </p:txBody>
          </p:sp>
          <p:sp>
            <p:nvSpPr>
              <p:cNvPr id="23592" name="Rectangle 43"/>
              <p:cNvSpPr>
                <a:spLocks noChangeArrowheads="1"/>
              </p:cNvSpPr>
              <p:nvPr/>
            </p:nvSpPr>
            <p:spPr bwMode="auto">
              <a:xfrm>
                <a:off x="4763" y="1109"/>
                <a:ext cx="8" cy="871"/>
              </a:xfrm>
              <a:prstGeom prst="rect">
                <a:avLst/>
              </a:prstGeom>
              <a:solidFill>
                <a:srgbClr val="6AE6A7"/>
              </a:solidFill>
              <a:ln w="9525">
                <a:noFill/>
                <a:miter lim="800000"/>
                <a:headEnd/>
                <a:tailEnd/>
              </a:ln>
            </p:spPr>
            <p:txBody>
              <a:bodyPr/>
              <a:lstStyle/>
              <a:p>
                <a:endParaRPr lang="en-US"/>
              </a:p>
            </p:txBody>
          </p:sp>
          <p:sp>
            <p:nvSpPr>
              <p:cNvPr id="23593" name="Rectangle 44"/>
              <p:cNvSpPr>
                <a:spLocks noChangeArrowheads="1"/>
              </p:cNvSpPr>
              <p:nvPr/>
            </p:nvSpPr>
            <p:spPr bwMode="auto">
              <a:xfrm>
                <a:off x="4771" y="1109"/>
                <a:ext cx="8" cy="871"/>
              </a:xfrm>
              <a:prstGeom prst="rect">
                <a:avLst/>
              </a:prstGeom>
              <a:solidFill>
                <a:srgbClr val="68E5A6"/>
              </a:solidFill>
              <a:ln w="9525">
                <a:noFill/>
                <a:miter lim="800000"/>
                <a:headEnd/>
                <a:tailEnd/>
              </a:ln>
            </p:spPr>
            <p:txBody>
              <a:bodyPr/>
              <a:lstStyle/>
              <a:p>
                <a:endParaRPr lang="en-US"/>
              </a:p>
            </p:txBody>
          </p:sp>
          <p:sp>
            <p:nvSpPr>
              <p:cNvPr id="23594" name="Rectangle 45"/>
              <p:cNvSpPr>
                <a:spLocks noChangeArrowheads="1"/>
              </p:cNvSpPr>
              <p:nvPr/>
            </p:nvSpPr>
            <p:spPr bwMode="auto">
              <a:xfrm>
                <a:off x="4779" y="1109"/>
                <a:ext cx="9" cy="871"/>
              </a:xfrm>
              <a:prstGeom prst="rect">
                <a:avLst/>
              </a:prstGeom>
              <a:solidFill>
                <a:srgbClr val="67E4A4"/>
              </a:solidFill>
              <a:ln w="9525">
                <a:noFill/>
                <a:miter lim="800000"/>
                <a:headEnd/>
                <a:tailEnd/>
              </a:ln>
            </p:spPr>
            <p:txBody>
              <a:bodyPr/>
              <a:lstStyle/>
              <a:p>
                <a:endParaRPr lang="en-US"/>
              </a:p>
            </p:txBody>
          </p:sp>
          <p:sp>
            <p:nvSpPr>
              <p:cNvPr id="23595" name="Rectangle 46"/>
              <p:cNvSpPr>
                <a:spLocks noChangeArrowheads="1"/>
              </p:cNvSpPr>
              <p:nvPr/>
            </p:nvSpPr>
            <p:spPr bwMode="auto">
              <a:xfrm>
                <a:off x="4788" y="1109"/>
                <a:ext cx="8" cy="871"/>
              </a:xfrm>
              <a:prstGeom prst="rect">
                <a:avLst/>
              </a:prstGeom>
              <a:solidFill>
                <a:srgbClr val="65E3A3"/>
              </a:solidFill>
              <a:ln w="9525">
                <a:noFill/>
                <a:miter lim="800000"/>
                <a:headEnd/>
                <a:tailEnd/>
              </a:ln>
            </p:spPr>
            <p:txBody>
              <a:bodyPr/>
              <a:lstStyle/>
              <a:p>
                <a:endParaRPr lang="en-US"/>
              </a:p>
            </p:txBody>
          </p:sp>
          <p:sp>
            <p:nvSpPr>
              <p:cNvPr id="23596" name="Rectangle 47"/>
              <p:cNvSpPr>
                <a:spLocks noChangeArrowheads="1"/>
              </p:cNvSpPr>
              <p:nvPr/>
            </p:nvSpPr>
            <p:spPr bwMode="auto">
              <a:xfrm>
                <a:off x="4796" y="1109"/>
                <a:ext cx="9" cy="871"/>
              </a:xfrm>
              <a:prstGeom prst="rect">
                <a:avLst/>
              </a:prstGeom>
              <a:solidFill>
                <a:srgbClr val="63E2A2"/>
              </a:solidFill>
              <a:ln w="9525">
                <a:noFill/>
                <a:miter lim="800000"/>
                <a:headEnd/>
                <a:tailEnd/>
              </a:ln>
            </p:spPr>
            <p:txBody>
              <a:bodyPr/>
              <a:lstStyle/>
              <a:p>
                <a:endParaRPr lang="en-US"/>
              </a:p>
            </p:txBody>
          </p:sp>
          <p:sp>
            <p:nvSpPr>
              <p:cNvPr id="23597" name="Rectangle 48"/>
              <p:cNvSpPr>
                <a:spLocks noChangeArrowheads="1"/>
              </p:cNvSpPr>
              <p:nvPr/>
            </p:nvSpPr>
            <p:spPr bwMode="auto">
              <a:xfrm>
                <a:off x="4805" y="1109"/>
                <a:ext cx="8" cy="871"/>
              </a:xfrm>
              <a:prstGeom prst="rect">
                <a:avLst/>
              </a:prstGeom>
              <a:solidFill>
                <a:srgbClr val="61E1A1"/>
              </a:solidFill>
              <a:ln w="9525">
                <a:noFill/>
                <a:miter lim="800000"/>
                <a:headEnd/>
                <a:tailEnd/>
              </a:ln>
            </p:spPr>
            <p:txBody>
              <a:bodyPr/>
              <a:lstStyle/>
              <a:p>
                <a:endParaRPr lang="en-US"/>
              </a:p>
            </p:txBody>
          </p:sp>
          <p:sp>
            <p:nvSpPr>
              <p:cNvPr id="23598" name="Rectangle 49"/>
              <p:cNvSpPr>
                <a:spLocks noChangeArrowheads="1"/>
              </p:cNvSpPr>
              <p:nvPr/>
            </p:nvSpPr>
            <p:spPr bwMode="auto">
              <a:xfrm>
                <a:off x="4813" y="1109"/>
                <a:ext cx="12" cy="871"/>
              </a:xfrm>
              <a:prstGeom prst="rect">
                <a:avLst/>
              </a:prstGeom>
              <a:solidFill>
                <a:srgbClr val="5FE09F"/>
              </a:solidFill>
              <a:ln w="9525">
                <a:noFill/>
                <a:miter lim="800000"/>
                <a:headEnd/>
                <a:tailEnd/>
              </a:ln>
            </p:spPr>
            <p:txBody>
              <a:bodyPr/>
              <a:lstStyle/>
              <a:p>
                <a:endParaRPr lang="en-US"/>
              </a:p>
            </p:txBody>
          </p:sp>
          <p:sp>
            <p:nvSpPr>
              <p:cNvPr id="23599" name="Rectangle 50"/>
              <p:cNvSpPr>
                <a:spLocks noChangeArrowheads="1"/>
              </p:cNvSpPr>
              <p:nvPr/>
            </p:nvSpPr>
            <p:spPr bwMode="auto">
              <a:xfrm>
                <a:off x="4825" y="1109"/>
                <a:ext cx="9" cy="871"/>
              </a:xfrm>
              <a:prstGeom prst="rect">
                <a:avLst/>
              </a:prstGeom>
              <a:solidFill>
                <a:srgbClr val="5DDF9D"/>
              </a:solidFill>
              <a:ln w="9525">
                <a:noFill/>
                <a:miter lim="800000"/>
                <a:headEnd/>
                <a:tailEnd/>
              </a:ln>
            </p:spPr>
            <p:txBody>
              <a:bodyPr/>
              <a:lstStyle/>
              <a:p>
                <a:endParaRPr lang="en-US"/>
              </a:p>
            </p:txBody>
          </p:sp>
          <p:sp>
            <p:nvSpPr>
              <p:cNvPr id="23600" name="Rectangle 51"/>
              <p:cNvSpPr>
                <a:spLocks noChangeArrowheads="1"/>
              </p:cNvSpPr>
              <p:nvPr/>
            </p:nvSpPr>
            <p:spPr bwMode="auto">
              <a:xfrm>
                <a:off x="4834" y="1109"/>
                <a:ext cx="8" cy="871"/>
              </a:xfrm>
              <a:prstGeom prst="rect">
                <a:avLst/>
              </a:prstGeom>
              <a:solidFill>
                <a:srgbClr val="5BDE9C"/>
              </a:solidFill>
              <a:ln w="9525">
                <a:noFill/>
                <a:miter lim="800000"/>
                <a:headEnd/>
                <a:tailEnd/>
              </a:ln>
            </p:spPr>
            <p:txBody>
              <a:bodyPr/>
              <a:lstStyle/>
              <a:p>
                <a:endParaRPr lang="en-US"/>
              </a:p>
            </p:txBody>
          </p:sp>
          <p:sp>
            <p:nvSpPr>
              <p:cNvPr id="23601" name="Rectangle 52"/>
              <p:cNvSpPr>
                <a:spLocks noChangeArrowheads="1"/>
              </p:cNvSpPr>
              <p:nvPr/>
            </p:nvSpPr>
            <p:spPr bwMode="auto">
              <a:xfrm>
                <a:off x="4842" y="1109"/>
                <a:ext cx="9" cy="871"/>
              </a:xfrm>
              <a:prstGeom prst="rect">
                <a:avLst/>
              </a:prstGeom>
              <a:solidFill>
                <a:srgbClr val="59DE9B"/>
              </a:solidFill>
              <a:ln w="9525">
                <a:noFill/>
                <a:miter lim="800000"/>
                <a:headEnd/>
                <a:tailEnd/>
              </a:ln>
            </p:spPr>
            <p:txBody>
              <a:bodyPr/>
              <a:lstStyle/>
              <a:p>
                <a:endParaRPr lang="en-US"/>
              </a:p>
            </p:txBody>
          </p:sp>
          <p:sp>
            <p:nvSpPr>
              <p:cNvPr id="23602" name="Rectangle 53"/>
              <p:cNvSpPr>
                <a:spLocks noChangeArrowheads="1"/>
              </p:cNvSpPr>
              <p:nvPr/>
            </p:nvSpPr>
            <p:spPr bwMode="auto">
              <a:xfrm>
                <a:off x="4851" y="1109"/>
                <a:ext cx="8" cy="871"/>
              </a:xfrm>
              <a:prstGeom prst="rect">
                <a:avLst/>
              </a:prstGeom>
              <a:solidFill>
                <a:srgbClr val="57DD9A"/>
              </a:solidFill>
              <a:ln w="9525">
                <a:noFill/>
                <a:miter lim="800000"/>
                <a:headEnd/>
                <a:tailEnd/>
              </a:ln>
            </p:spPr>
            <p:txBody>
              <a:bodyPr/>
              <a:lstStyle/>
              <a:p>
                <a:endParaRPr lang="en-US"/>
              </a:p>
            </p:txBody>
          </p:sp>
          <p:sp>
            <p:nvSpPr>
              <p:cNvPr id="23603" name="Rectangle 54"/>
              <p:cNvSpPr>
                <a:spLocks noChangeArrowheads="1"/>
              </p:cNvSpPr>
              <p:nvPr/>
            </p:nvSpPr>
            <p:spPr bwMode="auto">
              <a:xfrm>
                <a:off x="4859" y="1109"/>
                <a:ext cx="8" cy="871"/>
              </a:xfrm>
              <a:prstGeom prst="rect">
                <a:avLst/>
              </a:prstGeom>
              <a:solidFill>
                <a:srgbClr val="55DC98"/>
              </a:solidFill>
              <a:ln w="9525">
                <a:noFill/>
                <a:miter lim="800000"/>
                <a:headEnd/>
                <a:tailEnd/>
              </a:ln>
            </p:spPr>
            <p:txBody>
              <a:bodyPr/>
              <a:lstStyle/>
              <a:p>
                <a:endParaRPr lang="en-US"/>
              </a:p>
            </p:txBody>
          </p:sp>
          <p:sp>
            <p:nvSpPr>
              <p:cNvPr id="23604" name="Rectangle 55"/>
              <p:cNvSpPr>
                <a:spLocks noChangeArrowheads="1"/>
              </p:cNvSpPr>
              <p:nvPr/>
            </p:nvSpPr>
            <p:spPr bwMode="auto">
              <a:xfrm>
                <a:off x="4867" y="1109"/>
                <a:ext cx="9" cy="871"/>
              </a:xfrm>
              <a:prstGeom prst="rect">
                <a:avLst/>
              </a:prstGeom>
              <a:solidFill>
                <a:srgbClr val="53DC97"/>
              </a:solidFill>
              <a:ln w="9525">
                <a:noFill/>
                <a:miter lim="800000"/>
                <a:headEnd/>
                <a:tailEnd/>
              </a:ln>
            </p:spPr>
            <p:txBody>
              <a:bodyPr/>
              <a:lstStyle/>
              <a:p>
                <a:endParaRPr lang="en-US"/>
              </a:p>
            </p:txBody>
          </p:sp>
          <p:sp>
            <p:nvSpPr>
              <p:cNvPr id="23605" name="Rectangle 56"/>
              <p:cNvSpPr>
                <a:spLocks noChangeArrowheads="1"/>
              </p:cNvSpPr>
              <p:nvPr/>
            </p:nvSpPr>
            <p:spPr bwMode="auto">
              <a:xfrm>
                <a:off x="4876" y="1109"/>
                <a:ext cx="8" cy="871"/>
              </a:xfrm>
              <a:prstGeom prst="rect">
                <a:avLst/>
              </a:prstGeom>
              <a:solidFill>
                <a:srgbClr val="51DB96"/>
              </a:solidFill>
              <a:ln w="9525">
                <a:noFill/>
                <a:miter lim="800000"/>
                <a:headEnd/>
                <a:tailEnd/>
              </a:ln>
            </p:spPr>
            <p:txBody>
              <a:bodyPr/>
              <a:lstStyle/>
              <a:p>
                <a:endParaRPr lang="en-US"/>
              </a:p>
            </p:txBody>
          </p:sp>
          <p:sp>
            <p:nvSpPr>
              <p:cNvPr id="23606" name="Rectangle 57"/>
              <p:cNvSpPr>
                <a:spLocks noChangeArrowheads="1"/>
              </p:cNvSpPr>
              <p:nvPr/>
            </p:nvSpPr>
            <p:spPr bwMode="auto">
              <a:xfrm>
                <a:off x="4884" y="1109"/>
                <a:ext cx="8" cy="871"/>
              </a:xfrm>
              <a:prstGeom prst="rect">
                <a:avLst/>
              </a:prstGeom>
              <a:solidFill>
                <a:srgbClr val="4FDA94"/>
              </a:solidFill>
              <a:ln w="9525">
                <a:noFill/>
                <a:miter lim="800000"/>
                <a:headEnd/>
                <a:tailEnd/>
              </a:ln>
            </p:spPr>
            <p:txBody>
              <a:bodyPr/>
              <a:lstStyle/>
              <a:p>
                <a:endParaRPr lang="en-US"/>
              </a:p>
            </p:txBody>
          </p:sp>
          <p:sp>
            <p:nvSpPr>
              <p:cNvPr id="23607" name="Rectangle 58"/>
              <p:cNvSpPr>
                <a:spLocks noChangeArrowheads="1"/>
              </p:cNvSpPr>
              <p:nvPr/>
            </p:nvSpPr>
            <p:spPr bwMode="auto">
              <a:xfrm>
                <a:off x="4892" y="1109"/>
                <a:ext cx="9" cy="871"/>
              </a:xfrm>
              <a:prstGeom prst="rect">
                <a:avLst/>
              </a:prstGeom>
              <a:solidFill>
                <a:srgbClr val="4DD993"/>
              </a:solidFill>
              <a:ln w="9525">
                <a:noFill/>
                <a:miter lim="800000"/>
                <a:headEnd/>
                <a:tailEnd/>
              </a:ln>
            </p:spPr>
            <p:txBody>
              <a:bodyPr/>
              <a:lstStyle/>
              <a:p>
                <a:endParaRPr lang="en-US"/>
              </a:p>
            </p:txBody>
          </p:sp>
          <p:sp>
            <p:nvSpPr>
              <p:cNvPr id="23608" name="Rectangle 59"/>
              <p:cNvSpPr>
                <a:spLocks noChangeArrowheads="1"/>
              </p:cNvSpPr>
              <p:nvPr/>
            </p:nvSpPr>
            <p:spPr bwMode="auto">
              <a:xfrm>
                <a:off x="4901" y="1109"/>
                <a:ext cx="8" cy="871"/>
              </a:xfrm>
              <a:prstGeom prst="rect">
                <a:avLst/>
              </a:prstGeom>
              <a:solidFill>
                <a:srgbClr val="4CD991"/>
              </a:solidFill>
              <a:ln w="9525">
                <a:noFill/>
                <a:miter lim="800000"/>
                <a:headEnd/>
                <a:tailEnd/>
              </a:ln>
            </p:spPr>
            <p:txBody>
              <a:bodyPr/>
              <a:lstStyle/>
              <a:p>
                <a:endParaRPr lang="en-US"/>
              </a:p>
            </p:txBody>
          </p:sp>
          <p:sp>
            <p:nvSpPr>
              <p:cNvPr id="23609" name="Rectangle 60"/>
              <p:cNvSpPr>
                <a:spLocks noChangeArrowheads="1"/>
              </p:cNvSpPr>
              <p:nvPr/>
            </p:nvSpPr>
            <p:spPr bwMode="auto">
              <a:xfrm>
                <a:off x="4909" y="1109"/>
                <a:ext cx="9" cy="871"/>
              </a:xfrm>
              <a:prstGeom prst="rect">
                <a:avLst/>
              </a:prstGeom>
              <a:solidFill>
                <a:srgbClr val="4AD890"/>
              </a:solidFill>
              <a:ln w="9525">
                <a:noFill/>
                <a:miter lim="800000"/>
                <a:headEnd/>
                <a:tailEnd/>
              </a:ln>
            </p:spPr>
            <p:txBody>
              <a:bodyPr/>
              <a:lstStyle/>
              <a:p>
                <a:endParaRPr lang="en-US"/>
              </a:p>
            </p:txBody>
          </p:sp>
          <p:sp>
            <p:nvSpPr>
              <p:cNvPr id="23610" name="Rectangle 61"/>
              <p:cNvSpPr>
                <a:spLocks noChangeArrowheads="1"/>
              </p:cNvSpPr>
              <p:nvPr/>
            </p:nvSpPr>
            <p:spPr bwMode="auto">
              <a:xfrm>
                <a:off x="4918" y="1109"/>
                <a:ext cx="8" cy="871"/>
              </a:xfrm>
              <a:prstGeom prst="rect">
                <a:avLst/>
              </a:prstGeom>
              <a:solidFill>
                <a:srgbClr val="48D78F"/>
              </a:solidFill>
              <a:ln w="9525">
                <a:noFill/>
                <a:miter lim="800000"/>
                <a:headEnd/>
                <a:tailEnd/>
              </a:ln>
            </p:spPr>
            <p:txBody>
              <a:bodyPr/>
              <a:lstStyle/>
              <a:p>
                <a:endParaRPr lang="en-US"/>
              </a:p>
            </p:txBody>
          </p:sp>
          <p:sp>
            <p:nvSpPr>
              <p:cNvPr id="23611" name="Rectangle 62"/>
              <p:cNvSpPr>
                <a:spLocks noChangeArrowheads="1"/>
              </p:cNvSpPr>
              <p:nvPr/>
            </p:nvSpPr>
            <p:spPr bwMode="auto">
              <a:xfrm>
                <a:off x="4926" y="1109"/>
                <a:ext cx="8" cy="871"/>
              </a:xfrm>
              <a:prstGeom prst="rect">
                <a:avLst/>
              </a:prstGeom>
              <a:solidFill>
                <a:srgbClr val="46D68D"/>
              </a:solidFill>
              <a:ln w="9525">
                <a:noFill/>
                <a:miter lim="800000"/>
                <a:headEnd/>
                <a:tailEnd/>
              </a:ln>
            </p:spPr>
            <p:txBody>
              <a:bodyPr/>
              <a:lstStyle/>
              <a:p>
                <a:endParaRPr lang="en-US"/>
              </a:p>
            </p:txBody>
          </p:sp>
          <p:sp>
            <p:nvSpPr>
              <p:cNvPr id="23612" name="Rectangle 63"/>
              <p:cNvSpPr>
                <a:spLocks noChangeArrowheads="1"/>
              </p:cNvSpPr>
              <p:nvPr/>
            </p:nvSpPr>
            <p:spPr bwMode="auto">
              <a:xfrm>
                <a:off x="4934" y="1109"/>
                <a:ext cx="9" cy="871"/>
              </a:xfrm>
              <a:prstGeom prst="rect">
                <a:avLst/>
              </a:prstGeom>
              <a:solidFill>
                <a:srgbClr val="44D58C"/>
              </a:solidFill>
              <a:ln w="9525">
                <a:noFill/>
                <a:miter lim="800000"/>
                <a:headEnd/>
                <a:tailEnd/>
              </a:ln>
            </p:spPr>
            <p:txBody>
              <a:bodyPr/>
              <a:lstStyle/>
              <a:p>
                <a:endParaRPr lang="en-US"/>
              </a:p>
            </p:txBody>
          </p:sp>
          <p:sp>
            <p:nvSpPr>
              <p:cNvPr id="23613" name="Rectangle 64"/>
              <p:cNvSpPr>
                <a:spLocks noChangeArrowheads="1"/>
              </p:cNvSpPr>
              <p:nvPr/>
            </p:nvSpPr>
            <p:spPr bwMode="auto">
              <a:xfrm>
                <a:off x="4943" y="1109"/>
                <a:ext cx="8" cy="871"/>
              </a:xfrm>
              <a:prstGeom prst="rect">
                <a:avLst/>
              </a:prstGeom>
              <a:solidFill>
                <a:srgbClr val="42D48B"/>
              </a:solidFill>
              <a:ln w="9525">
                <a:noFill/>
                <a:miter lim="800000"/>
                <a:headEnd/>
                <a:tailEnd/>
              </a:ln>
            </p:spPr>
            <p:txBody>
              <a:bodyPr/>
              <a:lstStyle/>
              <a:p>
                <a:endParaRPr lang="en-US"/>
              </a:p>
            </p:txBody>
          </p:sp>
          <p:sp>
            <p:nvSpPr>
              <p:cNvPr id="23614" name="Rectangle 65"/>
              <p:cNvSpPr>
                <a:spLocks noChangeArrowheads="1"/>
              </p:cNvSpPr>
              <p:nvPr/>
            </p:nvSpPr>
            <p:spPr bwMode="auto">
              <a:xfrm>
                <a:off x="4951" y="1109"/>
                <a:ext cx="8" cy="871"/>
              </a:xfrm>
              <a:prstGeom prst="rect">
                <a:avLst/>
              </a:prstGeom>
              <a:solidFill>
                <a:srgbClr val="40D38A"/>
              </a:solidFill>
              <a:ln w="9525">
                <a:noFill/>
                <a:miter lim="800000"/>
                <a:headEnd/>
                <a:tailEnd/>
              </a:ln>
            </p:spPr>
            <p:txBody>
              <a:bodyPr/>
              <a:lstStyle/>
              <a:p>
                <a:endParaRPr lang="en-US"/>
              </a:p>
            </p:txBody>
          </p:sp>
          <p:sp>
            <p:nvSpPr>
              <p:cNvPr id="23615" name="Rectangle 66"/>
              <p:cNvSpPr>
                <a:spLocks noChangeArrowheads="1"/>
              </p:cNvSpPr>
              <p:nvPr/>
            </p:nvSpPr>
            <p:spPr bwMode="auto">
              <a:xfrm>
                <a:off x="4959" y="1109"/>
                <a:ext cx="9" cy="871"/>
              </a:xfrm>
              <a:prstGeom prst="rect">
                <a:avLst/>
              </a:prstGeom>
              <a:solidFill>
                <a:srgbClr val="3ED388"/>
              </a:solidFill>
              <a:ln w="9525">
                <a:noFill/>
                <a:miter lim="800000"/>
                <a:headEnd/>
                <a:tailEnd/>
              </a:ln>
            </p:spPr>
            <p:txBody>
              <a:bodyPr/>
              <a:lstStyle/>
              <a:p>
                <a:endParaRPr lang="en-US"/>
              </a:p>
            </p:txBody>
          </p:sp>
          <p:sp>
            <p:nvSpPr>
              <p:cNvPr id="23616" name="Rectangle 67"/>
              <p:cNvSpPr>
                <a:spLocks noChangeArrowheads="1"/>
              </p:cNvSpPr>
              <p:nvPr/>
            </p:nvSpPr>
            <p:spPr bwMode="auto">
              <a:xfrm>
                <a:off x="4968" y="1109"/>
                <a:ext cx="8" cy="871"/>
              </a:xfrm>
              <a:prstGeom prst="rect">
                <a:avLst/>
              </a:prstGeom>
              <a:solidFill>
                <a:srgbClr val="3CD287"/>
              </a:solidFill>
              <a:ln w="9525">
                <a:noFill/>
                <a:miter lim="800000"/>
                <a:headEnd/>
                <a:tailEnd/>
              </a:ln>
            </p:spPr>
            <p:txBody>
              <a:bodyPr/>
              <a:lstStyle/>
              <a:p>
                <a:endParaRPr lang="en-US"/>
              </a:p>
            </p:txBody>
          </p:sp>
          <p:sp>
            <p:nvSpPr>
              <p:cNvPr id="23617" name="Rectangle 68"/>
              <p:cNvSpPr>
                <a:spLocks noChangeArrowheads="1"/>
              </p:cNvSpPr>
              <p:nvPr/>
            </p:nvSpPr>
            <p:spPr bwMode="auto">
              <a:xfrm>
                <a:off x="4976" y="1109"/>
                <a:ext cx="13" cy="871"/>
              </a:xfrm>
              <a:prstGeom prst="rect">
                <a:avLst/>
              </a:prstGeom>
              <a:solidFill>
                <a:srgbClr val="3AD185"/>
              </a:solidFill>
              <a:ln w="9525">
                <a:noFill/>
                <a:miter lim="800000"/>
                <a:headEnd/>
                <a:tailEnd/>
              </a:ln>
            </p:spPr>
            <p:txBody>
              <a:bodyPr/>
              <a:lstStyle/>
              <a:p>
                <a:endParaRPr lang="en-US"/>
              </a:p>
            </p:txBody>
          </p:sp>
          <p:sp>
            <p:nvSpPr>
              <p:cNvPr id="23618" name="Rectangle 69"/>
              <p:cNvSpPr>
                <a:spLocks noChangeArrowheads="1"/>
              </p:cNvSpPr>
              <p:nvPr/>
            </p:nvSpPr>
            <p:spPr bwMode="auto">
              <a:xfrm>
                <a:off x="4989" y="1109"/>
                <a:ext cx="8" cy="871"/>
              </a:xfrm>
              <a:prstGeom prst="rect">
                <a:avLst/>
              </a:prstGeom>
              <a:solidFill>
                <a:srgbClr val="38D083"/>
              </a:solidFill>
              <a:ln w="9525">
                <a:noFill/>
                <a:miter lim="800000"/>
                <a:headEnd/>
                <a:tailEnd/>
              </a:ln>
            </p:spPr>
            <p:txBody>
              <a:bodyPr/>
              <a:lstStyle/>
              <a:p>
                <a:endParaRPr lang="en-US"/>
              </a:p>
            </p:txBody>
          </p:sp>
          <p:sp>
            <p:nvSpPr>
              <p:cNvPr id="23619" name="Rectangle 70"/>
              <p:cNvSpPr>
                <a:spLocks noChangeArrowheads="1"/>
              </p:cNvSpPr>
              <p:nvPr/>
            </p:nvSpPr>
            <p:spPr bwMode="auto">
              <a:xfrm>
                <a:off x="4997" y="1109"/>
                <a:ext cx="8" cy="871"/>
              </a:xfrm>
              <a:prstGeom prst="rect">
                <a:avLst/>
              </a:prstGeom>
              <a:solidFill>
                <a:srgbClr val="36CF82"/>
              </a:solidFill>
              <a:ln w="9525">
                <a:noFill/>
                <a:miter lim="800000"/>
                <a:headEnd/>
                <a:tailEnd/>
              </a:ln>
            </p:spPr>
            <p:txBody>
              <a:bodyPr/>
              <a:lstStyle/>
              <a:p>
                <a:endParaRPr lang="en-US"/>
              </a:p>
            </p:txBody>
          </p:sp>
          <p:sp>
            <p:nvSpPr>
              <p:cNvPr id="23620" name="Rectangle 71"/>
              <p:cNvSpPr>
                <a:spLocks noChangeArrowheads="1"/>
              </p:cNvSpPr>
              <p:nvPr/>
            </p:nvSpPr>
            <p:spPr bwMode="auto">
              <a:xfrm>
                <a:off x="5005" y="1109"/>
                <a:ext cx="9" cy="871"/>
              </a:xfrm>
              <a:prstGeom prst="rect">
                <a:avLst/>
              </a:prstGeom>
              <a:solidFill>
                <a:srgbClr val="34CF80"/>
              </a:solidFill>
              <a:ln w="9525">
                <a:noFill/>
                <a:miter lim="800000"/>
                <a:headEnd/>
                <a:tailEnd/>
              </a:ln>
            </p:spPr>
            <p:txBody>
              <a:bodyPr/>
              <a:lstStyle/>
              <a:p>
                <a:endParaRPr lang="en-US"/>
              </a:p>
            </p:txBody>
          </p:sp>
          <p:sp>
            <p:nvSpPr>
              <p:cNvPr id="23621" name="Rectangle 72"/>
              <p:cNvSpPr>
                <a:spLocks noChangeArrowheads="1"/>
              </p:cNvSpPr>
              <p:nvPr/>
            </p:nvSpPr>
            <p:spPr bwMode="auto">
              <a:xfrm>
                <a:off x="5014" y="1109"/>
                <a:ext cx="8" cy="871"/>
              </a:xfrm>
              <a:prstGeom prst="rect">
                <a:avLst/>
              </a:prstGeom>
              <a:solidFill>
                <a:srgbClr val="32CE7F"/>
              </a:solidFill>
              <a:ln w="9525">
                <a:noFill/>
                <a:miter lim="800000"/>
                <a:headEnd/>
                <a:tailEnd/>
              </a:ln>
            </p:spPr>
            <p:txBody>
              <a:bodyPr/>
              <a:lstStyle/>
              <a:p>
                <a:endParaRPr lang="en-US"/>
              </a:p>
            </p:txBody>
          </p:sp>
          <p:sp>
            <p:nvSpPr>
              <p:cNvPr id="23622" name="Rectangle 73"/>
              <p:cNvSpPr>
                <a:spLocks noChangeArrowheads="1"/>
              </p:cNvSpPr>
              <p:nvPr/>
            </p:nvSpPr>
            <p:spPr bwMode="auto">
              <a:xfrm>
                <a:off x="5022" y="1109"/>
                <a:ext cx="9" cy="871"/>
              </a:xfrm>
              <a:prstGeom prst="rect">
                <a:avLst/>
              </a:prstGeom>
              <a:solidFill>
                <a:srgbClr val="30CD7E"/>
              </a:solidFill>
              <a:ln w="9525">
                <a:noFill/>
                <a:miter lim="800000"/>
                <a:headEnd/>
                <a:tailEnd/>
              </a:ln>
            </p:spPr>
            <p:txBody>
              <a:bodyPr/>
              <a:lstStyle/>
              <a:p>
                <a:endParaRPr lang="en-US"/>
              </a:p>
            </p:txBody>
          </p:sp>
          <p:sp>
            <p:nvSpPr>
              <p:cNvPr id="23623" name="Rectangle 74"/>
              <p:cNvSpPr>
                <a:spLocks noChangeArrowheads="1"/>
              </p:cNvSpPr>
              <p:nvPr/>
            </p:nvSpPr>
            <p:spPr bwMode="auto">
              <a:xfrm>
                <a:off x="5031" y="1109"/>
                <a:ext cx="8" cy="871"/>
              </a:xfrm>
              <a:prstGeom prst="rect">
                <a:avLst/>
              </a:prstGeom>
              <a:solidFill>
                <a:srgbClr val="2ECC7D"/>
              </a:solidFill>
              <a:ln w="9525">
                <a:noFill/>
                <a:miter lim="800000"/>
                <a:headEnd/>
                <a:tailEnd/>
              </a:ln>
            </p:spPr>
            <p:txBody>
              <a:bodyPr/>
              <a:lstStyle/>
              <a:p>
                <a:endParaRPr lang="en-US"/>
              </a:p>
            </p:txBody>
          </p:sp>
          <p:sp>
            <p:nvSpPr>
              <p:cNvPr id="23624" name="Rectangle 75"/>
              <p:cNvSpPr>
                <a:spLocks noChangeArrowheads="1"/>
              </p:cNvSpPr>
              <p:nvPr/>
            </p:nvSpPr>
            <p:spPr bwMode="auto">
              <a:xfrm>
                <a:off x="5039" y="1109"/>
                <a:ext cx="8" cy="871"/>
              </a:xfrm>
              <a:prstGeom prst="rect">
                <a:avLst/>
              </a:prstGeom>
              <a:solidFill>
                <a:srgbClr val="2CCC7B"/>
              </a:solidFill>
              <a:ln w="9525">
                <a:noFill/>
                <a:miter lim="800000"/>
                <a:headEnd/>
                <a:tailEnd/>
              </a:ln>
            </p:spPr>
            <p:txBody>
              <a:bodyPr/>
              <a:lstStyle/>
              <a:p>
                <a:endParaRPr lang="en-US"/>
              </a:p>
            </p:txBody>
          </p:sp>
          <p:sp>
            <p:nvSpPr>
              <p:cNvPr id="23625" name="Rectangle 76"/>
              <p:cNvSpPr>
                <a:spLocks noChangeArrowheads="1"/>
              </p:cNvSpPr>
              <p:nvPr/>
            </p:nvSpPr>
            <p:spPr bwMode="auto">
              <a:xfrm>
                <a:off x="5047" y="1109"/>
                <a:ext cx="9" cy="871"/>
              </a:xfrm>
              <a:prstGeom prst="rect">
                <a:avLst/>
              </a:prstGeom>
              <a:solidFill>
                <a:srgbClr val="2ACB7A"/>
              </a:solidFill>
              <a:ln w="9525">
                <a:noFill/>
                <a:miter lim="800000"/>
                <a:headEnd/>
                <a:tailEnd/>
              </a:ln>
            </p:spPr>
            <p:txBody>
              <a:bodyPr/>
              <a:lstStyle/>
              <a:p>
                <a:endParaRPr lang="en-US"/>
              </a:p>
            </p:txBody>
          </p:sp>
          <p:sp>
            <p:nvSpPr>
              <p:cNvPr id="23626" name="Rectangle 77"/>
              <p:cNvSpPr>
                <a:spLocks noChangeArrowheads="1"/>
              </p:cNvSpPr>
              <p:nvPr/>
            </p:nvSpPr>
            <p:spPr bwMode="auto">
              <a:xfrm>
                <a:off x="5056" y="1109"/>
                <a:ext cx="8" cy="871"/>
              </a:xfrm>
              <a:prstGeom prst="rect">
                <a:avLst/>
              </a:prstGeom>
              <a:solidFill>
                <a:srgbClr val="28CA79"/>
              </a:solidFill>
              <a:ln w="9525">
                <a:noFill/>
                <a:miter lim="800000"/>
                <a:headEnd/>
                <a:tailEnd/>
              </a:ln>
            </p:spPr>
            <p:txBody>
              <a:bodyPr/>
              <a:lstStyle/>
              <a:p>
                <a:endParaRPr lang="en-US"/>
              </a:p>
            </p:txBody>
          </p:sp>
          <p:sp>
            <p:nvSpPr>
              <p:cNvPr id="23627" name="Rectangle 78"/>
              <p:cNvSpPr>
                <a:spLocks noChangeArrowheads="1"/>
              </p:cNvSpPr>
              <p:nvPr/>
            </p:nvSpPr>
            <p:spPr bwMode="auto">
              <a:xfrm>
                <a:off x="5064" y="1109"/>
                <a:ext cx="13" cy="871"/>
              </a:xfrm>
              <a:prstGeom prst="rect">
                <a:avLst/>
              </a:prstGeom>
              <a:solidFill>
                <a:srgbClr val="26C977"/>
              </a:solidFill>
              <a:ln w="9525">
                <a:noFill/>
                <a:miter lim="800000"/>
                <a:headEnd/>
                <a:tailEnd/>
              </a:ln>
            </p:spPr>
            <p:txBody>
              <a:bodyPr/>
              <a:lstStyle/>
              <a:p>
                <a:endParaRPr lang="en-US"/>
              </a:p>
            </p:txBody>
          </p:sp>
          <p:sp>
            <p:nvSpPr>
              <p:cNvPr id="23628" name="Rectangle 79"/>
              <p:cNvSpPr>
                <a:spLocks noChangeArrowheads="1"/>
              </p:cNvSpPr>
              <p:nvPr/>
            </p:nvSpPr>
            <p:spPr bwMode="auto">
              <a:xfrm>
                <a:off x="5077" y="1109"/>
                <a:ext cx="8" cy="871"/>
              </a:xfrm>
              <a:prstGeom prst="rect">
                <a:avLst/>
              </a:prstGeom>
              <a:solidFill>
                <a:srgbClr val="24C875"/>
              </a:solidFill>
              <a:ln w="9525">
                <a:noFill/>
                <a:miter lim="800000"/>
                <a:headEnd/>
                <a:tailEnd/>
              </a:ln>
            </p:spPr>
            <p:txBody>
              <a:bodyPr/>
              <a:lstStyle/>
              <a:p>
                <a:endParaRPr lang="en-US"/>
              </a:p>
            </p:txBody>
          </p:sp>
          <p:sp>
            <p:nvSpPr>
              <p:cNvPr id="23629" name="Rectangle 80"/>
              <p:cNvSpPr>
                <a:spLocks noChangeArrowheads="1"/>
              </p:cNvSpPr>
              <p:nvPr/>
            </p:nvSpPr>
            <p:spPr bwMode="auto">
              <a:xfrm>
                <a:off x="5085" y="1109"/>
                <a:ext cx="8" cy="871"/>
              </a:xfrm>
              <a:prstGeom prst="rect">
                <a:avLst/>
              </a:prstGeom>
              <a:solidFill>
                <a:srgbClr val="22C774"/>
              </a:solidFill>
              <a:ln w="9525">
                <a:noFill/>
                <a:miter lim="800000"/>
                <a:headEnd/>
                <a:tailEnd/>
              </a:ln>
            </p:spPr>
            <p:txBody>
              <a:bodyPr/>
              <a:lstStyle/>
              <a:p>
                <a:endParaRPr lang="en-US"/>
              </a:p>
            </p:txBody>
          </p:sp>
          <p:sp>
            <p:nvSpPr>
              <p:cNvPr id="23630" name="Rectangle 81"/>
              <p:cNvSpPr>
                <a:spLocks noChangeArrowheads="1"/>
              </p:cNvSpPr>
              <p:nvPr/>
            </p:nvSpPr>
            <p:spPr bwMode="auto">
              <a:xfrm>
                <a:off x="5093" y="1109"/>
                <a:ext cx="9" cy="871"/>
              </a:xfrm>
              <a:prstGeom prst="rect">
                <a:avLst/>
              </a:prstGeom>
              <a:solidFill>
                <a:srgbClr val="20C672"/>
              </a:solidFill>
              <a:ln w="9525">
                <a:noFill/>
                <a:miter lim="800000"/>
                <a:headEnd/>
                <a:tailEnd/>
              </a:ln>
            </p:spPr>
            <p:txBody>
              <a:bodyPr/>
              <a:lstStyle/>
              <a:p>
                <a:endParaRPr lang="en-US"/>
              </a:p>
            </p:txBody>
          </p:sp>
          <p:sp>
            <p:nvSpPr>
              <p:cNvPr id="23631" name="Rectangle 82"/>
              <p:cNvSpPr>
                <a:spLocks noChangeArrowheads="1"/>
              </p:cNvSpPr>
              <p:nvPr/>
            </p:nvSpPr>
            <p:spPr bwMode="auto">
              <a:xfrm>
                <a:off x="5102" y="1109"/>
                <a:ext cx="8" cy="871"/>
              </a:xfrm>
              <a:prstGeom prst="rect">
                <a:avLst/>
              </a:prstGeom>
              <a:solidFill>
                <a:srgbClr val="1EC571"/>
              </a:solidFill>
              <a:ln w="9525">
                <a:noFill/>
                <a:miter lim="800000"/>
                <a:headEnd/>
                <a:tailEnd/>
              </a:ln>
            </p:spPr>
            <p:txBody>
              <a:bodyPr/>
              <a:lstStyle/>
              <a:p>
                <a:endParaRPr lang="en-US"/>
              </a:p>
            </p:txBody>
          </p:sp>
          <p:sp>
            <p:nvSpPr>
              <p:cNvPr id="23632" name="Rectangle 83"/>
              <p:cNvSpPr>
                <a:spLocks noChangeArrowheads="1"/>
              </p:cNvSpPr>
              <p:nvPr/>
            </p:nvSpPr>
            <p:spPr bwMode="auto">
              <a:xfrm>
                <a:off x="5110" y="1109"/>
                <a:ext cx="8" cy="871"/>
              </a:xfrm>
              <a:prstGeom prst="rect">
                <a:avLst/>
              </a:prstGeom>
              <a:solidFill>
                <a:srgbClr val="1CC570"/>
              </a:solidFill>
              <a:ln w="9525">
                <a:noFill/>
                <a:miter lim="800000"/>
                <a:headEnd/>
                <a:tailEnd/>
              </a:ln>
            </p:spPr>
            <p:txBody>
              <a:bodyPr/>
              <a:lstStyle/>
              <a:p>
                <a:endParaRPr lang="en-US"/>
              </a:p>
            </p:txBody>
          </p:sp>
          <p:sp>
            <p:nvSpPr>
              <p:cNvPr id="23633" name="Rectangle 84"/>
              <p:cNvSpPr>
                <a:spLocks noChangeArrowheads="1"/>
              </p:cNvSpPr>
              <p:nvPr/>
            </p:nvSpPr>
            <p:spPr bwMode="auto">
              <a:xfrm>
                <a:off x="5118" y="1109"/>
                <a:ext cx="9" cy="871"/>
              </a:xfrm>
              <a:prstGeom prst="rect">
                <a:avLst/>
              </a:prstGeom>
              <a:solidFill>
                <a:srgbClr val="1AC46E"/>
              </a:solidFill>
              <a:ln w="9525">
                <a:noFill/>
                <a:miter lim="800000"/>
                <a:headEnd/>
                <a:tailEnd/>
              </a:ln>
            </p:spPr>
            <p:txBody>
              <a:bodyPr/>
              <a:lstStyle/>
              <a:p>
                <a:endParaRPr lang="en-US"/>
              </a:p>
            </p:txBody>
          </p:sp>
          <p:sp>
            <p:nvSpPr>
              <p:cNvPr id="23634" name="Rectangle 85"/>
              <p:cNvSpPr>
                <a:spLocks noChangeArrowheads="1"/>
              </p:cNvSpPr>
              <p:nvPr/>
            </p:nvSpPr>
            <p:spPr bwMode="auto">
              <a:xfrm>
                <a:off x="5127" y="1109"/>
                <a:ext cx="8" cy="871"/>
              </a:xfrm>
              <a:prstGeom prst="rect">
                <a:avLst/>
              </a:prstGeom>
              <a:solidFill>
                <a:srgbClr val="18C36D"/>
              </a:solidFill>
              <a:ln w="9525">
                <a:noFill/>
                <a:miter lim="800000"/>
                <a:headEnd/>
                <a:tailEnd/>
              </a:ln>
            </p:spPr>
            <p:txBody>
              <a:bodyPr/>
              <a:lstStyle/>
              <a:p>
                <a:endParaRPr lang="en-US"/>
              </a:p>
            </p:txBody>
          </p:sp>
          <p:sp>
            <p:nvSpPr>
              <p:cNvPr id="23635" name="Rectangle 86"/>
              <p:cNvSpPr>
                <a:spLocks noChangeArrowheads="1"/>
              </p:cNvSpPr>
              <p:nvPr/>
            </p:nvSpPr>
            <p:spPr bwMode="auto">
              <a:xfrm>
                <a:off x="5135" y="1109"/>
                <a:ext cx="8" cy="871"/>
              </a:xfrm>
              <a:prstGeom prst="rect">
                <a:avLst/>
              </a:prstGeom>
              <a:solidFill>
                <a:srgbClr val="16C26C"/>
              </a:solidFill>
              <a:ln w="9525">
                <a:noFill/>
                <a:miter lim="800000"/>
                <a:headEnd/>
                <a:tailEnd/>
              </a:ln>
            </p:spPr>
            <p:txBody>
              <a:bodyPr/>
              <a:lstStyle/>
              <a:p>
                <a:endParaRPr lang="en-US"/>
              </a:p>
            </p:txBody>
          </p:sp>
          <p:sp>
            <p:nvSpPr>
              <p:cNvPr id="23636" name="Rectangle 87"/>
              <p:cNvSpPr>
                <a:spLocks noChangeArrowheads="1"/>
              </p:cNvSpPr>
              <p:nvPr/>
            </p:nvSpPr>
            <p:spPr bwMode="auto">
              <a:xfrm>
                <a:off x="5143" y="1109"/>
                <a:ext cx="9" cy="871"/>
              </a:xfrm>
              <a:prstGeom prst="rect">
                <a:avLst/>
              </a:prstGeom>
              <a:solidFill>
                <a:srgbClr val="14C26B"/>
              </a:solidFill>
              <a:ln w="9525">
                <a:noFill/>
                <a:miter lim="800000"/>
                <a:headEnd/>
                <a:tailEnd/>
              </a:ln>
            </p:spPr>
            <p:txBody>
              <a:bodyPr/>
              <a:lstStyle/>
              <a:p>
                <a:endParaRPr lang="en-US"/>
              </a:p>
            </p:txBody>
          </p:sp>
          <p:sp>
            <p:nvSpPr>
              <p:cNvPr id="23637" name="Rectangle 88"/>
              <p:cNvSpPr>
                <a:spLocks noChangeArrowheads="1"/>
              </p:cNvSpPr>
              <p:nvPr/>
            </p:nvSpPr>
            <p:spPr bwMode="auto">
              <a:xfrm>
                <a:off x="5152" y="1109"/>
                <a:ext cx="8" cy="871"/>
              </a:xfrm>
              <a:prstGeom prst="rect">
                <a:avLst/>
              </a:prstGeom>
              <a:solidFill>
                <a:srgbClr val="13C169"/>
              </a:solidFill>
              <a:ln w="9525">
                <a:noFill/>
                <a:miter lim="800000"/>
                <a:headEnd/>
                <a:tailEnd/>
              </a:ln>
            </p:spPr>
            <p:txBody>
              <a:bodyPr/>
              <a:lstStyle/>
              <a:p>
                <a:endParaRPr lang="en-US"/>
              </a:p>
            </p:txBody>
          </p:sp>
          <p:sp>
            <p:nvSpPr>
              <p:cNvPr id="23638" name="Rectangle 89"/>
              <p:cNvSpPr>
                <a:spLocks noChangeArrowheads="1"/>
              </p:cNvSpPr>
              <p:nvPr/>
            </p:nvSpPr>
            <p:spPr bwMode="auto">
              <a:xfrm>
                <a:off x="5160" y="1109"/>
                <a:ext cx="9" cy="871"/>
              </a:xfrm>
              <a:prstGeom prst="rect">
                <a:avLst/>
              </a:prstGeom>
              <a:solidFill>
                <a:srgbClr val="11C068"/>
              </a:solidFill>
              <a:ln w="9525">
                <a:noFill/>
                <a:miter lim="800000"/>
                <a:headEnd/>
                <a:tailEnd/>
              </a:ln>
            </p:spPr>
            <p:txBody>
              <a:bodyPr/>
              <a:lstStyle/>
              <a:p>
                <a:endParaRPr lang="en-US"/>
              </a:p>
            </p:txBody>
          </p:sp>
          <p:sp>
            <p:nvSpPr>
              <p:cNvPr id="23639" name="Rectangle 90"/>
              <p:cNvSpPr>
                <a:spLocks noChangeArrowheads="1"/>
              </p:cNvSpPr>
              <p:nvPr/>
            </p:nvSpPr>
            <p:spPr bwMode="auto">
              <a:xfrm>
                <a:off x="5169" y="1109"/>
                <a:ext cx="8" cy="871"/>
              </a:xfrm>
              <a:prstGeom prst="rect">
                <a:avLst/>
              </a:prstGeom>
              <a:solidFill>
                <a:srgbClr val="0FBF66"/>
              </a:solidFill>
              <a:ln w="9525">
                <a:noFill/>
                <a:miter lim="800000"/>
                <a:headEnd/>
                <a:tailEnd/>
              </a:ln>
            </p:spPr>
            <p:txBody>
              <a:bodyPr/>
              <a:lstStyle/>
              <a:p>
                <a:endParaRPr lang="en-US"/>
              </a:p>
            </p:txBody>
          </p:sp>
          <p:sp>
            <p:nvSpPr>
              <p:cNvPr id="23640" name="Rectangle 91"/>
              <p:cNvSpPr>
                <a:spLocks noChangeArrowheads="1"/>
              </p:cNvSpPr>
              <p:nvPr/>
            </p:nvSpPr>
            <p:spPr bwMode="auto">
              <a:xfrm>
                <a:off x="5177" y="1109"/>
                <a:ext cx="8" cy="871"/>
              </a:xfrm>
              <a:prstGeom prst="rect">
                <a:avLst/>
              </a:prstGeom>
              <a:solidFill>
                <a:srgbClr val="0DBE65"/>
              </a:solidFill>
              <a:ln w="9525">
                <a:noFill/>
                <a:miter lim="800000"/>
                <a:headEnd/>
                <a:tailEnd/>
              </a:ln>
            </p:spPr>
            <p:txBody>
              <a:bodyPr/>
              <a:lstStyle/>
              <a:p>
                <a:endParaRPr lang="en-US"/>
              </a:p>
            </p:txBody>
          </p:sp>
          <p:sp>
            <p:nvSpPr>
              <p:cNvPr id="23641" name="Rectangle 92"/>
              <p:cNvSpPr>
                <a:spLocks noChangeArrowheads="1"/>
              </p:cNvSpPr>
              <p:nvPr/>
            </p:nvSpPr>
            <p:spPr bwMode="auto">
              <a:xfrm>
                <a:off x="5185" y="1109"/>
                <a:ext cx="9" cy="871"/>
              </a:xfrm>
              <a:prstGeom prst="rect">
                <a:avLst/>
              </a:prstGeom>
              <a:solidFill>
                <a:srgbClr val="0BBD63"/>
              </a:solidFill>
              <a:ln w="9525">
                <a:noFill/>
                <a:miter lim="800000"/>
                <a:headEnd/>
                <a:tailEnd/>
              </a:ln>
            </p:spPr>
            <p:txBody>
              <a:bodyPr/>
              <a:lstStyle/>
              <a:p>
                <a:endParaRPr lang="en-US"/>
              </a:p>
            </p:txBody>
          </p:sp>
          <p:sp>
            <p:nvSpPr>
              <p:cNvPr id="23642" name="Rectangle 93"/>
              <p:cNvSpPr>
                <a:spLocks noChangeArrowheads="1"/>
              </p:cNvSpPr>
              <p:nvPr/>
            </p:nvSpPr>
            <p:spPr bwMode="auto">
              <a:xfrm>
                <a:off x="5194" y="1109"/>
                <a:ext cx="8" cy="871"/>
              </a:xfrm>
              <a:prstGeom prst="rect">
                <a:avLst/>
              </a:prstGeom>
              <a:solidFill>
                <a:srgbClr val="09BC62"/>
              </a:solidFill>
              <a:ln w="9525">
                <a:noFill/>
                <a:miter lim="800000"/>
                <a:headEnd/>
                <a:tailEnd/>
              </a:ln>
            </p:spPr>
            <p:txBody>
              <a:bodyPr/>
              <a:lstStyle/>
              <a:p>
                <a:endParaRPr lang="en-US"/>
              </a:p>
            </p:txBody>
          </p:sp>
          <p:sp>
            <p:nvSpPr>
              <p:cNvPr id="23643" name="Rectangle 94"/>
              <p:cNvSpPr>
                <a:spLocks noChangeArrowheads="1"/>
              </p:cNvSpPr>
              <p:nvPr/>
            </p:nvSpPr>
            <p:spPr bwMode="auto">
              <a:xfrm>
                <a:off x="5202" y="1109"/>
                <a:ext cx="13" cy="871"/>
              </a:xfrm>
              <a:prstGeom prst="rect">
                <a:avLst/>
              </a:prstGeom>
              <a:solidFill>
                <a:srgbClr val="07BC61"/>
              </a:solidFill>
              <a:ln w="9525">
                <a:noFill/>
                <a:miter lim="800000"/>
                <a:headEnd/>
                <a:tailEnd/>
              </a:ln>
            </p:spPr>
            <p:txBody>
              <a:bodyPr/>
              <a:lstStyle/>
              <a:p>
                <a:endParaRPr lang="en-US"/>
              </a:p>
            </p:txBody>
          </p:sp>
          <p:sp>
            <p:nvSpPr>
              <p:cNvPr id="23644" name="Rectangle 95"/>
              <p:cNvSpPr>
                <a:spLocks noChangeArrowheads="1"/>
              </p:cNvSpPr>
              <p:nvPr/>
            </p:nvSpPr>
            <p:spPr bwMode="auto">
              <a:xfrm>
                <a:off x="5215" y="1109"/>
                <a:ext cx="8" cy="871"/>
              </a:xfrm>
              <a:prstGeom prst="rect">
                <a:avLst/>
              </a:prstGeom>
              <a:solidFill>
                <a:srgbClr val="05BB5F"/>
              </a:solidFill>
              <a:ln w="9525">
                <a:noFill/>
                <a:miter lim="800000"/>
                <a:headEnd/>
                <a:tailEnd/>
              </a:ln>
            </p:spPr>
            <p:txBody>
              <a:bodyPr/>
              <a:lstStyle/>
              <a:p>
                <a:endParaRPr lang="en-US"/>
              </a:p>
            </p:txBody>
          </p:sp>
          <p:sp>
            <p:nvSpPr>
              <p:cNvPr id="23645" name="Rectangle 96"/>
              <p:cNvSpPr>
                <a:spLocks noChangeArrowheads="1"/>
              </p:cNvSpPr>
              <p:nvPr/>
            </p:nvSpPr>
            <p:spPr bwMode="auto">
              <a:xfrm>
                <a:off x="5223" y="1109"/>
                <a:ext cx="8" cy="871"/>
              </a:xfrm>
              <a:prstGeom prst="rect">
                <a:avLst/>
              </a:prstGeom>
              <a:solidFill>
                <a:srgbClr val="02BA5D"/>
              </a:solidFill>
              <a:ln w="9525">
                <a:noFill/>
                <a:miter lim="800000"/>
                <a:headEnd/>
                <a:tailEnd/>
              </a:ln>
            </p:spPr>
            <p:txBody>
              <a:bodyPr/>
              <a:lstStyle/>
              <a:p>
                <a:endParaRPr lang="en-US"/>
              </a:p>
            </p:txBody>
          </p:sp>
          <p:sp>
            <p:nvSpPr>
              <p:cNvPr id="23646" name="Oval 97"/>
              <p:cNvSpPr>
                <a:spLocks noChangeArrowheads="1"/>
              </p:cNvSpPr>
              <p:nvPr/>
            </p:nvSpPr>
            <p:spPr bwMode="auto">
              <a:xfrm>
                <a:off x="4489" y="726"/>
                <a:ext cx="745" cy="768"/>
              </a:xfrm>
              <a:prstGeom prst="ellipse">
                <a:avLst/>
              </a:prstGeom>
              <a:solidFill>
                <a:srgbClr val="A8FFD3"/>
              </a:solidFill>
              <a:ln w="0">
                <a:solidFill>
                  <a:srgbClr val="000000"/>
                </a:solidFill>
                <a:round/>
                <a:headEnd/>
                <a:tailEnd/>
              </a:ln>
            </p:spPr>
            <p:txBody>
              <a:bodyPr/>
              <a:lstStyle/>
              <a:p>
                <a:endParaRPr lang="en-US"/>
              </a:p>
            </p:txBody>
          </p:sp>
          <p:sp>
            <p:nvSpPr>
              <p:cNvPr id="23647" name="Freeform 98"/>
              <p:cNvSpPr>
                <a:spLocks/>
              </p:cNvSpPr>
              <p:nvPr/>
            </p:nvSpPr>
            <p:spPr bwMode="auto">
              <a:xfrm>
                <a:off x="4489" y="726"/>
                <a:ext cx="745" cy="1251"/>
              </a:xfrm>
              <a:custGeom>
                <a:avLst/>
                <a:gdLst>
                  <a:gd name="T0" fmla="*/ 0 w 2846"/>
                  <a:gd name="T1" fmla="*/ 0 h 3518"/>
                  <a:gd name="T2" fmla="*/ 0 w 2846"/>
                  <a:gd name="T3" fmla="*/ 0 h 3518"/>
                  <a:gd name="T4" fmla="*/ 0 w 2846"/>
                  <a:gd name="T5" fmla="*/ 0 h 3518"/>
                  <a:gd name="T6" fmla="*/ 0 w 2846"/>
                  <a:gd name="T7" fmla="*/ 0 h 3518"/>
                  <a:gd name="T8" fmla="*/ 0 w 2846"/>
                  <a:gd name="T9" fmla="*/ 0 h 3518"/>
                  <a:gd name="T10" fmla="*/ 0 w 2846"/>
                  <a:gd name="T11" fmla="*/ 0 h 3518"/>
                  <a:gd name="T12" fmla="*/ 0 w 2846"/>
                  <a:gd name="T13" fmla="*/ 0 h 3518"/>
                  <a:gd name="T14" fmla="*/ 0 w 2846"/>
                  <a:gd name="T15" fmla="*/ 0 h 3518"/>
                  <a:gd name="T16" fmla="*/ 0 w 2846"/>
                  <a:gd name="T17" fmla="*/ 0 h 3518"/>
                  <a:gd name="T18" fmla="*/ 0 w 2846"/>
                  <a:gd name="T19" fmla="*/ 0 h 35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46"/>
                  <a:gd name="T31" fmla="*/ 0 h 3518"/>
                  <a:gd name="T32" fmla="*/ 2846 w 2846"/>
                  <a:gd name="T33" fmla="*/ 3518 h 35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46" h="3518">
                    <a:moveTo>
                      <a:pt x="0" y="2439"/>
                    </a:moveTo>
                    <a:cubicBezTo>
                      <a:pt x="0" y="3035"/>
                      <a:pt x="637" y="3518"/>
                      <a:pt x="1423" y="3518"/>
                    </a:cubicBezTo>
                    <a:cubicBezTo>
                      <a:pt x="2209" y="3518"/>
                      <a:pt x="2846" y="3035"/>
                      <a:pt x="2846" y="2439"/>
                    </a:cubicBezTo>
                    <a:cubicBezTo>
                      <a:pt x="2846" y="2439"/>
                      <a:pt x="2846" y="2439"/>
                      <a:pt x="2846" y="2439"/>
                    </a:cubicBezTo>
                    <a:lnTo>
                      <a:pt x="2846" y="1080"/>
                    </a:lnTo>
                    <a:cubicBezTo>
                      <a:pt x="2846" y="484"/>
                      <a:pt x="2209" y="0"/>
                      <a:pt x="1423" y="0"/>
                    </a:cubicBezTo>
                    <a:cubicBezTo>
                      <a:pt x="637" y="0"/>
                      <a:pt x="0" y="484"/>
                      <a:pt x="0" y="1080"/>
                    </a:cubicBezTo>
                    <a:lnTo>
                      <a:pt x="0" y="2439"/>
                    </a:lnTo>
                  </a:path>
                </a:pathLst>
              </a:custGeom>
              <a:noFill/>
              <a:ln w="4">
                <a:solidFill>
                  <a:srgbClr val="000000"/>
                </a:solidFill>
                <a:miter lim="800000"/>
                <a:headEnd/>
                <a:tailEnd/>
              </a:ln>
            </p:spPr>
            <p:txBody>
              <a:bodyPr/>
              <a:lstStyle/>
              <a:p>
                <a:endParaRPr lang="en-US"/>
              </a:p>
            </p:txBody>
          </p:sp>
          <p:sp>
            <p:nvSpPr>
              <p:cNvPr id="23648" name="Rectangle 99"/>
              <p:cNvSpPr>
                <a:spLocks noChangeArrowheads="1"/>
              </p:cNvSpPr>
              <p:nvPr/>
            </p:nvSpPr>
            <p:spPr bwMode="auto">
              <a:xfrm>
                <a:off x="4800" y="1519"/>
                <a:ext cx="138" cy="57"/>
              </a:xfrm>
              <a:prstGeom prst="rect">
                <a:avLst/>
              </a:prstGeom>
              <a:noFill/>
              <a:ln w="9525">
                <a:noFill/>
                <a:miter lim="800000"/>
                <a:headEnd/>
                <a:tailEnd/>
              </a:ln>
            </p:spPr>
            <p:txBody>
              <a:bodyPr wrap="none" lIns="0" tIns="0" rIns="0" bIns="0">
                <a:spAutoFit/>
              </a:bodyPr>
              <a:lstStyle/>
              <a:p>
                <a:r>
                  <a:rPr lang="en-US" sz="500">
                    <a:solidFill>
                      <a:srgbClr val="000000"/>
                    </a:solidFill>
                  </a:rPr>
                  <a:t>Database</a:t>
                </a:r>
                <a:endParaRPr lang="en-US"/>
              </a:p>
            </p:txBody>
          </p:sp>
        </p:grpSp>
        <p:grpSp>
          <p:nvGrpSpPr>
            <p:cNvPr id="22538" name="Group 103"/>
            <p:cNvGrpSpPr>
              <a:grpSpLocks/>
            </p:cNvGrpSpPr>
            <p:nvPr/>
          </p:nvGrpSpPr>
          <p:grpSpPr bwMode="auto">
            <a:xfrm>
              <a:off x="3329" y="766"/>
              <a:ext cx="794" cy="1133"/>
              <a:chOff x="3329" y="766"/>
              <a:chExt cx="794" cy="1133"/>
            </a:xfrm>
          </p:grpSpPr>
          <p:sp>
            <p:nvSpPr>
              <p:cNvPr id="23558" name="Freeform 101"/>
              <p:cNvSpPr>
                <a:spLocks/>
              </p:cNvSpPr>
              <p:nvPr/>
            </p:nvSpPr>
            <p:spPr bwMode="auto">
              <a:xfrm>
                <a:off x="3329" y="766"/>
                <a:ext cx="794" cy="1133"/>
              </a:xfrm>
              <a:custGeom>
                <a:avLst/>
                <a:gdLst>
                  <a:gd name="T0" fmla="*/ 0 w 2276"/>
                  <a:gd name="T1" fmla="*/ 0 h 2357"/>
                  <a:gd name="T2" fmla="*/ 0 w 2276"/>
                  <a:gd name="T3" fmla="*/ 0 h 2357"/>
                  <a:gd name="T4" fmla="*/ 0 w 2276"/>
                  <a:gd name="T5" fmla="*/ 0 h 2357"/>
                  <a:gd name="T6" fmla="*/ 0 w 2276"/>
                  <a:gd name="T7" fmla="*/ 0 h 2357"/>
                  <a:gd name="T8" fmla="*/ 0 w 2276"/>
                  <a:gd name="T9" fmla="*/ 0 h 2357"/>
                  <a:gd name="T10" fmla="*/ 0 w 2276"/>
                  <a:gd name="T11" fmla="*/ 0 h 2357"/>
                  <a:gd name="T12" fmla="*/ 0 w 2276"/>
                  <a:gd name="T13" fmla="*/ 0 h 2357"/>
                  <a:gd name="T14" fmla="*/ 0 w 2276"/>
                  <a:gd name="T15" fmla="*/ 0 h 2357"/>
                  <a:gd name="T16" fmla="*/ 0 w 2276"/>
                  <a:gd name="T17" fmla="*/ 0 h 23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76"/>
                  <a:gd name="T28" fmla="*/ 0 h 2357"/>
                  <a:gd name="T29" fmla="*/ 2276 w 2276"/>
                  <a:gd name="T30" fmla="*/ 2357 h 235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76" h="2357">
                    <a:moveTo>
                      <a:pt x="0" y="228"/>
                    </a:moveTo>
                    <a:lnTo>
                      <a:pt x="0" y="2129"/>
                    </a:lnTo>
                    <a:cubicBezTo>
                      <a:pt x="0" y="2255"/>
                      <a:pt x="509" y="2357"/>
                      <a:pt x="1138" y="2357"/>
                    </a:cubicBezTo>
                    <a:cubicBezTo>
                      <a:pt x="1766" y="2357"/>
                      <a:pt x="2276" y="2255"/>
                      <a:pt x="2276" y="2129"/>
                    </a:cubicBezTo>
                    <a:cubicBezTo>
                      <a:pt x="2276" y="2129"/>
                      <a:pt x="2276" y="2129"/>
                      <a:pt x="2276" y="2129"/>
                    </a:cubicBezTo>
                    <a:lnTo>
                      <a:pt x="2276" y="228"/>
                    </a:lnTo>
                    <a:cubicBezTo>
                      <a:pt x="2276" y="102"/>
                      <a:pt x="1766" y="0"/>
                      <a:pt x="1138" y="0"/>
                    </a:cubicBezTo>
                    <a:cubicBezTo>
                      <a:pt x="509" y="0"/>
                      <a:pt x="0" y="102"/>
                      <a:pt x="0" y="228"/>
                    </a:cubicBezTo>
                    <a:close/>
                  </a:path>
                </a:pathLst>
              </a:custGeom>
              <a:solidFill>
                <a:srgbClr val="CCFFCC"/>
              </a:solidFill>
              <a:ln w="0">
                <a:solidFill>
                  <a:srgbClr val="000000"/>
                </a:solidFill>
                <a:round/>
                <a:headEnd/>
                <a:tailEnd/>
              </a:ln>
            </p:spPr>
            <p:txBody>
              <a:bodyPr/>
              <a:lstStyle/>
              <a:p>
                <a:endParaRPr lang="en-US"/>
              </a:p>
            </p:txBody>
          </p:sp>
          <p:sp>
            <p:nvSpPr>
              <p:cNvPr id="23559" name="Freeform 102"/>
              <p:cNvSpPr>
                <a:spLocks noEditPoints="1"/>
              </p:cNvSpPr>
              <p:nvPr/>
            </p:nvSpPr>
            <p:spPr bwMode="auto">
              <a:xfrm>
                <a:off x="3329" y="766"/>
                <a:ext cx="794" cy="1133"/>
              </a:xfrm>
              <a:custGeom>
                <a:avLst/>
                <a:gdLst>
                  <a:gd name="T0" fmla="*/ 0 w 2276"/>
                  <a:gd name="T1" fmla="*/ 0 h 2357"/>
                  <a:gd name="T2" fmla="*/ 0 w 2276"/>
                  <a:gd name="T3" fmla="*/ 0 h 2357"/>
                  <a:gd name="T4" fmla="*/ 0 w 2276"/>
                  <a:gd name="T5" fmla="*/ 0 h 2357"/>
                  <a:gd name="T6" fmla="*/ 0 w 2276"/>
                  <a:gd name="T7" fmla="*/ 0 h 2357"/>
                  <a:gd name="T8" fmla="*/ 0 w 2276"/>
                  <a:gd name="T9" fmla="*/ 0 h 2357"/>
                  <a:gd name="T10" fmla="*/ 0 w 2276"/>
                  <a:gd name="T11" fmla="*/ 0 h 2357"/>
                  <a:gd name="T12" fmla="*/ 0 w 2276"/>
                  <a:gd name="T13" fmla="*/ 0 h 2357"/>
                  <a:gd name="T14" fmla="*/ 0 w 2276"/>
                  <a:gd name="T15" fmla="*/ 0 h 2357"/>
                  <a:gd name="T16" fmla="*/ 0 w 2276"/>
                  <a:gd name="T17" fmla="*/ 0 h 2357"/>
                  <a:gd name="T18" fmla="*/ 0 w 2276"/>
                  <a:gd name="T19" fmla="*/ 0 h 2357"/>
                  <a:gd name="T20" fmla="*/ 0 w 2276"/>
                  <a:gd name="T21" fmla="*/ 0 h 2357"/>
                  <a:gd name="T22" fmla="*/ 0 w 2276"/>
                  <a:gd name="T23" fmla="*/ 0 h 2357"/>
                  <a:gd name="T24" fmla="*/ 0 w 2276"/>
                  <a:gd name="T25" fmla="*/ 0 h 2357"/>
                  <a:gd name="T26" fmla="*/ 0 w 2276"/>
                  <a:gd name="T27" fmla="*/ 0 h 2357"/>
                  <a:gd name="T28" fmla="*/ 0 w 2276"/>
                  <a:gd name="T29" fmla="*/ 0 h 2357"/>
                  <a:gd name="T30" fmla="*/ 0 w 2276"/>
                  <a:gd name="T31" fmla="*/ 0 h 2357"/>
                  <a:gd name="T32" fmla="*/ 0 w 2276"/>
                  <a:gd name="T33" fmla="*/ 0 h 235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276"/>
                  <a:gd name="T52" fmla="*/ 0 h 2357"/>
                  <a:gd name="T53" fmla="*/ 2276 w 2276"/>
                  <a:gd name="T54" fmla="*/ 2357 h 235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276" h="2357">
                    <a:moveTo>
                      <a:pt x="0" y="228"/>
                    </a:moveTo>
                    <a:lnTo>
                      <a:pt x="0" y="2129"/>
                    </a:lnTo>
                    <a:cubicBezTo>
                      <a:pt x="0" y="2255"/>
                      <a:pt x="509" y="2357"/>
                      <a:pt x="1138" y="2357"/>
                    </a:cubicBezTo>
                    <a:cubicBezTo>
                      <a:pt x="1766" y="2357"/>
                      <a:pt x="2276" y="2255"/>
                      <a:pt x="2276" y="2129"/>
                    </a:cubicBezTo>
                    <a:cubicBezTo>
                      <a:pt x="2276" y="2129"/>
                      <a:pt x="2276" y="2129"/>
                      <a:pt x="2276" y="2129"/>
                    </a:cubicBezTo>
                    <a:lnTo>
                      <a:pt x="2276" y="228"/>
                    </a:lnTo>
                    <a:cubicBezTo>
                      <a:pt x="2276" y="102"/>
                      <a:pt x="1766" y="0"/>
                      <a:pt x="1138" y="0"/>
                    </a:cubicBezTo>
                    <a:cubicBezTo>
                      <a:pt x="509" y="0"/>
                      <a:pt x="0" y="102"/>
                      <a:pt x="0" y="228"/>
                    </a:cubicBezTo>
                    <a:moveTo>
                      <a:pt x="0" y="228"/>
                    </a:moveTo>
                    <a:cubicBezTo>
                      <a:pt x="0" y="353"/>
                      <a:pt x="509" y="455"/>
                      <a:pt x="1138" y="455"/>
                    </a:cubicBezTo>
                    <a:cubicBezTo>
                      <a:pt x="1766" y="455"/>
                      <a:pt x="2276" y="353"/>
                      <a:pt x="2276" y="228"/>
                    </a:cubicBezTo>
                    <a:cubicBezTo>
                      <a:pt x="2276" y="228"/>
                      <a:pt x="2276" y="228"/>
                      <a:pt x="2276" y="228"/>
                    </a:cubicBezTo>
                    <a:moveTo>
                      <a:pt x="0" y="341"/>
                    </a:moveTo>
                    <a:cubicBezTo>
                      <a:pt x="0" y="467"/>
                      <a:pt x="509" y="569"/>
                      <a:pt x="1138" y="569"/>
                    </a:cubicBezTo>
                    <a:cubicBezTo>
                      <a:pt x="1766" y="569"/>
                      <a:pt x="2276" y="467"/>
                      <a:pt x="2276" y="341"/>
                    </a:cubicBezTo>
                    <a:cubicBezTo>
                      <a:pt x="2276" y="341"/>
                      <a:pt x="2276" y="341"/>
                      <a:pt x="2276" y="341"/>
                    </a:cubicBezTo>
                  </a:path>
                </a:pathLst>
              </a:custGeom>
              <a:noFill/>
              <a:ln w="2" cap="rnd">
                <a:solidFill>
                  <a:srgbClr val="000000"/>
                </a:solidFill>
                <a:round/>
                <a:headEnd/>
                <a:tailEnd/>
              </a:ln>
            </p:spPr>
            <p:txBody>
              <a:bodyPr/>
              <a:lstStyle/>
              <a:p>
                <a:endParaRPr lang="en-US"/>
              </a:p>
            </p:txBody>
          </p:sp>
        </p:grpSp>
        <p:sp>
          <p:nvSpPr>
            <p:cNvPr id="22539" name="Rectangle 104"/>
            <p:cNvSpPr>
              <a:spLocks noChangeArrowheads="1"/>
            </p:cNvSpPr>
            <p:nvPr/>
          </p:nvSpPr>
          <p:spPr bwMode="auto">
            <a:xfrm>
              <a:off x="3425" y="1057"/>
              <a:ext cx="614" cy="166"/>
            </a:xfrm>
            <a:prstGeom prst="rect">
              <a:avLst/>
            </a:prstGeom>
            <a:noFill/>
            <a:ln w="9525">
              <a:noFill/>
              <a:miter lim="800000"/>
              <a:headEnd/>
              <a:tailEnd/>
            </a:ln>
          </p:spPr>
          <p:txBody>
            <a:bodyPr wrap="none" lIns="0" tIns="0" rIns="0" bIns="0">
              <a:spAutoFit/>
            </a:bodyPr>
            <a:lstStyle/>
            <a:p>
              <a:r>
                <a:rPr lang="en-US" sz="1500" b="1">
                  <a:solidFill>
                    <a:srgbClr val="FFFFFF"/>
                  </a:solidFill>
                </a:rPr>
                <a:t>T1: ABC</a:t>
              </a:r>
              <a:endParaRPr lang="en-US"/>
            </a:p>
          </p:txBody>
        </p:sp>
        <p:sp>
          <p:nvSpPr>
            <p:cNvPr id="22540" name="Rectangle 105"/>
            <p:cNvSpPr>
              <a:spLocks noChangeArrowheads="1"/>
            </p:cNvSpPr>
            <p:nvPr/>
          </p:nvSpPr>
          <p:spPr bwMode="auto">
            <a:xfrm>
              <a:off x="3419" y="1052"/>
              <a:ext cx="614" cy="166"/>
            </a:xfrm>
            <a:prstGeom prst="rect">
              <a:avLst/>
            </a:prstGeom>
            <a:noFill/>
            <a:ln w="9525">
              <a:noFill/>
              <a:miter lim="800000"/>
              <a:headEnd/>
              <a:tailEnd/>
            </a:ln>
          </p:spPr>
          <p:txBody>
            <a:bodyPr wrap="none" lIns="0" tIns="0" rIns="0" bIns="0">
              <a:spAutoFit/>
            </a:bodyPr>
            <a:lstStyle/>
            <a:p>
              <a:r>
                <a:rPr lang="en-US" sz="1500" b="1">
                  <a:solidFill>
                    <a:srgbClr val="000000"/>
                  </a:solidFill>
                </a:rPr>
                <a:t>T1: ABC</a:t>
              </a:r>
              <a:endParaRPr lang="en-US"/>
            </a:p>
          </p:txBody>
        </p:sp>
        <p:sp>
          <p:nvSpPr>
            <p:cNvPr id="22541" name="Rectangle 106"/>
            <p:cNvSpPr>
              <a:spLocks noChangeArrowheads="1"/>
            </p:cNvSpPr>
            <p:nvPr/>
          </p:nvSpPr>
          <p:spPr bwMode="auto">
            <a:xfrm>
              <a:off x="3425" y="1172"/>
              <a:ext cx="514" cy="166"/>
            </a:xfrm>
            <a:prstGeom prst="rect">
              <a:avLst/>
            </a:prstGeom>
            <a:noFill/>
            <a:ln w="9525">
              <a:noFill/>
              <a:miter lim="800000"/>
              <a:headEnd/>
              <a:tailEnd/>
            </a:ln>
          </p:spPr>
          <p:txBody>
            <a:bodyPr wrap="none" lIns="0" tIns="0" rIns="0" bIns="0">
              <a:spAutoFit/>
            </a:bodyPr>
            <a:lstStyle/>
            <a:p>
              <a:r>
                <a:rPr lang="en-US" sz="1500" b="1">
                  <a:solidFill>
                    <a:srgbClr val="FFFFFF"/>
                  </a:solidFill>
                </a:rPr>
                <a:t>T2: AB</a:t>
              </a:r>
              <a:endParaRPr lang="en-US"/>
            </a:p>
          </p:txBody>
        </p:sp>
        <p:sp>
          <p:nvSpPr>
            <p:cNvPr id="22542" name="Rectangle 107"/>
            <p:cNvSpPr>
              <a:spLocks noChangeArrowheads="1"/>
            </p:cNvSpPr>
            <p:nvPr/>
          </p:nvSpPr>
          <p:spPr bwMode="auto">
            <a:xfrm>
              <a:off x="3419" y="1168"/>
              <a:ext cx="514" cy="166"/>
            </a:xfrm>
            <a:prstGeom prst="rect">
              <a:avLst/>
            </a:prstGeom>
            <a:noFill/>
            <a:ln w="9525">
              <a:noFill/>
              <a:miter lim="800000"/>
              <a:headEnd/>
              <a:tailEnd/>
            </a:ln>
          </p:spPr>
          <p:txBody>
            <a:bodyPr wrap="none" lIns="0" tIns="0" rIns="0" bIns="0">
              <a:spAutoFit/>
            </a:bodyPr>
            <a:lstStyle/>
            <a:p>
              <a:r>
                <a:rPr lang="en-US" sz="1500" b="1">
                  <a:solidFill>
                    <a:srgbClr val="000000"/>
                  </a:solidFill>
                </a:rPr>
                <a:t>T2: AB</a:t>
              </a:r>
              <a:endParaRPr lang="en-US"/>
            </a:p>
          </p:txBody>
        </p:sp>
        <p:sp>
          <p:nvSpPr>
            <p:cNvPr id="22543" name="Rectangle 108"/>
            <p:cNvSpPr>
              <a:spLocks noChangeArrowheads="1"/>
            </p:cNvSpPr>
            <p:nvPr/>
          </p:nvSpPr>
          <p:spPr bwMode="auto">
            <a:xfrm>
              <a:off x="3425" y="1288"/>
              <a:ext cx="514" cy="166"/>
            </a:xfrm>
            <a:prstGeom prst="rect">
              <a:avLst/>
            </a:prstGeom>
            <a:noFill/>
            <a:ln w="9525">
              <a:noFill/>
              <a:miter lim="800000"/>
              <a:headEnd/>
              <a:tailEnd/>
            </a:ln>
          </p:spPr>
          <p:txBody>
            <a:bodyPr wrap="none" lIns="0" tIns="0" rIns="0" bIns="0">
              <a:spAutoFit/>
            </a:bodyPr>
            <a:lstStyle/>
            <a:p>
              <a:r>
                <a:rPr lang="en-US" sz="1500" b="1">
                  <a:solidFill>
                    <a:srgbClr val="FFFFFF"/>
                  </a:solidFill>
                </a:rPr>
                <a:t>T4: AB</a:t>
              </a:r>
              <a:endParaRPr lang="en-US"/>
            </a:p>
          </p:txBody>
        </p:sp>
        <p:sp>
          <p:nvSpPr>
            <p:cNvPr id="22544" name="Rectangle 109"/>
            <p:cNvSpPr>
              <a:spLocks noChangeArrowheads="1"/>
            </p:cNvSpPr>
            <p:nvPr/>
          </p:nvSpPr>
          <p:spPr bwMode="auto">
            <a:xfrm>
              <a:off x="3419" y="1283"/>
              <a:ext cx="514" cy="166"/>
            </a:xfrm>
            <a:prstGeom prst="rect">
              <a:avLst/>
            </a:prstGeom>
            <a:noFill/>
            <a:ln w="9525">
              <a:noFill/>
              <a:miter lim="800000"/>
              <a:headEnd/>
              <a:tailEnd/>
            </a:ln>
          </p:spPr>
          <p:txBody>
            <a:bodyPr wrap="none" lIns="0" tIns="0" rIns="0" bIns="0">
              <a:spAutoFit/>
            </a:bodyPr>
            <a:lstStyle/>
            <a:p>
              <a:r>
                <a:rPr lang="en-US" sz="1500" b="1">
                  <a:solidFill>
                    <a:srgbClr val="000000"/>
                  </a:solidFill>
                </a:rPr>
                <a:t>T4: AB</a:t>
              </a:r>
              <a:endParaRPr lang="en-US"/>
            </a:p>
          </p:txBody>
        </p:sp>
        <p:sp>
          <p:nvSpPr>
            <p:cNvPr id="22545" name="Rectangle 110"/>
            <p:cNvSpPr>
              <a:spLocks noChangeArrowheads="1"/>
            </p:cNvSpPr>
            <p:nvPr/>
          </p:nvSpPr>
          <p:spPr bwMode="auto">
            <a:xfrm>
              <a:off x="4586" y="834"/>
              <a:ext cx="698" cy="188"/>
            </a:xfrm>
            <a:prstGeom prst="rect">
              <a:avLst/>
            </a:prstGeom>
            <a:noFill/>
            <a:ln w="9525">
              <a:noFill/>
              <a:miter lim="800000"/>
              <a:headEnd/>
              <a:tailEnd/>
            </a:ln>
          </p:spPr>
          <p:txBody>
            <a:bodyPr wrap="none" lIns="0" tIns="0" rIns="0" bIns="0">
              <a:spAutoFit/>
            </a:bodyPr>
            <a:lstStyle/>
            <a:p>
              <a:r>
                <a:rPr lang="en-US" sz="1600" b="1">
                  <a:solidFill>
                    <a:srgbClr val="FFFFFF"/>
                  </a:solidFill>
                </a:rPr>
                <a:t>T1: ABC</a:t>
              </a:r>
              <a:endParaRPr lang="en-US"/>
            </a:p>
          </p:txBody>
        </p:sp>
        <p:sp>
          <p:nvSpPr>
            <p:cNvPr id="22546" name="Rectangle 111"/>
            <p:cNvSpPr>
              <a:spLocks noChangeArrowheads="1"/>
            </p:cNvSpPr>
            <p:nvPr/>
          </p:nvSpPr>
          <p:spPr bwMode="auto">
            <a:xfrm>
              <a:off x="4581" y="829"/>
              <a:ext cx="698" cy="188"/>
            </a:xfrm>
            <a:prstGeom prst="rect">
              <a:avLst/>
            </a:prstGeom>
            <a:noFill/>
            <a:ln w="9525">
              <a:noFill/>
              <a:miter lim="800000"/>
              <a:headEnd/>
              <a:tailEnd/>
            </a:ln>
          </p:spPr>
          <p:txBody>
            <a:bodyPr wrap="none" lIns="0" tIns="0" rIns="0" bIns="0">
              <a:spAutoFit/>
            </a:bodyPr>
            <a:lstStyle/>
            <a:p>
              <a:r>
                <a:rPr lang="en-US" sz="1600" b="1">
                  <a:solidFill>
                    <a:srgbClr val="000000"/>
                  </a:solidFill>
                </a:rPr>
                <a:t>T1: ABC</a:t>
              </a:r>
              <a:endParaRPr lang="en-US"/>
            </a:p>
          </p:txBody>
        </p:sp>
        <p:sp>
          <p:nvSpPr>
            <p:cNvPr id="22547" name="Rectangle 112"/>
            <p:cNvSpPr>
              <a:spLocks noChangeArrowheads="1"/>
            </p:cNvSpPr>
            <p:nvPr/>
          </p:nvSpPr>
          <p:spPr bwMode="auto">
            <a:xfrm>
              <a:off x="4586" y="949"/>
              <a:ext cx="584" cy="188"/>
            </a:xfrm>
            <a:prstGeom prst="rect">
              <a:avLst/>
            </a:prstGeom>
            <a:noFill/>
            <a:ln w="9525">
              <a:noFill/>
              <a:miter lim="800000"/>
              <a:headEnd/>
              <a:tailEnd/>
            </a:ln>
          </p:spPr>
          <p:txBody>
            <a:bodyPr wrap="none" lIns="0" tIns="0" rIns="0" bIns="0">
              <a:spAutoFit/>
            </a:bodyPr>
            <a:lstStyle/>
            <a:p>
              <a:r>
                <a:rPr lang="en-US" sz="1600" b="1">
                  <a:solidFill>
                    <a:srgbClr val="FFFFFF"/>
                  </a:solidFill>
                </a:rPr>
                <a:t>T2: AB</a:t>
              </a:r>
              <a:endParaRPr lang="en-US"/>
            </a:p>
          </p:txBody>
        </p:sp>
        <p:sp>
          <p:nvSpPr>
            <p:cNvPr id="22548" name="Rectangle 113"/>
            <p:cNvSpPr>
              <a:spLocks noChangeArrowheads="1"/>
            </p:cNvSpPr>
            <p:nvPr/>
          </p:nvSpPr>
          <p:spPr bwMode="auto">
            <a:xfrm>
              <a:off x="4581" y="945"/>
              <a:ext cx="584" cy="188"/>
            </a:xfrm>
            <a:prstGeom prst="rect">
              <a:avLst/>
            </a:prstGeom>
            <a:noFill/>
            <a:ln w="9525">
              <a:noFill/>
              <a:miter lim="800000"/>
              <a:headEnd/>
              <a:tailEnd/>
            </a:ln>
          </p:spPr>
          <p:txBody>
            <a:bodyPr wrap="none" lIns="0" tIns="0" rIns="0" bIns="0">
              <a:spAutoFit/>
            </a:bodyPr>
            <a:lstStyle/>
            <a:p>
              <a:r>
                <a:rPr lang="en-US" sz="1600" b="1">
                  <a:solidFill>
                    <a:srgbClr val="000000"/>
                  </a:solidFill>
                </a:rPr>
                <a:t>T2: AB</a:t>
              </a:r>
              <a:endParaRPr lang="en-US"/>
            </a:p>
          </p:txBody>
        </p:sp>
        <p:sp>
          <p:nvSpPr>
            <p:cNvPr id="22549" name="Rectangle 114"/>
            <p:cNvSpPr>
              <a:spLocks noChangeArrowheads="1"/>
            </p:cNvSpPr>
            <p:nvPr/>
          </p:nvSpPr>
          <p:spPr bwMode="auto">
            <a:xfrm>
              <a:off x="4586" y="1065"/>
              <a:ext cx="584" cy="188"/>
            </a:xfrm>
            <a:prstGeom prst="rect">
              <a:avLst/>
            </a:prstGeom>
            <a:noFill/>
            <a:ln w="9525">
              <a:noFill/>
              <a:miter lim="800000"/>
              <a:headEnd/>
              <a:tailEnd/>
            </a:ln>
          </p:spPr>
          <p:txBody>
            <a:bodyPr wrap="none" lIns="0" tIns="0" rIns="0" bIns="0">
              <a:spAutoFit/>
            </a:bodyPr>
            <a:lstStyle/>
            <a:p>
              <a:r>
                <a:rPr lang="en-US" sz="1600" b="1">
                  <a:solidFill>
                    <a:srgbClr val="FFFFFF"/>
                  </a:solidFill>
                </a:rPr>
                <a:t>T4: AB</a:t>
              </a:r>
              <a:endParaRPr lang="en-US"/>
            </a:p>
          </p:txBody>
        </p:sp>
        <p:sp>
          <p:nvSpPr>
            <p:cNvPr id="22550" name="Rectangle 115"/>
            <p:cNvSpPr>
              <a:spLocks noChangeArrowheads="1"/>
            </p:cNvSpPr>
            <p:nvPr/>
          </p:nvSpPr>
          <p:spPr bwMode="auto">
            <a:xfrm>
              <a:off x="4581" y="1060"/>
              <a:ext cx="584" cy="188"/>
            </a:xfrm>
            <a:prstGeom prst="rect">
              <a:avLst/>
            </a:prstGeom>
            <a:noFill/>
            <a:ln w="9525">
              <a:noFill/>
              <a:miter lim="800000"/>
              <a:headEnd/>
              <a:tailEnd/>
            </a:ln>
          </p:spPr>
          <p:txBody>
            <a:bodyPr wrap="none" lIns="0" tIns="0" rIns="0" bIns="0">
              <a:spAutoFit/>
            </a:bodyPr>
            <a:lstStyle/>
            <a:p>
              <a:r>
                <a:rPr lang="en-US" sz="1600" b="1">
                  <a:solidFill>
                    <a:srgbClr val="000000"/>
                  </a:solidFill>
                </a:rPr>
                <a:t>T4: AB</a:t>
              </a:r>
              <a:endParaRPr lang="en-US"/>
            </a:p>
          </p:txBody>
        </p:sp>
        <p:sp>
          <p:nvSpPr>
            <p:cNvPr id="22551" name="Rectangle 116"/>
            <p:cNvSpPr>
              <a:spLocks noChangeArrowheads="1"/>
            </p:cNvSpPr>
            <p:nvPr/>
          </p:nvSpPr>
          <p:spPr bwMode="auto">
            <a:xfrm>
              <a:off x="3425" y="1404"/>
              <a:ext cx="414" cy="166"/>
            </a:xfrm>
            <a:prstGeom prst="rect">
              <a:avLst/>
            </a:prstGeom>
            <a:noFill/>
            <a:ln w="9525">
              <a:noFill/>
              <a:miter lim="800000"/>
              <a:headEnd/>
              <a:tailEnd/>
            </a:ln>
          </p:spPr>
          <p:txBody>
            <a:bodyPr wrap="none" lIns="0" tIns="0" rIns="0" bIns="0">
              <a:spAutoFit/>
            </a:bodyPr>
            <a:lstStyle/>
            <a:p>
              <a:r>
                <a:rPr lang="en-US" sz="1500" b="1">
                  <a:solidFill>
                    <a:srgbClr val="000000"/>
                  </a:solidFill>
                </a:rPr>
                <a:t>T2: C</a:t>
              </a:r>
              <a:endParaRPr lang="en-US"/>
            </a:p>
          </p:txBody>
        </p:sp>
        <p:sp>
          <p:nvSpPr>
            <p:cNvPr id="22552" name="Rectangle 117"/>
            <p:cNvSpPr>
              <a:spLocks noChangeArrowheads="1"/>
            </p:cNvSpPr>
            <p:nvPr/>
          </p:nvSpPr>
          <p:spPr bwMode="auto">
            <a:xfrm>
              <a:off x="3419" y="1399"/>
              <a:ext cx="414" cy="166"/>
            </a:xfrm>
            <a:prstGeom prst="rect">
              <a:avLst/>
            </a:prstGeom>
            <a:noFill/>
            <a:ln w="9525">
              <a:noFill/>
              <a:miter lim="800000"/>
              <a:headEnd/>
              <a:tailEnd/>
            </a:ln>
          </p:spPr>
          <p:txBody>
            <a:bodyPr wrap="none" lIns="0" tIns="0" rIns="0" bIns="0">
              <a:spAutoFit/>
            </a:bodyPr>
            <a:lstStyle/>
            <a:p>
              <a:r>
                <a:rPr lang="en-US" sz="1500" b="1">
                  <a:solidFill>
                    <a:srgbClr val="00279F"/>
                  </a:solidFill>
                </a:rPr>
                <a:t>T2: C</a:t>
              </a:r>
              <a:endParaRPr lang="en-US"/>
            </a:p>
          </p:txBody>
        </p:sp>
        <p:sp>
          <p:nvSpPr>
            <p:cNvPr id="22553" name="Rectangle 118"/>
            <p:cNvSpPr>
              <a:spLocks noChangeArrowheads="1"/>
            </p:cNvSpPr>
            <p:nvPr/>
          </p:nvSpPr>
          <p:spPr bwMode="auto">
            <a:xfrm>
              <a:off x="3425" y="1519"/>
              <a:ext cx="614" cy="166"/>
            </a:xfrm>
            <a:prstGeom prst="rect">
              <a:avLst/>
            </a:prstGeom>
            <a:noFill/>
            <a:ln w="9525">
              <a:noFill/>
              <a:miter lim="800000"/>
              <a:headEnd/>
              <a:tailEnd/>
            </a:ln>
          </p:spPr>
          <p:txBody>
            <a:bodyPr wrap="none" lIns="0" tIns="0" rIns="0" bIns="0">
              <a:spAutoFit/>
            </a:bodyPr>
            <a:lstStyle/>
            <a:p>
              <a:r>
                <a:rPr lang="en-US" sz="1500" b="1">
                  <a:solidFill>
                    <a:srgbClr val="000000"/>
                  </a:solidFill>
                </a:rPr>
                <a:t>T3: ABC</a:t>
              </a:r>
              <a:endParaRPr lang="en-US"/>
            </a:p>
          </p:txBody>
        </p:sp>
        <p:sp>
          <p:nvSpPr>
            <p:cNvPr id="22554" name="Rectangle 119"/>
            <p:cNvSpPr>
              <a:spLocks noChangeArrowheads="1"/>
            </p:cNvSpPr>
            <p:nvPr/>
          </p:nvSpPr>
          <p:spPr bwMode="auto">
            <a:xfrm>
              <a:off x="3419" y="1514"/>
              <a:ext cx="614" cy="166"/>
            </a:xfrm>
            <a:prstGeom prst="rect">
              <a:avLst/>
            </a:prstGeom>
            <a:noFill/>
            <a:ln w="9525">
              <a:noFill/>
              <a:miter lim="800000"/>
              <a:headEnd/>
              <a:tailEnd/>
            </a:ln>
          </p:spPr>
          <p:txBody>
            <a:bodyPr wrap="none" lIns="0" tIns="0" rIns="0" bIns="0">
              <a:spAutoFit/>
            </a:bodyPr>
            <a:lstStyle/>
            <a:p>
              <a:r>
                <a:rPr lang="en-US" sz="1500" b="1">
                  <a:solidFill>
                    <a:srgbClr val="00279F"/>
                  </a:solidFill>
                </a:rPr>
                <a:t>T3: ABC</a:t>
              </a:r>
              <a:endParaRPr lang="en-US"/>
            </a:p>
          </p:txBody>
        </p:sp>
        <p:sp>
          <p:nvSpPr>
            <p:cNvPr id="22555" name="Rectangle 120"/>
            <p:cNvSpPr>
              <a:spLocks noChangeArrowheads="1"/>
            </p:cNvSpPr>
            <p:nvPr/>
          </p:nvSpPr>
          <p:spPr bwMode="auto">
            <a:xfrm>
              <a:off x="3425" y="1635"/>
              <a:ext cx="514" cy="166"/>
            </a:xfrm>
            <a:prstGeom prst="rect">
              <a:avLst/>
            </a:prstGeom>
            <a:noFill/>
            <a:ln w="9525">
              <a:noFill/>
              <a:miter lim="800000"/>
              <a:headEnd/>
              <a:tailEnd/>
            </a:ln>
          </p:spPr>
          <p:txBody>
            <a:bodyPr wrap="none" lIns="0" tIns="0" rIns="0" bIns="0">
              <a:spAutoFit/>
            </a:bodyPr>
            <a:lstStyle/>
            <a:p>
              <a:r>
                <a:rPr lang="en-US" sz="1500" b="1">
                  <a:solidFill>
                    <a:srgbClr val="000000"/>
                  </a:solidFill>
                </a:rPr>
                <a:t>T5: AB</a:t>
              </a:r>
              <a:endParaRPr lang="en-US"/>
            </a:p>
          </p:txBody>
        </p:sp>
        <p:sp>
          <p:nvSpPr>
            <p:cNvPr id="22556" name="Rectangle 121"/>
            <p:cNvSpPr>
              <a:spLocks noChangeArrowheads="1"/>
            </p:cNvSpPr>
            <p:nvPr/>
          </p:nvSpPr>
          <p:spPr bwMode="auto">
            <a:xfrm>
              <a:off x="3419" y="1630"/>
              <a:ext cx="514" cy="166"/>
            </a:xfrm>
            <a:prstGeom prst="rect">
              <a:avLst/>
            </a:prstGeom>
            <a:noFill/>
            <a:ln w="9525">
              <a:noFill/>
              <a:miter lim="800000"/>
              <a:headEnd/>
              <a:tailEnd/>
            </a:ln>
          </p:spPr>
          <p:txBody>
            <a:bodyPr wrap="none" lIns="0" tIns="0" rIns="0" bIns="0">
              <a:spAutoFit/>
            </a:bodyPr>
            <a:lstStyle/>
            <a:p>
              <a:r>
                <a:rPr lang="en-US" sz="1500" b="1">
                  <a:solidFill>
                    <a:srgbClr val="00279F"/>
                  </a:solidFill>
                </a:rPr>
                <a:t>T5: AB</a:t>
              </a:r>
              <a:endParaRPr lang="en-US"/>
            </a:p>
          </p:txBody>
        </p:sp>
        <p:sp>
          <p:nvSpPr>
            <p:cNvPr id="22557" name="Rectangle 122"/>
            <p:cNvSpPr>
              <a:spLocks noChangeArrowheads="1"/>
            </p:cNvSpPr>
            <p:nvPr/>
          </p:nvSpPr>
          <p:spPr bwMode="auto">
            <a:xfrm>
              <a:off x="3469" y="826"/>
              <a:ext cx="601" cy="166"/>
            </a:xfrm>
            <a:prstGeom prst="rect">
              <a:avLst/>
            </a:prstGeom>
            <a:noFill/>
            <a:ln w="9525">
              <a:noFill/>
              <a:miter lim="800000"/>
              <a:headEnd/>
              <a:tailEnd/>
            </a:ln>
          </p:spPr>
          <p:txBody>
            <a:bodyPr wrap="none" lIns="0" tIns="0" rIns="0" bIns="0">
              <a:spAutoFit/>
            </a:bodyPr>
            <a:lstStyle/>
            <a:p>
              <a:r>
                <a:rPr lang="en-US" sz="1500" b="1">
                  <a:solidFill>
                    <a:srgbClr val="000000"/>
                  </a:solidFill>
                </a:rPr>
                <a:t>Log File</a:t>
              </a:r>
              <a:endParaRPr lang="en-US"/>
            </a:p>
          </p:txBody>
        </p:sp>
        <p:sp>
          <p:nvSpPr>
            <p:cNvPr id="22558" name="Rectangle 123"/>
            <p:cNvSpPr>
              <a:spLocks noChangeArrowheads="1"/>
            </p:cNvSpPr>
            <p:nvPr/>
          </p:nvSpPr>
          <p:spPr bwMode="auto">
            <a:xfrm>
              <a:off x="3464" y="821"/>
              <a:ext cx="601" cy="166"/>
            </a:xfrm>
            <a:prstGeom prst="rect">
              <a:avLst/>
            </a:prstGeom>
            <a:noFill/>
            <a:ln w="9525">
              <a:noFill/>
              <a:miter lim="800000"/>
              <a:headEnd/>
              <a:tailEnd/>
            </a:ln>
          </p:spPr>
          <p:txBody>
            <a:bodyPr wrap="none" lIns="0" tIns="0" rIns="0" bIns="0">
              <a:spAutoFit/>
            </a:bodyPr>
            <a:lstStyle/>
            <a:p>
              <a:r>
                <a:rPr lang="en-US" sz="1500" b="1">
                  <a:solidFill>
                    <a:srgbClr val="CF0E30"/>
                  </a:solidFill>
                </a:rPr>
                <a:t>Log File</a:t>
              </a:r>
              <a:endParaRPr lang="en-US"/>
            </a:p>
          </p:txBody>
        </p:sp>
        <p:sp>
          <p:nvSpPr>
            <p:cNvPr id="22559" name="Rectangle 124"/>
            <p:cNvSpPr>
              <a:spLocks noChangeArrowheads="1"/>
            </p:cNvSpPr>
            <p:nvPr/>
          </p:nvSpPr>
          <p:spPr bwMode="auto">
            <a:xfrm>
              <a:off x="4541" y="1635"/>
              <a:ext cx="778" cy="188"/>
            </a:xfrm>
            <a:prstGeom prst="rect">
              <a:avLst/>
            </a:prstGeom>
            <a:noFill/>
            <a:ln w="9525">
              <a:noFill/>
              <a:miter lim="800000"/>
              <a:headEnd/>
              <a:tailEnd/>
            </a:ln>
          </p:spPr>
          <p:txBody>
            <a:bodyPr wrap="none" lIns="0" tIns="0" rIns="0" bIns="0">
              <a:spAutoFit/>
            </a:bodyPr>
            <a:lstStyle/>
            <a:p>
              <a:r>
                <a:rPr lang="en-US" sz="1600" b="1">
                  <a:solidFill>
                    <a:srgbClr val="000000"/>
                  </a:solidFill>
                </a:rPr>
                <a:t>Database</a:t>
              </a:r>
              <a:endParaRPr lang="en-US"/>
            </a:p>
          </p:txBody>
        </p:sp>
        <p:sp>
          <p:nvSpPr>
            <p:cNvPr id="22560" name="Rectangle 125"/>
            <p:cNvSpPr>
              <a:spLocks noChangeArrowheads="1"/>
            </p:cNvSpPr>
            <p:nvPr/>
          </p:nvSpPr>
          <p:spPr bwMode="auto">
            <a:xfrm>
              <a:off x="4536" y="1630"/>
              <a:ext cx="778" cy="188"/>
            </a:xfrm>
            <a:prstGeom prst="rect">
              <a:avLst/>
            </a:prstGeom>
            <a:noFill/>
            <a:ln w="9525">
              <a:noFill/>
              <a:miter lim="800000"/>
              <a:headEnd/>
              <a:tailEnd/>
            </a:ln>
          </p:spPr>
          <p:txBody>
            <a:bodyPr wrap="none" lIns="0" tIns="0" rIns="0" bIns="0">
              <a:spAutoFit/>
            </a:bodyPr>
            <a:lstStyle/>
            <a:p>
              <a:r>
                <a:rPr lang="en-US" sz="1600" b="1">
                  <a:solidFill>
                    <a:srgbClr val="CF0E30"/>
                  </a:solidFill>
                </a:rPr>
                <a:t>Database</a:t>
              </a:r>
              <a:endParaRPr lang="en-US"/>
            </a:p>
          </p:txBody>
        </p:sp>
        <p:sp>
          <p:nvSpPr>
            <p:cNvPr id="22561" name="Line 126"/>
            <p:cNvSpPr>
              <a:spLocks noChangeShapeType="1"/>
            </p:cNvSpPr>
            <p:nvPr/>
          </p:nvSpPr>
          <p:spPr bwMode="auto">
            <a:xfrm>
              <a:off x="462" y="3297"/>
              <a:ext cx="3752" cy="1"/>
            </a:xfrm>
            <a:prstGeom prst="line">
              <a:avLst/>
            </a:prstGeom>
            <a:noFill/>
            <a:ln w="15">
              <a:solidFill>
                <a:srgbClr val="FC0128"/>
              </a:solidFill>
              <a:round/>
              <a:headEnd/>
              <a:tailEnd/>
            </a:ln>
          </p:spPr>
          <p:txBody>
            <a:bodyPr/>
            <a:lstStyle/>
            <a:p>
              <a:endParaRPr lang="en-US"/>
            </a:p>
          </p:txBody>
        </p:sp>
        <p:sp>
          <p:nvSpPr>
            <p:cNvPr id="22562" name="Rectangle 127"/>
            <p:cNvSpPr>
              <a:spLocks noChangeArrowheads="1"/>
            </p:cNvSpPr>
            <p:nvPr/>
          </p:nvSpPr>
          <p:spPr bwMode="auto">
            <a:xfrm>
              <a:off x="656" y="3298"/>
              <a:ext cx="383" cy="166"/>
            </a:xfrm>
            <a:prstGeom prst="rect">
              <a:avLst/>
            </a:prstGeom>
            <a:noFill/>
            <a:ln w="9525">
              <a:noFill/>
              <a:miter lim="800000"/>
              <a:headEnd/>
              <a:tailEnd/>
            </a:ln>
          </p:spPr>
          <p:txBody>
            <a:bodyPr wrap="none" lIns="0" tIns="0" rIns="0" bIns="0">
              <a:spAutoFit/>
            </a:bodyPr>
            <a:lstStyle/>
            <a:p>
              <a:r>
                <a:rPr lang="en-US" sz="1500" b="1">
                  <a:solidFill>
                    <a:srgbClr val="FFFFFF"/>
                  </a:solidFill>
                </a:rPr>
                <a:t>Start</a:t>
              </a:r>
              <a:endParaRPr lang="en-US"/>
            </a:p>
          </p:txBody>
        </p:sp>
        <p:sp>
          <p:nvSpPr>
            <p:cNvPr id="22563" name="Rectangle 128"/>
            <p:cNvSpPr>
              <a:spLocks noChangeArrowheads="1"/>
            </p:cNvSpPr>
            <p:nvPr/>
          </p:nvSpPr>
          <p:spPr bwMode="auto">
            <a:xfrm>
              <a:off x="650" y="3294"/>
              <a:ext cx="383" cy="166"/>
            </a:xfrm>
            <a:prstGeom prst="rect">
              <a:avLst/>
            </a:prstGeom>
            <a:noFill/>
            <a:ln w="9525">
              <a:noFill/>
              <a:miter lim="800000"/>
              <a:headEnd/>
              <a:tailEnd/>
            </a:ln>
          </p:spPr>
          <p:txBody>
            <a:bodyPr wrap="none" lIns="0" tIns="0" rIns="0" bIns="0">
              <a:spAutoFit/>
            </a:bodyPr>
            <a:lstStyle/>
            <a:p>
              <a:r>
                <a:rPr lang="en-US" sz="1500" b="1">
                  <a:solidFill>
                    <a:srgbClr val="000000"/>
                  </a:solidFill>
                </a:rPr>
                <a:t>Start</a:t>
              </a:r>
              <a:endParaRPr lang="en-US"/>
            </a:p>
          </p:txBody>
        </p:sp>
        <p:sp>
          <p:nvSpPr>
            <p:cNvPr id="22564" name="Rectangle 129"/>
            <p:cNvSpPr>
              <a:spLocks noChangeArrowheads="1"/>
            </p:cNvSpPr>
            <p:nvPr/>
          </p:nvSpPr>
          <p:spPr bwMode="auto">
            <a:xfrm>
              <a:off x="1203" y="3291"/>
              <a:ext cx="870" cy="166"/>
            </a:xfrm>
            <a:prstGeom prst="rect">
              <a:avLst/>
            </a:prstGeom>
            <a:noFill/>
            <a:ln w="9525">
              <a:noFill/>
              <a:miter lim="800000"/>
              <a:headEnd/>
              <a:tailEnd/>
            </a:ln>
          </p:spPr>
          <p:txBody>
            <a:bodyPr wrap="none" lIns="0" tIns="0" rIns="0" bIns="0">
              <a:spAutoFit/>
            </a:bodyPr>
            <a:lstStyle/>
            <a:p>
              <a:r>
                <a:rPr lang="en-US" sz="1500" b="1">
                  <a:solidFill>
                    <a:srgbClr val="FFFFFF"/>
                  </a:solidFill>
                </a:rPr>
                <a:t>Check Point</a:t>
              </a:r>
              <a:endParaRPr lang="en-US"/>
            </a:p>
          </p:txBody>
        </p:sp>
        <p:sp>
          <p:nvSpPr>
            <p:cNvPr id="22565" name="Rectangle 130"/>
            <p:cNvSpPr>
              <a:spLocks noChangeArrowheads="1"/>
            </p:cNvSpPr>
            <p:nvPr/>
          </p:nvSpPr>
          <p:spPr bwMode="auto">
            <a:xfrm>
              <a:off x="1198" y="3286"/>
              <a:ext cx="870" cy="166"/>
            </a:xfrm>
            <a:prstGeom prst="rect">
              <a:avLst/>
            </a:prstGeom>
            <a:noFill/>
            <a:ln w="9525">
              <a:noFill/>
              <a:miter lim="800000"/>
              <a:headEnd/>
              <a:tailEnd/>
            </a:ln>
          </p:spPr>
          <p:txBody>
            <a:bodyPr wrap="none" lIns="0" tIns="0" rIns="0" bIns="0">
              <a:spAutoFit/>
            </a:bodyPr>
            <a:lstStyle/>
            <a:p>
              <a:r>
                <a:rPr lang="en-US" sz="1500" b="1">
                  <a:solidFill>
                    <a:srgbClr val="000000"/>
                  </a:solidFill>
                </a:rPr>
                <a:t>Check Point</a:t>
              </a:r>
              <a:endParaRPr lang="en-US"/>
            </a:p>
          </p:txBody>
        </p:sp>
        <p:sp>
          <p:nvSpPr>
            <p:cNvPr id="22566" name="Rectangle 131"/>
            <p:cNvSpPr>
              <a:spLocks noChangeArrowheads="1"/>
            </p:cNvSpPr>
            <p:nvPr/>
          </p:nvSpPr>
          <p:spPr bwMode="auto">
            <a:xfrm>
              <a:off x="2397" y="3291"/>
              <a:ext cx="1032" cy="166"/>
            </a:xfrm>
            <a:prstGeom prst="rect">
              <a:avLst/>
            </a:prstGeom>
            <a:noFill/>
            <a:ln w="9525">
              <a:noFill/>
              <a:miter lim="800000"/>
              <a:headEnd/>
              <a:tailEnd/>
            </a:ln>
          </p:spPr>
          <p:txBody>
            <a:bodyPr wrap="none" lIns="0" tIns="0" rIns="0" bIns="0">
              <a:spAutoFit/>
            </a:bodyPr>
            <a:lstStyle/>
            <a:p>
              <a:r>
                <a:rPr lang="en-US" sz="1500" b="1">
                  <a:solidFill>
                    <a:srgbClr val="FFFFFF"/>
                  </a:solidFill>
                </a:rPr>
                <a:t>Memory Crash</a:t>
              </a:r>
              <a:endParaRPr lang="en-US"/>
            </a:p>
          </p:txBody>
        </p:sp>
        <p:sp>
          <p:nvSpPr>
            <p:cNvPr id="22567" name="Rectangle 132"/>
            <p:cNvSpPr>
              <a:spLocks noChangeArrowheads="1"/>
            </p:cNvSpPr>
            <p:nvPr/>
          </p:nvSpPr>
          <p:spPr bwMode="auto">
            <a:xfrm>
              <a:off x="2392" y="3286"/>
              <a:ext cx="1032" cy="166"/>
            </a:xfrm>
            <a:prstGeom prst="rect">
              <a:avLst/>
            </a:prstGeom>
            <a:noFill/>
            <a:ln w="9525">
              <a:noFill/>
              <a:miter lim="800000"/>
              <a:headEnd/>
              <a:tailEnd/>
            </a:ln>
          </p:spPr>
          <p:txBody>
            <a:bodyPr wrap="none" lIns="0" tIns="0" rIns="0" bIns="0">
              <a:spAutoFit/>
            </a:bodyPr>
            <a:lstStyle/>
            <a:p>
              <a:r>
                <a:rPr lang="en-US" sz="1500" b="1">
                  <a:solidFill>
                    <a:srgbClr val="000000"/>
                  </a:solidFill>
                </a:rPr>
                <a:t>Memory Crash</a:t>
              </a:r>
              <a:endParaRPr lang="en-US"/>
            </a:p>
          </p:txBody>
        </p:sp>
        <p:sp>
          <p:nvSpPr>
            <p:cNvPr id="22568" name="Rectangle 133"/>
            <p:cNvSpPr>
              <a:spLocks noChangeArrowheads="1"/>
            </p:cNvSpPr>
            <p:nvPr/>
          </p:nvSpPr>
          <p:spPr bwMode="auto">
            <a:xfrm>
              <a:off x="4005" y="2182"/>
              <a:ext cx="1163" cy="166"/>
            </a:xfrm>
            <a:prstGeom prst="rect">
              <a:avLst/>
            </a:prstGeom>
            <a:noFill/>
            <a:ln w="9525">
              <a:noFill/>
              <a:miter lim="800000"/>
              <a:headEnd/>
              <a:tailEnd/>
            </a:ln>
          </p:spPr>
          <p:txBody>
            <a:bodyPr wrap="none" lIns="0" tIns="0" rIns="0" bIns="0">
              <a:spAutoFit/>
            </a:bodyPr>
            <a:lstStyle/>
            <a:p>
              <a:r>
                <a:rPr lang="en-US" sz="1500" b="1">
                  <a:solidFill>
                    <a:srgbClr val="FFFFFF"/>
                  </a:solidFill>
                </a:rPr>
                <a:t>T1 : No Changes</a:t>
              </a:r>
              <a:endParaRPr lang="en-US"/>
            </a:p>
          </p:txBody>
        </p:sp>
        <p:sp>
          <p:nvSpPr>
            <p:cNvPr id="22569" name="Rectangle 134"/>
            <p:cNvSpPr>
              <a:spLocks noChangeArrowheads="1"/>
            </p:cNvSpPr>
            <p:nvPr/>
          </p:nvSpPr>
          <p:spPr bwMode="auto">
            <a:xfrm>
              <a:off x="4000" y="2177"/>
              <a:ext cx="1163" cy="166"/>
            </a:xfrm>
            <a:prstGeom prst="rect">
              <a:avLst/>
            </a:prstGeom>
            <a:noFill/>
            <a:ln w="9525">
              <a:noFill/>
              <a:miter lim="800000"/>
              <a:headEnd/>
              <a:tailEnd/>
            </a:ln>
          </p:spPr>
          <p:txBody>
            <a:bodyPr wrap="none" lIns="0" tIns="0" rIns="0" bIns="0">
              <a:spAutoFit/>
            </a:bodyPr>
            <a:lstStyle/>
            <a:p>
              <a:r>
                <a:rPr lang="en-US" sz="1500" b="1">
                  <a:solidFill>
                    <a:srgbClr val="000000"/>
                  </a:solidFill>
                </a:rPr>
                <a:t>T1 : No Changes</a:t>
              </a:r>
              <a:endParaRPr lang="en-US"/>
            </a:p>
          </p:txBody>
        </p:sp>
        <p:sp>
          <p:nvSpPr>
            <p:cNvPr id="22570" name="Rectangle 135"/>
            <p:cNvSpPr>
              <a:spLocks noChangeArrowheads="1"/>
            </p:cNvSpPr>
            <p:nvPr/>
          </p:nvSpPr>
          <p:spPr bwMode="auto">
            <a:xfrm>
              <a:off x="4005" y="2289"/>
              <a:ext cx="839" cy="166"/>
            </a:xfrm>
            <a:prstGeom prst="rect">
              <a:avLst/>
            </a:prstGeom>
            <a:noFill/>
            <a:ln w="9525">
              <a:noFill/>
              <a:miter lim="800000"/>
              <a:headEnd/>
              <a:tailEnd/>
            </a:ln>
          </p:spPr>
          <p:txBody>
            <a:bodyPr wrap="none" lIns="0" tIns="0" rIns="0" bIns="0">
              <a:spAutoFit/>
            </a:bodyPr>
            <a:lstStyle/>
            <a:p>
              <a:r>
                <a:rPr lang="en-US" sz="1500" b="1">
                  <a:solidFill>
                    <a:srgbClr val="FFFFFF"/>
                  </a:solidFill>
                </a:rPr>
                <a:t>T2 : Redo C</a:t>
              </a:r>
              <a:endParaRPr lang="en-US"/>
            </a:p>
          </p:txBody>
        </p:sp>
        <p:sp>
          <p:nvSpPr>
            <p:cNvPr id="22571" name="Rectangle 136"/>
            <p:cNvSpPr>
              <a:spLocks noChangeArrowheads="1"/>
            </p:cNvSpPr>
            <p:nvPr/>
          </p:nvSpPr>
          <p:spPr bwMode="auto">
            <a:xfrm>
              <a:off x="4000" y="2285"/>
              <a:ext cx="839" cy="166"/>
            </a:xfrm>
            <a:prstGeom prst="rect">
              <a:avLst/>
            </a:prstGeom>
            <a:noFill/>
            <a:ln w="9525">
              <a:noFill/>
              <a:miter lim="800000"/>
              <a:headEnd/>
              <a:tailEnd/>
            </a:ln>
          </p:spPr>
          <p:txBody>
            <a:bodyPr wrap="none" lIns="0" tIns="0" rIns="0" bIns="0">
              <a:spAutoFit/>
            </a:bodyPr>
            <a:lstStyle/>
            <a:p>
              <a:r>
                <a:rPr lang="en-US" sz="1500" b="1">
                  <a:solidFill>
                    <a:srgbClr val="000000"/>
                  </a:solidFill>
                </a:rPr>
                <a:t>T2 : Redo C</a:t>
              </a:r>
              <a:endParaRPr lang="en-US"/>
            </a:p>
          </p:txBody>
        </p:sp>
        <p:sp>
          <p:nvSpPr>
            <p:cNvPr id="22572" name="Rectangle 137"/>
            <p:cNvSpPr>
              <a:spLocks noChangeArrowheads="1"/>
            </p:cNvSpPr>
            <p:nvPr/>
          </p:nvSpPr>
          <p:spPr bwMode="auto">
            <a:xfrm>
              <a:off x="4005" y="2405"/>
              <a:ext cx="1039" cy="166"/>
            </a:xfrm>
            <a:prstGeom prst="rect">
              <a:avLst/>
            </a:prstGeom>
            <a:noFill/>
            <a:ln w="9525">
              <a:noFill/>
              <a:miter lim="800000"/>
              <a:headEnd/>
              <a:tailEnd/>
            </a:ln>
          </p:spPr>
          <p:txBody>
            <a:bodyPr wrap="none" lIns="0" tIns="0" rIns="0" bIns="0">
              <a:spAutoFit/>
            </a:bodyPr>
            <a:lstStyle/>
            <a:p>
              <a:r>
                <a:rPr lang="en-US" sz="1500" b="1">
                  <a:solidFill>
                    <a:srgbClr val="FFFFFF"/>
                  </a:solidFill>
                </a:rPr>
                <a:t>T3 : Redo ABC</a:t>
              </a:r>
              <a:endParaRPr lang="en-US"/>
            </a:p>
          </p:txBody>
        </p:sp>
        <p:sp>
          <p:nvSpPr>
            <p:cNvPr id="22573" name="Rectangle 138"/>
            <p:cNvSpPr>
              <a:spLocks noChangeArrowheads="1"/>
            </p:cNvSpPr>
            <p:nvPr/>
          </p:nvSpPr>
          <p:spPr bwMode="auto">
            <a:xfrm>
              <a:off x="4000" y="2400"/>
              <a:ext cx="1039" cy="166"/>
            </a:xfrm>
            <a:prstGeom prst="rect">
              <a:avLst/>
            </a:prstGeom>
            <a:noFill/>
            <a:ln w="9525">
              <a:noFill/>
              <a:miter lim="800000"/>
              <a:headEnd/>
              <a:tailEnd/>
            </a:ln>
          </p:spPr>
          <p:txBody>
            <a:bodyPr wrap="none" lIns="0" tIns="0" rIns="0" bIns="0">
              <a:spAutoFit/>
            </a:bodyPr>
            <a:lstStyle/>
            <a:p>
              <a:r>
                <a:rPr lang="en-US" sz="1500" b="1">
                  <a:solidFill>
                    <a:srgbClr val="000000"/>
                  </a:solidFill>
                </a:rPr>
                <a:t>T3 : Redo ABC</a:t>
              </a:r>
              <a:endParaRPr lang="en-US"/>
            </a:p>
          </p:txBody>
        </p:sp>
        <p:sp>
          <p:nvSpPr>
            <p:cNvPr id="22574" name="Rectangle 139"/>
            <p:cNvSpPr>
              <a:spLocks noChangeArrowheads="1"/>
            </p:cNvSpPr>
            <p:nvPr/>
          </p:nvSpPr>
          <p:spPr bwMode="auto">
            <a:xfrm>
              <a:off x="4005" y="2520"/>
              <a:ext cx="947" cy="166"/>
            </a:xfrm>
            <a:prstGeom prst="rect">
              <a:avLst/>
            </a:prstGeom>
            <a:noFill/>
            <a:ln w="9525">
              <a:noFill/>
              <a:miter lim="800000"/>
              <a:headEnd/>
              <a:tailEnd/>
            </a:ln>
          </p:spPr>
          <p:txBody>
            <a:bodyPr wrap="none" lIns="0" tIns="0" rIns="0" bIns="0">
              <a:spAutoFit/>
            </a:bodyPr>
            <a:lstStyle/>
            <a:p>
              <a:r>
                <a:rPr lang="en-US" sz="1500" b="1">
                  <a:solidFill>
                    <a:srgbClr val="FFFFFF"/>
                  </a:solidFill>
                </a:rPr>
                <a:t>T4 : Undo AB</a:t>
              </a:r>
              <a:endParaRPr lang="en-US"/>
            </a:p>
          </p:txBody>
        </p:sp>
        <p:sp>
          <p:nvSpPr>
            <p:cNvPr id="22575" name="Rectangle 140"/>
            <p:cNvSpPr>
              <a:spLocks noChangeArrowheads="1"/>
            </p:cNvSpPr>
            <p:nvPr/>
          </p:nvSpPr>
          <p:spPr bwMode="auto">
            <a:xfrm>
              <a:off x="4000" y="2516"/>
              <a:ext cx="947" cy="166"/>
            </a:xfrm>
            <a:prstGeom prst="rect">
              <a:avLst/>
            </a:prstGeom>
            <a:noFill/>
            <a:ln w="9525">
              <a:noFill/>
              <a:miter lim="800000"/>
              <a:headEnd/>
              <a:tailEnd/>
            </a:ln>
          </p:spPr>
          <p:txBody>
            <a:bodyPr wrap="none" lIns="0" tIns="0" rIns="0" bIns="0">
              <a:spAutoFit/>
            </a:bodyPr>
            <a:lstStyle/>
            <a:p>
              <a:r>
                <a:rPr lang="en-US" sz="1500" b="1">
                  <a:solidFill>
                    <a:srgbClr val="000000"/>
                  </a:solidFill>
                </a:rPr>
                <a:t>T4 : Undo AB</a:t>
              </a:r>
              <a:endParaRPr lang="en-US"/>
            </a:p>
          </p:txBody>
        </p:sp>
        <p:sp>
          <p:nvSpPr>
            <p:cNvPr id="22576" name="Rectangle 141"/>
            <p:cNvSpPr>
              <a:spLocks noChangeArrowheads="1"/>
            </p:cNvSpPr>
            <p:nvPr/>
          </p:nvSpPr>
          <p:spPr bwMode="auto">
            <a:xfrm>
              <a:off x="4005" y="2636"/>
              <a:ext cx="1102" cy="166"/>
            </a:xfrm>
            <a:prstGeom prst="rect">
              <a:avLst/>
            </a:prstGeom>
            <a:noFill/>
            <a:ln w="9525">
              <a:noFill/>
              <a:miter lim="800000"/>
              <a:headEnd/>
              <a:tailEnd/>
            </a:ln>
          </p:spPr>
          <p:txBody>
            <a:bodyPr wrap="none" lIns="0" tIns="0" rIns="0" bIns="0">
              <a:spAutoFit/>
            </a:bodyPr>
            <a:lstStyle/>
            <a:p>
              <a:r>
                <a:rPr lang="en-US" sz="1500" b="1">
                  <a:solidFill>
                    <a:srgbClr val="FFFFFF"/>
                  </a:solidFill>
                </a:rPr>
                <a:t>T5 : Discard AB</a:t>
              </a:r>
              <a:endParaRPr lang="en-US"/>
            </a:p>
          </p:txBody>
        </p:sp>
        <p:sp>
          <p:nvSpPr>
            <p:cNvPr id="22577" name="Rectangle 142"/>
            <p:cNvSpPr>
              <a:spLocks noChangeArrowheads="1"/>
            </p:cNvSpPr>
            <p:nvPr/>
          </p:nvSpPr>
          <p:spPr bwMode="auto">
            <a:xfrm>
              <a:off x="4000" y="2631"/>
              <a:ext cx="1102" cy="166"/>
            </a:xfrm>
            <a:prstGeom prst="rect">
              <a:avLst/>
            </a:prstGeom>
            <a:noFill/>
            <a:ln w="9525">
              <a:noFill/>
              <a:miter lim="800000"/>
              <a:headEnd/>
              <a:tailEnd/>
            </a:ln>
          </p:spPr>
          <p:txBody>
            <a:bodyPr wrap="none" lIns="0" tIns="0" rIns="0" bIns="0">
              <a:spAutoFit/>
            </a:bodyPr>
            <a:lstStyle/>
            <a:p>
              <a:r>
                <a:rPr lang="en-US" sz="1500" b="1">
                  <a:solidFill>
                    <a:srgbClr val="000000"/>
                  </a:solidFill>
                </a:rPr>
                <a:t>T5 : Discard AB</a:t>
              </a:r>
              <a:endParaRPr lang="en-US"/>
            </a:p>
          </p:txBody>
        </p:sp>
        <p:sp>
          <p:nvSpPr>
            <p:cNvPr id="22578" name="Rectangle 143"/>
            <p:cNvSpPr>
              <a:spLocks noChangeArrowheads="1"/>
            </p:cNvSpPr>
            <p:nvPr/>
          </p:nvSpPr>
          <p:spPr bwMode="auto">
            <a:xfrm>
              <a:off x="5068" y="948"/>
              <a:ext cx="190" cy="188"/>
            </a:xfrm>
            <a:prstGeom prst="rect">
              <a:avLst/>
            </a:prstGeom>
            <a:noFill/>
            <a:ln w="9525">
              <a:noFill/>
              <a:miter lim="800000"/>
              <a:headEnd/>
              <a:tailEnd/>
            </a:ln>
          </p:spPr>
          <p:txBody>
            <a:bodyPr wrap="none" lIns="0" tIns="0" rIns="0" bIns="0">
              <a:spAutoFit/>
            </a:bodyPr>
            <a:lstStyle/>
            <a:p>
              <a:r>
                <a:rPr lang="en-US" sz="1600" b="1">
                  <a:solidFill>
                    <a:srgbClr val="000000"/>
                  </a:solidFill>
                </a:rPr>
                <a:t>C</a:t>
              </a:r>
              <a:endParaRPr lang="en-US"/>
            </a:p>
          </p:txBody>
        </p:sp>
        <p:sp>
          <p:nvSpPr>
            <p:cNvPr id="22579" name="Rectangle 144"/>
            <p:cNvSpPr>
              <a:spLocks noChangeArrowheads="1"/>
            </p:cNvSpPr>
            <p:nvPr/>
          </p:nvSpPr>
          <p:spPr bwMode="auto">
            <a:xfrm>
              <a:off x="5063" y="943"/>
              <a:ext cx="190" cy="188"/>
            </a:xfrm>
            <a:prstGeom prst="rect">
              <a:avLst/>
            </a:prstGeom>
            <a:noFill/>
            <a:ln w="9525">
              <a:noFill/>
              <a:miter lim="800000"/>
              <a:headEnd/>
              <a:tailEnd/>
            </a:ln>
          </p:spPr>
          <p:txBody>
            <a:bodyPr wrap="none" lIns="0" tIns="0" rIns="0" bIns="0">
              <a:spAutoFit/>
            </a:bodyPr>
            <a:lstStyle/>
            <a:p>
              <a:r>
                <a:rPr lang="en-US" sz="1600" b="1">
                  <a:solidFill>
                    <a:srgbClr val="FC0128"/>
                  </a:solidFill>
                </a:rPr>
                <a:t>C</a:t>
              </a:r>
              <a:endParaRPr lang="en-US"/>
            </a:p>
          </p:txBody>
        </p:sp>
        <p:sp>
          <p:nvSpPr>
            <p:cNvPr id="22580" name="Rectangle 145"/>
            <p:cNvSpPr>
              <a:spLocks noChangeArrowheads="1"/>
            </p:cNvSpPr>
            <p:nvPr/>
          </p:nvSpPr>
          <p:spPr bwMode="auto">
            <a:xfrm>
              <a:off x="4586" y="1165"/>
              <a:ext cx="742" cy="188"/>
            </a:xfrm>
            <a:prstGeom prst="rect">
              <a:avLst/>
            </a:prstGeom>
            <a:noFill/>
            <a:ln w="9525">
              <a:noFill/>
              <a:miter lim="800000"/>
              <a:headEnd/>
              <a:tailEnd/>
            </a:ln>
          </p:spPr>
          <p:txBody>
            <a:bodyPr wrap="none" lIns="0" tIns="0" rIns="0" bIns="0">
              <a:spAutoFit/>
            </a:bodyPr>
            <a:lstStyle/>
            <a:p>
              <a:r>
                <a:rPr lang="en-US" sz="1600" b="1">
                  <a:solidFill>
                    <a:srgbClr val="000000"/>
                  </a:solidFill>
                </a:rPr>
                <a:t>T3 : ABC</a:t>
              </a:r>
              <a:endParaRPr lang="en-US"/>
            </a:p>
          </p:txBody>
        </p:sp>
        <p:sp>
          <p:nvSpPr>
            <p:cNvPr id="22581" name="Rectangle 146"/>
            <p:cNvSpPr>
              <a:spLocks noChangeArrowheads="1"/>
            </p:cNvSpPr>
            <p:nvPr/>
          </p:nvSpPr>
          <p:spPr bwMode="auto">
            <a:xfrm>
              <a:off x="4581" y="1160"/>
              <a:ext cx="742" cy="188"/>
            </a:xfrm>
            <a:prstGeom prst="rect">
              <a:avLst/>
            </a:prstGeom>
            <a:noFill/>
            <a:ln w="9525">
              <a:noFill/>
              <a:miter lim="800000"/>
              <a:headEnd/>
              <a:tailEnd/>
            </a:ln>
          </p:spPr>
          <p:txBody>
            <a:bodyPr wrap="none" lIns="0" tIns="0" rIns="0" bIns="0">
              <a:spAutoFit/>
            </a:bodyPr>
            <a:lstStyle/>
            <a:p>
              <a:r>
                <a:rPr lang="en-US" sz="1600" b="1">
                  <a:solidFill>
                    <a:srgbClr val="FC0128"/>
                  </a:solidFill>
                </a:rPr>
                <a:t>T3 : ABC</a:t>
              </a:r>
              <a:endParaRPr lang="en-US"/>
            </a:p>
          </p:txBody>
        </p:sp>
        <p:sp>
          <p:nvSpPr>
            <p:cNvPr id="22582" name="Freeform 147"/>
            <p:cNvSpPr>
              <a:spLocks/>
            </p:cNvSpPr>
            <p:nvPr/>
          </p:nvSpPr>
          <p:spPr bwMode="auto">
            <a:xfrm>
              <a:off x="1560" y="678"/>
              <a:ext cx="1135" cy="423"/>
            </a:xfrm>
            <a:custGeom>
              <a:avLst/>
              <a:gdLst>
                <a:gd name="T0" fmla="*/ 0 w 10166"/>
                <a:gd name="T1" fmla="*/ 0 h 4400"/>
                <a:gd name="T2" fmla="*/ 0 w 10166"/>
                <a:gd name="T3" fmla="*/ 0 h 4400"/>
                <a:gd name="T4" fmla="*/ 0 w 10166"/>
                <a:gd name="T5" fmla="*/ 0 h 4400"/>
                <a:gd name="T6" fmla="*/ 0 w 10166"/>
                <a:gd name="T7" fmla="*/ 0 h 4400"/>
                <a:gd name="T8" fmla="*/ 0 w 10166"/>
                <a:gd name="T9" fmla="*/ 0 h 4400"/>
                <a:gd name="T10" fmla="*/ 0 w 10166"/>
                <a:gd name="T11" fmla="*/ 0 h 4400"/>
                <a:gd name="T12" fmla="*/ 0 w 10166"/>
                <a:gd name="T13" fmla="*/ 0 h 4400"/>
                <a:gd name="T14" fmla="*/ 0 w 10166"/>
                <a:gd name="T15" fmla="*/ 0 h 4400"/>
                <a:gd name="T16" fmla="*/ 0 60000 65536"/>
                <a:gd name="T17" fmla="*/ 0 60000 65536"/>
                <a:gd name="T18" fmla="*/ 0 60000 65536"/>
                <a:gd name="T19" fmla="*/ 0 60000 65536"/>
                <a:gd name="T20" fmla="*/ 0 60000 65536"/>
                <a:gd name="T21" fmla="*/ 0 60000 65536"/>
                <a:gd name="T22" fmla="*/ 0 60000 65536"/>
                <a:gd name="T23" fmla="*/ 0 60000 65536"/>
                <a:gd name="T24" fmla="*/ 0 w 10166"/>
                <a:gd name="T25" fmla="*/ 0 h 4400"/>
                <a:gd name="T26" fmla="*/ 10166 w 10166"/>
                <a:gd name="T27" fmla="*/ 4400 h 44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66" h="4400">
                  <a:moveTo>
                    <a:pt x="960" y="3390"/>
                  </a:moveTo>
                  <a:cubicBezTo>
                    <a:pt x="442" y="3035"/>
                    <a:pt x="166" y="2622"/>
                    <a:pt x="166" y="2200"/>
                  </a:cubicBezTo>
                  <a:cubicBezTo>
                    <a:pt x="166" y="985"/>
                    <a:pt x="2405" y="0"/>
                    <a:pt x="5166" y="0"/>
                  </a:cubicBezTo>
                  <a:cubicBezTo>
                    <a:pt x="7928" y="0"/>
                    <a:pt x="10166" y="985"/>
                    <a:pt x="10166" y="2200"/>
                  </a:cubicBezTo>
                  <a:cubicBezTo>
                    <a:pt x="10166" y="3415"/>
                    <a:pt x="7928" y="4400"/>
                    <a:pt x="5166" y="4400"/>
                  </a:cubicBezTo>
                  <a:cubicBezTo>
                    <a:pt x="4132" y="4400"/>
                    <a:pt x="3124" y="4259"/>
                    <a:pt x="2279" y="3997"/>
                  </a:cubicBezTo>
                  <a:lnTo>
                    <a:pt x="0" y="4375"/>
                  </a:lnTo>
                  <a:lnTo>
                    <a:pt x="960" y="3390"/>
                  </a:lnTo>
                  <a:close/>
                </a:path>
              </a:pathLst>
            </a:custGeom>
            <a:noFill/>
            <a:ln w="15" cap="rnd">
              <a:solidFill>
                <a:srgbClr val="000000"/>
              </a:solidFill>
              <a:miter lim="800000"/>
              <a:headEnd/>
              <a:tailEnd/>
            </a:ln>
          </p:spPr>
          <p:txBody>
            <a:bodyPr/>
            <a:lstStyle/>
            <a:p>
              <a:endParaRPr lang="en-US"/>
            </a:p>
          </p:txBody>
        </p:sp>
        <p:sp>
          <p:nvSpPr>
            <p:cNvPr id="22583" name="Rectangle 148"/>
            <p:cNvSpPr>
              <a:spLocks noChangeArrowheads="1"/>
            </p:cNvSpPr>
            <p:nvPr/>
          </p:nvSpPr>
          <p:spPr bwMode="auto">
            <a:xfrm>
              <a:off x="2064" y="771"/>
              <a:ext cx="268" cy="166"/>
            </a:xfrm>
            <a:prstGeom prst="rect">
              <a:avLst/>
            </a:prstGeom>
            <a:noFill/>
            <a:ln w="9525">
              <a:noFill/>
              <a:miter lim="800000"/>
              <a:headEnd/>
              <a:tailEnd/>
            </a:ln>
          </p:spPr>
          <p:txBody>
            <a:bodyPr wrap="none" lIns="0" tIns="0" rIns="0" bIns="0">
              <a:spAutoFit/>
            </a:bodyPr>
            <a:lstStyle/>
            <a:p>
              <a:r>
                <a:rPr lang="en-US" sz="1500" b="1">
                  <a:solidFill>
                    <a:srgbClr val="FFFFFF"/>
                  </a:solidFill>
                </a:rPr>
                <a:t>T1 </a:t>
              </a:r>
              <a:endParaRPr lang="en-US"/>
            </a:p>
          </p:txBody>
        </p:sp>
        <p:sp>
          <p:nvSpPr>
            <p:cNvPr id="22584" name="Rectangle 149"/>
            <p:cNvSpPr>
              <a:spLocks noChangeArrowheads="1"/>
            </p:cNvSpPr>
            <p:nvPr/>
          </p:nvSpPr>
          <p:spPr bwMode="auto">
            <a:xfrm>
              <a:off x="2059" y="767"/>
              <a:ext cx="268" cy="166"/>
            </a:xfrm>
            <a:prstGeom prst="rect">
              <a:avLst/>
            </a:prstGeom>
            <a:noFill/>
            <a:ln w="9525">
              <a:noFill/>
              <a:miter lim="800000"/>
              <a:headEnd/>
              <a:tailEnd/>
            </a:ln>
          </p:spPr>
          <p:txBody>
            <a:bodyPr wrap="none" lIns="0" tIns="0" rIns="0" bIns="0">
              <a:spAutoFit/>
            </a:bodyPr>
            <a:lstStyle/>
            <a:p>
              <a:r>
                <a:rPr lang="en-US" sz="1500" b="1">
                  <a:solidFill>
                    <a:srgbClr val="000000"/>
                  </a:solidFill>
                </a:rPr>
                <a:t>T1 </a:t>
              </a:r>
              <a:endParaRPr lang="en-US"/>
            </a:p>
          </p:txBody>
        </p:sp>
        <p:sp>
          <p:nvSpPr>
            <p:cNvPr id="22585" name="Rectangle 150"/>
            <p:cNvSpPr>
              <a:spLocks noChangeArrowheads="1"/>
            </p:cNvSpPr>
            <p:nvPr/>
          </p:nvSpPr>
          <p:spPr bwMode="auto">
            <a:xfrm>
              <a:off x="1856" y="910"/>
              <a:ext cx="662" cy="166"/>
            </a:xfrm>
            <a:prstGeom prst="rect">
              <a:avLst/>
            </a:prstGeom>
            <a:noFill/>
            <a:ln w="9525">
              <a:noFill/>
              <a:miter lim="800000"/>
              <a:headEnd/>
              <a:tailEnd/>
            </a:ln>
          </p:spPr>
          <p:txBody>
            <a:bodyPr wrap="none" lIns="0" tIns="0" rIns="0" bIns="0">
              <a:spAutoFit/>
            </a:bodyPr>
            <a:lstStyle/>
            <a:p>
              <a:r>
                <a:rPr lang="en-US" sz="1500" b="1">
                  <a:solidFill>
                    <a:srgbClr val="FFFFFF"/>
                  </a:solidFill>
                </a:rPr>
                <a:t>Commits</a:t>
              </a:r>
              <a:endParaRPr lang="en-US"/>
            </a:p>
          </p:txBody>
        </p:sp>
        <p:sp>
          <p:nvSpPr>
            <p:cNvPr id="22586" name="Rectangle 151"/>
            <p:cNvSpPr>
              <a:spLocks noChangeArrowheads="1"/>
            </p:cNvSpPr>
            <p:nvPr/>
          </p:nvSpPr>
          <p:spPr bwMode="auto">
            <a:xfrm>
              <a:off x="1851" y="905"/>
              <a:ext cx="662" cy="166"/>
            </a:xfrm>
            <a:prstGeom prst="rect">
              <a:avLst/>
            </a:prstGeom>
            <a:noFill/>
            <a:ln w="9525">
              <a:noFill/>
              <a:miter lim="800000"/>
              <a:headEnd/>
              <a:tailEnd/>
            </a:ln>
          </p:spPr>
          <p:txBody>
            <a:bodyPr wrap="none" lIns="0" tIns="0" rIns="0" bIns="0">
              <a:spAutoFit/>
            </a:bodyPr>
            <a:lstStyle/>
            <a:p>
              <a:r>
                <a:rPr lang="en-US" sz="1500" b="1">
                  <a:solidFill>
                    <a:srgbClr val="000000"/>
                  </a:solidFill>
                </a:rPr>
                <a:t>Commits</a:t>
              </a:r>
              <a:endParaRPr lang="en-US"/>
            </a:p>
          </p:txBody>
        </p:sp>
        <p:grpSp>
          <p:nvGrpSpPr>
            <p:cNvPr id="22587" name="Group 304"/>
            <p:cNvGrpSpPr>
              <a:grpSpLocks/>
            </p:cNvGrpSpPr>
            <p:nvPr/>
          </p:nvGrpSpPr>
          <p:grpSpPr bwMode="auto">
            <a:xfrm>
              <a:off x="467" y="870"/>
              <a:ext cx="2758" cy="2427"/>
              <a:chOff x="467" y="870"/>
              <a:chExt cx="2758" cy="2427"/>
            </a:xfrm>
          </p:grpSpPr>
          <p:grpSp>
            <p:nvGrpSpPr>
              <p:cNvPr id="23406" name="Group 292"/>
              <p:cNvGrpSpPr>
                <a:grpSpLocks/>
              </p:cNvGrpSpPr>
              <p:nvPr/>
            </p:nvGrpSpPr>
            <p:grpSpPr bwMode="auto">
              <a:xfrm>
                <a:off x="467" y="870"/>
                <a:ext cx="2758" cy="2427"/>
                <a:chOff x="467" y="870"/>
                <a:chExt cx="2758" cy="2427"/>
              </a:xfrm>
            </p:grpSpPr>
            <p:grpSp>
              <p:nvGrpSpPr>
                <p:cNvPr id="23418" name="Group 234"/>
                <p:cNvGrpSpPr>
                  <a:grpSpLocks/>
                </p:cNvGrpSpPr>
                <p:nvPr/>
              </p:nvGrpSpPr>
              <p:grpSpPr bwMode="auto">
                <a:xfrm>
                  <a:off x="2794" y="1001"/>
                  <a:ext cx="196" cy="2296"/>
                  <a:chOff x="2794" y="1001"/>
                  <a:chExt cx="196" cy="2296"/>
                </a:xfrm>
              </p:grpSpPr>
              <p:sp>
                <p:nvSpPr>
                  <p:cNvPr id="23476" name="Line 152"/>
                  <p:cNvSpPr>
                    <a:spLocks noChangeShapeType="1"/>
                  </p:cNvSpPr>
                  <p:nvPr/>
                </p:nvSpPr>
                <p:spPr bwMode="auto">
                  <a:xfrm>
                    <a:off x="2871" y="1001"/>
                    <a:ext cx="1" cy="2296"/>
                  </a:xfrm>
                  <a:prstGeom prst="line">
                    <a:avLst/>
                  </a:prstGeom>
                  <a:noFill/>
                  <a:ln w="45">
                    <a:solidFill>
                      <a:srgbClr val="FC0128"/>
                    </a:solidFill>
                    <a:round/>
                    <a:headEnd/>
                    <a:tailEnd/>
                  </a:ln>
                </p:spPr>
                <p:txBody>
                  <a:bodyPr/>
                  <a:lstStyle/>
                  <a:p>
                    <a:endParaRPr lang="en-US"/>
                  </a:p>
                </p:txBody>
              </p:sp>
              <p:grpSp>
                <p:nvGrpSpPr>
                  <p:cNvPr id="23477" name="Group 233"/>
                  <p:cNvGrpSpPr>
                    <a:grpSpLocks/>
                  </p:cNvGrpSpPr>
                  <p:nvPr/>
                </p:nvGrpSpPr>
                <p:grpSpPr bwMode="auto">
                  <a:xfrm>
                    <a:off x="2794" y="1694"/>
                    <a:ext cx="196" cy="506"/>
                    <a:chOff x="2794" y="1694"/>
                    <a:chExt cx="196" cy="506"/>
                  </a:xfrm>
                </p:grpSpPr>
                <p:sp>
                  <p:nvSpPr>
                    <p:cNvPr id="23478" name="Freeform 153"/>
                    <p:cNvSpPr>
                      <a:spLocks/>
                    </p:cNvSpPr>
                    <p:nvPr/>
                  </p:nvSpPr>
                  <p:spPr bwMode="auto">
                    <a:xfrm>
                      <a:off x="2796" y="1771"/>
                      <a:ext cx="89" cy="40"/>
                    </a:xfrm>
                    <a:custGeom>
                      <a:avLst/>
                      <a:gdLst>
                        <a:gd name="T0" fmla="*/ 0 w 411"/>
                        <a:gd name="T1" fmla="*/ 0 h 159"/>
                        <a:gd name="T2" fmla="*/ 0 w 411"/>
                        <a:gd name="T3" fmla="*/ 0 h 159"/>
                        <a:gd name="T4" fmla="*/ 0 w 411"/>
                        <a:gd name="T5" fmla="*/ 0 h 159"/>
                        <a:gd name="T6" fmla="*/ 0 w 411"/>
                        <a:gd name="T7" fmla="*/ 0 h 159"/>
                        <a:gd name="T8" fmla="*/ 0 w 411"/>
                        <a:gd name="T9" fmla="*/ 0 h 159"/>
                        <a:gd name="T10" fmla="*/ 0 60000 65536"/>
                        <a:gd name="T11" fmla="*/ 0 60000 65536"/>
                        <a:gd name="T12" fmla="*/ 0 60000 65536"/>
                        <a:gd name="T13" fmla="*/ 0 60000 65536"/>
                        <a:gd name="T14" fmla="*/ 0 60000 65536"/>
                        <a:gd name="T15" fmla="*/ 0 w 411"/>
                        <a:gd name="T16" fmla="*/ 0 h 159"/>
                        <a:gd name="T17" fmla="*/ 411 w 411"/>
                        <a:gd name="T18" fmla="*/ 159 h 159"/>
                      </a:gdLst>
                      <a:ahLst/>
                      <a:cxnLst>
                        <a:cxn ang="T10">
                          <a:pos x="T0" y="T1"/>
                        </a:cxn>
                        <a:cxn ang="T11">
                          <a:pos x="T2" y="T3"/>
                        </a:cxn>
                        <a:cxn ang="T12">
                          <a:pos x="T4" y="T5"/>
                        </a:cxn>
                        <a:cxn ang="T13">
                          <a:pos x="T6" y="T7"/>
                        </a:cxn>
                        <a:cxn ang="T14">
                          <a:pos x="T8" y="T9"/>
                        </a:cxn>
                      </a:cxnLst>
                      <a:rect l="T15" t="T16" r="T17" b="T18"/>
                      <a:pathLst>
                        <a:path w="411" h="159">
                          <a:moveTo>
                            <a:pt x="411" y="1"/>
                          </a:moveTo>
                          <a:cubicBezTo>
                            <a:pt x="268" y="11"/>
                            <a:pt x="86" y="79"/>
                            <a:pt x="5" y="154"/>
                          </a:cubicBezTo>
                          <a:cubicBezTo>
                            <a:pt x="3" y="156"/>
                            <a:pt x="1" y="157"/>
                            <a:pt x="0" y="159"/>
                          </a:cubicBezTo>
                          <a:cubicBezTo>
                            <a:pt x="36" y="100"/>
                            <a:pt x="175" y="32"/>
                            <a:pt x="309" y="9"/>
                          </a:cubicBezTo>
                          <a:cubicBezTo>
                            <a:pt x="347" y="2"/>
                            <a:pt x="382" y="0"/>
                            <a:pt x="411" y="1"/>
                          </a:cubicBezTo>
                        </a:path>
                      </a:pathLst>
                    </a:custGeom>
                    <a:solidFill>
                      <a:srgbClr val="000000"/>
                    </a:solidFill>
                    <a:ln w="0">
                      <a:solidFill>
                        <a:srgbClr val="000000"/>
                      </a:solidFill>
                      <a:round/>
                      <a:headEnd/>
                      <a:tailEnd/>
                    </a:ln>
                  </p:spPr>
                  <p:txBody>
                    <a:bodyPr/>
                    <a:lstStyle/>
                    <a:p>
                      <a:endParaRPr lang="en-US"/>
                    </a:p>
                  </p:txBody>
                </p:sp>
                <p:pic>
                  <p:nvPicPr>
                    <p:cNvPr id="23479" name="Picture 154"/>
                    <p:cNvPicPr>
                      <a:picLocks noChangeAspect="1" noChangeArrowheads="1"/>
                    </p:cNvPicPr>
                    <p:nvPr/>
                  </p:nvPicPr>
                  <p:blipFill>
                    <a:blip r:embed="rId3" cstate="print"/>
                    <a:srcRect/>
                    <a:stretch>
                      <a:fillRect/>
                    </a:stretch>
                  </p:blipFill>
                  <p:spPr bwMode="auto">
                    <a:xfrm>
                      <a:off x="2797" y="1694"/>
                      <a:ext cx="72" cy="82"/>
                    </a:xfrm>
                    <a:prstGeom prst="rect">
                      <a:avLst/>
                    </a:prstGeom>
                    <a:noFill/>
                    <a:ln w="9525">
                      <a:noFill/>
                      <a:miter lim="800000"/>
                      <a:headEnd/>
                      <a:tailEnd/>
                    </a:ln>
                  </p:spPr>
                </p:pic>
                <p:pic>
                  <p:nvPicPr>
                    <p:cNvPr id="23480" name="Picture 155"/>
                    <p:cNvPicPr>
                      <a:picLocks noChangeAspect="1" noChangeArrowheads="1"/>
                    </p:cNvPicPr>
                    <p:nvPr/>
                  </p:nvPicPr>
                  <p:blipFill>
                    <a:blip r:embed="rId4" cstate="print"/>
                    <a:srcRect/>
                    <a:stretch>
                      <a:fillRect/>
                    </a:stretch>
                  </p:blipFill>
                  <p:spPr bwMode="auto">
                    <a:xfrm>
                      <a:off x="2797" y="1694"/>
                      <a:ext cx="72" cy="82"/>
                    </a:xfrm>
                    <a:prstGeom prst="rect">
                      <a:avLst/>
                    </a:prstGeom>
                    <a:noFill/>
                    <a:ln w="9525">
                      <a:noFill/>
                      <a:miter lim="800000"/>
                      <a:headEnd/>
                      <a:tailEnd/>
                    </a:ln>
                  </p:spPr>
                </p:pic>
                <p:sp>
                  <p:nvSpPr>
                    <p:cNvPr id="23481" name="Rectangle 156"/>
                    <p:cNvSpPr>
                      <a:spLocks noChangeArrowheads="1"/>
                    </p:cNvSpPr>
                    <p:nvPr/>
                  </p:nvSpPr>
                  <p:spPr bwMode="auto">
                    <a:xfrm>
                      <a:off x="2797" y="1776"/>
                      <a:ext cx="3" cy="398"/>
                    </a:xfrm>
                    <a:prstGeom prst="rect">
                      <a:avLst/>
                    </a:prstGeom>
                    <a:solidFill>
                      <a:srgbClr val="CA0500"/>
                    </a:solidFill>
                    <a:ln w="9525">
                      <a:noFill/>
                      <a:miter lim="800000"/>
                      <a:headEnd/>
                      <a:tailEnd/>
                    </a:ln>
                  </p:spPr>
                  <p:txBody>
                    <a:bodyPr/>
                    <a:lstStyle/>
                    <a:p>
                      <a:endParaRPr lang="en-US"/>
                    </a:p>
                  </p:txBody>
                </p:sp>
                <p:sp>
                  <p:nvSpPr>
                    <p:cNvPr id="23482" name="Rectangle 157"/>
                    <p:cNvSpPr>
                      <a:spLocks noChangeArrowheads="1"/>
                    </p:cNvSpPr>
                    <p:nvPr/>
                  </p:nvSpPr>
                  <p:spPr bwMode="auto">
                    <a:xfrm>
                      <a:off x="2800" y="1776"/>
                      <a:ext cx="3" cy="398"/>
                    </a:xfrm>
                    <a:prstGeom prst="rect">
                      <a:avLst/>
                    </a:prstGeom>
                    <a:solidFill>
                      <a:srgbClr val="FECE00"/>
                    </a:solidFill>
                    <a:ln w="9525">
                      <a:noFill/>
                      <a:miter lim="800000"/>
                      <a:headEnd/>
                      <a:tailEnd/>
                    </a:ln>
                  </p:spPr>
                  <p:txBody>
                    <a:bodyPr/>
                    <a:lstStyle/>
                    <a:p>
                      <a:endParaRPr lang="en-US"/>
                    </a:p>
                  </p:txBody>
                </p:sp>
                <p:sp>
                  <p:nvSpPr>
                    <p:cNvPr id="23483" name="Rectangle 158"/>
                    <p:cNvSpPr>
                      <a:spLocks noChangeArrowheads="1"/>
                    </p:cNvSpPr>
                    <p:nvPr/>
                  </p:nvSpPr>
                  <p:spPr bwMode="auto">
                    <a:xfrm>
                      <a:off x="2803" y="1776"/>
                      <a:ext cx="4" cy="398"/>
                    </a:xfrm>
                    <a:prstGeom prst="rect">
                      <a:avLst/>
                    </a:prstGeom>
                    <a:solidFill>
                      <a:srgbClr val="FDCA00"/>
                    </a:solidFill>
                    <a:ln w="9525">
                      <a:noFill/>
                      <a:miter lim="800000"/>
                      <a:headEnd/>
                      <a:tailEnd/>
                    </a:ln>
                  </p:spPr>
                  <p:txBody>
                    <a:bodyPr/>
                    <a:lstStyle/>
                    <a:p>
                      <a:endParaRPr lang="en-US"/>
                    </a:p>
                  </p:txBody>
                </p:sp>
                <p:sp>
                  <p:nvSpPr>
                    <p:cNvPr id="23484" name="Rectangle 159"/>
                    <p:cNvSpPr>
                      <a:spLocks noChangeArrowheads="1"/>
                    </p:cNvSpPr>
                    <p:nvPr/>
                  </p:nvSpPr>
                  <p:spPr bwMode="auto">
                    <a:xfrm>
                      <a:off x="2807" y="1776"/>
                      <a:ext cx="3" cy="398"/>
                    </a:xfrm>
                    <a:prstGeom prst="rect">
                      <a:avLst/>
                    </a:prstGeom>
                    <a:solidFill>
                      <a:srgbClr val="FCC500"/>
                    </a:solidFill>
                    <a:ln w="9525">
                      <a:noFill/>
                      <a:miter lim="800000"/>
                      <a:headEnd/>
                      <a:tailEnd/>
                    </a:ln>
                  </p:spPr>
                  <p:txBody>
                    <a:bodyPr/>
                    <a:lstStyle/>
                    <a:p>
                      <a:endParaRPr lang="en-US"/>
                    </a:p>
                  </p:txBody>
                </p:sp>
                <p:sp>
                  <p:nvSpPr>
                    <p:cNvPr id="23485" name="Rectangle 160"/>
                    <p:cNvSpPr>
                      <a:spLocks noChangeArrowheads="1"/>
                    </p:cNvSpPr>
                    <p:nvPr/>
                  </p:nvSpPr>
                  <p:spPr bwMode="auto">
                    <a:xfrm>
                      <a:off x="2810" y="1776"/>
                      <a:ext cx="4" cy="398"/>
                    </a:xfrm>
                    <a:prstGeom prst="rect">
                      <a:avLst/>
                    </a:prstGeom>
                    <a:solidFill>
                      <a:srgbClr val="FBC100"/>
                    </a:solidFill>
                    <a:ln w="9525">
                      <a:noFill/>
                      <a:miter lim="800000"/>
                      <a:headEnd/>
                      <a:tailEnd/>
                    </a:ln>
                  </p:spPr>
                  <p:txBody>
                    <a:bodyPr/>
                    <a:lstStyle/>
                    <a:p>
                      <a:endParaRPr lang="en-US"/>
                    </a:p>
                  </p:txBody>
                </p:sp>
                <p:sp>
                  <p:nvSpPr>
                    <p:cNvPr id="23486" name="Rectangle 161"/>
                    <p:cNvSpPr>
                      <a:spLocks noChangeArrowheads="1"/>
                    </p:cNvSpPr>
                    <p:nvPr/>
                  </p:nvSpPr>
                  <p:spPr bwMode="auto">
                    <a:xfrm>
                      <a:off x="2814" y="1776"/>
                      <a:ext cx="3" cy="398"/>
                    </a:xfrm>
                    <a:prstGeom prst="rect">
                      <a:avLst/>
                    </a:prstGeom>
                    <a:solidFill>
                      <a:srgbClr val="FABD00"/>
                    </a:solidFill>
                    <a:ln w="9525">
                      <a:noFill/>
                      <a:miter lim="800000"/>
                      <a:headEnd/>
                      <a:tailEnd/>
                    </a:ln>
                  </p:spPr>
                  <p:txBody>
                    <a:bodyPr/>
                    <a:lstStyle/>
                    <a:p>
                      <a:endParaRPr lang="en-US"/>
                    </a:p>
                  </p:txBody>
                </p:sp>
                <p:sp>
                  <p:nvSpPr>
                    <p:cNvPr id="23487" name="Rectangle 162"/>
                    <p:cNvSpPr>
                      <a:spLocks noChangeArrowheads="1"/>
                    </p:cNvSpPr>
                    <p:nvPr/>
                  </p:nvSpPr>
                  <p:spPr bwMode="auto">
                    <a:xfrm>
                      <a:off x="2817" y="1776"/>
                      <a:ext cx="4" cy="398"/>
                    </a:xfrm>
                    <a:prstGeom prst="rect">
                      <a:avLst/>
                    </a:prstGeom>
                    <a:solidFill>
                      <a:srgbClr val="F8B900"/>
                    </a:solidFill>
                    <a:ln w="9525">
                      <a:noFill/>
                      <a:miter lim="800000"/>
                      <a:headEnd/>
                      <a:tailEnd/>
                    </a:ln>
                  </p:spPr>
                  <p:txBody>
                    <a:bodyPr/>
                    <a:lstStyle/>
                    <a:p>
                      <a:endParaRPr lang="en-US"/>
                    </a:p>
                  </p:txBody>
                </p:sp>
                <p:sp>
                  <p:nvSpPr>
                    <p:cNvPr id="23488" name="Rectangle 163"/>
                    <p:cNvSpPr>
                      <a:spLocks noChangeArrowheads="1"/>
                    </p:cNvSpPr>
                    <p:nvPr/>
                  </p:nvSpPr>
                  <p:spPr bwMode="auto">
                    <a:xfrm>
                      <a:off x="2821" y="1776"/>
                      <a:ext cx="3" cy="398"/>
                    </a:xfrm>
                    <a:prstGeom prst="rect">
                      <a:avLst/>
                    </a:prstGeom>
                    <a:solidFill>
                      <a:srgbClr val="F7B500"/>
                    </a:solidFill>
                    <a:ln w="9525">
                      <a:noFill/>
                      <a:miter lim="800000"/>
                      <a:headEnd/>
                      <a:tailEnd/>
                    </a:ln>
                  </p:spPr>
                  <p:txBody>
                    <a:bodyPr/>
                    <a:lstStyle/>
                    <a:p>
                      <a:endParaRPr lang="en-US"/>
                    </a:p>
                  </p:txBody>
                </p:sp>
                <p:sp>
                  <p:nvSpPr>
                    <p:cNvPr id="23489" name="Rectangle 164"/>
                    <p:cNvSpPr>
                      <a:spLocks noChangeArrowheads="1"/>
                    </p:cNvSpPr>
                    <p:nvPr/>
                  </p:nvSpPr>
                  <p:spPr bwMode="auto">
                    <a:xfrm>
                      <a:off x="2824" y="1776"/>
                      <a:ext cx="4" cy="398"/>
                    </a:xfrm>
                    <a:prstGeom prst="rect">
                      <a:avLst/>
                    </a:prstGeom>
                    <a:solidFill>
                      <a:srgbClr val="F6B100"/>
                    </a:solidFill>
                    <a:ln w="9525">
                      <a:noFill/>
                      <a:miter lim="800000"/>
                      <a:headEnd/>
                      <a:tailEnd/>
                    </a:ln>
                  </p:spPr>
                  <p:txBody>
                    <a:bodyPr/>
                    <a:lstStyle/>
                    <a:p>
                      <a:endParaRPr lang="en-US"/>
                    </a:p>
                  </p:txBody>
                </p:sp>
                <p:sp>
                  <p:nvSpPr>
                    <p:cNvPr id="23490" name="Rectangle 165"/>
                    <p:cNvSpPr>
                      <a:spLocks noChangeArrowheads="1"/>
                    </p:cNvSpPr>
                    <p:nvPr/>
                  </p:nvSpPr>
                  <p:spPr bwMode="auto">
                    <a:xfrm>
                      <a:off x="2828" y="1776"/>
                      <a:ext cx="3" cy="398"/>
                    </a:xfrm>
                    <a:prstGeom prst="rect">
                      <a:avLst/>
                    </a:prstGeom>
                    <a:solidFill>
                      <a:srgbClr val="F5AD00"/>
                    </a:solidFill>
                    <a:ln w="9525">
                      <a:noFill/>
                      <a:miter lim="800000"/>
                      <a:headEnd/>
                      <a:tailEnd/>
                    </a:ln>
                  </p:spPr>
                  <p:txBody>
                    <a:bodyPr/>
                    <a:lstStyle/>
                    <a:p>
                      <a:endParaRPr lang="en-US"/>
                    </a:p>
                  </p:txBody>
                </p:sp>
                <p:sp>
                  <p:nvSpPr>
                    <p:cNvPr id="23491" name="Rectangle 166"/>
                    <p:cNvSpPr>
                      <a:spLocks noChangeArrowheads="1"/>
                    </p:cNvSpPr>
                    <p:nvPr/>
                  </p:nvSpPr>
                  <p:spPr bwMode="auto">
                    <a:xfrm>
                      <a:off x="2831" y="1776"/>
                      <a:ext cx="4" cy="398"/>
                    </a:xfrm>
                    <a:prstGeom prst="rect">
                      <a:avLst/>
                    </a:prstGeom>
                    <a:solidFill>
                      <a:srgbClr val="F4A900"/>
                    </a:solidFill>
                    <a:ln w="9525">
                      <a:noFill/>
                      <a:miter lim="800000"/>
                      <a:headEnd/>
                      <a:tailEnd/>
                    </a:ln>
                  </p:spPr>
                  <p:txBody>
                    <a:bodyPr/>
                    <a:lstStyle/>
                    <a:p>
                      <a:endParaRPr lang="en-US"/>
                    </a:p>
                  </p:txBody>
                </p:sp>
                <p:sp>
                  <p:nvSpPr>
                    <p:cNvPr id="23492" name="Rectangle 167"/>
                    <p:cNvSpPr>
                      <a:spLocks noChangeArrowheads="1"/>
                    </p:cNvSpPr>
                    <p:nvPr/>
                  </p:nvSpPr>
                  <p:spPr bwMode="auto">
                    <a:xfrm>
                      <a:off x="2835" y="1776"/>
                      <a:ext cx="3" cy="398"/>
                    </a:xfrm>
                    <a:prstGeom prst="rect">
                      <a:avLst/>
                    </a:prstGeom>
                    <a:solidFill>
                      <a:srgbClr val="F3A400"/>
                    </a:solidFill>
                    <a:ln w="9525">
                      <a:noFill/>
                      <a:miter lim="800000"/>
                      <a:headEnd/>
                      <a:tailEnd/>
                    </a:ln>
                  </p:spPr>
                  <p:txBody>
                    <a:bodyPr/>
                    <a:lstStyle/>
                    <a:p>
                      <a:endParaRPr lang="en-US"/>
                    </a:p>
                  </p:txBody>
                </p:sp>
                <p:sp>
                  <p:nvSpPr>
                    <p:cNvPr id="23493" name="Rectangle 168"/>
                    <p:cNvSpPr>
                      <a:spLocks noChangeArrowheads="1"/>
                    </p:cNvSpPr>
                    <p:nvPr/>
                  </p:nvSpPr>
                  <p:spPr bwMode="auto">
                    <a:xfrm>
                      <a:off x="2838" y="1776"/>
                      <a:ext cx="3" cy="398"/>
                    </a:xfrm>
                    <a:prstGeom prst="rect">
                      <a:avLst/>
                    </a:prstGeom>
                    <a:solidFill>
                      <a:srgbClr val="F2A000"/>
                    </a:solidFill>
                    <a:ln w="9525">
                      <a:noFill/>
                      <a:miter lim="800000"/>
                      <a:headEnd/>
                      <a:tailEnd/>
                    </a:ln>
                  </p:spPr>
                  <p:txBody>
                    <a:bodyPr/>
                    <a:lstStyle/>
                    <a:p>
                      <a:endParaRPr lang="en-US"/>
                    </a:p>
                  </p:txBody>
                </p:sp>
                <p:sp>
                  <p:nvSpPr>
                    <p:cNvPr id="23494" name="Rectangle 169"/>
                    <p:cNvSpPr>
                      <a:spLocks noChangeArrowheads="1"/>
                    </p:cNvSpPr>
                    <p:nvPr/>
                  </p:nvSpPr>
                  <p:spPr bwMode="auto">
                    <a:xfrm>
                      <a:off x="2841" y="1776"/>
                      <a:ext cx="4" cy="398"/>
                    </a:xfrm>
                    <a:prstGeom prst="rect">
                      <a:avLst/>
                    </a:prstGeom>
                    <a:solidFill>
                      <a:srgbClr val="F19C00"/>
                    </a:solidFill>
                    <a:ln w="9525">
                      <a:noFill/>
                      <a:miter lim="800000"/>
                      <a:headEnd/>
                      <a:tailEnd/>
                    </a:ln>
                  </p:spPr>
                  <p:txBody>
                    <a:bodyPr/>
                    <a:lstStyle/>
                    <a:p>
                      <a:endParaRPr lang="en-US"/>
                    </a:p>
                  </p:txBody>
                </p:sp>
                <p:sp>
                  <p:nvSpPr>
                    <p:cNvPr id="23495" name="Rectangle 170"/>
                    <p:cNvSpPr>
                      <a:spLocks noChangeArrowheads="1"/>
                    </p:cNvSpPr>
                    <p:nvPr/>
                  </p:nvSpPr>
                  <p:spPr bwMode="auto">
                    <a:xfrm>
                      <a:off x="2845" y="1776"/>
                      <a:ext cx="3" cy="398"/>
                    </a:xfrm>
                    <a:prstGeom prst="rect">
                      <a:avLst/>
                    </a:prstGeom>
                    <a:solidFill>
                      <a:srgbClr val="F09800"/>
                    </a:solidFill>
                    <a:ln w="9525">
                      <a:noFill/>
                      <a:miter lim="800000"/>
                      <a:headEnd/>
                      <a:tailEnd/>
                    </a:ln>
                  </p:spPr>
                  <p:txBody>
                    <a:bodyPr/>
                    <a:lstStyle/>
                    <a:p>
                      <a:endParaRPr lang="en-US"/>
                    </a:p>
                  </p:txBody>
                </p:sp>
                <p:sp>
                  <p:nvSpPr>
                    <p:cNvPr id="23496" name="Rectangle 171"/>
                    <p:cNvSpPr>
                      <a:spLocks noChangeArrowheads="1"/>
                    </p:cNvSpPr>
                    <p:nvPr/>
                  </p:nvSpPr>
                  <p:spPr bwMode="auto">
                    <a:xfrm>
                      <a:off x="2848" y="1776"/>
                      <a:ext cx="4" cy="398"/>
                    </a:xfrm>
                    <a:prstGeom prst="rect">
                      <a:avLst/>
                    </a:prstGeom>
                    <a:solidFill>
                      <a:srgbClr val="EE9300"/>
                    </a:solidFill>
                    <a:ln w="9525">
                      <a:noFill/>
                      <a:miter lim="800000"/>
                      <a:headEnd/>
                      <a:tailEnd/>
                    </a:ln>
                  </p:spPr>
                  <p:txBody>
                    <a:bodyPr/>
                    <a:lstStyle/>
                    <a:p>
                      <a:endParaRPr lang="en-US"/>
                    </a:p>
                  </p:txBody>
                </p:sp>
                <p:sp>
                  <p:nvSpPr>
                    <p:cNvPr id="23497" name="Rectangle 172"/>
                    <p:cNvSpPr>
                      <a:spLocks noChangeArrowheads="1"/>
                    </p:cNvSpPr>
                    <p:nvPr/>
                  </p:nvSpPr>
                  <p:spPr bwMode="auto">
                    <a:xfrm>
                      <a:off x="2852" y="1776"/>
                      <a:ext cx="3" cy="398"/>
                    </a:xfrm>
                    <a:prstGeom prst="rect">
                      <a:avLst/>
                    </a:prstGeom>
                    <a:solidFill>
                      <a:srgbClr val="ED8F00"/>
                    </a:solidFill>
                    <a:ln w="9525">
                      <a:noFill/>
                      <a:miter lim="800000"/>
                      <a:headEnd/>
                      <a:tailEnd/>
                    </a:ln>
                  </p:spPr>
                  <p:txBody>
                    <a:bodyPr/>
                    <a:lstStyle/>
                    <a:p>
                      <a:endParaRPr lang="en-US"/>
                    </a:p>
                  </p:txBody>
                </p:sp>
                <p:sp>
                  <p:nvSpPr>
                    <p:cNvPr id="23498" name="Rectangle 173"/>
                    <p:cNvSpPr>
                      <a:spLocks noChangeArrowheads="1"/>
                    </p:cNvSpPr>
                    <p:nvPr/>
                  </p:nvSpPr>
                  <p:spPr bwMode="auto">
                    <a:xfrm>
                      <a:off x="2855" y="1776"/>
                      <a:ext cx="4" cy="398"/>
                    </a:xfrm>
                    <a:prstGeom prst="rect">
                      <a:avLst/>
                    </a:prstGeom>
                    <a:solidFill>
                      <a:srgbClr val="EC8B00"/>
                    </a:solidFill>
                    <a:ln w="9525">
                      <a:noFill/>
                      <a:miter lim="800000"/>
                      <a:headEnd/>
                      <a:tailEnd/>
                    </a:ln>
                  </p:spPr>
                  <p:txBody>
                    <a:bodyPr/>
                    <a:lstStyle/>
                    <a:p>
                      <a:endParaRPr lang="en-US"/>
                    </a:p>
                  </p:txBody>
                </p:sp>
                <p:sp>
                  <p:nvSpPr>
                    <p:cNvPr id="23499" name="Rectangle 174"/>
                    <p:cNvSpPr>
                      <a:spLocks noChangeArrowheads="1"/>
                    </p:cNvSpPr>
                    <p:nvPr/>
                  </p:nvSpPr>
                  <p:spPr bwMode="auto">
                    <a:xfrm>
                      <a:off x="2859" y="1776"/>
                      <a:ext cx="3" cy="398"/>
                    </a:xfrm>
                    <a:prstGeom prst="rect">
                      <a:avLst/>
                    </a:prstGeom>
                    <a:solidFill>
                      <a:srgbClr val="EB8700"/>
                    </a:solidFill>
                    <a:ln w="9525">
                      <a:noFill/>
                      <a:miter lim="800000"/>
                      <a:headEnd/>
                      <a:tailEnd/>
                    </a:ln>
                  </p:spPr>
                  <p:txBody>
                    <a:bodyPr/>
                    <a:lstStyle/>
                    <a:p>
                      <a:endParaRPr lang="en-US"/>
                    </a:p>
                  </p:txBody>
                </p:sp>
                <p:sp>
                  <p:nvSpPr>
                    <p:cNvPr id="23500" name="Rectangle 175"/>
                    <p:cNvSpPr>
                      <a:spLocks noChangeArrowheads="1"/>
                    </p:cNvSpPr>
                    <p:nvPr/>
                  </p:nvSpPr>
                  <p:spPr bwMode="auto">
                    <a:xfrm>
                      <a:off x="2862" y="1776"/>
                      <a:ext cx="4" cy="398"/>
                    </a:xfrm>
                    <a:prstGeom prst="rect">
                      <a:avLst/>
                    </a:prstGeom>
                    <a:solidFill>
                      <a:srgbClr val="EA8300"/>
                    </a:solidFill>
                    <a:ln w="9525">
                      <a:noFill/>
                      <a:miter lim="800000"/>
                      <a:headEnd/>
                      <a:tailEnd/>
                    </a:ln>
                  </p:spPr>
                  <p:txBody>
                    <a:bodyPr/>
                    <a:lstStyle/>
                    <a:p>
                      <a:endParaRPr lang="en-US"/>
                    </a:p>
                  </p:txBody>
                </p:sp>
                <p:sp>
                  <p:nvSpPr>
                    <p:cNvPr id="23501" name="Rectangle 176"/>
                    <p:cNvSpPr>
                      <a:spLocks noChangeArrowheads="1"/>
                    </p:cNvSpPr>
                    <p:nvPr/>
                  </p:nvSpPr>
                  <p:spPr bwMode="auto">
                    <a:xfrm>
                      <a:off x="2866" y="1776"/>
                      <a:ext cx="3" cy="398"/>
                    </a:xfrm>
                    <a:prstGeom prst="rect">
                      <a:avLst/>
                    </a:prstGeom>
                    <a:solidFill>
                      <a:srgbClr val="E97E00"/>
                    </a:solidFill>
                    <a:ln w="9525">
                      <a:noFill/>
                      <a:miter lim="800000"/>
                      <a:headEnd/>
                      <a:tailEnd/>
                    </a:ln>
                  </p:spPr>
                  <p:txBody>
                    <a:bodyPr/>
                    <a:lstStyle/>
                    <a:p>
                      <a:endParaRPr lang="en-US"/>
                    </a:p>
                  </p:txBody>
                </p:sp>
                <p:sp>
                  <p:nvSpPr>
                    <p:cNvPr id="23502" name="Rectangle 177"/>
                    <p:cNvSpPr>
                      <a:spLocks noChangeArrowheads="1"/>
                    </p:cNvSpPr>
                    <p:nvPr/>
                  </p:nvSpPr>
                  <p:spPr bwMode="auto">
                    <a:xfrm>
                      <a:off x="2869" y="1776"/>
                      <a:ext cx="3" cy="398"/>
                    </a:xfrm>
                    <a:prstGeom prst="rect">
                      <a:avLst/>
                    </a:prstGeom>
                    <a:solidFill>
                      <a:srgbClr val="E87A00"/>
                    </a:solidFill>
                    <a:ln w="9525">
                      <a:noFill/>
                      <a:miter lim="800000"/>
                      <a:headEnd/>
                      <a:tailEnd/>
                    </a:ln>
                  </p:spPr>
                  <p:txBody>
                    <a:bodyPr/>
                    <a:lstStyle/>
                    <a:p>
                      <a:endParaRPr lang="en-US"/>
                    </a:p>
                  </p:txBody>
                </p:sp>
                <p:sp>
                  <p:nvSpPr>
                    <p:cNvPr id="23503" name="Rectangle 178"/>
                    <p:cNvSpPr>
                      <a:spLocks noChangeArrowheads="1"/>
                    </p:cNvSpPr>
                    <p:nvPr/>
                  </p:nvSpPr>
                  <p:spPr bwMode="auto">
                    <a:xfrm>
                      <a:off x="2872" y="1776"/>
                      <a:ext cx="4" cy="398"/>
                    </a:xfrm>
                    <a:prstGeom prst="rect">
                      <a:avLst/>
                    </a:prstGeom>
                    <a:solidFill>
                      <a:srgbClr val="E77600"/>
                    </a:solidFill>
                    <a:ln w="9525">
                      <a:noFill/>
                      <a:miter lim="800000"/>
                      <a:headEnd/>
                      <a:tailEnd/>
                    </a:ln>
                  </p:spPr>
                  <p:txBody>
                    <a:bodyPr/>
                    <a:lstStyle/>
                    <a:p>
                      <a:endParaRPr lang="en-US"/>
                    </a:p>
                  </p:txBody>
                </p:sp>
                <p:sp>
                  <p:nvSpPr>
                    <p:cNvPr id="23504" name="Rectangle 179"/>
                    <p:cNvSpPr>
                      <a:spLocks noChangeArrowheads="1"/>
                    </p:cNvSpPr>
                    <p:nvPr/>
                  </p:nvSpPr>
                  <p:spPr bwMode="auto">
                    <a:xfrm>
                      <a:off x="2876" y="1776"/>
                      <a:ext cx="3" cy="398"/>
                    </a:xfrm>
                    <a:prstGeom prst="rect">
                      <a:avLst/>
                    </a:prstGeom>
                    <a:solidFill>
                      <a:srgbClr val="E77200"/>
                    </a:solidFill>
                    <a:ln w="9525">
                      <a:noFill/>
                      <a:miter lim="800000"/>
                      <a:headEnd/>
                      <a:tailEnd/>
                    </a:ln>
                  </p:spPr>
                  <p:txBody>
                    <a:bodyPr/>
                    <a:lstStyle/>
                    <a:p>
                      <a:endParaRPr lang="en-US"/>
                    </a:p>
                  </p:txBody>
                </p:sp>
                <p:sp>
                  <p:nvSpPr>
                    <p:cNvPr id="23505" name="Rectangle 180"/>
                    <p:cNvSpPr>
                      <a:spLocks noChangeArrowheads="1"/>
                    </p:cNvSpPr>
                    <p:nvPr/>
                  </p:nvSpPr>
                  <p:spPr bwMode="auto">
                    <a:xfrm>
                      <a:off x="2879" y="1776"/>
                      <a:ext cx="4" cy="398"/>
                    </a:xfrm>
                    <a:prstGeom prst="rect">
                      <a:avLst/>
                    </a:prstGeom>
                    <a:solidFill>
                      <a:srgbClr val="E66E00"/>
                    </a:solidFill>
                    <a:ln w="9525">
                      <a:noFill/>
                      <a:miter lim="800000"/>
                      <a:headEnd/>
                      <a:tailEnd/>
                    </a:ln>
                  </p:spPr>
                  <p:txBody>
                    <a:bodyPr/>
                    <a:lstStyle/>
                    <a:p>
                      <a:endParaRPr lang="en-US"/>
                    </a:p>
                  </p:txBody>
                </p:sp>
                <p:sp>
                  <p:nvSpPr>
                    <p:cNvPr id="23506" name="Rectangle 181"/>
                    <p:cNvSpPr>
                      <a:spLocks noChangeArrowheads="1"/>
                    </p:cNvSpPr>
                    <p:nvPr/>
                  </p:nvSpPr>
                  <p:spPr bwMode="auto">
                    <a:xfrm>
                      <a:off x="2883" y="1776"/>
                      <a:ext cx="3" cy="398"/>
                    </a:xfrm>
                    <a:prstGeom prst="rect">
                      <a:avLst/>
                    </a:prstGeom>
                    <a:solidFill>
                      <a:srgbClr val="E46A00"/>
                    </a:solidFill>
                    <a:ln w="9525">
                      <a:noFill/>
                      <a:miter lim="800000"/>
                      <a:headEnd/>
                      <a:tailEnd/>
                    </a:ln>
                  </p:spPr>
                  <p:txBody>
                    <a:bodyPr/>
                    <a:lstStyle/>
                    <a:p>
                      <a:endParaRPr lang="en-US"/>
                    </a:p>
                  </p:txBody>
                </p:sp>
                <p:sp>
                  <p:nvSpPr>
                    <p:cNvPr id="23507" name="Rectangle 182"/>
                    <p:cNvSpPr>
                      <a:spLocks noChangeArrowheads="1"/>
                    </p:cNvSpPr>
                    <p:nvPr/>
                  </p:nvSpPr>
                  <p:spPr bwMode="auto">
                    <a:xfrm>
                      <a:off x="2886" y="1776"/>
                      <a:ext cx="4" cy="398"/>
                    </a:xfrm>
                    <a:prstGeom prst="rect">
                      <a:avLst/>
                    </a:prstGeom>
                    <a:solidFill>
                      <a:srgbClr val="E36600"/>
                    </a:solidFill>
                    <a:ln w="9525">
                      <a:noFill/>
                      <a:miter lim="800000"/>
                      <a:headEnd/>
                      <a:tailEnd/>
                    </a:ln>
                  </p:spPr>
                  <p:txBody>
                    <a:bodyPr/>
                    <a:lstStyle/>
                    <a:p>
                      <a:endParaRPr lang="en-US"/>
                    </a:p>
                  </p:txBody>
                </p:sp>
                <p:sp>
                  <p:nvSpPr>
                    <p:cNvPr id="23508" name="Rectangle 183"/>
                    <p:cNvSpPr>
                      <a:spLocks noChangeArrowheads="1"/>
                    </p:cNvSpPr>
                    <p:nvPr/>
                  </p:nvSpPr>
                  <p:spPr bwMode="auto">
                    <a:xfrm>
                      <a:off x="2890" y="1776"/>
                      <a:ext cx="3" cy="398"/>
                    </a:xfrm>
                    <a:prstGeom prst="rect">
                      <a:avLst/>
                    </a:prstGeom>
                    <a:solidFill>
                      <a:srgbClr val="E26200"/>
                    </a:solidFill>
                    <a:ln w="9525">
                      <a:noFill/>
                      <a:miter lim="800000"/>
                      <a:headEnd/>
                      <a:tailEnd/>
                    </a:ln>
                  </p:spPr>
                  <p:txBody>
                    <a:bodyPr/>
                    <a:lstStyle/>
                    <a:p>
                      <a:endParaRPr lang="en-US"/>
                    </a:p>
                  </p:txBody>
                </p:sp>
                <p:sp>
                  <p:nvSpPr>
                    <p:cNvPr id="23509" name="Rectangle 184"/>
                    <p:cNvSpPr>
                      <a:spLocks noChangeArrowheads="1"/>
                    </p:cNvSpPr>
                    <p:nvPr/>
                  </p:nvSpPr>
                  <p:spPr bwMode="auto">
                    <a:xfrm>
                      <a:off x="2893" y="1776"/>
                      <a:ext cx="4" cy="398"/>
                    </a:xfrm>
                    <a:prstGeom prst="rect">
                      <a:avLst/>
                    </a:prstGeom>
                    <a:solidFill>
                      <a:srgbClr val="E15D00"/>
                    </a:solidFill>
                    <a:ln w="9525">
                      <a:noFill/>
                      <a:miter lim="800000"/>
                      <a:headEnd/>
                      <a:tailEnd/>
                    </a:ln>
                  </p:spPr>
                  <p:txBody>
                    <a:bodyPr/>
                    <a:lstStyle/>
                    <a:p>
                      <a:endParaRPr lang="en-US"/>
                    </a:p>
                  </p:txBody>
                </p:sp>
                <p:sp>
                  <p:nvSpPr>
                    <p:cNvPr id="23510" name="Rectangle 185"/>
                    <p:cNvSpPr>
                      <a:spLocks noChangeArrowheads="1"/>
                    </p:cNvSpPr>
                    <p:nvPr/>
                  </p:nvSpPr>
                  <p:spPr bwMode="auto">
                    <a:xfrm>
                      <a:off x="2897" y="1776"/>
                      <a:ext cx="3" cy="398"/>
                    </a:xfrm>
                    <a:prstGeom prst="rect">
                      <a:avLst/>
                    </a:prstGeom>
                    <a:solidFill>
                      <a:srgbClr val="E05900"/>
                    </a:solidFill>
                    <a:ln w="9525">
                      <a:noFill/>
                      <a:miter lim="800000"/>
                      <a:headEnd/>
                      <a:tailEnd/>
                    </a:ln>
                  </p:spPr>
                  <p:txBody>
                    <a:bodyPr/>
                    <a:lstStyle/>
                    <a:p>
                      <a:endParaRPr lang="en-US"/>
                    </a:p>
                  </p:txBody>
                </p:sp>
                <p:sp>
                  <p:nvSpPr>
                    <p:cNvPr id="23511" name="Rectangle 186"/>
                    <p:cNvSpPr>
                      <a:spLocks noChangeArrowheads="1"/>
                    </p:cNvSpPr>
                    <p:nvPr/>
                  </p:nvSpPr>
                  <p:spPr bwMode="auto">
                    <a:xfrm>
                      <a:off x="2900" y="1776"/>
                      <a:ext cx="4" cy="398"/>
                    </a:xfrm>
                    <a:prstGeom prst="rect">
                      <a:avLst/>
                    </a:prstGeom>
                    <a:solidFill>
                      <a:srgbClr val="DF5500"/>
                    </a:solidFill>
                    <a:ln w="9525">
                      <a:noFill/>
                      <a:miter lim="800000"/>
                      <a:headEnd/>
                      <a:tailEnd/>
                    </a:ln>
                  </p:spPr>
                  <p:txBody>
                    <a:bodyPr/>
                    <a:lstStyle/>
                    <a:p>
                      <a:endParaRPr lang="en-US"/>
                    </a:p>
                  </p:txBody>
                </p:sp>
                <p:sp>
                  <p:nvSpPr>
                    <p:cNvPr id="23512" name="Rectangle 187"/>
                    <p:cNvSpPr>
                      <a:spLocks noChangeArrowheads="1"/>
                    </p:cNvSpPr>
                    <p:nvPr/>
                  </p:nvSpPr>
                  <p:spPr bwMode="auto">
                    <a:xfrm>
                      <a:off x="2904" y="1776"/>
                      <a:ext cx="3" cy="398"/>
                    </a:xfrm>
                    <a:prstGeom prst="rect">
                      <a:avLst/>
                    </a:prstGeom>
                    <a:solidFill>
                      <a:srgbClr val="DE5100"/>
                    </a:solidFill>
                    <a:ln w="9525">
                      <a:noFill/>
                      <a:miter lim="800000"/>
                      <a:headEnd/>
                      <a:tailEnd/>
                    </a:ln>
                  </p:spPr>
                  <p:txBody>
                    <a:bodyPr/>
                    <a:lstStyle/>
                    <a:p>
                      <a:endParaRPr lang="en-US"/>
                    </a:p>
                  </p:txBody>
                </p:sp>
                <p:sp>
                  <p:nvSpPr>
                    <p:cNvPr id="23513" name="Rectangle 188"/>
                    <p:cNvSpPr>
                      <a:spLocks noChangeArrowheads="1"/>
                    </p:cNvSpPr>
                    <p:nvPr/>
                  </p:nvSpPr>
                  <p:spPr bwMode="auto">
                    <a:xfrm>
                      <a:off x="2907" y="1776"/>
                      <a:ext cx="3" cy="398"/>
                    </a:xfrm>
                    <a:prstGeom prst="rect">
                      <a:avLst/>
                    </a:prstGeom>
                    <a:solidFill>
                      <a:srgbClr val="DD4C00"/>
                    </a:solidFill>
                    <a:ln w="9525">
                      <a:noFill/>
                      <a:miter lim="800000"/>
                      <a:headEnd/>
                      <a:tailEnd/>
                    </a:ln>
                  </p:spPr>
                  <p:txBody>
                    <a:bodyPr/>
                    <a:lstStyle/>
                    <a:p>
                      <a:endParaRPr lang="en-US"/>
                    </a:p>
                  </p:txBody>
                </p:sp>
                <p:sp>
                  <p:nvSpPr>
                    <p:cNvPr id="23514" name="Rectangle 189"/>
                    <p:cNvSpPr>
                      <a:spLocks noChangeArrowheads="1"/>
                    </p:cNvSpPr>
                    <p:nvPr/>
                  </p:nvSpPr>
                  <p:spPr bwMode="auto">
                    <a:xfrm>
                      <a:off x="2910" y="1776"/>
                      <a:ext cx="4" cy="398"/>
                    </a:xfrm>
                    <a:prstGeom prst="rect">
                      <a:avLst/>
                    </a:prstGeom>
                    <a:solidFill>
                      <a:srgbClr val="DC4800"/>
                    </a:solidFill>
                    <a:ln w="9525">
                      <a:noFill/>
                      <a:miter lim="800000"/>
                      <a:headEnd/>
                      <a:tailEnd/>
                    </a:ln>
                  </p:spPr>
                  <p:txBody>
                    <a:bodyPr/>
                    <a:lstStyle/>
                    <a:p>
                      <a:endParaRPr lang="en-US"/>
                    </a:p>
                  </p:txBody>
                </p:sp>
                <p:sp>
                  <p:nvSpPr>
                    <p:cNvPr id="23515" name="Rectangle 190"/>
                    <p:cNvSpPr>
                      <a:spLocks noChangeArrowheads="1"/>
                    </p:cNvSpPr>
                    <p:nvPr/>
                  </p:nvSpPr>
                  <p:spPr bwMode="auto">
                    <a:xfrm>
                      <a:off x="2914" y="1776"/>
                      <a:ext cx="3" cy="398"/>
                    </a:xfrm>
                    <a:prstGeom prst="rect">
                      <a:avLst/>
                    </a:prstGeom>
                    <a:solidFill>
                      <a:srgbClr val="DB4400"/>
                    </a:solidFill>
                    <a:ln w="9525">
                      <a:noFill/>
                      <a:miter lim="800000"/>
                      <a:headEnd/>
                      <a:tailEnd/>
                    </a:ln>
                  </p:spPr>
                  <p:txBody>
                    <a:bodyPr/>
                    <a:lstStyle/>
                    <a:p>
                      <a:endParaRPr lang="en-US"/>
                    </a:p>
                  </p:txBody>
                </p:sp>
                <p:sp>
                  <p:nvSpPr>
                    <p:cNvPr id="23516" name="Rectangle 191"/>
                    <p:cNvSpPr>
                      <a:spLocks noChangeArrowheads="1"/>
                    </p:cNvSpPr>
                    <p:nvPr/>
                  </p:nvSpPr>
                  <p:spPr bwMode="auto">
                    <a:xfrm>
                      <a:off x="2917" y="1776"/>
                      <a:ext cx="4" cy="398"/>
                    </a:xfrm>
                    <a:prstGeom prst="rect">
                      <a:avLst/>
                    </a:prstGeom>
                    <a:solidFill>
                      <a:srgbClr val="D94000"/>
                    </a:solidFill>
                    <a:ln w="9525">
                      <a:noFill/>
                      <a:miter lim="800000"/>
                      <a:headEnd/>
                      <a:tailEnd/>
                    </a:ln>
                  </p:spPr>
                  <p:txBody>
                    <a:bodyPr/>
                    <a:lstStyle/>
                    <a:p>
                      <a:endParaRPr lang="en-US"/>
                    </a:p>
                  </p:txBody>
                </p:sp>
                <p:sp>
                  <p:nvSpPr>
                    <p:cNvPr id="23517" name="Rectangle 192"/>
                    <p:cNvSpPr>
                      <a:spLocks noChangeArrowheads="1"/>
                    </p:cNvSpPr>
                    <p:nvPr/>
                  </p:nvSpPr>
                  <p:spPr bwMode="auto">
                    <a:xfrm>
                      <a:off x="2921" y="1776"/>
                      <a:ext cx="3" cy="398"/>
                    </a:xfrm>
                    <a:prstGeom prst="rect">
                      <a:avLst/>
                    </a:prstGeom>
                    <a:solidFill>
                      <a:srgbClr val="D83B00"/>
                    </a:solidFill>
                    <a:ln w="9525">
                      <a:noFill/>
                      <a:miter lim="800000"/>
                      <a:headEnd/>
                      <a:tailEnd/>
                    </a:ln>
                  </p:spPr>
                  <p:txBody>
                    <a:bodyPr/>
                    <a:lstStyle/>
                    <a:p>
                      <a:endParaRPr lang="en-US"/>
                    </a:p>
                  </p:txBody>
                </p:sp>
                <p:sp>
                  <p:nvSpPr>
                    <p:cNvPr id="23518" name="Rectangle 193"/>
                    <p:cNvSpPr>
                      <a:spLocks noChangeArrowheads="1"/>
                    </p:cNvSpPr>
                    <p:nvPr/>
                  </p:nvSpPr>
                  <p:spPr bwMode="auto">
                    <a:xfrm>
                      <a:off x="2924" y="1776"/>
                      <a:ext cx="4" cy="398"/>
                    </a:xfrm>
                    <a:prstGeom prst="rect">
                      <a:avLst/>
                    </a:prstGeom>
                    <a:solidFill>
                      <a:srgbClr val="D73700"/>
                    </a:solidFill>
                    <a:ln w="9525">
                      <a:noFill/>
                      <a:miter lim="800000"/>
                      <a:headEnd/>
                      <a:tailEnd/>
                    </a:ln>
                  </p:spPr>
                  <p:txBody>
                    <a:bodyPr/>
                    <a:lstStyle/>
                    <a:p>
                      <a:endParaRPr lang="en-US"/>
                    </a:p>
                  </p:txBody>
                </p:sp>
                <p:sp>
                  <p:nvSpPr>
                    <p:cNvPr id="23519" name="Rectangle 194"/>
                    <p:cNvSpPr>
                      <a:spLocks noChangeArrowheads="1"/>
                    </p:cNvSpPr>
                    <p:nvPr/>
                  </p:nvSpPr>
                  <p:spPr bwMode="auto">
                    <a:xfrm>
                      <a:off x="2928" y="1776"/>
                      <a:ext cx="3" cy="398"/>
                    </a:xfrm>
                    <a:prstGeom prst="rect">
                      <a:avLst/>
                    </a:prstGeom>
                    <a:solidFill>
                      <a:srgbClr val="D63300"/>
                    </a:solidFill>
                    <a:ln w="9525">
                      <a:noFill/>
                      <a:miter lim="800000"/>
                      <a:headEnd/>
                      <a:tailEnd/>
                    </a:ln>
                  </p:spPr>
                  <p:txBody>
                    <a:bodyPr/>
                    <a:lstStyle/>
                    <a:p>
                      <a:endParaRPr lang="en-US"/>
                    </a:p>
                  </p:txBody>
                </p:sp>
                <p:sp>
                  <p:nvSpPr>
                    <p:cNvPr id="23520" name="Rectangle 195"/>
                    <p:cNvSpPr>
                      <a:spLocks noChangeArrowheads="1"/>
                    </p:cNvSpPr>
                    <p:nvPr/>
                  </p:nvSpPr>
                  <p:spPr bwMode="auto">
                    <a:xfrm>
                      <a:off x="2931" y="1776"/>
                      <a:ext cx="4" cy="398"/>
                    </a:xfrm>
                    <a:prstGeom prst="rect">
                      <a:avLst/>
                    </a:prstGeom>
                    <a:solidFill>
                      <a:srgbClr val="D52F00"/>
                    </a:solidFill>
                    <a:ln w="9525">
                      <a:noFill/>
                      <a:miter lim="800000"/>
                      <a:headEnd/>
                      <a:tailEnd/>
                    </a:ln>
                  </p:spPr>
                  <p:txBody>
                    <a:bodyPr/>
                    <a:lstStyle/>
                    <a:p>
                      <a:endParaRPr lang="en-US"/>
                    </a:p>
                  </p:txBody>
                </p:sp>
                <p:sp>
                  <p:nvSpPr>
                    <p:cNvPr id="23521" name="Rectangle 196"/>
                    <p:cNvSpPr>
                      <a:spLocks noChangeArrowheads="1"/>
                    </p:cNvSpPr>
                    <p:nvPr/>
                  </p:nvSpPr>
                  <p:spPr bwMode="auto">
                    <a:xfrm>
                      <a:off x="2935" y="1776"/>
                      <a:ext cx="3" cy="398"/>
                    </a:xfrm>
                    <a:prstGeom prst="rect">
                      <a:avLst/>
                    </a:prstGeom>
                    <a:solidFill>
                      <a:srgbClr val="D42A00"/>
                    </a:solidFill>
                    <a:ln w="9525">
                      <a:noFill/>
                      <a:miter lim="800000"/>
                      <a:headEnd/>
                      <a:tailEnd/>
                    </a:ln>
                  </p:spPr>
                  <p:txBody>
                    <a:bodyPr/>
                    <a:lstStyle/>
                    <a:p>
                      <a:endParaRPr lang="en-US"/>
                    </a:p>
                  </p:txBody>
                </p:sp>
                <p:sp>
                  <p:nvSpPr>
                    <p:cNvPr id="23522" name="Rectangle 197"/>
                    <p:cNvSpPr>
                      <a:spLocks noChangeArrowheads="1"/>
                    </p:cNvSpPr>
                    <p:nvPr/>
                  </p:nvSpPr>
                  <p:spPr bwMode="auto">
                    <a:xfrm>
                      <a:off x="2938" y="1776"/>
                      <a:ext cx="4" cy="398"/>
                    </a:xfrm>
                    <a:prstGeom prst="rect">
                      <a:avLst/>
                    </a:prstGeom>
                    <a:solidFill>
                      <a:srgbClr val="D32700"/>
                    </a:solidFill>
                    <a:ln w="9525">
                      <a:noFill/>
                      <a:miter lim="800000"/>
                      <a:headEnd/>
                      <a:tailEnd/>
                    </a:ln>
                  </p:spPr>
                  <p:txBody>
                    <a:bodyPr/>
                    <a:lstStyle/>
                    <a:p>
                      <a:endParaRPr lang="en-US"/>
                    </a:p>
                  </p:txBody>
                </p:sp>
                <p:sp>
                  <p:nvSpPr>
                    <p:cNvPr id="23523" name="Rectangle 198"/>
                    <p:cNvSpPr>
                      <a:spLocks noChangeArrowheads="1"/>
                    </p:cNvSpPr>
                    <p:nvPr/>
                  </p:nvSpPr>
                  <p:spPr bwMode="auto">
                    <a:xfrm>
                      <a:off x="2942" y="1776"/>
                      <a:ext cx="3" cy="398"/>
                    </a:xfrm>
                    <a:prstGeom prst="rect">
                      <a:avLst/>
                    </a:prstGeom>
                    <a:solidFill>
                      <a:srgbClr val="D22300"/>
                    </a:solidFill>
                    <a:ln w="9525">
                      <a:noFill/>
                      <a:miter lim="800000"/>
                      <a:headEnd/>
                      <a:tailEnd/>
                    </a:ln>
                  </p:spPr>
                  <p:txBody>
                    <a:bodyPr/>
                    <a:lstStyle/>
                    <a:p>
                      <a:endParaRPr lang="en-US"/>
                    </a:p>
                  </p:txBody>
                </p:sp>
                <p:sp>
                  <p:nvSpPr>
                    <p:cNvPr id="23524" name="Rectangle 199"/>
                    <p:cNvSpPr>
                      <a:spLocks noChangeArrowheads="1"/>
                    </p:cNvSpPr>
                    <p:nvPr/>
                  </p:nvSpPr>
                  <p:spPr bwMode="auto">
                    <a:xfrm>
                      <a:off x="2945" y="1776"/>
                      <a:ext cx="3" cy="398"/>
                    </a:xfrm>
                    <a:prstGeom prst="rect">
                      <a:avLst/>
                    </a:prstGeom>
                    <a:solidFill>
                      <a:srgbClr val="D11F00"/>
                    </a:solidFill>
                    <a:ln w="9525">
                      <a:noFill/>
                      <a:miter lim="800000"/>
                      <a:headEnd/>
                      <a:tailEnd/>
                    </a:ln>
                  </p:spPr>
                  <p:txBody>
                    <a:bodyPr/>
                    <a:lstStyle/>
                    <a:p>
                      <a:endParaRPr lang="en-US"/>
                    </a:p>
                  </p:txBody>
                </p:sp>
                <p:sp>
                  <p:nvSpPr>
                    <p:cNvPr id="23525" name="Rectangle 200"/>
                    <p:cNvSpPr>
                      <a:spLocks noChangeArrowheads="1"/>
                    </p:cNvSpPr>
                    <p:nvPr/>
                  </p:nvSpPr>
                  <p:spPr bwMode="auto">
                    <a:xfrm>
                      <a:off x="2948" y="1776"/>
                      <a:ext cx="4" cy="398"/>
                    </a:xfrm>
                    <a:prstGeom prst="rect">
                      <a:avLst/>
                    </a:prstGeom>
                    <a:solidFill>
                      <a:srgbClr val="D01A00"/>
                    </a:solidFill>
                    <a:ln w="9525">
                      <a:noFill/>
                      <a:miter lim="800000"/>
                      <a:headEnd/>
                      <a:tailEnd/>
                    </a:ln>
                  </p:spPr>
                  <p:txBody>
                    <a:bodyPr/>
                    <a:lstStyle/>
                    <a:p>
                      <a:endParaRPr lang="en-US"/>
                    </a:p>
                  </p:txBody>
                </p:sp>
                <p:sp>
                  <p:nvSpPr>
                    <p:cNvPr id="23526" name="Rectangle 201"/>
                    <p:cNvSpPr>
                      <a:spLocks noChangeArrowheads="1"/>
                    </p:cNvSpPr>
                    <p:nvPr/>
                  </p:nvSpPr>
                  <p:spPr bwMode="auto">
                    <a:xfrm>
                      <a:off x="2952" y="1776"/>
                      <a:ext cx="3" cy="398"/>
                    </a:xfrm>
                    <a:prstGeom prst="rect">
                      <a:avLst/>
                    </a:prstGeom>
                    <a:solidFill>
                      <a:srgbClr val="CE1600"/>
                    </a:solidFill>
                    <a:ln w="9525">
                      <a:noFill/>
                      <a:miter lim="800000"/>
                      <a:headEnd/>
                      <a:tailEnd/>
                    </a:ln>
                  </p:spPr>
                  <p:txBody>
                    <a:bodyPr/>
                    <a:lstStyle/>
                    <a:p>
                      <a:endParaRPr lang="en-US"/>
                    </a:p>
                  </p:txBody>
                </p:sp>
                <p:sp>
                  <p:nvSpPr>
                    <p:cNvPr id="23527" name="Rectangle 202"/>
                    <p:cNvSpPr>
                      <a:spLocks noChangeArrowheads="1"/>
                    </p:cNvSpPr>
                    <p:nvPr/>
                  </p:nvSpPr>
                  <p:spPr bwMode="auto">
                    <a:xfrm>
                      <a:off x="2955" y="1776"/>
                      <a:ext cx="4" cy="398"/>
                    </a:xfrm>
                    <a:prstGeom prst="rect">
                      <a:avLst/>
                    </a:prstGeom>
                    <a:solidFill>
                      <a:srgbClr val="CD1200"/>
                    </a:solidFill>
                    <a:ln w="9525">
                      <a:noFill/>
                      <a:miter lim="800000"/>
                      <a:headEnd/>
                      <a:tailEnd/>
                    </a:ln>
                  </p:spPr>
                  <p:txBody>
                    <a:bodyPr/>
                    <a:lstStyle/>
                    <a:p>
                      <a:endParaRPr lang="en-US"/>
                    </a:p>
                  </p:txBody>
                </p:sp>
                <p:sp>
                  <p:nvSpPr>
                    <p:cNvPr id="23528" name="Rectangle 203"/>
                    <p:cNvSpPr>
                      <a:spLocks noChangeArrowheads="1"/>
                    </p:cNvSpPr>
                    <p:nvPr/>
                  </p:nvSpPr>
                  <p:spPr bwMode="auto">
                    <a:xfrm>
                      <a:off x="2959" y="1776"/>
                      <a:ext cx="3" cy="398"/>
                    </a:xfrm>
                    <a:prstGeom prst="rect">
                      <a:avLst/>
                    </a:prstGeom>
                    <a:solidFill>
                      <a:srgbClr val="CC0E00"/>
                    </a:solidFill>
                    <a:ln w="9525">
                      <a:noFill/>
                      <a:miter lim="800000"/>
                      <a:headEnd/>
                      <a:tailEnd/>
                    </a:ln>
                  </p:spPr>
                  <p:txBody>
                    <a:bodyPr/>
                    <a:lstStyle/>
                    <a:p>
                      <a:endParaRPr lang="en-US"/>
                    </a:p>
                  </p:txBody>
                </p:sp>
                <p:sp>
                  <p:nvSpPr>
                    <p:cNvPr id="23529" name="Rectangle 204"/>
                    <p:cNvSpPr>
                      <a:spLocks noChangeArrowheads="1"/>
                    </p:cNvSpPr>
                    <p:nvPr/>
                  </p:nvSpPr>
                  <p:spPr bwMode="auto">
                    <a:xfrm>
                      <a:off x="2962" y="1776"/>
                      <a:ext cx="4" cy="398"/>
                    </a:xfrm>
                    <a:prstGeom prst="rect">
                      <a:avLst/>
                    </a:prstGeom>
                    <a:solidFill>
                      <a:srgbClr val="CB0A00"/>
                    </a:solidFill>
                    <a:ln w="9525">
                      <a:noFill/>
                      <a:miter lim="800000"/>
                      <a:headEnd/>
                      <a:tailEnd/>
                    </a:ln>
                  </p:spPr>
                  <p:txBody>
                    <a:bodyPr/>
                    <a:lstStyle/>
                    <a:p>
                      <a:endParaRPr lang="en-US"/>
                    </a:p>
                  </p:txBody>
                </p:sp>
                <p:pic>
                  <p:nvPicPr>
                    <p:cNvPr id="23530" name="Picture 205"/>
                    <p:cNvPicPr>
                      <a:picLocks noChangeAspect="1" noChangeArrowheads="1"/>
                    </p:cNvPicPr>
                    <p:nvPr/>
                  </p:nvPicPr>
                  <p:blipFill>
                    <a:blip r:embed="rId5" cstate="print"/>
                    <a:srcRect/>
                    <a:stretch>
                      <a:fillRect/>
                    </a:stretch>
                  </p:blipFill>
                  <p:spPr bwMode="auto">
                    <a:xfrm>
                      <a:off x="2817" y="1785"/>
                      <a:ext cx="114" cy="53"/>
                    </a:xfrm>
                    <a:prstGeom prst="rect">
                      <a:avLst/>
                    </a:prstGeom>
                    <a:noFill/>
                    <a:ln w="9525">
                      <a:noFill/>
                      <a:miter lim="800000"/>
                      <a:headEnd/>
                      <a:tailEnd/>
                    </a:ln>
                  </p:spPr>
                </p:pic>
                <p:pic>
                  <p:nvPicPr>
                    <p:cNvPr id="23531" name="Picture 206"/>
                    <p:cNvPicPr>
                      <a:picLocks noChangeAspect="1" noChangeArrowheads="1"/>
                    </p:cNvPicPr>
                    <p:nvPr/>
                  </p:nvPicPr>
                  <p:blipFill>
                    <a:blip r:embed="rId6" cstate="print"/>
                    <a:srcRect/>
                    <a:stretch>
                      <a:fillRect/>
                    </a:stretch>
                  </p:blipFill>
                  <p:spPr bwMode="auto">
                    <a:xfrm>
                      <a:off x="2817" y="1785"/>
                      <a:ext cx="114" cy="53"/>
                    </a:xfrm>
                    <a:prstGeom prst="rect">
                      <a:avLst/>
                    </a:prstGeom>
                    <a:noFill/>
                    <a:ln w="9525">
                      <a:noFill/>
                      <a:miter lim="800000"/>
                      <a:headEnd/>
                      <a:tailEnd/>
                    </a:ln>
                  </p:spPr>
                </p:pic>
                <p:sp>
                  <p:nvSpPr>
                    <p:cNvPr id="23532" name="Freeform 207"/>
                    <p:cNvSpPr>
                      <a:spLocks/>
                    </p:cNvSpPr>
                    <p:nvPr/>
                  </p:nvSpPr>
                  <p:spPr bwMode="auto">
                    <a:xfrm>
                      <a:off x="2856" y="1808"/>
                      <a:ext cx="16" cy="9"/>
                    </a:xfrm>
                    <a:custGeom>
                      <a:avLst/>
                      <a:gdLst>
                        <a:gd name="T0" fmla="*/ 0 w 74"/>
                        <a:gd name="T1" fmla="*/ 0 h 33"/>
                        <a:gd name="T2" fmla="*/ 0 w 74"/>
                        <a:gd name="T3" fmla="*/ 0 h 33"/>
                        <a:gd name="T4" fmla="*/ 0 w 74"/>
                        <a:gd name="T5" fmla="*/ 0 h 33"/>
                        <a:gd name="T6" fmla="*/ 0 w 74"/>
                        <a:gd name="T7" fmla="*/ 0 h 33"/>
                        <a:gd name="T8" fmla="*/ 0 w 74"/>
                        <a:gd name="T9" fmla="*/ 0 h 33"/>
                        <a:gd name="T10" fmla="*/ 0 60000 65536"/>
                        <a:gd name="T11" fmla="*/ 0 60000 65536"/>
                        <a:gd name="T12" fmla="*/ 0 60000 65536"/>
                        <a:gd name="T13" fmla="*/ 0 60000 65536"/>
                        <a:gd name="T14" fmla="*/ 0 60000 65536"/>
                        <a:gd name="T15" fmla="*/ 0 w 74"/>
                        <a:gd name="T16" fmla="*/ 0 h 33"/>
                        <a:gd name="T17" fmla="*/ 74 w 74"/>
                        <a:gd name="T18" fmla="*/ 33 h 33"/>
                      </a:gdLst>
                      <a:ahLst/>
                      <a:cxnLst>
                        <a:cxn ang="T10">
                          <a:pos x="T0" y="T1"/>
                        </a:cxn>
                        <a:cxn ang="T11">
                          <a:pos x="T2" y="T3"/>
                        </a:cxn>
                        <a:cxn ang="T12">
                          <a:pos x="T4" y="T5"/>
                        </a:cxn>
                        <a:cxn ang="T13">
                          <a:pos x="T6" y="T7"/>
                        </a:cxn>
                        <a:cxn ang="T14">
                          <a:pos x="T8" y="T9"/>
                        </a:cxn>
                      </a:cxnLst>
                      <a:rect l="T15" t="T16" r="T17" b="T18"/>
                      <a:pathLst>
                        <a:path w="74" h="33">
                          <a:moveTo>
                            <a:pt x="73" y="10"/>
                          </a:moveTo>
                          <a:cubicBezTo>
                            <a:pt x="72" y="3"/>
                            <a:pt x="55" y="0"/>
                            <a:pt x="35" y="4"/>
                          </a:cubicBezTo>
                          <a:cubicBezTo>
                            <a:pt x="15" y="7"/>
                            <a:pt x="0" y="16"/>
                            <a:pt x="1" y="23"/>
                          </a:cubicBezTo>
                          <a:cubicBezTo>
                            <a:pt x="3" y="30"/>
                            <a:pt x="20" y="33"/>
                            <a:pt x="40" y="30"/>
                          </a:cubicBezTo>
                          <a:cubicBezTo>
                            <a:pt x="59" y="26"/>
                            <a:pt x="74" y="18"/>
                            <a:pt x="73" y="10"/>
                          </a:cubicBezTo>
                        </a:path>
                      </a:pathLst>
                    </a:custGeom>
                    <a:solidFill>
                      <a:srgbClr val="000000"/>
                    </a:solidFill>
                    <a:ln w="0">
                      <a:solidFill>
                        <a:srgbClr val="000000"/>
                      </a:solidFill>
                      <a:round/>
                      <a:headEnd/>
                      <a:tailEnd/>
                    </a:ln>
                  </p:spPr>
                  <p:txBody>
                    <a:bodyPr/>
                    <a:lstStyle/>
                    <a:p>
                      <a:endParaRPr lang="en-US"/>
                    </a:p>
                  </p:txBody>
                </p:sp>
                <p:sp>
                  <p:nvSpPr>
                    <p:cNvPr id="23533" name="Freeform 208"/>
                    <p:cNvSpPr>
                      <a:spLocks/>
                    </p:cNvSpPr>
                    <p:nvPr/>
                  </p:nvSpPr>
                  <p:spPr bwMode="auto">
                    <a:xfrm>
                      <a:off x="2801" y="1796"/>
                      <a:ext cx="142" cy="56"/>
                    </a:xfrm>
                    <a:custGeom>
                      <a:avLst/>
                      <a:gdLst>
                        <a:gd name="T0" fmla="*/ 0 w 658"/>
                        <a:gd name="T1" fmla="*/ 0 h 219"/>
                        <a:gd name="T2" fmla="*/ 0 w 658"/>
                        <a:gd name="T3" fmla="*/ 0 h 219"/>
                        <a:gd name="T4" fmla="*/ 0 w 658"/>
                        <a:gd name="T5" fmla="*/ 0 h 219"/>
                        <a:gd name="T6" fmla="*/ 0 w 658"/>
                        <a:gd name="T7" fmla="*/ 0 h 219"/>
                        <a:gd name="T8" fmla="*/ 0 w 658"/>
                        <a:gd name="T9" fmla="*/ 0 h 219"/>
                        <a:gd name="T10" fmla="*/ 0 60000 65536"/>
                        <a:gd name="T11" fmla="*/ 0 60000 65536"/>
                        <a:gd name="T12" fmla="*/ 0 60000 65536"/>
                        <a:gd name="T13" fmla="*/ 0 60000 65536"/>
                        <a:gd name="T14" fmla="*/ 0 60000 65536"/>
                        <a:gd name="T15" fmla="*/ 0 w 658"/>
                        <a:gd name="T16" fmla="*/ 0 h 219"/>
                        <a:gd name="T17" fmla="*/ 658 w 658"/>
                        <a:gd name="T18" fmla="*/ 219 h 219"/>
                      </a:gdLst>
                      <a:ahLst/>
                      <a:cxnLst>
                        <a:cxn ang="T10">
                          <a:pos x="T0" y="T1"/>
                        </a:cxn>
                        <a:cxn ang="T11">
                          <a:pos x="T2" y="T3"/>
                        </a:cxn>
                        <a:cxn ang="T12">
                          <a:pos x="T4" y="T5"/>
                        </a:cxn>
                        <a:cxn ang="T13">
                          <a:pos x="T6" y="T7"/>
                        </a:cxn>
                        <a:cxn ang="T14">
                          <a:pos x="T8" y="T9"/>
                        </a:cxn>
                      </a:cxnLst>
                      <a:rect l="T15" t="T16" r="T17" b="T18"/>
                      <a:pathLst>
                        <a:path w="658" h="219">
                          <a:moveTo>
                            <a:pt x="0" y="166"/>
                          </a:moveTo>
                          <a:cubicBezTo>
                            <a:pt x="160" y="208"/>
                            <a:pt x="414" y="169"/>
                            <a:pt x="567" y="78"/>
                          </a:cubicBezTo>
                          <a:cubicBezTo>
                            <a:pt x="608" y="54"/>
                            <a:pt x="640" y="27"/>
                            <a:pt x="658" y="0"/>
                          </a:cubicBezTo>
                          <a:cubicBezTo>
                            <a:pt x="658" y="83"/>
                            <a:pt x="501" y="172"/>
                            <a:pt x="307" y="200"/>
                          </a:cubicBezTo>
                          <a:cubicBezTo>
                            <a:pt x="179" y="219"/>
                            <a:pt x="61" y="206"/>
                            <a:pt x="0" y="166"/>
                          </a:cubicBezTo>
                        </a:path>
                      </a:pathLst>
                    </a:custGeom>
                    <a:solidFill>
                      <a:srgbClr val="000000"/>
                    </a:solidFill>
                    <a:ln w="0">
                      <a:solidFill>
                        <a:srgbClr val="000000"/>
                      </a:solidFill>
                      <a:round/>
                      <a:headEnd/>
                      <a:tailEnd/>
                    </a:ln>
                  </p:spPr>
                  <p:txBody>
                    <a:bodyPr/>
                    <a:lstStyle/>
                    <a:p>
                      <a:endParaRPr lang="en-US"/>
                    </a:p>
                  </p:txBody>
                </p:sp>
                <p:sp>
                  <p:nvSpPr>
                    <p:cNvPr id="23534" name="Freeform 209"/>
                    <p:cNvSpPr>
                      <a:spLocks/>
                    </p:cNvSpPr>
                    <p:nvPr/>
                  </p:nvSpPr>
                  <p:spPr bwMode="auto">
                    <a:xfrm>
                      <a:off x="2794" y="1771"/>
                      <a:ext cx="150" cy="57"/>
                    </a:xfrm>
                    <a:custGeom>
                      <a:avLst/>
                      <a:gdLst>
                        <a:gd name="T0" fmla="*/ 0 w 696"/>
                        <a:gd name="T1" fmla="*/ 0 h 223"/>
                        <a:gd name="T2" fmla="*/ 0 w 696"/>
                        <a:gd name="T3" fmla="*/ 0 h 223"/>
                        <a:gd name="T4" fmla="*/ 0 w 696"/>
                        <a:gd name="T5" fmla="*/ 0 h 223"/>
                        <a:gd name="T6" fmla="*/ 0 w 696"/>
                        <a:gd name="T7" fmla="*/ 0 h 223"/>
                        <a:gd name="T8" fmla="*/ 0 w 696"/>
                        <a:gd name="T9" fmla="*/ 0 h 223"/>
                        <a:gd name="T10" fmla="*/ 0 60000 65536"/>
                        <a:gd name="T11" fmla="*/ 0 60000 65536"/>
                        <a:gd name="T12" fmla="*/ 0 60000 65536"/>
                        <a:gd name="T13" fmla="*/ 0 60000 65536"/>
                        <a:gd name="T14" fmla="*/ 0 60000 65536"/>
                        <a:gd name="T15" fmla="*/ 0 w 696"/>
                        <a:gd name="T16" fmla="*/ 0 h 223"/>
                        <a:gd name="T17" fmla="*/ 696 w 696"/>
                        <a:gd name="T18" fmla="*/ 223 h 223"/>
                      </a:gdLst>
                      <a:ahLst/>
                      <a:cxnLst>
                        <a:cxn ang="T10">
                          <a:pos x="T0" y="T1"/>
                        </a:cxn>
                        <a:cxn ang="T11">
                          <a:pos x="T2" y="T3"/>
                        </a:cxn>
                        <a:cxn ang="T12">
                          <a:pos x="T4" y="T5"/>
                        </a:cxn>
                        <a:cxn ang="T13">
                          <a:pos x="T6" y="T7"/>
                        </a:cxn>
                        <a:cxn ang="T14">
                          <a:pos x="T8" y="T9"/>
                        </a:cxn>
                      </a:cxnLst>
                      <a:rect l="T15" t="T16" r="T17" b="T18"/>
                      <a:pathLst>
                        <a:path w="696" h="223">
                          <a:moveTo>
                            <a:pt x="696" y="51"/>
                          </a:moveTo>
                          <a:cubicBezTo>
                            <a:pt x="556" y="3"/>
                            <a:pt x="305" y="31"/>
                            <a:pt x="135" y="113"/>
                          </a:cubicBezTo>
                          <a:cubicBezTo>
                            <a:pt x="66" y="146"/>
                            <a:pt x="18" y="185"/>
                            <a:pt x="0" y="223"/>
                          </a:cubicBezTo>
                          <a:cubicBezTo>
                            <a:pt x="1" y="141"/>
                            <a:pt x="168" y="50"/>
                            <a:pt x="372" y="20"/>
                          </a:cubicBezTo>
                          <a:cubicBezTo>
                            <a:pt x="508" y="0"/>
                            <a:pt x="633" y="12"/>
                            <a:pt x="696" y="51"/>
                          </a:cubicBezTo>
                        </a:path>
                      </a:pathLst>
                    </a:custGeom>
                    <a:solidFill>
                      <a:srgbClr val="000000"/>
                    </a:solidFill>
                    <a:ln w="0">
                      <a:solidFill>
                        <a:srgbClr val="000000"/>
                      </a:solidFill>
                      <a:round/>
                      <a:headEnd/>
                      <a:tailEnd/>
                    </a:ln>
                  </p:spPr>
                  <p:txBody>
                    <a:bodyPr/>
                    <a:lstStyle/>
                    <a:p>
                      <a:endParaRPr lang="en-US"/>
                    </a:p>
                  </p:txBody>
                </p:sp>
                <p:sp>
                  <p:nvSpPr>
                    <p:cNvPr id="23535" name="Freeform 210"/>
                    <p:cNvSpPr>
                      <a:spLocks/>
                    </p:cNvSpPr>
                    <p:nvPr/>
                  </p:nvSpPr>
                  <p:spPr bwMode="auto">
                    <a:xfrm>
                      <a:off x="2810" y="2143"/>
                      <a:ext cx="138" cy="37"/>
                    </a:xfrm>
                    <a:custGeom>
                      <a:avLst/>
                      <a:gdLst>
                        <a:gd name="T0" fmla="*/ 0 w 640"/>
                        <a:gd name="T1" fmla="*/ 0 h 143"/>
                        <a:gd name="T2" fmla="*/ 0 w 640"/>
                        <a:gd name="T3" fmla="*/ 0 h 143"/>
                        <a:gd name="T4" fmla="*/ 0 w 640"/>
                        <a:gd name="T5" fmla="*/ 0 h 143"/>
                        <a:gd name="T6" fmla="*/ 0 w 640"/>
                        <a:gd name="T7" fmla="*/ 0 h 143"/>
                        <a:gd name="T8" fmla="*/ 0 w 640"/>
                        <a:gd name="T9" fmla="*/ 0 h 143"/>
                        <a:gd name="T10" fmla="*/ 0 60000 65536"/>
                        <a:gd name="T11" fmla="*/ 0 60000 65536"/>
                        <a:gd name="T12" fmla="*/ 0 60000 65536"/>
                        <a:gd name="T13" fmla="*/ 0 60000 65536"/>
                        <a:gd name="T14" fmla="*/ 0 60000 65536"/>
                        <a:gd name="T15" fmla="*/ 0 w 640"/>
                        <a:gd name="T16" fmla="*/ 0 h 143"/>
                        <a:gd name="T17" fmla="*/ 640 w 640"/>
                        <a:gd name="T18" fmla="*/ 143 h 143"/>
                      </a:gdLst>
                      <a:ahLst/>
                      <a:cxnLst>
                        <a:cxn ang="T10">
                          <a:pos x="T0" y="T1"/>
                        </a:cxn>
                        <a:cxn ang="T11">
                          <a:pos x="T2" y="T3"/>
                        </a:cxn>
                        <a:cxn ang="T12">
                          <a:pos x="T4" y="T5"/>
                        </a:cxn>
                        <a:cxn ang="T13">
                          <a:pos x="T6" y="T7"/>
                        </a:cxn>
                        <a:cxn ang="T14">
                          <a:pos x="T8" y="T9"/>
                        </a:cxn>
                      </a:cxnLst>
                      <a:rect l="T15" t="T16" r="T17" b="T18"/>
                      <a:pathLst>
                        <a:path w="640" h="143">
                          <a:moveTo>
                            <a:pt x="640" y="77"/>
                          </a:moveTo>
                          <a:cubicBezTo>
                            <a:pt x="494" y="132"/>
                            <a:pt x="250" y="124"/>
                            <a:pt x="95" y="59"/>
                          </a:cubicBezTo>
                          <a:cubicBezTo>
                            <a:pt x="53" y="42"/>
                            <a:pt x="21" y="22"/>
                            <a:pt x="0" y="0"/>
                          </a:cubicBezTo>
                          <a:cubicBezTo>
                            <a:pt x="10" y="73"/>
                            <a:pt x="169" y="136"/>
                            <a:pt x="354" y="140"/>
                          </a:cubicBezTo>
                          <a:cubicBezTo>
                            <a:pt x="478" y="143"/>
                            <a:pt x="587" y="119"/>
                            <a:pt x="640" y="77"/>
                          </a:cubicBezTo>
                        </a:path>
                      </a:pathLst>
                    </a:custGeom>
                    <a:solidFill>
                      <a:srgbClr val="000000"/>
                    </a:solidFill>
                    <a:ln w="0">
                      <a:solidFill>
                        <a:srgbClr val="000000"/>
                      </a:solidFill>
                      <a:round/>
                      <a:headEnd/>
                      <a:tailEnd/>
                    </a:ln>
                  </p:spPr>
                  <p:txBody>
                    <a:bodyPr/>
                    <a:lstStyle/>
                    <a:p>
                      <a:endParaRPr lang="en-US"/>
                    </a:p>
                  </p:txBody>
                </p:sp>
                <p:sp>
                  <p:nvSpPr>
                    <p:cNvPr id="23536" name="Freeform 211"/>
                    <p:cNvSpPr>
                      <a:spLocks/>
                    </p:cNvSpPr>
                    <p:nvPr/>
                  </p:nvSpPr>
                  <p:spPr bwMode="auto">
                    <a:xfrm>
                      <a:off x="2827" y="1799"/>
                      <a:ext cx="92" cy="27"/>
                    </a:xfrm>
                    <a:custGeom>
                      <a:avLst/>
                      <a:gdLst>
                        <a:gd name="T0" fmla="*/ 0 w 426"/>
                        <a:gd name="T1" fmla="*/ 0 h 106"/>
                        <a:gd name="T2" fmla="*/ 0 w 426"/>
                        <a:gd name="T3" fmla="*/ 0 h 106"/>
                        <a:gd name="T4" fmla="*/ 0 w 426"/>
                        <a:gd name="T5" fmla="*/ 0 h 106"/>
                        <a:gd name="T6" fmla="*/ 0 w 426"/>
                        <a:gd name="T7" fmla="*/ 0 h 106"/>
                        <a:gd name="T8" fmla="*/ 0 w 426"/>
                        <a:gd name="T9" fmla="*/ 0 h 106"/>
                        <a:gd name="T10" fmla="*/ 0 60000 65536"/>
                        <a:gd name="T11" fmla="*/ 0 60000 65536"/>
                        <a:gd name="T12" fmla="*/ 0 60000 65536"/>
                        <a:gd name="T13" fmla="*/ 0 60000 65536"/>
                        <a:gd name="T14" fmla="*/ 0 60000 65536"/>
                        <a:gd name="T15" fmla="*/ 0 w 426"/>
                        <a:gd name="T16" fmla="*/ 0 h 106"/>
                        <a:gd name="T17" fmla="*/ 426 w 426"/>
                        <a:gd name="T18" fmla="*/ 106 h 106"/>
                      </a:gdLst>
                      <a:ahLst/>
                      <a:cxnLst>
                        <a:cxn ang="T10">
                          <a:pos x="T0" y="T1"/>
                        </a:cxn>
                        <a:cxn ang="T11">
                          <a:pos x="T2" y="T3"/>
                        </a:cxn>
                        <a:cxn ang="T12">
                          <a:pos x="T4" y="T5"/>
                        </a:cxn>
                        <a:cxn ang="T13">
                          <a:pos x="T6" y="T7"/>
                        </a:cxn>
                        <a:cxn ang="T14">
                          <a:pos x="T8" y="T9"/>
                        </a:cxn>
                      </a:cxnLst>
                      <a:rect l="T15" t="T16" r="T17" b="T18"/>
                      <a:pathLst>
                        <a:path w="426" h="106">
                          <a:moveTo>
                            <a:pt x="0" y="94"/>
                          </a:moveTo>
                          <a:cubicBezTo>
                            <a:pt x="100" y="102"/>
                            <a:pt x="263" y="75"/>
                            <a:pt x="365" y="34"/>
                          </a:cubicBezTo>
                          <a:cubicBezTo>
                            <a:pt x="392" y="23"/>
                            <a:pt x="413" y="11"/>
                            <a:pt x="426" y="0"/>
                          </a:cubicBezTo>
                          <a:cubicBezTo>
                            <a:pt x="422" y="31"/>
                            <a:pt x="318" y="73"/>
                            <a:pt x="194" y="92"/>
                          </a:cubicBezTo>
                          <a:cubicBezTo>
                            <a:pt x="112" y="105"/>
                            <a:pt x="37" y="106"/>
                            <a:pt x="0" y="94"/>
                          </a:cubicBezTo>
                        </a:path>
                      </a:pathLst>
                    </a:custGeom>
                    <a:solidFill>
                      <a:srgbClr val="000000"/>
                    </a:solidFill>
                    <a:ln w="0">
                      <a:solidFill>
                        <a:srgbClr val="000000"/>
                      </a:solidFill>
                      <a:round/>
                      <a:headEnd/>
                      <a:tailEnd/>
                    </a:ln>
                  </p:spPr>
                  <p:txBody>
                    <a:bodyPr/>
                    <a:lstStyle/>
                    <a:p>
                      <a:endParaRPr lang="en-US"/>
                    </a:p>
                  </p:txBody>
                </p:sp>
                <p:sp>
                  <p:nvSpPr>
                    <p:cNvPr id="23537" name="Freeform 212"/>
                    <p:cNvSpPr>
                      <a:spLocks/>
                    </p:cNvSpPr>
                    <p:nvPr/>
                  </p:nvSpPr>
                  <p:spPr bwMode="auto">
                    <a:xfrm>
                      <a:off x="2822" y="1791"/>
                      <a:ext cx="97" cy="28"/>
                    </a:xfrm>
                    <a:custGeom>
                      <a:avLst/>
                      <a:gdLst>
                        <a:gd name="T0" fmla="*/ 0 w 451"/>
                        <a:gd name="T1" fmla="*/ 0 h 109"/>
                        <a:gd name="T2" fmla="*/ 0 w 451"/>
                        <a:gd name="T3" fmla="*/ 0 h 109"/>
                        <a:gd name="T4" fmla="*/ 0 w 451"/>
                        <a:gd name="T5" fmla="*/ 0 h 109"/>
                        <a:gd name="T6" fmla="*/ 0 w 451"/>
                        <a:gd name="T7" fmla="*/ 0 h 109"/>
                        <a:gd name="T8" fmla="*/ 0 w 451"/>
                        <a:gd name="T9" fmla="*/ 0 h 109"/>
                        <a:gd name="T10" fmla="*/ 0 60000 65536"/>
                        <a:gd name="T11" fmla="*/ 0 60000 65536"/>
                        <a:gd name="T12" fmla="*/ 0 60000 65536"/>
                        <a:gd name="T13" fmla="*/ 0 60000 65536"/>
                        <a:gd name="T14" fmla="*/ 0 60000 65536"/>
                        <a:gd name="T15" fmla="*/ 0 w 451"/>
                        <a:gd name="T16" fmla="*/ 0 h 109"/>
                        <a:gd name="T17" fmla="*/ 451 w 451"/>
                        <a:gd name="T18" fmla="*/ 109 h 109"/>
                      </a:gdLst>
                      <a:ahLst/>
                      <a:cxnLst>
                        <a:cxn ang="T10">
                          <a:pos x="T0" y="T1"/>
                        </a:cxn>
                        <a:cxn ang="T11">
                          <a:pos x="T2" y="T3"/>
                        </a:cxn>
                        <a:cxn ang="T12">
                          <a:pos x="T4" y="T5"/>
                        </a:cxn>
                        <a:cxn ang="T13">
                          <a:pos x="T6" y="T7"/>
                        </a:cxn>
                        <a:cxn ang="T14">
                          <a:pos x="T8" y="T9"/>
                        </a:cxn>
                      </a:cxnLst>
                      <a:rect l="T15" t="T16" r="T17" b="T18"/>
                      <a:pathLst>
                        <a:path w="451" h="109">
                          <a:moveTo>
                            <a:pt x="451" y="11"/>
                          </a:moveTo>
                          <a:cubicBezTo>
                            <a:pt x="346" y="4"/>
                            <a:pt x="173" y="32"/>
                            <a:pt x="66" y="75"/>
                          </a:cubicBezTo>
                          <a:cubicBezTo>
                            <a:pt x="37" y="86"/>
                            <a:pt x="14" y="98"/>
                            <a:pt x="0" y="109"/>
                          </a:cubicBezTo>
                          <a:cubicBezTo>
                            <a:pt x="5" y="78"/>
                            <a:pt x="115" y="36"/>
                            <a:pt x="247" y="15"/>
                          </a:cubicBezTo>
                          <a:cubicBezTo>
                            <a:pt x="334" y="1"/>
                            <a:pt x="412" y="0"/>
                            <a:pt x="451" y="11"/>
                          </a:cubicBezTo>
                        </a:path>
                      </a:pathLst>
                    </a:custGeom>
                    <a:solidFill>
                      <a:srgbClr val="000000"/>
                    </a:solidFill>
                    <a:ln w="0">
                      <a:solidFill>
                        <a:srgbClr val="000000"/>
                      </a:solidFill>
                      <a:round/>
                      <a:headEnd/>
                      <a:tailEnd/>
                    </a:ln>
                  </p:spPr>
                  <p:txBody>
                    <a:bodyPr/>
                    <a:lstStyle/>
                    <a:p>
                      <a:endParaRPr lang="en-US"/>
                    </a:p>
                  </p:txBody>
                </p:sp>
                <p:sp>
                  <p:nvSpPr>
                    <p:cNvPr id="23538" name="Freeform 213"/>
                    <p:cNvSpPr>
                      <a:spLocks/>
                    </p:cNvSpPr>
                    <p:nvPr/>
                  </p:nvSpPr>
                  <p:spPr bwMode="auto">
                    <a:xfrm>
                      <a:off x="2821" y="1738"/>
                      <a:ext cx="48" cy="77"/>
                    </a:xfrm>
                    <a:custGeom>
                      <a:avLst/>
                      <a:gdLst>
                        <a:gd name="T0" fmla="*/ 0 w 222"/>
                        <a:gd name="T1" fmla="*/ 0 h 300"/>
                        <a:gd name="T2" fmla="*/ 0 w 222"/>
                        <a:gd name="T3" fmla="*/ 0 h 300"/>
                        <a:gd name="T4" fmla="*/ 0 w 222"/>
                        <a:gd name="T5" fmla="*/ 0 h 300"/>
                        <a:gd name="T6" fmla="*/ 0 w 222"/>
                        <a:gd name="T7" fmla="*/ 0 h 300"/>
                        <a:gd name="T8" fmla="*/ 0 w 222"/>
                        <a:gd name="T9" fmla="*/ 0 h 300"/>
                        <a:gd name="T10" fmla="*/ 0 w 222"/>
                        <a:gd name="T11" fmla="*/ 0 h 300"/>
                        <a:gd name="T12" fmla="*/ 0 w 222"/>
                        <a:gd name="T13" fmla="*/ 0 h 300"/>
                        <a:gd name="T14" fmla="*/ 0 w 222"/>
                        <a:gd name="T15" fmla="*/ 0 h 300"/>
                        <a:gd name="T16" fmla="*/ 0 w 222"/>
                        <a:gd name="T17" fmla="*/ 0 h 300"/>
                        <a:gd name="T18" fmla="*/ 0 w 222"/>
                        <a:gd name="T19" fmla="*/ 0 h 3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2"/>
                        <a:gd name="T31" fmla="*/ 0 h 300"/>
                        <a:gd name="T32" fmla="*/ 222 w 222"/>
                        <a:gd name="T33" fmla="*/ 300 h 3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2" h="300">
                          <a:moveTo>
                            <a:pt x="180" y="300"/>
                          </a:moveTo>
                          <a:cubicBezTo>
                            <a:pt x="181" y="253"/>
                            <a:pt x="148" y="209"/>
                            <a:pt x="97" y="192"/>
                          </a:cubicBezTo>
                          <a:cubicBezTo>
                            <a:pt x="23" y="151"/>
                            <a:pt x="0" y="66"/>
                            <a:pt x="45" y="2"/>
                          </a:cubicBezTo>
                          <a:cubicBezTo>
                            <a:pt x="45" y="1"/>
                            <a:pt x="45" y="1"/>
                            <a:pt x="46" y="0"/>
                          </a:cubicBezTo>
                          <a:cubicBezTo>
                            <a:pt x="55" y="9"/>
                            <a:pt x="68" y="14"/>
                            <a:pt x="82" y="15"/>
                          </a:cubicBezTo>
                          <a:cubicBezTo>
                            <a:pt x="45" y="49"/>
                            <a:pt x="47" y="104"/>
                            <a:pt x="87" y="139"/>
                          </a:cubicBezTo>
                          <a:cubicBezTo>
                            <a:pt x="95" y="145"/>
                            <a:pt x="105" y="151"/>
                            <a:pt x="115" y="155"/>
                          </a:cubicBezTo>
                          <a:cubicBezTo>
                            <a:pt x="170" y="184"/>
                            <a:pt x="208" y="232"/>
                            <a:pt x="222" y="287"/>
                          </a:cubicBezTo>
                          <a:lnTo>
                            <a:pt x="180" y="300"/>
                          </a:lnTo>
                          <a:close/>
                        </a:path>
                      </a:pathLst>
                    </a:custGeom>
                    <a:solidFill>
                      <a:srgbClr val="000000"/>
                    </a:solidFill>
                    <a:ln w="0">
                      <a:solidFill>
                        <a:srgbClr val="000000"/>
                      </a:solidFill>
                      <a:round/>
                      <a:headEnd/>
                      <a:tailEnd/>
                    </a:ln>
                  </p:spPr>
                  <p:txBody>
                    <a:bodyPr/>
                    <a:lstStyle/>
                    <a:p>
                      <a:endParaRPr lang="en-US"/>
                    </a:p>
                  </p:txBody>
                </p:sp>
                <p:sp>
                  <p:nvSpPr>
                    <p:cNvPr id="23539" name="Freeform 214"/>
                    <p:cNvSpPr>
                      <a:spLocks/>
                    </p:cNvSpPr>
                    <p:nvPr/>
                  </p:nvSpPr>
                  <p:spPr bwMode="auto">
                    <a:xfrm>
                      <a:off x="2830" y="1729"/>
                      <a:ext cx="15" cy="15"/>
                    </a:xfrm>
                    <a:custGeom>
                      <a:avLst/>
                      <a:gdLst>
                        <a:gd name="T0" fmla="*/ 0 w 69"/>
                        <a:gd name="T1" fmla="*/ 0 h 59"/>
                        <a:gd name="T2" fmla="*/ 0 w 69"/>
                        <a:gd name="T3" fmla="*/ 0 h 59"/>
                        <a:gd name="T4" fmla="*/ 0 w 69"/>
                        <a:gd name="T5" fmla="*/ 0 h 59"/>
                        <a:gd name="T6" fmla="*/ 0 w 69"/>
                        <a:gd name="T7" fmla="*/ 0 h 59"/>
                        <a:gd name="T8" fmla="*/ 0 w 69"/>
                        <a:gd name="T9" fmla="*/ 0 h 59"/>
                        <a:gd name="T10" fmla="*/ 0 w 69"/>
                        <a:gd name="T11" fmla="*/ 0 h 59"/>
                        <a:gd name="T12" fmla="*/ 0 w 69"/>
                        <a:gd name="T13" fmla="*/ 0 h 59"/>
                        <a:gd name="T14" fmla="*/ 0 w 69"/>
                        <a:gd name="T15" fmla="*/ 0 h 59"/>
                        <a:gd name="T16" fmla="*/ 0 w 69"/>
                        <a:gd name="T17" fmla="*/ 0 h 59"/>
                        <a:gd name="T18" fmla="*/ 0 w 69"/>
                        <a:gd name="T19" fmla="*/ 0 h 59"/>
                        <a:gd name="T20" fmla="*/ 0 w 69"/>
                        <a:gd name="T21" fmla="*/ 0 h 59"/>
                        <a:gd name="T22" fmla="*/ 0 w 69"/>
                        <a:gd name="T23" fmla="*/ 0 h 59"/>
                        <a:gd name="T24" fmla="*/ 0 w 69"/>
                        <a:gd name="T25" fmla="*/ 0 h 5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9"/>
                        <a:gd name="T40" fmla="*/ 0 h 59"/>
                        <a:gd name="T41" fmla="*/ 69 w 69"/>
                        <a:gd name="T42" fmla="*/ 59 h 5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9" h="59">
                          <a:moveTo>
                            <a:pt x="2" y="39"/>
                          </a:moveTo>
                          <a:lnTo>
                            <a:pt x="0" y="17"/>
                          </a:lnTo>
                          <a:lnTo>
                            <a:pt x="10" y="23"/>
                          </a:lnTo>
                          <a:lnTo>
                            <a:pt x="26" y="0"/>
                          </a:lnTo>
                          <a:cubicBezTo>
                            <a:pt x="27" y="7"/>
                            <a:pt x="28" y="14"/>
                            <a:pt x="30" y="20"/>
                          </a:cubicBezTo>
                          <a:cubicBezTo>
                            <a:pt x="35" y="18"/>
                            <a:pt x="41" y="16"/>
                            <a:pt x="46" y="14"/>
                          </a:cubicBezTo>
                          <a:lnTo>
                            <a:pt x="40" y="27"/>
                          </a:lnTo>
                          <a:lnTo>
                            <a:pt x="69" y="23"/>
                          </a:lnTo>
                          <a:lnTo>
                            <a:pt x="50" y="40"/>
                          </a:lnTo>
                          <a:lnTo>
                            <a:pt x="60" y="47"/>
                          </a:lnTo>
                          <a:lnTo>
                            <a:pt x="32" y="59"/>
                          </a:lnTo>
                          <a:lnTo>
                            <a:pt x="2" y="39"/>
                          </a:lnTo>
                          <a:close/>
                        </a:path>
                      </a:pathLst>
                    </a:custGeom>
                    <a:solidFill>
                      <a:srgbClr val="000000"/>
                    </a:solidFill>
                    <a:ln w="0">
                      <a:solidFill>
                        <a:srgbClr val="000000"/>
                      </a:solidFill>
                      <a:round/>
                      <a:headEnd/>
                      <a:tailEnd/>
                    </a:ln>
                  </p:spPr>
                  <p:txBody>
                    <a:bodyPr/>
                    <a:lstStyle/>
                    <a:p>
                      <a:endParaRPr lang="en-US"/>
                    </a:p>
                  </p:txBody>
                </p:sp>
                <p:pic>
                  <p:nvPicPr>
                    <p:cNvPr id="23540" name="Picture 215"/>
                    <p:cNvPicPr>
                      <a:picLocks noChangeAspect="1" noChangeArrowheads="1"/>
                    </p:cNvPicPr>
                    <p:nvPr/>
                  </p:nvPicPr>
                  <p:blipFill>
                    <a:blip r:embed="rId7" cstate="print"/>
                    <a:srcRect/>
                    <a:stretch>
                      <a:fillRect/>
                    </a:stretch>
                  </p:blipFill>
                  <p:spPr bwMode="auto">
                    <a:xfrm>
                      <a:off x="2824" y="1891"/>
                      <a:ext cx="135" cy="74"/>
                    </a:xfrm>
                    <a:prstGeom prst="rect">
                      <a:avLst/>
                    </a:prstGeom>
                    <a:noFill/>
                    <a:ln w="9525">
                      <a:noFill/>
                      <a:miter lim="800000"/>
                      <a:headEnd/>
                      <a:tailEnd/>
                    </a:ln>
                  </p:spPr>
                </p:pic>
                <p:pic>
                  <p:nvPicPr>
                    <p:cNvPr id="23541" name="Picture 216"/>
                    <p:cNvPicPr>
                      <a:picLocks noChangeAspect="1" noChangeArrowheads="1"/>
                    </p:cNvPicPr>
                    <p:nvPr/>
                  </p:nvPicPr>
                  <p:blipFill>
                    <a:blip r:embed="rId8" cstate="print"/>
                    <a:srcRect/>
                    <a:stretch>
                      <a:fillRect/>
                    </a:stretch>
                  </p:blipFill>
                  <p:spPr bwMode="auto">
                    <a:xfrm>
                      <a:off x="2824" y="2030"/>
                      <a:ext cx="138" cy="74"/>
                    </a:xfrm>
                    <a:prstGeom prst="rect">
                      <a:avLst/>
                    </a:prstGeom>
                    <a:noFill/>
                    <a:ln w="9525">
                      <a:noFill/>
                      <a:miter lim="800000"/>
                      <a:headEnd/>
                      <a:tailEnd/>
                    </a:ln>
                  </p:spPr>
                </p:pic>
                <p:sp>
                  <p:nvSpPr>
                    <p:cNvPr id="23542" name="Freeform 217"/>
                    <p:cNvSpPr>
                      <a:spLocks/>
                    </p:cNvSpPr>
                    <p:nvPr/>
                  </p:nvSpPr>
                  <p:spPr bwMode="auto">
                    <a:xfrm>
                      <a:off x="2960" y="1838"/>
                      <a:ext cx="30" cy="214"/>
                    </a:xfrm>
                    <a:custGeom>
                      <a:avLst/>
                      <a:gdLst>
                        <a:gd name="T0" fmla="*/ 0 w 137"/>
                        <a:gd name="T1" fmla="*/ 0 h 837"/>
                        <a:gd name="T2" fmla="*/ 0 w 137"/>
                        <a:gd name="T3" fmla="*/ 0 h 837"/>
                        <a:gd name="T4" fmla="*/ 0 w 137"/>
                        <a:gd name="T5" fmla="*/ 0 h 837"/>
                        <a:gd name="T6" fmla="*/ 0 60000 65536"/>
                        <a:gd name="T7" fmla="*/ 0 60000 65536"/>
                        <a:gd name="T8" fmla="*/ 0 60000 65536"/>
                        <a:gd name="T9" fmla="*/ 0 w 137"/>
                        <a:gd name="T10" fmla="*/ 0 h 837"/>
                        <a:gd name="T11" fmla="*/ 137 w 137"/>
                        <a:gd name="T12" fmla="*/ 837 h 837"/>
                      </a:gdLst>
                      <a:ahLst/>
                      <a:cxnLst>
                        <a:cxn ang="T6">
                          <a:pos x="T0" y="T1"/>
                        </a:cxn>
                        <a:cxn ang="T7">
                          <a:pos x="T2" y="T3"/>
                        </a:cxn>
                        <a:cxn ang="T8">
                          <a:pos x="T4" y="T5"/>
                        </a:cxn>
                      </a:cxnLst>
                      <a:rect l="T9" t="T10" r="T11" b="T12"/>
                      <a:pathLst>
                        <a:path w="137" h="837">
                          <a:moveTo>
                            <a:pt x="0" y="0"/>
                          </a:moveTo>
                          <a:cubicBezTo>
                            <a:pt x="114" y="254"/>
                            <a:pt x="137" y="556"/>
                            <a:pt x="65" y="837"/>
                          </a:cubicBezTo>
                          <a:cubicBezTo>
                            <a:pt x="103" y="554"/>
                            <a:pt x="81" y="266"/>
                            <a:pt x="0" y="0"/>
                          </a:cubicBezTo>
                        </a:path>
                      </a:pathLst>
                    </a:custGeom>
                    <a:solidFill>
                      <a:srgbClr val="000000"/>
                    </a:solidFill>
                    <a:ln w="0">
                      <a:solidFill>
                        <a:srgbClr val="000000"/>
                      </a:solidFill>
                      <a:round/>
                      <a:headEnd/>
                      <a:tailEnd/>
                    </a:ln>
                  </p:spPr>
                  <p:txBody>
                    <a:bodyPr/>
                    <a:lstStyle/>
                    <a:p>
                      <a:endParaRPr lang="en-US"/>
                    </a:p>
                  </p:txBody>
                </p:sp>
                <p:sp>
                  <p:nvSpPr>
                    <p:cNvPr id="23543" name="Freeform 218"/>
                    <p:cNvSpPr>
                      <a:spLocks/>
                    </p:cNvSpPr>
                    <p:nvPr/>
                  </p:nvSpPr>
                  <p:spPr bwMode="auto">
                    <a:xfrm>
                      <a:off x="2810" y="2009"/>
                      <a:ext cx="12" cy="130"/>
                    </a:xfrm>
                    <a:custGeom>
                      <a:avLst/>
                      <a:gdLst>
                        <a:gd name="T0" fmla="*/ 0 w 56"/>
                        <a:gd name="T1" fmla="*/ 0 h 504"/>
                        <a:gd name="T2" fmla="*/ 0 w 56"/>
                        <a:gd name="T3" fmla="*/ 0 h 504"/>
                        <a:gd name="T4" fmla="*/ 0 w 56"/>
                        <a:gd name="T5" fmla="*/ 0 h 504"/>
                        <a:gd name="T6" fmla="*/ 0 60000 65536"/>
                        <a:gd name="T7" fmla="*/ 0 60000 65536"/>
                        <a:gd name="T8" fmla="*/ 0 60000 65536"/>
                        <a:gd name="T9" fmla="*/ 0 w 56"/>
                        <a:gd name="T10" fmla="*/ 0 h 504"/>
                        <a:gd name="T11" fmla="*/ 56 w 56"/>
                        <a:gd name="T12" fmla="*/ 504 h 504"/>
                      </a:gdLst>
                      <a:ahLst/>
                      <a:cxnLst>
                        <a:cxn ang="T6">
                          <a:pos x="T0" y="T1"/>
                        </a:cxn>
                        <a:cxn ang="T7">
                          <a:pos x="T2" y="T3"/>
                        </a:cxn>
                        <a:cxn ang="T8">
                          <a:pos x="T4" y="T5"/>
                        </a:cxn>
                      </a:cxnLst>
                      <a:rect l="T9" t="T10" r="T11" b="T12"/>
                      <a:pathLst>
                        <a:path w="56" h="504">
                          <a:moveTo>
                            <a:pt x="36" y="0"/>
                          </a:moveTo>
                          <a:cubicBezTo>
                            <a:pt x="56" y="168"/>
                            <a:pt x="44" y="339"/>
                            <a:pt x="0" y="504"/>
                          </a:cubicBezTo>
                          <a:cubicBezTo>
                            <a:pt x="33" y="338"/>
                            <a:pt x="46" y="169"/>
                            <a:pt x="36" y="0"/>
                          </a:cubicBezTo>
                        </a:path>
                      </a:pathLst>
                    </a:custGeom>
                    <a:solidFill>
                      <a:srgbClr val="000000"/>
                    </a:solidFill>
                    <a:ln w="0">
                      <a:solidFill>
                        <a:srgbClr val="000000"/>
                      </a:solidFill>
                      <a:round/>
                      <a:headEnd/>
                      <a:tailEnd/>
                    </a:ln>
                  </p:spPr>
                  <p:txBody>
                    <a:bodyPr/>
                    <a:lstStyle/>
                    <a:p>
                      <a:endParaRPr lang="en-US"/>
                    </a:p>
                  </p:txBody>
                </p:sp>
                <p:sp>
                  <p:nvSpPr>
                    <p:cNvPr id="23544" name="Freeform 219"/>
                    <p:cNvSpPr>
                      <a:spLocks/>
                    </p:cNvSpPr>
                    <p:nvPr/>
                  </p:nvSpPr>
                  <p:spPr bwMode="auto">
                    <a:xfrm>
                      <a:off x="2863" y="1816"/>
                      <a:ext cx="73" cy="36"/>
                    </a:xfrm>
                    <a:custGeom>
                      <a:avLst/>
                      <a:gdLst>
                        <a:gd name="T0" fmla="*/ 0 w 341"/>
                        <a:gd name="T1" fmla="*/ 0 h 141"/>
                        <a:gd name="T2" fmla="*/ 0 w 341"/>
                        <a:gd name="T3" fmla="*/ 0 h 141"/>
                        <a:gd name="T4" fmla="*/ 0 w 341"/>
                        <a:gd name="T5" fmla="*/ 0 h 141"/>
                        <a:gd name="T6" fmla="*/ 0 w 341"/>
                        <a:gd name="T7" fmla="*/ 0 h 141"/>
                        <a:gd name="T8" fmla="*/ 0 w 341"/>
                        <a:gd name="T9" fmla="*/ 0 h 141"/>
                        <a:gd name="T10" fmla="*/ 0 60000 65536"/>
                        <a:gd name="T11" fmla="*/ 0 60000 65536"/>
                        <a:gd name="T12" fmla="*/ 0 60000 65536"/>
                        <a:gd name="T13" fmla="*/ 0 60000 65536"/>
                        <a:gd name="T14" fmla="*/ 0 60000 65536"/>
                        <a:gd name="T15" fmla="*/ 0 w 341"/>
                        <a:gd name="T16" fmla="*/ 0 h 141"/>
                        <a:gd name="T17" fmla="*/ 341 w 341"/>
                        <a:gd name="T18" fmla="*/ 141 h 141"/>
                      </a:gdLst>
                      <a:ahLst/>
                      <a:cxnLst>
                        <a:cxn ang="T10">
                          <a:pos x="T0" y="T1"/>
                        </a:cxn>
                        <a:cxn ang="T11">
                          <a:pos x="T2" y="T3"/>
                        </a:cxn>
                        <a:cxn ang="T12">
                          <a:pos x="T4" y="T5"/>
                        </a:cxn>
                        <a:cxn ang="T13">
                          <a:pos x="T6" y="T7"/>
                        </a:cxn>
                        <a:cxn ang="T14">
                          <a:pos x="T8" y="T9"/>
                        </a:cxn>
                      </a:cxnLst>
                      <a:rect l="T15" t="T16" r="T17" b="T18"/>
                      <a:pathLst>
                        <a:path w="341" h="141">
                          <a:moveTo>
                            <a:pt x="0" y="138"/>
                          </a:moveTo>
                          <a:cubicBezTo>
                            <a:pt x="121" y="135"/>
                            <a:pt x="271" y="75"/>
                            <a:pt x="336" y="4"/>
                          </a:cubicBezTo>
                          <a:cubicBezTo>
                            <a:pt x="338" y="3"/>
                            <a:pt x="339" y="1"/>
                            <a:pt x="341" y="0"/>
                          </a:cubicBezTo>
                          <a:cubicBezTo>
                            <a:pt x="312" y="57"/>
                            <a:pt x="198" y="118"/>
                            <a:pt x="86" y="135"/>
                          </a:cubicBezTo>
                          <a:cubicBezTo>
                            <a:pt x="55" y="140"/>
                            <a:pt x="25" y="141"/>
                            <a:pt x="0" y="138"/>
                          </a:cubicBezTo>
                        </a:path>
                      </a:pathLst>
                    </a:custGeom>
                    <a:solidFill>
                      <a:srgbClr val="000000"/>
                    </a:solidFill>
                    <a:ln w="0">
                      <a:solidFill>
                        <a:srgbClr val="000000"/>
                      </a:solidFill>
                      <a:round/>
                      <a:headEnd/>
                      <a:tailEnd/>
                    </a:ln>
                  </p:spPr>
                  <p:txBody>
                    <a:bodyPr/>
                    <a:lstStyle/>
                    <a:p>
                      <a:endParaRPr lang="en-US"/>
                    </a:p>
                  </p:txBody>
                </p:sp>
                <p:sp>
                  <p:nvSpPr>
                    <p:cNvPr id="23545" name="Freeform 220"/>
                    <p:cNvSpPr>
                      <a:spLocks/>
                    </p:cNvSpPr>
                    <p:nvPr/>
                  </p:nvSpPr>
                  <p:spPr bwMode="auto">
                    <a:xfrm>
                      <a:off x="2845" y="1945"/>
                      <a:ext cx="23" cy="34"/>
                    </a:xfrm>
                    <a:custGeom>
                      <a:avLst/>
                      <a:gdLst>
                        <a:gd name="T0" fmla="*/ 0 w 23"/>
                        <a:gd name="T1" fmla="*/ 0 h 34"/>
                        <a:gd name="T2" fmla="*/ 23 w 23"/>
                        <a:gd name="T3" fmla="*/ 34 h 34"/>
                        <a:gd name="T4" fmla="*/ 0 w 23"/>
                        <a:gd name="T5" fmla="*/ 2 h 34"/>
                        <a:gd name="T6" fmla="*/ 0 w 23"/>
                        <a:gd name="T7" fmla="*/ 0 h 34"/>
                        <a:gd name="T8" fmla="*/ 0 60000 65536"/>
                        <a:gd name="T9" fmla="*/ 0 60000 65536"/>
                        <a:gd name="T10" fmla="*/ 0 60000 65536"/>
                        <a:gd name="T11" fmla="*/ 0 60000 65536"/>
                        <a:gd name="T12" fmla="*/ 0 w 23"/>
                        <a:gd name="T13" fmla="*/ 0 h 34"/>
                        <a:gd name="T14" fmla="*/ 23 w 23"/>
                        <a:gd name="T15" fmla="*/ 34 h 34"/>
                      </a:gdLst>
                      <a:ahLst/>
                      <a:cxnLst>
                        <a:cxn ang="T8">
                          <a:pos x="T0" y="T1"/>
                        </a:cxn>
                        <a:cxn ang="T9">
                          <a:pos x="T2" y="T3"/>
                        </a:cxn>
                        <a:cxn ang="T10">
                          <a:pos x="T4" y="T5"/>
                        </a:cxn>
                        <a:cxn ang="T11">
                          <a:pos x="T6" y="T7"/>
                        </a:cxn>
                      </a:cxnLst>
                      <a:rect l="T12" t="T13" r="T14" b="T15"/>
                      <a:pathLst>
                        <a:path w="23" h="34">
                          <a:moveTo>
                            <a:pt x="0" y="0"/>
                          </a:moveTo>
                          <a:lnTo>
                            <a:pt x="23" y="34"/>
                          </a:lnTo>
                          <a:lnTo>
                            <a:pt x="0" y="2"/>
                          </a:lnTo>
                          <a:lnTo>
                            <a:pt x="0" y="0"/>
                          </a:lnTo>
                          <a:close/>
                        </a:path>
                      </a:pathLst>
                    </a:custGeom>
                    <a:solidFill>
                      <a:srgbClr val="000000"/>
                    </a:solidFill>
                    <a:ln w="9525">
                      <a:noFill/>
                      <a:round/>
                      <a:headEnd/>
                      <a:tailEnd/>
                    </a:ln>
                  </p:spPr>
                  <p:txBody>
                    <a:bodyPr/>
                    <a:lstStyle/>
                    <a:p>
                      <a:endParaRPr lang="en-US"/>
                    </a:p>
                  </p:txBody>
                </p:sp>
                <p:sp>
                  <p:nvSpPr>
                    <p:cNvPr id="23546" name="Freeform 221"/>
                    <p:cNvSpPr>
                      <a:spLocks/>
                    </p:cNvSpPr>
                    <p:nvPr/>
                  </p:nvSpPr>
                  <p:spPr bwMode="auto">
                    <a:xfrm>
                      <a:off x="2884" y="2082"/>
                      <a:ext cx="23" cy="35"/>
                    </a:xfrm>
                    <a:custGeom>
                      <a:avLst/>
                      <a:gdLst>
                        <a:gd name="T0" fmla="*/ 0 w 23"/>
                        <a:gd name="T1" fmla="*/ 0 h 35"/>
                        <a:gd name="T2" fmla="*/ 23 w 23"/>
                        <a:gd name="T3" fmla="*/ 35 h 35"/>
                        <a:gd name="T4" fmla="*/ 0 w 23"/>
                        <a:gd name="T5" fmla="*/ 3 h 35"/>
                        <a:gd name="T6" fmla="*/ 0 w 23"/>
                        <a:gd name="T7" fmla="*/ 0 h 35"/>
                        <a:gd name="T8" fmla="*/ 0 60000 65536"/>
                        <a:gd name="T9" fmla="*/ 0 60000 65536"/>
                        <a:gd name="T10" fmla="*/ 0 60000 65536"/>
                        <a:gd name="T11" fmla="*/ 0 60000 65536"/>
                        <a:gd name="T12" fmla="*/ 0 w 23"/>
                        <a:gd name="T13" fmla="*/ 0 h 35"/>
                        <a:gd name="T14" fmla="*/ 23 w 23"/>
                        <a:gd name="T15" fmla="*/ 35 h 35"/>
                      </a:gdLst>
                      <a:ahLst/>
                      <a:cxnLst>
                        <a:cxn ang="T8">
                          <a:pos x="T0" y="T1"/>
                        </a:cxn>
                        <a:cxn ang="T9">
                          <a:pos x="T2" y="T3"/>
                        </a:cxn>
                        <a:cxn ang="T10">
                          <a:pos x="T4" y="T5"/>
                        </a:cxn>
                        <a:cxn ang="T11">
                          <a:pos x="T6" y="T7"/>
                        </a:cxn>
                      </a:cxnLst>
                      <a:rect l="T12" t="T13" r="T14" b="T15"/>
                      <a:pathLst>
                        <a:path w="23" h="35">
                          <a:moveTo>
                            <a:pt x="0" y="0"/>
                          </a:moveTo>
                          <a:lnTo>
                            <a:pt x="23" y="35"/>
                          </a:lnTo>
                          <a:lnTo>
                            <a:pt x="0" y="3"/>
                          </a:lnTo>
                          <a:lnTo>
                            <a:pt x="0" y="0"/>
                          </a:lnTo>
                          <a:close/>
                        </a:path>
                      </a:pathLst>
                    </a:custGeom>
                    <a:solidFill>
                      <a:srgbClr val="000000"/>
                    </a:solidFill>
                    <a:ln w="9525">
                      <a:noFill/>
                      <a:round/>
                      <a:headEnd/>
                      <a:tailEnd/>
                    </a:ln>
                  </p:spPr>
                  <p:txBody>
                    <a:bodyPr/>
                    <a:lstStyle/>
                    <a:p>
                      <a:endParaRPr lang="en-US"/>
                    </a:p>
                  </p:txBody>
                </p:sp>
                <p:sp>
                  <p:nvSpPr>
                    <p:cNvPr id="23547" name="Freeform 222"/>
                    <p:cNvSpPr>
                      <a:spLocks/>
                    </p:cNvSpPr>
                    <p:nvPr/>
                  </p:nvSpPr>
                  <p:spPr bwMode="auto">
                    <a:xfrm>
                      <a:off x="2901" y="1887"/>
                      <a:ext cx="19" cy="37"/>
                    </a:xfrm>
                    <a:custGeom>
                      <a:avLst/>
                      <a:gdLst>
                        <a:gd name="T0" fmla="*/ 19 w 19"/>
                        <a:gd name="T1" fmla="*/ 0 h 37"/>
                        <a:gd name="T2" fmla="*/ 0 w 19"/>
                        <a:gd name="T3" fmla="*/ 37 h 37"/>
                        <a:gd name="T4" fmla="*/ 17 w 19"/>
                        <a:gd name="T5" fmla="*/ 1 h 37"/>
                        <a:gd name="T6" fmla="*/ 19 w 19"/>
                        <a:gd name="T7" fmla="*/ 0 h 37"/>
                        <a:gd name="T8" fmla="*/ 0 60000 65536"/>
                        <a:gd name="T9" fmla="*/ 0 60000 65536"/>
                        <a:gd name="T10" fmla="*/ 0 60000 65536"/>
                        <a:gd name="T11" fmla="*/ 0 60000 65536"/>
                        <a:gd name="T12" fmla="*/ 0 w 19"/>
                        <a:gd name="T13" fmla="*/ 0 h 37"/>
                        <a:gd name="T14" fmla="*/ 19 w 19"/>
                        <a:gd name="T15" fmla="*/ 37 h 37"/>
                      </a:gdLst>
                      <a:ahLst/>
                      <a:cxnLst>
                        <a:cxn ang="T8">
                          <a:pos x="T0" y="T1"/>
                        </a:cxn>
                        <a:cxn ang="T9">
                          <a:pos x="T2" y="T3"/>
                        </a:cxn>
                        <a:cxn ang="T10">
                          <a:pos x="T4" y="T5"/>
                        </a:cxn>
                        <a:cxn ang="T11">
                          <a:pos x="T6" y="T7"/>
                        </a:cxn>
                      </a:cxnLst>
                      <a:rect l="T12" t="T13" r="T14" b="T15"/>
                      <a:pathLst>
                        <a:path w="19" h="37">
                          <a:moveTo>
                            <a:pt x="19" y="0"/>
                          </a:moveTo>
                          <a:lnTo>
                            <a:pt x="0" y="37"/>
                          </a:lnTo>
                          <a:lnTo>
                            <a:pt x="17" y="1"/>
                          </a:lnTo>
                          <a:lnTo>
                            <a:pt x="19" y="0"/>
                          </a:lnTo>
                          <a:close/>
                        </a:path>
                      </a:pathLst>
                    </a:custGeom>
                    <a:solidFill>
                      <a:srgbClr val="000000"/>
                    </a:solidFill>
                    <a:ln w="9525">
                      <a:noFill/>
                      <a:round/>
                      <a:headEnd/>
                      <a:tailEnd/>
                    </a:ln>
                  </p:spPr>
                  <p:txBody>
                    <a:bodyPr/>
                    <a:lstStyle/>
                    <a:p>
                      <a:endParaRPr lang="en-US"/>
                    </a:p>
                  </p:txBody>
                </p:sp>
                <p:sp>
                  <p:nvSpPr>
                    <p:cNvPr id="23548" name="Freeform 223"/>
                    <p:cNvSpPr>
                      <a:spLocks/>
                    </p:cNvSpPr>
                    <p:nvPr/>
                  </p:nvSpPr>
                  <p:spPr bwMode="auto">
                    <a:xfrm>
                      <a:off x="2861" y="2037"/>
                      <a:ext cx="21" cy="34"/>
                    </a:xfrm>
                    <a:custGeom>
                      <a:avLst/>
                      <a:gdLst>
                        <a:gd name="T0" fmla="*/ 21 w 21"/>
                        <a:gd name="T1" fmla="*/ 0 h 34"/>
                        <a:gd name="T2" fmla="*/ 0 w 21"/>
                        <a:gd name="T3" fmla="*/ 34 h 34"/>
                        <a:gd name="T4" fmla="*/ 19 w 21"/>
                        <a:gd name="T5" fmla="*/ 0 h 34"/>
                        <a:gd name="T6" fmla="*/ 21 w 21"/>
                        <a:gd name="T7" fmla="*/ 0 h 34"/>
                        <a:gd name="T8" fmla="*/ 0 60000 65536"/>
                        <a:gd name="T9" fmla="*/ 0 60000 65536"/>
                        <a:gd name="T10" fmla="*/ 0 60000 65536"/>
                        <a:gd name="T11" fmla="*/ 0 60000 65536"/>
                        <a:gd name="T12" fmla="*/ 0 w 21"/>
                        <a:gd name="T13" fmla="*/ 0 h 34"/>
                        <a:gd name="T14" fmla="*/ 21 w 21"/>
                        <a:gd name="T15" fmla="*/ 34 h 34"/>
                      </a:gdLst>
                      <a:ahLst/>
                      <a:cxnLst>
                        <a:cxn ang="T8">
                          <a:pos x="T0" y="T1"/>
                        </a:cxn>
                        <a:cxn ang="T9">
                          <a:pos x="T2" y="T3"/>
                        </a:cxn>
                        <a:cxn ang="T10">
                          <a:pos x="T4" y="T5"/>
                        </a:cxn>
                        <a:cxn ang="T11">
                          <a:pos x="T6" y="T7"/>
                        </a:cxn>
                      </a:cxnLst>
                      <a:rect l="T12" t="T13" r="T14" b="T15"/>
                      <a:pathLst>
                        <a:path w="21" h="34">
                          <a:moveTo>
                            <a:pt x="21" y="0"/>
                          </a:moveTo>
                          <a:lnTo>
                            <a:pt x="0" y="34"/>
                          </a:lnTo>
                          <a:lnTo>
                            <a:pt x="19" y="0"/>
                          </a:lnTo>
                          <a:lnTo>
                            <a:pt x="21" y="0"/>
                          </a:lnTo>
                          <a:close/>
                        </a:path>
                      </a:pathLst>
                    </a:custGeom>
                    <a:solidFill>
                      <a:srgbClr val="000000"/>
                    </a:solidFill>
                    <a:ln w="9525">
                      <a:noFill/>
                      <a:round/>
                      <a:headEnd/>
                      <a:tailEnd/>
                    </a:ln>
                  </p:spPr>
                  <p:txBody>
                    <a:bodyPr/>
                    <a:lstStyle/>
                    <a:p>
                      <a:endParaRPr lang="en-US"/>
                    </a:p>
                  </p:txBody>
                </p:sp>
                <p:sp>
                  <p:nvSpPr>
                    <p:cNvPr id="23549" name="Freeform 224"/>
                    <p:cNvSpPr>
                      <a:spLocks/>
                    </p:cNvSpPr>
                    <p:nvPr/>
                  </p:nvSpPr>
                  <p:spPr bwMode="auto">
                    <a:xfrm>
                      <a:off x="2945" y="2026"/>
                      <a:ext cx="15" cy="25"/>
                    </a:xfrm>
                    <a:custGeom>
                      <a:avLst/>
                      <a:gdLst>
                        <a:gd name="T0" fmla="*/ 15 w 15"/>
                        <a:gd name="T1" fmla="*/ 0 h 25"/>
                        <a:gd name="T2" fmla="*/ 0 w 15"/>
                        <a:gd name="T3" fmla="*/ 25 h 25"/>
                        <a:gd name="T4" fmla="*/ 14 w 15"/>
                        <a:gd name="T5" fmla="*/ 1 h 25"/>
                        <a:gd name="T6" fmla="*/ 15 w 15"/>
                        <a:gd name="T7" fmla="*/ 0 h 25"/>
                        <a:gd name="T8" fmla="*/ 0 60000 65536"/>
                        <a:gd name="T9" fmla="*/ 0 60000 65536"/>
                        <a:gd name="T10" fmla="*/ 0 60000 65536"/>
                        <a:gd name="T11" fmla="*/ 0 60000 65536"/>
                        <a:gd name="T12" fmla="*/ 0 w 15"/>
                        <a:gd name="T13" fmla="*/ 0 h 25"/>
                        <a:gd name="T14" fmla="*/ 15 w 15"/>
                        <a:gd name="T15" fmla="*/ 25 h 25"/>
                      </a:gdLst>
                      <a:ahLst/>
                      <a:cxnLst>
                        <a:cxn ang="T8">
                          <a:pos x="T0" y="T1"/>
                        </a:cxn>
                        <a:cxn ang="T9">
                          <a:pos x="T2" y="T3"/>
                        </a:cxn>
                        <a:cxn ang="T10">
                          <a:pos x="T4" y="T5"/>
                        </a:cxn>
                        <a:cxn ang="T11">
                          <a:pos x="T6" y="T7"/>
                        </a:cxn>
                      </a:cxnLst>
                      <a:rect l="T12" t="T13" r="T14" b="T15"/>
                      <a:pathLst>
                        <a:path w="15" h="25">
                          <a:moveTo>
                            <a:pt x="15" y="0"/>
                          </a:moveTo>
                          <a:lnTo>
                            <a:pt x="0" y="25"/>
                          </a:lnTo>
                          <a:lnTo>
                            <a:pt x="14" y="1"/>
                          </a:lnTo>
                          <a:lnTo>
                            <a:pt x="15" y="0"/>
                          </a:lnTo>
                          <a:close/>
                        </a:path>
                      </a:pathLst>
                    </a:custGeom>
                    <a:solidFill>
                      <a:srgbClr val="000000"/>
                    </a:solidFill>
                    <a:ln w="9525">
                      <a:noFill/>
                      <a:round/>
                      <a:headEnd/>
                      <a:tailEnd/>
                    </a:ln>
                  </p:spPr>
                  <p:txBody>
                    <a:bodyPr/>
                    <a:lstStyle/>
                    <a:p>
                      <a:endParaRPr lang="en-US"/>
                    </a:p>
                  </p:txBody>
                </p:sp>
                <p:sp>
                  <p:nvSpPr>
                    <p:cNvPr id="23550" name="Freeform 225"/>
                    <p:cNvSpPr>
                      <a:spLocks/>
                    </p:cNvSpPr>
                    <p:nvPr/>
                  </p:nvSpPr>
                  <p:spPr bwMode="auto">
                    <a:xfrm>
                      <a:off x="2905" y="1946"/>
                      <a:ext cx="15" cy="25"/>
                    </a:xfrm>
                    <a:custGeom>
                      <a:avLst/>
                      <a:gdLst>
                        <a:gd name="T0" fmla="*/ 15 w 15"/>
                        <a:gd name="T1" fmla="*/ 0 h 25"/>
                        <a:gd name="T2" fmla="*/ 0 w 15"/>
                        <a:gd name="T3" fmla="*/ 25 h 25"/>
                        <a:gd name="T4" fmla="*/ 14 w 15"/>
                        <a:gd name="T5" fmla="*/ 0 h 25"/>
                        <a:gd name="T6" fmla="*/ 15 w 15"/>
                        <a:gd name="T7" fmla="*/ 0 h 25"/>
                        <a:gd name="T8" fmla="*/ 0 60000 65536"/>
                        <a:gd name="T9" fmla="*/ 0 60000 65536"/>
                        <a:gd name="T10" fmla="*/ 0 60000 65536"/>
                        <a:gd name="T11" fmla="*/ 0 60000 65536"/>
                        <a:gd name="T12" fmla="*/ 0 w 15"/>
                        <a:gd name="T13" fmla="*/ 0 h 25"/>
                        <a:gd name="T14" fmla="*/ 15 w 15"/>
                        <a:gd name="T15" fmla="*/ 25 h 25"/>
                      </a:gdLst>
                      <a:ahLst/>
                      <a:cxnLst>
                        <a:cxn ang="T8">
                          <a:pos x="T0" y="T1"/>
                        </a:cxn>
                        <a:cxn ang="T9">
                          <a:pos x="T2" y="T3"/>
                        </a:cxn>
                        <a:cxn ang="T10">
                          <a:pos x="T4" y="T5"/>
                        </a:cxn>
                        <a:cxn ang="T11">
                          <a:pos x="T6" y="T7"/>
                        </a:cxn>
                      </a:cxnLst>
                      <a:rect l="T12" t="T13" r="T14" b="T15"/>
                      <a:pathLst>
                        <a:path w="15" h="25">
                          <a:moveTo>
                            <a:pt x="15" y="0"/>
                          </a:moveTo>
                          <a:lnTo>
                            <a:pt x="0" y="25"/>
                          </a:lnTo>
                          <a:lnTo>
                            <a:pt x="14" y="0"/>
                          </a:lnTo>
                          <a:lnTo>
                            <a:pt x="15" y="0"/>
                          </a:lnTo>
                          <a:close/>
                        </a:path>
                      </a:pathLst>
                    </a:custGeom>
                    <a:solidFill>
                      <a:srgbClr val="000000"/>
                    </a:solidFill>
                    <a:ln w="9525">
                      <a:noFill/>
                      <a:round/>
                      <a:headEnd/>
                      <a:tailEnd/>
                    </a:ln>
                  </p:spPr>
                  <p:txBody>
                    <a:bodyPr/>
                    <a:lstStyle/>
                    <a:p>
                      <a:endParaRPr lang="en-US"/>
                    </a:p>
                  </p:txBody>
                </p:sp>
                <p:sp>
                  <p:nvSpPr>
                    <p:cNvPr id="23551" name="Freeform 226"/>
                    <p:cNvSpPr>
                      <a:spLocks/>
                    </p:cNvSpPr>
                    <p:nvPr/>
                  </p:nvSpPr>
                  <p:spPr bwMode="auto">
                    <a:xfrm>
                      <a:off x="2798" y="1821"/>
                      <a:ext cx="46" cy="324"/>
                    </a:xfrm>
                    <a:custGeom>
                      <a:avLst/>
                      <a:gdLst>
                        <a:gd name="T0" fmla="*/ 0 w 209"/>
                        <a:gd name="T1" fmla="*/ 0 h 1266"/>
                        <a:gd name="T2" fmla="*/ 0 w 209"/>
                        <a:gd name="T3" fmla="*/ 0 h 1266"/>
                        <a:gd name="T4" fmla="*/ 0 w 209"/>
                        <a:gd name="T5" fmla="*/ 0 h 1266"/>
                        <a:gd name="T6" fmla="*/ 0 60000 65536"/>
                        <a:gd name="T7" fmla="*/ 0 60000 65536"/>
                        <a:gd name="T8" fmla="*/ 0 60000 65536"/>
                        <a:gd name="T9" fmla="*/ 0 w 209"/>
                        <a:gd name="T10" fmla="*/ 0 h 1266"/>
                        <a:gd name="T11" fmla="*/ 209 w 209"/>
                        <a:gd name="T12" fmla="*/ 1266 h 1266"/>
                      </a:gdLst>
                      <a:ahLst/>
                      <a:cxnLst>
                        <a:cxn ang="T6">
                          <a:pos x="T0" y="T1"/>
                        </a:cxn>
                        <a:cxn ang="T7">
                          <a:pos x="T2" y="T3"/>
                        </a:cxn>
                        <a:cxn ang="T8">
                          <a:pos x="T4" y="T5"/>
                        </a:cxn>
                      </a:cxnLst>
                      <a:rect l="T9" t="T10" r="T11" b="T12"/>
                      <a:pathLst>
                        <a:path w="209" h="1266">
                          <a:moveTo>
                            <a:pt x="0" y="0"/>
                          </a:moveTo>
                          <a:cubicBezTo>
                            <a:pt x="185" y="416"/>
                            <a:pt x="209" y="858"/>
                            <a:pt x="70" y="1266"/>
                          </a:cubicBezTo>
                          <a:cubicBezTo>
                            <a:pt x="167" y="815"/>
                            <a:pt x="142" y="362"/>
                            <a:pt x="0" y="0"/>
                          </a:cubicBezTo>
                        </a:path>
                      </a:pathLst>
                    </a:custGeom>
                    <a:solidFill>
                      <a:srgbClr val="000000"/>
                    </a:solidFill>
                    <a:ln w="0">
                      <a:solidFill>
                        <a:srgbClr val="000000"/>
                      </a:solidFill>
                      <a:round/>
                      <a:headEnd/>
                      <a:tailEnd/>
                    </a:ln>
                  </p:spPr>
                  <p:txBody>
                    <a:bodyPr/>
                    <a:lstStyle/>
                    <a:p>
                      <a:endParaRPr lang="en-US"/>
                    </a:p>
                  </p:txBody>
                </p:sp>
                <p:sp>
                  <p:nvSpPr>
                    <p:cNvPr id="23552" name="Freeform 227"/>
                    <p:cNvSpPr>
                      <a:spLocks/>
                    </p:cNvSpPr>
                    <p:nvPr/>
                  </p:nvSpPr>
                  <p:spPr bwMode="auto">
                    <a:xfrm>
                      <a:off x="2937" y="1788"/>
                      <a:ext cx="43" cy="381"/>
                    </a:xfrm>
                    <a:custGeom>
                      <a:avLst/>
                      <a:gdLst>
                        <a:gd name="T0" fmla="*/ 0 w 196"/>
                        <a:gd name="T1" fmla="*/ 0 h 1489"/>
                        <a:gd name="T2" fmla="*/ 0 w 196"/>
                        <a:gd name="T3" fmla="*/ 0 h 1489"/>
                        <a:gd name="T4" fmla="*/ 0 w 196"/>
                        <a:gd name="T5" fmla="*/ 0 h 1489"/>
                        <a:gd name="T6" fmla="*/ 0 60000 65536"/>
                        <a:gd name="T7" fmla="*/ 0 60000 65536"/>
                        <a:gd name="T8" fmla="*/ 0 60000 65536"/>
                        <a:gd name="T9" fmla="*/ 0 w 196"/>
                        <a:gd name="T10" fmla="*/ 0 h 1489"/>
                        <a:gd name="T11" fmla="*/ 196 w 196"/>
                        <a:gd name="T12" fmla="*/ 1489 h 1489"/>
                      </a:gdLst>
                      <a:ahLst/>
                      <a:cxnLst>
                        <a:cxn ang="T6">
                          <a:pos x="T0" y="T1"/>
                        </a:cxn>
                        <a:cxn ang="T7">
                          <a:pos x="T2" y="T3"/>
                        </a:cxn>
                        <a:cxn ang="T8">
                          <a:pos x="T4" y="T5"/>
                        </a:cxn>
                      </a:cxnLst>
                      <a:rect l="T9" t="T10" r="T11" b="T12"/>
                      <a:pathLst>
                        <a:path w="196" h="1489">
                          <a:moveTo>
                            <a:pt x="0" y="0"/>
                          </a:moveTo>
                          <a:cubicBezTo>
                            <a:pt x="183" y="470"/>
                            <a:pt x="196" y="1008"/>
                            <a:pt x="33" y="1489"/>
                          </a:cubicBezTo>
                          <a:cubicBezTo>
                            <a:pt x="158" y="1001"/>
                            <a:pt x="147" y="479"/>
                            <a:pt x="0" y="0"/>
                          </a:cubicBezTo>
                        </a:path>
                      </a:pathLst>
                    </a:custGeom>
                    <a:solidFill>
                      <a:srgbClr val="000000"/>
                    </a:solidFill>
                    <a:ln w="0">
                      <a:solidFill>
                        <a:srgbClr val="000000"/>
                      </a:solidFill>
                      <a:round/>
                      <a:headEnd/>
                      <a:tailEnd/>
                    </a:ln>
                  </p:spPr>
                  <p:txBody>
                    <a:bodyPr/>
                    <a:lstStyle/>
                    <a:p>
                      <a:endParaRPr lang="en-US"/>
                    </a:p>
                  </p:txBody>
                </p:sp>
                <p:sp>
                  <p:nvSpPr>
                    <p:cNvPr id="23553" name="Freeform 228"/>
                    <p:cNvSpPr>
                      <a:spLocks/>
                    </p:cNvSpPr>
                    <p:nvPr/>
                  </p:nvSpPr>
                  <p:spPr bwMode="auto">
                    <a:xfrm>
                      <a:off x="2823" y="2023"/>
                      <a:ext cx="143" cy="55"/>
                    </a:xfrm>
                    <a:custGeom>
                      <a:avLst/>
                      <a:gdLst>
                        <a:gd name="T0" fmla="*/ 0 w 143"/>
                        <a:gd name="T1" fmla="*/ 48 h 55"/>
                        <a:gd name="T2" fmla="*/ 18 w 143"/>
                        <a:gd name="T3" fmla="*/ 18 h 55"/>
                        <a:gd name="T4" fmla="*/ 41 w 143"/>
                        <a:gd name="T5" fmla="*/ 48 h 55"/>
                        <a:gd name="T6" fmla="*/ 60 w 143"/>
                        <a:gd name="T7" fmla="*/ 18 h 55"/>
                        <a:gd name="T8" fmla="*/ 80 w 143"/>
                        <a:gd name="T9" fmla="*/ 42 h 55"/>
                        <a:gd name="T10" fmla="*/ 103 w 143"/>
                        <a:gd name="T11" fmla="*/ 4 h 55"/>
                        <a:gd name="T12" fmla="*/ 122 w 143"/>
                        <a:gd name="T13" fmla="*/ 31 h 55"/>
                        <a:gd name="T14" fmla="*/ 143 w 143"/>
                        <a:gd name="T15" fmla="*/ 0 h 55"/>
                        <a:gd name="T16" fmla="*/ 119 w 143"/>
                        <a:gd name="T17" fmla="*/ 45 h 55"/>
                        <a:gd name="T18" fmla="*/ 103 w 143"/>
                        <a:gd name="T19" fmla="*/ 11 h 55"/>
                        <a:gd name="T20" fmla="*/ 80 w 143"/>
                        <a:gd name="T21" fmla="*/ 52 h 55"/>
                        <a:gd name="T22" fmla="*/ 60 w 143"/>
                        <a:gd name="T23" fmla="*/ 25 h 55"/>
                        <a:gd name="T24" fmla="*/ 41 w 143"/>
                        <a:gd name="T25" fmla="*/ 55 h 55"/>
                        <a:gd name="T26" fmla="*/ 18 w 143"/>
                        <a:gd name="T27" fmla="*/ 25 h 55"/>
                        <a:gd name="T28" fmla="*/ 0 w 143"/>
                        <a:gd name="T29" fmla="*/ 48 h 5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3"/>
                        <a:gd name="T46" fmla="*/ 0 h 55"/>
                        <a:gd name="T47" fmla="*/ 143 w 143"/>
                        <a:gd name="T48" fmla="*/ 55 h 5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3" h="55">
                          <a:moveTo>
                            <a:pt x="0" y="48"/>
                          </a:moveTo>
                          <a:lnTo>
                            <a:pt x="18" y="18"/>
                          </a:lnTo>
                          <a:lnTo>
                            <a:pt x="41" y="48"/>
                          </a:lnTo>
                          <a:lnTo>
                            <a:pt x="60" y="18"/>
                          </a:lnTo>
                          <a:lnTo>
                            <a:pt x="80" y="42"/>
                          </a:lnTo>
                          <a:lnTo>
                            <a:pt x="103" y="4"/>
                          </a:lnTo>
                          <a:lnTo>
                            <a:pt x="122" y="31"/>
                          </a:lnTo>
                          <a:lnTo>
                            <a:pt x="143" y="0"/>
                          </a:lnTo>
                          <a:lnTo>
                            <a:pt x="119" y="45"/>
                          </a:lnTo>
                          <a:lnTo>
                            <a:pt x="103" y="11"/>
                          </a:lnTo>
                          <a:lnTo>
                            <a:pt x="80" y="52"/>
                          </a:lnTo>
                          <a:lnTo>
                            <a:pt x="60" y="25"/>
                          </a:lnTo>
                          <a:lnTo>
                            <a:pt x="41" y="55"/>
                          </a:lnTo>
                          <a:lnTo>
                            <a:pt x="18" y="25"/>
                          </a:lnTo>
                          <a:lnTo>
                            <a:pt x="0" y="48"/>
                          </a:lnTo>
                          <a:close/>
                        </a:path>
                      </a:pathLst>
                    </a:custGeom>
                    <a:solidFill>
                      <a:srgbClr val="000000"/>
                    </a:solidFill>
                    <a:ln w="9525">
                      <a:noFill/>
                      <a:round/>
                      <a:headEnd/>
                      <a:tailEnd/>
                    </a:ln>
                  </p:spPr>
                  <p:txBody>
                    <a:bodyPr/>
                    <a:lstStyle/>
                    <a:p>
                      <a:endParaRPr lang="en-US"/>
                    </a:p>
                  </p:txBody>
                </p:sp>
                <p:sp>
                  <p:nvSpPr>
                    <p:cNvPr id="23554" name="Freeform 229"/>
                    <p:cNvSpPr>
                      <a:spLocks/>
                    </p:cNvSpPr>
                    <p:nvPr/>
                  </p:nvSpPr>
                  <p:spPr bwMode="auto">
                    <a:xfrm>
                      <a:off x="2823" y="2054"/>
                      <a:ext cx="143" cy="56"/>
                    </a:xfrm>
                    <a:custGeom>
                      <a:avLst/>
                      <a:gdLst>
                        <a:gd name="T0" fmla="*/ 0 w 143"/>
                        <a:gd name="T1" fmla="*/ 49 h 56"/>
                        <a:gd name="T2" fmla="*/ 18 w 143"/>
                        <a:gd name="T3" fmla="*/ 18 h 56"/>
                        <a:gd name="T4" fmla="*/ 41 w 143"/>
                        <a:gd name="T5" fmla="*/ 49 h 56"/>
                        <a:gd name="T6" fmla="*/ 60 w 143"/>
                        <a:gd name="T7" fmla="*/ 18 h 56"/>
                        <a:gd name="T8" fmla="*/ 80 w 143"/>
                        <a:gd name="T9" fmla="*/ 42 h 56"/>
                        <a:gd name="T10" fmla="*/ 103 w 143"/>
                        <a:gd name="T11" fmla="*/ 5 h 56"/>
                        <a:gd name="T12" fmla="*/ 122 w 143"/>
                        <a:gd name="T13" fmla="*/ 32 h 56"/>
                        <a:gd name="T14" fmla="*/ 143 w 143"/>
                        <a:gd name="T15" fmla="*/ 0 h 56"/>
                        <a:gd name="T16" fmla="*/ 119 w 143"/>
                        <a:gd name="T17" fmla="*/ 45 h 56"/>
                        <a:gd name="T18" fmla="*/ 103 w 143"/>
                        <a:gd name="T19" fmla="*/ 11 h 56"/>
                        <a:gd name="T20" fmla="*/ 80 w 143"/>
                        <a:gd name="T21" fmla="*/ 52 h 56"/>
                        <a:gd name="T22" fmla="*/ 60 w 143"/>
                        <a:gd name="T23" fmla="*/ 25 h 56"/>
                        <a:gd name="T24" fmla="*/ 41 w 143"/>
                        <a:gd name="T25" fmla="*/ 56 h 56"/>
                        <a:gd name="T26" fmla="*/ 18 w 143"/>
                        <a:gd name="T27" fmla="*/ 25 h 56"/>
                        <a:gd name="T28" fmla="*/ 0 w 143"/>
                        <a:gd name="T29" fmla="*/ 49 h 5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3"/>
                        <a:gd name="T46" fmla="*/ 0 h 56"/>
                        <a:gd name="T47" fmla="*/ 143 w 143"/>
                        <a:gd name="T48" fmla="*/ 56 h 5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3" h="56">
                          <a:moveTo>
                            <a:pt x="0" y="49"/>
                          </a:moveTo>
                          <a:lnTo>
                            <a:pt x="18" y="18"/>
                          </a:lnTo>
                          <a:lnTo>
                            <a:pt x="41" y="49"/>
                          </a:lnTo>
                          <a:lnTo>
                            <a:pt x="60" y="18"/>
                          </a:lnTo>
                          <a:lnTo>
                            <a:pt x="80" y="42"/>
                          </a:lnTo>
                          <a:lnTo>
                            <a:pt x="103" y="5"/>
                          </a:lnTo>
                          <a:lnTo>
                            <a:pt x="122" y="32"/>
                          </a:lnTo>
                          <a:lnTo>
                            <a:pt x="143" y="0"/>
                          </a:lnTo>
                          <a:lnTo>
                            <a:pt x="119" y="45"/>
                          </a:lnTo>
                          <a:lnTo>
                            <a:pt x="103" y="11"/>
                          </a:lnTo>
                          <a:lnTo>
                            <a:pt x="80" y="52"/>
                          </a:lnTo>
                          <a:lnTo>
                            <a:pt x="60" y="25"/>
                          </a:lnTo>
                          <a:lnTo>
                            <a:pt x="41" y="56"/>
                          </a:lnTo>
                          <a:lnTo>
                            <a:pt x="18" y="25"/>
                          </a:lnTo>
                          <a:lnTo>
                            <a:pt x="0" y="49"/>
                          </a:lnTo>
                          <a:close/>
                        </a:path>
                      </a:pathLst>
                    </a:custGeom>
                    <a:solidFill>
                      <a:srgbClr val="000000"/>
                    </a:solidFill>
                    <a:ln w="9525">
                      <a:noFill/>
                      <a:round/>
                      <a:headEnd/>
                      <a:tailEnd/>
                    </a:ln>
                  </p:spPr>
                  <p:txBody>
                    <a:bodyPr/>
                    <a:lstStyle/>
                    <a:p>
                      <a:endParaRPr lang="en-US"/>
                    </a:p>
                  </p:txBody>
                </p:sp>
                <p:sp>
                  <p:nvSpPr>
                    <p:cNvPr id="23555" name="Freeform 230"/>
                    <p:cNvSpPr>
                      <a:spLocks/>
                    </p:cNvSpPr>
                    <p:nvPr/>
                  </p:nvSpPr>
                  <p:spPr bwMode="auto">
                    <a:xfrm>
                      <a:off x="2825" y="1885"/>
                      <a:ext cx="136" cy="56"/>
                    </a:xfrm>
                    <a:custGeom>
                      <a:avLst/>
                      <a:gdLst>
                        <a:gd name="T0" fmla="*/ 0 w 136"/>
                        <a:gd name="T1" fmla="*/ 49 h 56"/>
                        <a:gd name="T2" fmla="*/ 17 w 136"/>
                        <a:gd name="T3" fmla="*/ 18 h 56"/>
                        <a:gd name="T4" fmla="*/ 39 w 136"/>
                        <a:gd name="T5" fmla="*/ 49 h 56"/>
                        <a:gd name="T6" fmla="*/ 57 w 136"/>
                        <a:gd name="T7" fmla="*/ 18 h 56"/>
                        <a:gd name="T8" fmla="*/ 76 w 136"/>
                        <a:gd name="T9" fmla="*/ 42 h 56"/>
                        <a:gd name="T10" fmla="*/ 98 w 136"/>
                        <a:gd name="T11" fmla="*/ 5 h 56"/>
                        <a:gd name="T12" fmla="*/ 116 w 136"/>
                        <a:gd name="T13" fmla="*/ 32 h 56"/>
                        <a:gd name="T14" fmla="*/ 136 w 136"/>
                        <a:gd name="T15" fmla="*/ 0 h 56"/>
                        <a:gd name="T16" fmla="*/ 113 w 136"/>
                        <a:gd name="T17" fmla="*/ 45 h 56"/>
                        <a:gd name="T18" fmla="*/ 98 w 136"/>
                        <a:gd name="T19" fmla="*/ 11 h 56"/>
                        <a:gd name="T20" fmla="*/ 76 w 136"/>
                        <a:gd name="T21" fmla="*/ 52 h 56"/>
                        <a:gd name="T22" fmla="*/ 57 w 136"/>
                        <a:gd name="T23" fmla="*/ 25 h 56"/>
                        <a:gd name="T24" fmla="*/ 39 w 136"/>
                        <a:gd name="T25" fmla="*/ 56 h 56"/>
                        <a:gd name="T26" fmla="*/ 17 w 136"/>
                        <a:gd name="T27" fmla="*/ 25 h 56"/>
                        <a:gd name="T28" fmla="*/ 0 w 136"/>
                        <a:gd name="T29" fmla="*/ 49 h 5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56"/>
                        <a:gd name="T47" fmla="*/ 136 w 136"/>
                        <a:gd name="T48" fmla="*/ 56 h 5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56">
                          <a:moveTo>
                            <a:pt x="0" y="49"/>
                          </a:moveTo>
                          <a:lnTo>
                            <a:pt x="17" y="18"/>
                          </a:lnTo>
                          <a:lnTo>
                            <a:pt x="39" y="49"/>
                          </a:lnTo>
                          <a:lnTo>
                            <a:pt x="57" y="18"/>
                          </a:lnTo>
                          <a:lnTo>
                            <a:pt x="76" y="42"/>
                          </a:lnTo>
                          <a:lnTo>
                            <a:pt x="98" y="5"/>
                          </a:lnTo>
                          <a:lnTo>
                            <a:pt x="116" y="32"/>
                          </a:lnTo>
                          <a:lnTo>
                            <a:pt x="136" y="0"/>
                          </a:lnTo>
                          <a:lnTo>
                            <a:pt x="113" y="45"/>
                          </a:lnTo>
                          <a:lnTo>
                            <a:pt x="98" y="11"/>
                          </a:lnTo>
                          <a:lnTo>
                            <a:pt x="76" y="52"/>
                          </a:lnTo>
                          <a:lnTo>
                            <a:pt x="57" y="25"/>
                          </a:lnTo>
                          <a:lnTo>
                            <a:pt x="39" y="56"/>
                          </a:lnTo>
                          <a:lnTo>
                            <a:pt x="17" y="25"/>
                          </a:lnTo>
                          <a:lnTo>
                            <a:pt x="0" y="49"/>
                          </a:lnTo>
                          <a:close/>
                        </a:path>
                      </a:pathLst>
                    </a:custGeom>
                    <a:solidFill>
                      <a:srgbClr val="000000"/>
                    </a:solidFill>
                    <a:ln w="9525">
                      <a:noFill/>
                      <a:round/>
                      <a:headEnd/>
                      <a:tailEnd/>
                    </a:ln>
                  </p:spPr>
                  <p:txBody>
                    <a:bodyPr/>
                    <a:lstStyle/>
                    <a:p>
                      <a:endParaRPr lang="en-US"/>
                    </a:p>
                  </p:txBody>
                </p:sp>
                <p:sp>
                  <p:nvSpPr>
                    <p:cNvPr id="23556" name="Freeform 231"/>
                    <p:cNvSpPr>
                      <a:spLocks/>
                    </p:cNvSpPr>
                    <p:nvPr/>
                  </p:nvSpPr>
                  <p:spPr bwMode="auto">
                    <a:xfrm>
                      <a:off x="2828" y="1917"/>
                      <a:ext cx="136" cy="55"/>
                    </a:xfrm>
                    <a:custGeom>
                      <a:avLst/>
                      <a:gdLst>
                        <a:gd name="T0" fmla="*/ 0 w 136"/>
                        <a:gd name="T1" fmla="*/ 48 h 55"/>
                        <a:gd name="T2" fmla="*/ 17 w 136"/>
                        <a:gd name="T3" fmla="*/ 18 h 55"/>
                        <a:gd name="T4" fmla="*/ 39 w 136"/>
                        <a:gd name="T5" fmla="*/ 48 h 55"/>
                        <a:gd name="T6" fmla="*/ 57 w 136"/>
                        <a:gd name="T7" fmla="*/ 18 h 55"/>
                        <a:gd name="T8" fmla="*/ 76 w 136"/>
                        <a:gd name="T9" fmla="*/ 41 h 55"/>
                        <a:gd name="T10" fmla="*/ 98 w 136"/>
                        <a:gd name="T11" fmla="*/ 4 h 55"/>
                        <a:gd name="T12" fmla="*/ 116 w 136"/>
                        <a:gd name="T13" fmla="*/ 31 h 55"/>
                        <a:gd name="T14" fmla="*/ 136 w 136"/>
                        <a:gd name="T15" fmla="*/ 0 h 55"/>
                        <a:gd name="T16" fmla="*/ 113 w 136"/>
                        <a:gd name="T17" fmla="*/ 45 h 55"/>
                        <a:gd name="T18" fmla="*/ 98 w 136"/>
                        <a:gd name="T19" fmla="*/ 11 h 55"/>
                        <a:gd name="T20" fmla="*/ 76 w 136"/>
                        <a:gd name="T21" fmla="*/ 51 h 55"/>
                        <a:gd name="T22" fmla="*/ 57 w 136"/>
                        <a:gd name="T23" fmla="*/ 24 h 55"/>
                        <a:gd name="T24" fmla="*/ 39 w 136"/>
                        <a:gd name="T25" fmla="*/ 55 h 55"/>
                        <a:gd name="T26" fmla="*/ 17 w 136"/>
                        <a:gd name="T27" fmla="*/ 24 h 55"/>
                        <a:gd name="T28" fmla="*/ 0 w 136"/>
                        <a:gd name="T29" fmla="*/ 48 h 5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55"/>
                        <a:gd name="T47" fmla="*/ 136 w 136"/>
                        <a:gd name="T48" fmla="*/ 55 h 5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55">
                          <a:moveTo>
                            <a:pt x="0" y="48"/>
                          </a:moveTo>
                          <a:lnTo>
                            <a:pt x="17" y="18"/>
                          </a:lnTo>
                          <a:lnTo>
                            <a:pt x="39" y="48"/>
                          </a:lnTo>
                          <a:lnTo>
                            <a:pt x="57" y="18"/>
                          </a:lnTo>
                          <a:lnTo>
                            <a:pt x="76" y="41"/>
                          </a:lnTo>
                          <a:lnTo>
                            <a:pt x="98" y="4"/>
                          </a:lnTo>
                          <a:lnTo>
                            <a:pt x="116" y="31"/>
                          </a:lnTo>
                          <a:lnTo>
                            <a:pt x="136" y="0"/>
                          </a:lnTo>
                          <a:lnTo>
                            <a:pt x="113" y="45"/>
                          </a:lnTo>
                          <a:lnTo>
                            <a:pt x="98" y="11"/>
                          </a:lnTo>
                          <a:lnTo>
                            <a:pt x="76" y="51"/>
                          </a:lnTo>
                          <a:lnTo>
                            <a:pt x="57" y="24"/>
                          </a:lnTo>
                          <a:lnTo>
                            <a:pt x="39" y="55"/>
                          </a:lnTo>
                          <a:lnTo>
                            <a:pt x="17" y="24"/>
                          </a:lnTo>
                          <a:lnTo>
                            <a:pt x="0" y="48"/>
                          </a:lnTo>
                          <a:close/>
                        </a:path>
                      </a:pathLst>
                    </a:custGeom>
                    <a:solidFill>
                      <a:srgbClr val="000000"/>
                    </a:solidFill>
                    <a:ln w="9525">
                      <a:noFill/>
                      <a:round/>
                      <a:headEnd/>
                      <a:tailEnd/>
                    </a:ln>
                  </p:spPr>
                  <p:txBody>
                    <a:bodyPr/>
                    <a:lstStyle/>
                    <a:p>
                      <a:endParaRPr lang="en-US"/>
                    </a:p>
                  </p:txBody>
                </p:sp>
                <p:sp>
                  <p:nvSpPr>
                    <p:cNvPr id="23557" name="Freeform 232"/>
                    <p:cNvSpPr>
                      <a:spLocks/>
                    </p:cNvSpPr>
                    <p:nvPr/>
                  </p:nvSpPr>
                  <p:spPr bwMode="auto">
                    <a:xfrm>
                      <a:off x="2921" y="2159"/>
                      <a:ext cx="66" cy="41"/>
                    </a:xfrm>
                    <a:custGeom>
                      <a:avLst/>
                      <a:gdLst>
                        <a:gd name="T0" fmla="*/ 0 w 308"/>
                        <a:gd name="T1" fmla="*/ 0 h 161"/>
                        <a:gd name="T2" fmla="*/ 0 w 308"/>
                        <a:gd name="T3" fmla="*/ 0 h 161"/>
                        <a:gd name="T4" fmla="*/ 0 w 308"/>
                        <a:gd name="T5" fmla="*/ 0 h 161"/>
                        <a:gd name="T6" fmla="*/ 0 w 308"/>
                        <a:gd name="T7" fmla="*/ 0 h 161"/>
                        <a:gd name="T8" fmla="*/ 0 w 308"/>
                        <a:gd name="T9" fmla="*/ 0 h 161"/>
                        <a:gd name="T10" fmla="*/ 0 w 308"/>
                        <a:gd name="T11" fmla="*/ 0 h 161"/>
                        <a:gd name="T12" fmla="*/ 0 w 308"/>
                        <a:gd name="T13" fmla="*/ 0 h 161"/>
                        <a:gd name="T14" fmla="*/ 0 w 308"/>
                        <a:gd name="T15" fmla="*/ 0 h 161"/>
                        <a:gd name="T16" fmla="*/ 0 w 308"/>
                        <a:gd name="T17" fmla="*/ 0 h 161"/>
                        <a:gd name="T18" fmla="*/ 0 w 308"/>
                        <a:gd name="T19" fmla="*/ 0 h 161"/>
                        <a:gd name="T20" fmla="*/ 0 w 308"/>
                        <a:gd name="T21" fmla="*/ 0 h 161"/>
                        <a:gd name="T22" fmla="*/ 0 w 308"/>
                        <a:gd name="T23" fmla="*/ 0 h 161"/>
                        <a:gd name="T24" fmla="*/ 0 w 308"/>
                        <a:gd name="T25" fmla="*/ 0 h 16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8"/>
                        <a:gd name="T40" fmla="*/ 0 h 161"/>
                        <a:gd name="T41" fmla="*/ 308 w 308"/>
                        <a:gd name="T42" fmla="*/ 161 h 16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8" h="161">
                          <a:moveTo>
                            <a:pt x="140" y="150"/>
                          </a:moveTo>
                          <a:cubicBezTo>
                            <a:pt x="125" y="152"/>
                            <a:pt x="112" y="154"/>
                            <a:pt x="100" y="154"/>
                          </a:cubicBezTo>
                          <a:cubicBezTo>
                            <a:pt x="65" y="154"/>
                            <a:pt x="32" y="141"/>
                            <a:pt x="27" y="127"/>
                          </a:cubicBezTo>
                          <a:cubicBezTo>
                            <a:pt x="22" y="117"/>
                            <a:pt x="33" y="105"/>
                            <a:pt x="48" y="99"/>
                          </a:cubicBezTo>
                          <a:cubicBezTo>
                            <a:pt x="85" y="84"/>
                            <a:pt x="149" y="99"/>
                            <a:pt x="211" y="93"/>
                          </a:cubicBezTo>
                          <a:cubicBezTo>
                            <a:pt x="245" y="90"/>
                            <a:pt x="278" y="81"/>
                            <a:pt x="266" y="69"/>
                          </a:cubicBezTo>
                          <a:cubicBezTo>
                            <a:pt x="248" y="50"/>
                            <a:pt x="125" y="23"/>
                            <a:pt x="308" y="2"/>
                          </a:cubicBezTo>
                          <a:cubicBezTo>
                            <a:pt x="214" y="0"/>
                            <a:pt x="180" y="21"/>
                            <a:pt x="194" y="36"/>
                          </a:cubicBezTo>
                          <a:cubicBezTo>
                            <a:pt x="203" y="46"/>
                            <a:pt x="231" y="54"/>
                            <a:pt x="237" y="61"/>
                          </a:cubicBezTo>
                          <a:cubicBezTo>
                            <a:pt x="245" y="70"/>
                            <a:pt x="214" y="78"/>
                            <a:pt x="185" y="81"/>
                          </a:cubicBezTo>
                          <a:cubicBezTo>
                            <a:pt x="131" y="87"/>
                            <a:pt x="84" y="78"/>
                            <a:pt x="49" y="87"/>
                          </a:cubicBezTo>
                          <a:cubicBezTo>
                            <a:pt x="21" y="94"/>
                            <a:pt x="0" y="112"/>
                            <a:pt x="6" y="126"/>
                          </a:cubicBezTo>
                          <a:cubicBezTo>
                            <a:pt x="18" y="150"/>
                            <a:pt x="119" y="161"/>
                            <a:pt x="140" y="150"/>
                          </a:cubicBezTo>
                        </a:path>
                      </a:pathLst>
                    </a:custGeom>
                    <a:solidFill>
                      <a:srgbClr val="000000"/>
                    </a:solidFill>
                    <a:ln w="0">
                      <a:solidFill>
                        <a:srgbClr val="000000"/>
                      </a:solidFill>
                      <a:round/>
                      <a:headEnd/>
                      <a:tailEnd/>
                    </a:ln>
                  </p:spPr>
                  <p:txBody>
                    <a:bodyPr/>
                    <a:lstStyle/>
                    <a:p>
                      <a:endParaRPr lang="en-US"/>
                    </a:p>
                  </p:txBody>
                </p:sp>
              </p:grpSp>
            </p:grpSp>
            <p:grpSp>
              <p:nvGrpSpPr>
                <p:cNvPr id="23419" name="Group 239"/>
                <p:cNvGrpSpPr>
                  <a:grpSpLocks/>
                </p:cNvGrpSpPr>
                <p:nvPr/>
              </p:nvGrpSpPr>
              <p:grpSpPr bwMode="auto">
                <a:xfrm>
                  <a:off x="1570" y="1592"/>
                  <a:ext cx="379" cy="234"/>
                  <a:chOff x="1570" y="1592"/>
                  <a:chExt cx="379" cy="234"/>
                </a:xfrm>
              </p:grpSpPr>
              <p:grpSp>
                <p:nvGrpSpPr>
                  <p:cNvPr id="23472" name="Group 237"/>
                  <p:cNvGrpSpPr>
                    <a:grpSpLocks/>
                  </p:cNvGrpSpPr>
                  <p:nvPr/>
                </p:nvGrpSpPr>
                <p:grpSpPr bwMode="auto">
                  <a:xfrm>
                    <a:off x="1570" y="1592"/>
                    <a:ext cx="379" cy="211"/>
                    <a:chOff x="1570" y="1592"/>
                    <a:chExt cx="379" cy="211"/>
                  </a:xfrm>
                </p:grpSpPr>
                <p:sp>
                  <p:nvSpPr>
                    <p:cNvPr id="23474" name="Freeform 235"/>
                    <p:cNvSpPr>
                      <a:spLocks noEditPoints="1"/>
                    </p:cNvSpPr>
                    <p:nvPr/>
                  </p:nvSpPr>
                  <p:spPr bwMode="auto">
                    <a:xfrm>
                      <a:off x="1570" y="1592"/>
                      <a:ext cx="379" cy="211"/>
                    </a:xfrm>
                    <a:custGeom>
                      <a:avLst/>
                      <a:gdLst>
                        <a:gd name="T0" fmla="*/ 0 w 3400"/>
                        <a:gd name="T1" fmla="*/ 0 h 2192"/>
                        <a:gd name="T2" fmla="*/ 0 w 3400"/>
                        <a:gd name="T3" fmla="*/ 0 h 2192"/>
                        <a:gd name="T4" fmla="*/ 0 w 3400"/>
                        <a:gd name="T5" fmla="*/ 0 h 2192"/>
                        <a:gd name="T6" fmla="*/ 0 w 3400"/>
                        <a:gd name="T7" fmla="*/ 0 h 2192"/>
                        <a:gd name="T8" fmla="*/ 0 w 3400"/>
                        <a:gd name="T9" fmla="*/ 0 h 2192"/>
                        <a:gd name="T10" fmla="*/ 0 w 3400"/>
                        <a:gd name="T11" fmla="*/ 0 h 2192"/>
                        <a:gd name="T12" fmla="*/ 0 w 3400"/>
                        <a:gd name="T13" fmla="*/ 0 h 2192"/>
                        <a:gd name="T14" fmla="*/ 0 w 3400"/>
                        <a:gd name="T15" fmla="*/ 0 h 2192"/>
                        <a:gd name="T16" fmla="*/ 0 w 3400"/>
                        <a:gd name="T17" fmla="*/ 0 h 2192"/>
                        <a:gd name="T18" fmla="*/ 0 w 3400"/>
                        <a:gd name="T19" fmla="*/ 0 h 2192"/>
                        <a:gd name="T20" fmla="*/ 0 w 3400"/>
                        <a:gd name="T21" fmla="*/ 0 h 2192"/>
                        <a:gd name="T22" fmla="*/ 0 w 3400"/>
                        <a:gd name="T23" fmla="*/ 0 h 2192"/>
                        <a:gd name="T24" fmla="*/ 0 w 3400"/>
                        <a:gd name="T25" fmla="*/ 0 h 2192"/>
                        <a:gd name="T26" fmla="*/ 0 w 3400"/>
                        <a:gd name="T27" fmla="*/ 0 h 219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400"/>
                        <a:gd name="T43" fmla="*/ 0 h 2192"/>
                        <a:gd name="T44" fmla="*/ 3400 w 3400"/>
                        <a:gd name="T45" fmla="*/ 2192 h 219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400" h="2192">
                          <a:moveTo>
                            <a:pt x="198" y="2176"/>
                          </a:moveTo>
                          <a:cubicBezTo>
                            <a:pt x="87" y="2176"/>
                            <a:pt x="0" y="1689"/>
                            <a:pt x="2" y="1088"/>
                          </a:cubicBezTo>
                          <a:cubicBezTo>
                            <a:pt x="4" y="487"/>
                            <a:pt x="93" y="0"/>
                            <a:pt x="204" y="3"/>
                          </a:cubicBezTo>
                          <a:cubicBezTo>
                            <a:pt x="204" y="3"/>
                            <a:pt x="204" y="3"/>
                            <a:pt x="204" y="3"/>
                          </a:cubicBezTo>
                          <a:cubicBezTo>
                            <a:pt x="312" y="3"/>
                            <a:pt x="400" y="490"/>
                            <a:pt x="398" y="1091"/>
                          </a:cubicBezTo>
                          <a:cubicBezTo>
                            <a:pt x="398" y="1692"/>
                            <a:pt x="307" y="2179"/>
                            <a:pt x="198" y="2176"/>
                          </a:cubicBezTo>
                          <a:close/>
                          <a:moveTo>
                            <a:pt x="3198" y="2192"/>
                          </a:moveTo>
                          <a:cubicBezTo>
                            <a:pt x="3307" y="2192"/>
                            <a:pt x="3398" y="1705"/>
                            <a:pt x="3400" y="1104"/>
                          </a:cubicBezTo>
                          <a:cubicBezTo>
                            <a:pt x="3400" y="503"/>
                            <a:pt x="3313" y="16"/>
                            <a:pt x="3204" y="16"/>
                          </a:cubicBezTo>
                          <a:cubicBezTo>
                            <a:pt x="3204" y="16"/>
                            <a:pt x="3204" y="16"/>
                            <a:pt x="3204" y="16"/>
                          </a:cubicBezTo>
                          <a:lnTo>
                            <a:pt x="204" y="3"/>
                          </a:lnTo>
                          <a:cubicBezTo>
                            <a:pt x="312" y="3"/>
                            <a:pt x="400" y="490"/>
                            <a:pt x="398" y="1091"/>
                          </a:cubicBezTo>
                          <a:cubicBezTo>
                            <a:pt x="398" y="1692"/>
                            <a:pt x="307" y="2179"/>
                            <a:pt x="198" y="2176"/>
                          </a:cubicBezTo>
                          <a:lnTo>
                            <a:pt x="3198" y="2192"/>
                          </a:lnTo>
                          <a:close/>
                        </a:path>
                      </a:pathLst>
                    </a:custGeom>
                    <a:solidFill>
                      <a:srgbClr val="FFCC99"/>
                    </a:solidFill>
                    <a:ln w="0">
                      <a:solidFill>
                        <a:srgbClr val="000000"/>
                      </a:solidFill>
                      <a:round/>
                      <a:headEnd/>
                      <a:tailEnd/>
                    </a:ln>
                  </p:spPr>
                  <p:txBody>
                    <a:bodyPr/>
                    <a:lstStyle/>
                    <a:p>
                      <a:endParaRPr lang="en-US"/>
                    </a:p>
                  </p:txBody>
                </p:sp>
                <p:sp>
                  <p:nvSpPr>
                    <p:cNvPr id="23475" name="Freeform 236"/>
                    <p:cNvSpPr>
                      <a:spLocks noEditPoints="1"/>
                    </p:cNvSpPr>
                    <p:nvPr/>
                  </p:nvSpPr>
                  <p:spPr bwMode="auto">
                    <a:xfrm>
                      <a:off x="1570" y="1592"/>
                      <a:ext cx="379" cy="211"/>
                    </a:xfrm>
                    <a:custGeom>
                      <a:avLst/>
                      <a:gdLst>
                        <a:gd name="T0" fmla="*/ 0 w 3400"/>
                        <a:gd name="T1" fmla="*/ 0 h 2192"/>
                        <a:gd name="T2" fmla="*/ 0 w 3400"/>
                        <a:gd name="T3" fmla="*/ 0 h 2192"/>
                        <a:gd name="T4" fmla="*/ 0 w 3400"/>
                        <a:gd name="T5" fmla="*/ 0 h 2192"/>
                        <a:gd name="T6" fmla="*/ 0 w 3400"/>
                        <a:gd name="T7" fmla="*/ 0 h 2192"/>
                        <a:gd name="T8" fmla="*/ 0 w 3400"/>
                        <a:gd name="T9" fmla="*/ 0 h 2192"/>
                        <a:gd name="T10" fmla="*/ 0 w 3400"/>
                        <a:gd name="T11" fmla="*/ 0 h 2192"/>
                        <a:gd name="T12" fmla="*/ 0 w 3400"/>
                        <a:gd name="T13" fmla="*/ 0 h 2192"/>
                        <a:gd name="T14" fmla="*/ 0 w 3400"/>
                        <a:gd name="T15" fmla="*/ 0 h 2192"/>
                        <a:gd name="T16" fmla="*/ 0 w 3400"/>
                        <a:gd name="T17" fmla="*/ 0 h 2192"/>
                        <a:gd name="T18" fmla="*/ 0 w 3400"/>
                        <a:gd name="T19" fmla="*/ 0 h 2192"/>
                        <a:gd name="T20" fmla="*/ 0 w 3400"/>
                        <a:gd name="T21" fmla="*/ 0 h 2192"/>
                        <a:gd name="T22" fmla="*/ 0 w 3400"/>
                        <a:gd name="T23" fmla="*/ 0 h 2192"/>
                        <a:gd name="T24" fmla="*/ 0 w 3400"/>
                        <a:gd name="T25" fmla="*/ 0 h 2192"/>
                        <a:gd name="T26" fmla="*/ 0 w 3400"/>
                        <a:gd name="T27" fmla="*/ 0 h 219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400"/>
                        <a:gd name="T43" fmla="*/ 0 h 2192"/>
                        <a:gd name="T44" fmla="*/ 3400 w 3400"/>
                        <a:gd name="T45" fmla="*/ 2192 h 219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400" h="2192">
                          <a:moveTo>
                            <a:pt x="198" y="2176"/>
                          </a:moveTo>
                          <a:cubicBezTo>
                            <a:pt x="87" y="2176"/>
                            <a:pt x="0" y="1689"/>
                            <a:pt x="2" y="1088"/>
                          </a:cubicBezTo>
                          <a:cubicBezTo>
                            <a:pt x="4" y="487"/>
                            <a:pt x="93" y="0"/>
                            <a:pt x="204" y="3"/>
                          </a:cubicBezTo>
                          <a:cubicBezTo>
                            <a:pt x="204" y="3"/>
                            <a:pt x="204" y="3"/>
                            <a:pt x="204" y="3"/>
                          </a:cubicBezTo>
                          <a:cubicBezTo>
                            <a:pt x="312" y="3"/>
                            <a:pt x="400" y="490"/>
                            <a:pt x="398" y="1091"/>
                          </a:cubicBezTo>
                          <a:cubicBezTo>
                            <a:pt x="398" y="1692"/>
                            <a:pt x="307" y="2179"/>
                            <a:pt x="198" y="2176"/>
                          </a:cubicBezTo>
                          <a:close/>
                          <a:moveTo>
                            <a:pt x="3198" y="2192"/>
                          </a:moveTo>
                          <a:cubicBezTo>
                            <a:pt x="3307" y="2192"/>
                            <a:pt x="3398" y="1705"/>
                            <a:pt x="3400" y="1104"/>
                          </a:cubicBezTo>
                          <a:cubicBezTo>
                            <a:pt x="3400" y="503"/>
                            <a:pt x="3313" y="16"/>
                            <a:pt x="3204" y="16"/>
                          </a:cubicBezTo>
                          <a:cubicBezTo>
                            <a:pt x="3204" y="16"/>
                            <a:pt x="3204" y="16"/>
                            <a:pt x="3204" y="16"/>
                          </a:cubicBezTo>
                          <a:lnTo>
                            <a:pt x="204" y="3"/>
                          </a:lnTo>
                          <a:cubicBezTo>
                            <a:pt x="312" y="3"/>
                            <a:pt x="400" y="490"/>
                            <a:pt x="398" y="1091"/>
                          </a:cubicBezTo>
                          <a:cubicBezTo>
                            <a:pt x="398" y="1692"/>
                            <a:pt x="307" y="2179"/>
                            <a:pt x="198" y="2176"/>
                          </a:cubicBezTo>
                          <a:lnTo>
                            <a:pt x="3198" y="2192"/>
                          </a:lnTo>
                          <a:close/>
                        </a:path>
                      </a:pathLst>
                    </a:custGeom>
                    <a:noFill/>
                    <a:ln w="1" cap="rnd">
                      <a:solidFill>
                        <a:srgbClr val="000000"/>
                      </a:solidFill>
                      <a:round/>
                      <a:headEnd/>
                      <a:tailEnd/>
                    </a:ln>
                  </p:spPr>
                  <p:txBody>
                    <a:bodyPr/>
                    <a:lstStyle/>
                    <a:p>
                      <a:endParaRPr lang="en-US"/>
                    </a:p>
                  </p:txBody>
                </p:sp>
              </p:grpSp>
              <p:sp>
                <p:nvSpPr>
                  <p:cNvPr id="23473" name="Rectangle 238"/>
                  <p:cNvSpPr>
                    <a:spLocks noChangeArrowheads="1"/>
                  </p:cNvSpPr>
                  <p:nvPr/>
                </p:nvSpPr>
                <p:spPr bwMode="auto">
                  <a:xfrm>
                    <a:off x="1737" y="1638"/>
                    <a:ext cx="190" cy="188"/>
                  </a:xfrm>
                  <a:prstGeom prst="rect">
                    <a:avLst/>
                  </a:prstGeom>
                  <a:noFill/>
                  <a:ln w="9525">
                    <a:noFill/>
                    <a:miter lim="800000"/>
                    <a:headEnd/>
                    <a:tailEnd/>
                  </a:ln>
                </p:spPr>
                <p:txBody>
                  <a:bodyPr wrap="none" lIns="0" tIns="0" rIns="0" bIns="0">
                    <a:spAutoFit/>
                  </a:bodyPr>
                  <a:lstStyle/>
                  <a:p>
                    <a:r>
                      <a:rPr lang="en-US" sz="1600" b="1">
                        <a:solidFill>
                          <a:srgbClr val="000000"/>
                        </a:solidFill>
                      </a:rPr>
                      <a:t>C</a:t>
                    </a:r>
                    <a:endParaRPr lang="en-US"/>
                  </a:p>
                </p:txBody>
              </p:sp>
            </p:grpSp>
            <p:grpSp>
              <p:nvGrpSpPr>
                <p:cNvPr id="23420" name="Group 253"/>
                <p:cNvGrpSpPr>
                  <a:grpSpLocks/>
                </p:cNvGrpSpPr>
                <p:nvPr/>
              </p:nvGrpSpPr>
              <p:grpSpPr bwMode="auto">
                <a:xfrm>
                  <a:off x="467" y="1033"/>
                  <a:ext cx="1125" cy="355"/>
                  <a:chOff x="467" y="1033"/>
                  <a:chExt cx="1125" cy="355"/>
                </a:xfrm>
              </p:grpSpPr>
              <p:sp>
                <p:nvSpPr>
                  <p:cNvPr id="23459" name="Freeform 240"/>
                  <p:cNvSpPr>
                    <a:spLocks noEditPoints="1"/>
                  </p:cNvSpPr>
                  <p:nvPr/>
                </p:nvSpPr>
                <p:spPr bwMode="auto">
                  <a:xfrm>
                    <a:off x="1213" y="1178"/>
                    <a:ext cx="379" cy="210"/>
                  </a:xfrm>
                  <a:custGeom>
                    <a:avLst/>
                    <a:gdLst>
                      <a:gd name="T0" fmla="*/ 0 w 1753"/>
                      <a:gd name="T1" fmla="*/ 0 h 824"/>
                      <a:gd name="T2" fmla="*/ 0 w 1753"/>
                      <a:gd name="T3" fmla="*/ 0 h 824"/>
                      <a:gd name="T4" fmla="*/ 0 w 1753"/>
                      <a:gd name="T5" fmla="*/ 0 h 824"/>
                      <a:gd name="T6" fmla="*/ 0 w 1753"/>
                      <a:gd name="T7" fmla="*/ 0 h 824"/>
                      <a:gd name="T8" fmla="*/ 0 w 1753"/>
                      <a:gd name="T9" fmla="*/ 0 h 824"/>
                      <a:gd name="T10" fmla="*/ 0 w 1753"/>
                      <a:gd name="T11" fmla="*/ 0 h 824"/>
                      <a:gd name="T12" fmla="*/ 0 w 1753"/>
                      <a:gd name="T13" fmla="*/ 0 h 824"/>
                      <a:gd name="T14" fmla="*/ 0 w 1753"/>
                      <a:gd name="T15" fmla="*/ 0 h 824"/>
                      <a:gd name="T16" fmla="*/ 0 w 1753"/>
                      <a:gd name="T17" fmla="*/ 0 h 824"/>
                      <a:gd name="T18" fmla="*/ 0 w 1753"/>
                      <a:gd name="T19" fmla="*/ 0 h 824"/>
                      <a:gd name="T20" fmla="*/ 0 w 1753"/>
                      <a:gd name="T21" fmla="*/ 0 h 824"/>
                      <a:gd name="T22" fmla="*/ 0 w 1753"/>
                      <a:gd name="T23" fmla="*/ 0 h 824"/>
                      <a:gd name="T24" fmla="*/ 0 w 1753"/>
                      <a:gd name="T25" fmla="*/ 0 h 824"/>
                      <a:gd name="T26" fmla="*/ 0 w 1753"/>
                      <a:gd name="T27" fmla="*/ 0 h 824"/>
                      <a:gd name="T28" fmla="*/ 0 w 1753"/>
                      <a:gd name="T29" fmla="*/ 0 h 8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53"/>
                      <a:gd name="T46" fmla="*/ 0 h 824"/>
                      <a:gd name="T47" fmla="*/ 1753 w 1753"/>
                      <a:gd name="T48" fmla="*/ 824 h 82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53" h="824">
                        <a:moveTo>
                          <a:pt x="102" y="818"/>
                        </a:moveTo>
                        <a:cubicBezTo>
                          <a:pt x="45" y="818"/>
                          <a:pt x="0" y="635"/>
                          <a:pt x="1" y="409"/>
                        </a:cubicBezTo>
                        <a:cubicBezTo>
                          <a:pt x="2" y="183"/>
                          <a:pt x="48" y="0"/>
                          <a:pt x="105" y="1"/>
                        </a:cubicBezTo>
                        <a:cubicBezTo>
                          <a:pt x="105" y="1"/>
                          <a:pt x="105" y="1"/>
                          <a:pt x="105" y="1"/>
                        </a:cubicBezTo>
                        <a:cubicBezTo>
                          <a:pt x="161" y="1"/>
                          <a:pt x="206" y="184"/>
                          <a:pt x="205" y="410"/>
                        </a:cubicBezTo>
                        <a:cubicBezTo>
                          <a:pt x="205" y="636"/>
                          <a:pt x="158" y="819"/>
                          <a:pt x="102" y="818"/>
                        </a:cubicBezTo>
                        <a:close/>
                        <a:moveTo>
                          <a:pt x="1649" y="824"/>
                        </a:moveTo>
                        <a:cubicBezTo>
                          <a:pt x="1705" y="824"/>
                          <a:pt x="1752" y="641"/>
                          <a:pt x="1753" y="415"/>
                        </a:cubicBezTo>
                        <a:cubicBezTo>
                          <a:pt x="1753" y="189"/>
                          <a:pt x="1708" y="6"/>
                          <a:pt x="1652" y="6"/>
                        </a:cubicBezTo>
                        <a:cubicBezTo>
                          <a:pt x="1652" y="6"/>
                          <a:pt x="1652" y="6"/>
                          <a:pt x="1652" y="6"/>
                        </a:cubicBezTo>
                        <a:lnTo>
                          <a:pt x="105" y="1"/>
                        </a:lnTo>
                        <a:cubicBezTo>
                          <a:pt x="161" y="1"/>
                          <a:pt x="206" y="184"/>
                          <a:pt x="205" y="410"/>
                        </a:cubicBezTo>
                        <a:cubicBezTo>
                          <a:pt x="205" y="636"/>
                          <a:pt x="158" y="819"/>
                          <a:pt x="102" y="818"/>
                        </a:cubicBezTo>
                        <a:lnTo>
                          <a:pt x="1649" y="824"/>
                        </a:lnTo>
                        <a:close/>
                      </a:path>
                    </a:pathLst>
                  </a:custGeom>
                  <a:solidFill>
                    <a:srgbClr val="FFCC99"/>
                  </a:solidFill>
                  <a:ln w="0">
                    <a:solidFill>
                      <a:srgbClr val="000000"/>
                    </a:solidFill>
                    <a:round/>
                    <a:headEnd/>
                    <a:tailEnd/>
                  </a:ln>
                </p:spPr>
                <p:txBody>
                  <a:bodyPr/>
                  <a:lstStyle/>
                  <a:p>
                    <a:endParaRPr lang="en-US"/>
                  </a:p>
                </p:txBody>
              </p:sp>
              <p:sp>
                <p:nvSpPr>
                  <p:cNvPr id="23460" name="Freeform 241"/>
                  <p:cNvSpPr>
                    <a:spLocks noEditPoints="1"/>
                  </p:cNvSpPr>
                  <p:nvPr/>
                </p:nvSpPr>
                <p:spPr bwMode="auto">
                  <a:xfrm>
                    <a:off x="1213" y="1178"/>
                    <a:ext cx="379" cy="210"/>
                  </a:xfrm>
                  <a:custGeom>
                    <a:avLst/>
                    <a:gdLst>
                      <a:gd name="T0" fmla="*/ 0 w 1753"/>
                      <a:gd name="T1" fmla="*/ 0 h 824"/>
                      <a:gd name="T2" fmla="*/ 0 w 1753"/>
                      <a:gd name="T3" fmla="*/ 0 h 824"/>
                      <a:gd name="T4" fmla="*/ 0 w 1753"/>
                      <a:gd name="T5" fmla="*/ 0 h 824"/>
                      <a:gd name="T6" fmla="*/ 0 w 1753"/>
                      <a:gd name="T7" fmla="*/ 0 h 824"/>
                      <a:gd name="T8" fmla="*/ 0 w 1753"/>
                      <a:gd name="T9" fmla="*/ 0 h 824"/>
                      <a:gd name="T10" fmla="*/ 0 w 1753"/>
                      <a:gd name="T11" fmla="*/ 0 h 824"/>
                      <a:gd name="T12" fmla="*/ 0 w 1753"/>
                      <a:gd name="T13" fmla="*/ 0 h 824"/>
                      <a:gd name="T14" fmla="*/ 0 w 1753"/>
                      <a:gd name="T15" fmla="*/ 0 h 824"/>
                      <a:gd name="T16" fmla="*/ 0 w 1753"/>
                      <a:gd name="T17" fmla="*/ 0 h 824"/>
                      <a:gd name="T18" fmla="*/ 0 w 1753"/>
                      <a:gd name="T19" fmla="*/ 0 h 824"/>
                      <a:gd name="T20" fmla="*/ 0 w 1753"/>
                      <a:gd name="T21" fmla="*/ 0 h 824"/>
                      <a:gd name="T22" fmla="*/ 0 w 1753"/>
                      <a:gd name="T23" fmla="*/ 0 h 824"/>
                      <a:gd name="T24" fmla="*/ 0 w 1753"/>
                      <a:gd name="T25" fmla="*/ 0 h 824"/>
                      <a:gd name="T26" fmla="*/ 0 w 1753"/>
                      <a:gd name="T27" fmla="*/ 0 h 824"/>
                      <a:gd name="T28" fmla="*/ 0 w 1753"/>
                      <a:gd name="T29" fmla="*/ 0 h 8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53"/>
                      <a:gd name="T46" fmla="*/ 0 h 824"/>
                      <a:gd name="T47" fmla="*/ 1753 w 1753"/>
                      <a:gd name="T48" fmla="*/ 824 h 82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53" h="824">
                        <a:moveTo>
                          <a:pt x="102" y="818"/>
                        </a:moveTo>
                        <a:cubicBezTo>
                          <a:pt x="45" y="818"/>
                          <a:pt x="0" y="635"/>
                          <a:pt x="1" y="409"/>
                        </a:cubicBezTo>
                        <a:cubicBezTo>
                          <a:pt x="2" y="183"/>
                          <a:pt x="48" y="0"/>
                          <a:pt x="105" y="1"/>
                        </a:cubicBezTo>
                        <a:cubicBezTo>
                          <a:pt x="105" y="1"/>
                          <a:pt x="105" y="1"/>
                          <a:pt x="105" y="1"/>
                        </a:cubicBezTo>
                        <a:cubicBezTo>
                          <a:pt x="161" y="1"/>
                          <a:pt x="206" y="184"/>
                          <a:pt x="205" y="410"/>
                        </a:cubicBezTo>
                        <a:cubicBezTo>
                          <a:pt x="205" y="636"/>
                          <a:pt x="158" y="819"/>
                          <a:pt x="102" y="818"/>
                        </a:cubicBezTo>
                        <a:close/>
                        <a:moveTo>
                          <a:pt x="1649" y="824"/>
                        </a:moveTo>
                        <a:cubicBezTo>
                          <a:pt x="1705" y="824"/>
                          <a:pt x="1752" y="641"/>
                          <a:pt x="1753" y="415"/>
                        </a:cubicBezTo>
                        <a:cubicBezTo>
                          <a:pt x="1753" y="189"/>
                          <a:pt x="1708" y="6"/>
                          <a:pt x="1652" y="6"/>
                        </a:cubicBezTo>
                        <a:cubicBezTo>
                          <a:pt x="1652" y="6"/>
                          <a:pt x="1652" y="6"/>
                          <a:pt x="1652" y="6"/>
                        </a:cubicBezTo>
                        <a:lnTo>
                          <a:pt x="105" y="1"/>
                        </a:lnTo>
                        <a:cubicBezTo>
                          <a:pt x="161" y="1"/>
                          <a:pt x="206" y="184"/>
                          <a:pt x="205" y="410"/>
                        </a:cubicBezTo>
                        <a:cubicBezTo>
                          <a:pt x="205" y="636"/>
                          <a:pt x="158" y="819"/>
                          <a:pt x="102" y="818"/>
                        </a:cubicBezTo>
                        <a:lnTo>
                          <a:pt x="1649" y="824"/>
                        </a:lnTo>
                        <a:close/>
                      </a:path>
                    </a:pathLst>
                  </a:custGeom>
                  <a:noFill/>
                  <a:ln w="3" cap="rnd">
                    <a:solidFill>
                      <a:srgbClr val="000000"/>
                    </a:solidFill>
                    <a:round/>
                    <a:headEnd/>
                    <a:tailEnd/>
                  </a:ln>
                </p:spPr>
                <p:txBody>
                  <a:bodyPr/>
                  <a:lstStyle/>
                  <a:p>
                    <a:endParaRPr lang="en-US"/>
                  </a:p>
                </p:txBody>
              </p:sp>
              <p:sp>
                <p:nvSpPr>
                  <p:cNvPr id="23461" name="Rectangle 242"/>
                  <p:cNvSpPr>
                    <a:spLocks noChangeArrowheads="1"/>
                  </p:cNvSpPr>
                  <p:nvPr/>
                </p:nvSpPr>
                <p:spPr bwMode="auto">
                  <a:xfrm>
                    <a:off x="1379" y="1214"/>
                    <a:ext cx="114" cy="151"/>
                  </a:xfrm>
                  <a:prstGeom prst="rect">
                    <a:avLst/>
                  </a:prstGeom>
                  <a:noFill/>
                  <a:ln w="9525">
                    <a:noFill/>
                    <a:miter lim="800000"/>
                    <a:headEnd/>
                    <a:tailEnd/>
                  </a:ln>
                </p:spPr>
                <p:txBody>
                  <a:bodyPr wrap="none" lIns="0" tIns="0" rIns="0" bIns="0">
                    <a:spAutoFit/>
                  </a:bodyPr>
                  <a:lstStyle/>
                  <a:p>
                    <a:r>
                      <a:rPr lang="en-US" sz="1400" b="1">
                        <a:solidFill>
                          <a:srgbClr val="000000"/>
                        </a:solidFill>
                      </a:rPr>
                      <a:t>C</a:t>
                    </a:r>
                    <a:endParaRPr lang="en-US"/>
                  </a:p>
                </p:txBody>
              </p:sp>
              <p:sp>
                <p:nvSpPr>
                  <p:cNvPr id="23462" name="Freeform 243"/>
                  <p:cNvSpPr>
                    <a:spLocks noEditPoints="1"/>
                  </p:cNvSpPr>
                  <p:nvPr/>
                </p:nvSpPr>
                <p:spPr bwMode="auto">
                  <a:xfrm>
                    <a:off x="844" y="1177"/>
                    <a:ext cx="389" cy="211"/>
                  </a:xfrm>
                  <a:custGeom>
                    <a:avLst/>
                    <a:gdLst>
                      <a:gd name="T0" fmla="*/ 0 w 1801"/>
                      <a:gd name="T1" fmla="*/ 0 h 828"/>
                      <a:gd name="T2" fmla="*/ 0 w 1801"/>
                      <a:gd name="T3" fmla="*/ 0 h 828"/>
                      <a:gd name="T4" fmla="*/ 0 w 1801"/>
                      <a:gd name="T5" fmla="*/ 0 h 828"/>
                      <a:gd name="T6" fmla="*/ 0 w 1801"/>
                      <a:gd name="T7" fmla="*/ 0 h 828"/>
                      <a:gd name="T8" fmla="*/ 0 w 1801"/>
                      <a:gd name="T9" fmla="*/ 0 h 828"/>
                      <a:gd name="T10" fmla="*/ 0 w 1801"/>
                      <a:gd name="T11" fmla="*/ 0 h 828"/>
                      <a:gd name="T12" fmla="*/ 0 w 1801"/>
                      <a:gd name="T13" fmla="*/ 0 h 828"/>
                      <a:gd name="T14" fmla="*/ 0 w 1801"/>
                      <a:gd name="T15" fmla="*/ 0 h 828"/>
                      <a:gd name="T16" fmla="*/ 0 w 1801"/>
                      <a:gd name="T17" fmla="*/ 0 h 828"/>
                      <a:gd name="T18" fmla="*/ 0 w 1801"/>
                      <a:gd name="T19" fmla="*/ 0 h 828"/>
                      <a:gd name="T20" fmla="*/ 0 w 1801"/>
                      <a:gd name="T21" fmla="*/ 0 h 828"/>
                      <a:gd name="T22" fmla="*/ 0 w 1801"/>
                      <a:gd name="T23" fmla="*/ 0 h 828"/>
                      <a:gd name="T24" fmla="*/ 0 w 1801"/>
                      <a:gd name="T25" fmla="*/ 0 h 828"/>
                      <a:gd name="T26" fmla="*/ 0 w 1801"/>
                      <a:gd name="T27" fmla="*/ 0 h 828"/>
                      <a:gd name="T28" fmla="*/ 0 w 1801"/>
                      <a:gd name="T29" fmla="*/ 0 h 828"/>
                      <a:gd name="T30" fmla="*/ 0 w 1801"/>
                      <a:gd name="T31" fmla="*/ 0 h 8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01"/>
                      <a:gd name="T49" fmla="*/ 0 h 828"/>
                      <a:gd name="T50" fmla="*/ 1801 w 1801"/>
                      <a:gd name="T51" fmla="*/ 828 h 8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01" h="828">
                        <a:moveTo>
                          <a:pt x="102" y="822"/>
                        </a:moveTo>
                        <a:cubicBezTo>
                          <a:pt x="46" y="822"/>
                          <a:pt x="0" y="638"/>
                          <a:pt x="1" y="411"/>
                        </a:cubicBezTo>
                        <a:cubicBezTo>
                          <a:pt x="2" y="183"/>
                          <a:pt x="49" y="0"/>
                          <a:pt x="105" y="0"/>
                        </a:cubicBezTo>
                        <a:cubicBezTo>
                          <a:pt x="105" y="0"/>
                          <a:pt x="105" y="0"/>
                          <a:pt x="105" y="0"/>
                        </a:cubicBezTo>
                        <a:cubicBezTo>
                          <a:pt x="162" y="0"/>
                          <a:pt x="208" y="184"/>
                          <a:pt x="207" y="411"/>
                        </a:cubicBezTo>
                        <a:cubicBezTo>
                          <a:pt x="206" y="638"/>
                          <a:pt x="159" y="822"/>
                          <a:pt x="102" y="822"/>
                        </a:cubicBezTo>
                        <a:close/>
                        <a:moveTo>
                          <a:pt x="1696" y="828"/>
                        </a:moveTo>
                        <a:cubicBezTo>
                          <a:pt x="1753" y="828"/>
                          <a:pt x="1800" y="644"/>
                          <a:pt x="1801" y="417"/>
                        </a:cubicBezTo>
                        <a:cubicBezTo>
                          <a:pt x="1801" y="190"/>
                          <a:pt x="1756" y="5"/>
                          <a:pt x="1699" y="5"/>
                        </a:cubicBezTo>
                        <a:cubicBezTo>
                          <a:pt x="1699" y="5"/>
                          <a:pt x="1699" y="5"/>
                          <a:pt x="1699" y="5"/>
                        </a:cubicBezTo>
                        <a:lnTo>
                          <a:pt x="105" y="0"/>
                        </a:lnTo>
                        <a:cubicBezTo>
                          <a:pt x="162" y="0"/>
                          <a:pt x="208" y="184"/>
                          <a:pt x="207" y="411"/>
                        </a:cubicBezTo>
                        <a:cubicBezTo>
                          <a:pt x="206" y="638"/>
                          <a:pt x="159" y="822"/>
                          <a:pt x="102" y="822"/>
                        </a:cubicBezTo>
                        <a:lnTo>
                          <a:pt x="1696" y="828"/>
                        </a:lnTo>
                        <a:close/>
                      </a:path>
                    </a:pathLst>
                  </a:custGeom>
                  <a:solidFill>
                    <a:srgbClr val="FFFF99"/>
                  </a:solidFill>
                  <a:ln w="0">
                    <a:solidFill>
                      <a:srgbClr val="000000"/>
                    </a:solidFill>
                    <a:round/>
                    <a:headEnd/>
                    <a:tailEnd/>
                  </a:ln>
                </p:spPr>
                <p:txBody>
                  <a:bodyPr/>
                  <a:lstStyle/>
                  <a:p>
                    <a:endParaRPr lang="en-US"/>
                  </a:p>
                </p:txBody>
              </p:sp>
              <p:sp>
                <p:nvSpPr>
                  <p:cNvPr id="23463" name="Freeform 244"/>
                  <p:cNvSpPr>
                    <a:spLocks noEditPoints="1"/>
                  </p:cNvSpPr>
                  <p:nvPr/>
                </p:nvSpPr>
                <p:spPr bwMode="auto">
                  <a:xfrm>
                    <a:off x="844" y="1177"/>
                    <a:ext cx="389" cy="211"/>
                  </a:xfrm>
                  <a:custGeom>
                    <a:avLst/>
                    <a:gdLst>
                      <a:gd name="T0" fmla="*/ 0 w 1801"/>
                      <a:gd name="T1" fmla="*/ 0 h 828"/>
                      <a:gd name="T2" fmla="*/ 0 w 1801"/>
                      <a:gd name="T3" fmla="*/ 0 h 828"/>
                      <a:gd name="T4" fmla="*/ 0 w 1801"/>
                      <a:gd name="T5" fmla="*/ 0 h 828"/>
                      <a:gd name="T6" fmla="*/ 0 w 1801"/>
                      <a:gd name="T7" fmla="*/ 0 h 828"/>
                      <a:gd name="T8" fmla="*/ 0 w 1801"/>
                      <a:gd name="T9" fmla="*/ 0 h 828"/>
                      <a:gd name="T10" fmla="*/ 0 w 1801"/>
                      <a:gd name="T11" fmla="*/ 0 h 828"/>
                      <a:gd name="T12" fmla="*/ 0 w 1801"/>
                      <a:gd name="T13" fmla="*/ 0 h 828"/>
                      <a:gd name="T14" fmla="*/ 0 w 1801"/>
                      <a:gd name="T15" fmla="*/ 0 h 828"/>
                      <a:gd name="T16" fmla="*/ 0 w 1801"/>
                      <a:gd name="T17" fmla="*/ 0 h 828"/>
                      <a:gd name="T18" fmla="*/ 0 w 1801"/>
                      <a:gd name="T19" fmla="*/ 0 h 828"/>
                      <a:gd name="T20" fmla="*/ 0 w 1801"/>
                      <a:gd name="T21" fmla="*/ 0 h 828"/>
                      <a:gd name="T22" fmla="*/ 0 w 1801"/>
                      <a:gd name="T23" fmla="*/ 0 h 828"/>
                      <a:gd name="T24" fmla="*/ 0 w 1801"/>
                      <a:gd name="T25" fmla="*/ 0 h 828"/>
                      <a:gd name="T26" fmla="*/ 0 w 1801"/>
                      <a:gd name="T27" fmla="*/ 0 h 828"/>
                      <a:gd name="T28" fmla="*/ 0 w 1801"/>
                      <a:gd name="T29" fmla="*/ 0 h 828"/>
                      <a:gd name="T30" fmla="*/ 0 w 1801"/>
                      <a:gd name="T31" fmla="*/ 0 h 8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01"/>
                      <a:gd name="T49" fmla="*/ 0 h 828"/>
                      <a:gd name="T50" fmla="*/ 1801 w 1801"/>
                      <a:gd name="T51" fmla="*/ 828 h 8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01" h="828">
                        <a:moveTo>
                          <a:pt x="102" y="822"/>
                        </a:moveTo>
                        <a:cubicBezTo>
                          <a:pt x="46" y="822"/>
                          <a:pt x="0" y="638"/>
                          <a:pt x="1" y="411"/>
                        </a:cubicBezTo>
                        <a:cubicBezTo>
                          <a:pt x="2" y="183"/>
                          <a:pt x="49" y="0"/>
                          <a:pt x="105" y="0"/>
                        </a:cubicBezTo>
                        <a:cubicBezTo>
                          <a:pt x="105" y="0"/>
                          <a:pt x="105" y="0"/>
                          <a:pt x="105" y="0"/>
                        </a:cubicBezTo>
                        <a:cubicBezTo>
                          <a:pt x="162" y="0"/>
                          <a:pt x="208" y="184"/>
                          <a:pt x="207" y="411"/>
                        </a:cubicBezTo>
                        <a:cubicBezTo>
                          <a:pt x="206" y="638"/>
                          <a:pt x="159" y="822"/>
                          <a:pt x="102" y="822"/>
                        </a:cubicBezTo>
                        <a:close/>
                        <a:moveTo>
                          <a:pt x="1696" y="828"/>
                        </a:moveTo>
                        <a:cubicBezTo>
                          <a:pt x="1753" y="828"/>
                          <a:pt x="1800" y="644"/>
                          <a:pt x="1801" y="417"/>
                        </a:cubicBezTo>
                        <a:cubicBezTo>
                          <a:pt x="1801" y="190"/>
                          <a:pt x="1756" y="5"/>
                          <a:pt x="1699" y="5"/>
                        </a:cubicBezTo>
                        <a:cubicBezTo>
                          <a:pt x="1699" y="5"/>
                          <a:pt x="1699" y="5"/>
                          <a:pt x="1699" y="5"/>
                        </a:cubicBezTo>
                        <a:lnTo>
                          <a:pt x="105" y="0"/>
                        </a:lnTo>
                        <a:cubicBezTo>
                          <a:pt x="162" y="0"/>
                          <a:pt x="208" y="184"/>
                          <a:pt x="207" y="411"/>
                        </a:cubicBezTo>
                        <a:cubicBezTo>
                          <a:pt x="206" y="638"/>
                          <a:pt x="159" y="822"/>
                          <a:pt x="102" y="822"/>
                        </a:cubicBezTo>
                        <a:lnTo>
                          <a:pt x="1696" y="828"/>
                        </a:lnTo>
                        <a:close/>
                      </a:path>
                    </a:pathLst>
                  </a:custGeom>
                  <a:noFill/>
                  <a:ln w="3" cap="rnd">
                    <a:solidFill>
                      <a:srgbClr val="000000"/>
                    </a:solidFill>
                    <a:round/>
                    <a:headEnd/>
                    <a:tailEnd/>
                  </a:ln>
                </p:spPr>
                <p:txBody>
                  <a:bodyPr/>
                  <a:lstStyle/>
                  <a:p>
                    <a:endParaRPr lang="en-US"/>
                  </a:p>
                </p:txBody>
              </p:sp>
              <p:sp>
                <p:nvSpPr>
                  <p:cNvPr id="23464" name="Rectangle 245"/>
                  <p:cNvSpPr>
                    <a:spLocks noChangeArrowheads="1"/>
                  </p:cNvSpPr>
                  <p:nvPr/>
                </p:nvSpPr>
                <p:spPr bwMode="auto">
                  <a:xfrm>
                    <a:off x="1037" y="1214"/>
                    <a:ext cx="114" cy="151"/>
                  </a:xfrm>
                  <a:prstGeom prst="rect">
                    <a:avLst/>
                  </a:prstGeom>
                  <a:noFill/>
                  <a:ln w="9525">
                    <a:noFill/>
                    <a:miter lim="800000"/>
                    <a:headEnd/>
                    <a:tailEnd/>
                  </a:ln>
                </p:spPr>
                <p:txBody>
                  <a:bodyPr wrap="none" lIns="0" tIns="0" rIns="0" bIns="0">
                    <a:spAutoFit/>
                  </a:bodyPr>
                  <a:lstStyle/>
                  <a:p>
                    <a:r>
                      <a:rPr lang="en-US" sz="1400" b="1">
                        <a:solidFill>
                          <a:srgbClr val="000000"/>
                        </a:solidFill>
                      </a:rPr>
                      <a:t>B</a:t>
                    </a:r>
                    <a:endParaRPr lang="en-US"/>
                  </a:p>
                </p:txBody>
              </p:sp>
              <p:sp>
                <p:nvSpPr>
                  <p:cNvPr id="23465" name="Freeform 246"/>
                  <p:cNvSpPr>
                    <a:spLocks noEditPoints="1"/>
                  </p:cNvSpPr>
                  <p:nvPr/>
                </p:nvSpPr>
                <p:spPr bwMode="auto">
                  <a:xfrm>
                    <a:off x="471" y="1176"/>
                    <a:ext cx="395" cy="212"/>
                  </a:xfrm>
                  <a:custGeom>
                    <a:avLst/>
                    <a:gdLst>
                      <a:gd name="T0" fmla="*/ 0 w 1830"/>
                      <a:gd name="T1" fmla="*/ 0 h 829"/>
                      <a:gd name="T2" fmla="*/ 0 w 1830"/>
                      <a:gd name="T3" fmla="*/ 0 h 829"/>
                      <a:gd name="T4" fmla="*/ 0 w 1830"/>
                      <a:gd name="T5" fmla="*/ 0 h 829"/>
                      <a:gd name="T6" fmla="*/ 0 w 1830"/>
                      <a:gd name="T7" fmla="*/ 0 h 829"/>
                      <a:gd name="T8" fmla="*/ 0 w 1830"/>
                      <a:gd name="T9" fmla="*/ 0 h 829"/>
                      <a:gd name="T10" fmla="*/ 0 w 1830"/>
                      <a:gd name="T11" fmla="*/ 0 h 829"/>
                      <a:gd name="T12" fmla="*/ 0 w 1830"/>
                      <a:gd name="T13" fmla="*/ 0 h 829"/>
                      <a:gd name="T14" fmla="*/ 0 w 1830"/>
                      <a:gd name="T15" fmla="*/ 0 h 829"/>
                      <a:gd name="T16" fmla="*/ 0 w 1830"/>
                      <a:gd name="T17" fmla="*/ 0 h 829"/>
                      <a:gd name="T18" fmla="*/ 0 w 1830"/>
                      <a:gd name="T19" fmla="*/ 0 h 829"/>
                      <a:gd name="T20" fmla="*/ 0 w 1830"/>
                      <a:gd name="T21" fmla="*/ 0 h 829"/>
                      <a:gd name="T22" fmla="*/ 0 w 1830"/>
                      <a:gd name="T23" fmla="*/ 0 h 829"/>
                      <a:gd name="T24" fmla="*/ 0 w 1830"/>
                      <a:gd name="T25" fmla="*/ 0 h 829"/>
                      <a:gd name="T26" fmla="*/ 0 w 1830"/>
                      <a:gd name="T27" fmla="*/ 0 h 829"/>
                      <a:gd name="T28" fmla="*/ 0 w 1830"/>
                      <a:gd name="T29" fmla="*/ 0 h 82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30"/>
                      <a:gd name="T46" fmla="*/ 0 h 829"/>
                      <a:gd name="T47" fmla="*/ 1830 w 1830"/>
                      <a:gd name="T48" fmla="*/ 829 h 82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30" h="829">
                        <a:moveTo>
                          <a:pt x="102" y="823"/>
                        </a:moveTo>
                        <a:cubicBezTo>
                          <a:pt x="45" y="823"/>
                          <a:pt x="0" y="639"/>
                          <a:pt x="1" y="412"/>
                        </a:cubicBezTo>
                        <a:cubicBezTo>
                          <a:pt x="2" y="184"/>
                          <a:pt x="48" y="0"/>
                          <a:pt x="105" y="1"/>
                        </a:cubicBezTo>
                        <a:cubicBezTo>
                          <a:pt x="105" y="1"/>
                          <a:pt x="105" y="1"/>
                          <a:pt x="105" y="1"/>
                        </a:cubicBezTo>
                        <a:cubicBezTo>
                          <a:pt x="162" y="1"/>
                          <a:pt x="207" y="185"/>
                          <a:pt x="207" y="412"/>
                        </a:cubicBezTo>
                        <a:cubicBezTo>
                          <a:pt x="206" y="639"/>
                          <a:pt x="159" y="823"/>
                          <a:pt x="102" y="823"/>
                        </a:cubicBezTo>
                        <a:close/>
                        <a:moveTo>
                          <a:pt x="1725" y="829"/>
                        </a:moveTo>
                        <a:cubicBezTo>
                          <a:pt x="1782" y="829"/>
                          <a:pt x="1829" y="645"/>
                          <a:pt x="1830" y="418"/>
                        </a:cubicBezTo>
                        <a:cubicBezTo>
                          <a:pt x="1830" y="191"/>
                          <a:pt x="1785" y="7"/>
                          <a:pt x="1728" y="6"/>
                        </a:cubicBezTo>
                        <a:cubicBezTo>
                          <a:pt x="1728" y="6"/>
                          <a:pt x="1728" y="6"/>
                          <a:pt x="1728" y="6"/>
                        </a:cubicBezTo>
                        <a:lnTo>
                          <a:pt x="105" y="1"/>
                        </a:lnTo>
                        <a:cubicBezTo>
                          <a:pt x="162" y="1"/>
                          <a:pt x="207" y="185"/>
                          <a:pt x="207" y="412"/>
                        </a:cubicBezTo>
                        <a:cubicBezTo>
                          <a:pt x="206" y="639"/>
                          <a:pt x="159" y="823"/>
                          <a:pt x="102" y="823"/>
                        </a:cubicBezTo>
                        <a:lnTo>
                          <a:pt x="1725" y="829"/>
                        </a:lnTo>
                        <a:close/>
                      </a:path>
                    </a:pathLst>
                  </a:custGeom>
                  <a:solidFill>
                    <a:srgbClr val="99CCFF"/>
                  </a:solidFill>
                  <a:ln w="0">
                    <a:solidFill>
                      <a:srgbClr val="000000"/>
                    </a:solidFill>
                    <a:round/>
                    <a:headEnd/>
                    <a:tailEnd/>
                  </a:ln>
                </p:spPr>
                <p:txBody>
                  <a:bodyPr/>
                  <a:lstStyle/>
                  <a:p>
                    <a:endParaRPr lang="en-US"/>
                  </a:p>
                </p:txBody>
              </p:sp>
              <p:sp>
                <p:nvSpPr>
                  <p:cNvPr id="23466" name="Freeform 247"/>
                  <p:cNvSpPr>
                    <a:spLocks noEditPoints="1"/>
                  </p:cNvSpPr>
                  <p:nvPr/>
                </p:nvSpPr>
                <p:spPr bwMode="auto">
                  <a:xfrm>
                    <a:off x="471" y="1176"/>
                    <a:ext cx="395" cy="212"/>
                  </a:xfrm>
                  <a:custGeom>
                    <a:avLst/>
                    <a:gdLst>
                      <a:gd name="T0" fmla="*/ 0 w 1830"/>
                      <a:gd name="T1" fmla="*/ 0 h 829"/>
                      <a:gd name="T2" fmla="*/ 0 w 1830"/>
                      <a:gd name="T3" fmla="*/ 0 h 829"/>
                      <a:gd name="T4" fmla="*/ 0 w 1830"/>
                      <a:gd name="T5" fmla="*/ 0 h 829"/>
                      <a:gd name="T6" fmla="*/ 0 w 1830"/>
                      <a:gd name="T7" fmla="*/ 0 h 829"/>
                      <a:gd name="T8" fmla="*/ 0 w 1830"/>
                      <a:gd name="T9" fmla="*/ 0 h 829"/>
                      <a:gd name="T10" fmla="*/ 0 w 1830"/>
                      <a:gd name="T11" fmla="*/ 0 h 829"/>
                      <a:gd name="T12" fmla="*/ 0 w 1830"/>
                      <a:gd name="T13" fmla="*/ 0 h 829"/>
                      <a:gd name="T14" fmla="*/ 0 w 1830"/>
                      <a:gd name="T15" fmla="*/ 0 h 829"/>
                      <a:gd name="T16" fmla="*/ 0 w 1830"/>
                      <a:gd name="T17" fmla="*/ 0 h 829"/>
                      <a:gd name="T18" fmla="*/ 0 w 1830"/>
                      <a:gd name="T19" fmla="*/ 0 h 829"/>
                      <a:gd name="T20" fmla="*/ 0 w 1830"/>
                      <a:gd name="T21" fmla="*/ 0 h 829"/>
                      <a:gd name="T22" fmla="*/ 0 w 1830"/>
                      <a:gd name="T23" fmla="*/ 0 h 829"/>
                      <a:gd name="T24" fmla="*/ 0 w 1830"/>
                      <a:gd name="T25" fmla="*/ 0 h 829"/>
                      <a:gd name="T26" fmla="*/ 0 w 1830"/>
                      <a:gd name="T27" fmla="*/ 0 h 829"/>
                      <a:gd name="T28" fmla="*/ 0 w 1830"/>
                      <a:gd name="T29" fmla="*/ 0 h 82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30"/>
                      <a:gd name="T46" fmla="*/ 0 h 829"/>
                      <a:gd name="T47" fmla="*/ 1830 w 1830"/>
                      <a:gd name="T48" fmla="*/ 829 h 82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30" h="829">
                        <a:moveTo>
                          <a:pt x="102" y="823"/>
                        </a:moveTo>
                        <a:cubicBezTo>
                          <a:pt x="45" y="823"/>
                          <a:pt x="0" y="639"/>
                          <a:pt x="1" y="412"/>
                        </a:cubicBezTo>
                        <a:cubicBezTo>
                          <a:pt x="2" y="184"/>
                          <a:pt x="48" y="0"/>
                          <a:pt x="105" y="1"/>
                        </a:cubicBezTo>
                        <a:cubicBezTo>
                          <a:pt x="105" y="1"/>
                          <a:pt x="105" y="1"/>
                          <a:pt x="105" y="1"/>
                        </a:cubicBezTo>
                        <a:cubicBezTo>
                          <a:pt x="162" y="1"/>
                          <a:pt x="207" y="185"/>
                          <a:pt x="207" y="412"/>
                        </a:cubicBezTo>
                        <a:cubicBezTo>
                          <a:pt x="206" y="639"/>
                          <a:pt x="159" y="823"/>
                          <a:pt x="102" y="823"/>
                        </a:cubicBezTo>
                        <a:close/>
                        <a:moveTo>
                          <a:pt x="1725" y="829"/>
                        </a:moveTo>
                        <a:cubicBezTo>
                          <a:pt x="1782" y="829"/>
                          <a:pt x="1829" y="645"/>
                          <a:pt x="1830" y="418"/>
                        </a:cubicBezTo>
                        <a:cubicBezTo>
                          <a:pt x="1830" y="191"/>
                          <a:pt x="1785" y="7"/>
                          <a:pt x="1728" y="6"/>
                        </a:cubicBezTo>
                        <a:cubicBezTo>
                          <a:pt x="1728" y="6"/>
                          <a:pt x="1728" y="6"/>
                          <a:pt x="1728" y="6"/>
                        </a:cubicBezTo>
                        <a:lnTo>
                          <a:pt x="105" y="1"/>
                        </a:lnTo>
                        <a:cubicBezTo>
                          <a:pt x="162" y="1"/>
                          <a:pt x="207" y="185"/>
                          <a:pt x="207" y="412"/>
                        </a:cubicBezTo>
                        <a:cubicBezTo>
                          <a:pt x="206" y="639"/>
                          <a:pt x="159" y="823"/>
                          <a:pt x="102" y="823"/>
                        </a:cubicBezTo>
                        <a:lnTo>
                          <a:pt x="1725" y="829"/>
                        </a:lnTo>
                        <a:close/>
                      </a:path>
                    </a:pathLst>
                  </a:custGeom>
                  <a:noFill/>
                  <a:ln w="3" cap="rnd">
                    <a:solidFill>
                      <a:srgbClr val="000000"/>
                    </a:solidFill>
                    <a:round/>
                    <a:headEnd/>
                    <a:tailEnd/>
                  </a:ln>
                </p:spPr>
                <p:txBody>
                  <a:bodyPr/>
                  <a:lstStyle/>
                  <a:p>
                    <a:endParaRPr lang="en-US"/>
                  </a:p>
                </p:txBody>
              </p:sp>
              <p:sp>
                <p:nvSpPr>
                  <p:cNvPr id="23467" name="Rectangle 248"/>
                  <p:cNvSpPr>
                    <a:spLocks noChangeArrowheads="1"/>
                  </p:cNvSpPr>
                  <p:nvPr/>
                </p:nvSpPr>
                <p:spPr bwMode="auto">
                  <a:xfrm>
                    <a:off x="667" y="1214"/>
                    <a:ext cx="114" cy="151"/>
                  </a:xfrm>
                  <a:prstGeom prst="rect">
                    <a:avLst/>
                  </a:prstGeom>
                  <a:noFill/>
                  <a:ln w="9525">
                    <a:noFill/>
                    <a:miter lim="800000"/>
                    <a:headEnd/>
                    <a:tailEnd/>
                  </a:ln>
                </p:spPr>
                <p:txBody>
                  <a:bodyPr wrap="none" lIns="0" tIns="0" rIns="0" bIns="0">
                    <a:spAutoFit/>
                  </a:bodyPr>
                  <a:lstStyle/>
                  <a:p>
                    <a:r>
                      <a:rPr lang="en-US" sz="1400" b="1">
                        <a:solidFill>
                          <a:srgbClr val="000000"/>
                        </a:solidFill>
                      </a:rPr>
                      <a:t>A</a:t>
                    </a:r>
                    <a:endParaRPr lang="en-US"/>
                  </a:p>
                </p:txBody>
              </p:sp>
              <p:sp>
                <p:nvSpPr>
                  <p:cNvPr id="23468" name="Line 249"/>
                  <p:cNvSpPr>
                    <a:spLocks noChangeShapeType="1"/>
                  </p:cNvSpPr>
                  <p:nvPr/>
                </p:nvSpPr>
                <p:spPr bwMode="auto">
                  <a:xfrm>
                    <a:off x="517" y="1097"/>
                    <a:ext cx="1024" cy="1"/>
                  </a:xfrm>
                  <a:prstGeom prst="line">
                    <a:avLst/>
                  </a:prstGeom>
                  <a:noFill/>
                  <a:ln w="8" cap="rnd">
                    <a:solidFill>
                      <a:srgbClr val="C0C0C0"/>
                    </a:solidFill>
                    <a:round/>
                    <a:headEnd/>
                    <a:tailEnd/>
                  </a:ln>
                </p:spPr>
                <p:txBody>
                  <a:bodyPr/>
                  <a:lstStyle/>
                  <a:p>
                    <a:endParaRPr lang="en-US"/>
                  </a:p>
                </p:txBody>
              </p:sp>
              <p:sp>
                <p:nvSpPr>
                  <p:cNvPr id="23469" name="Freeform 250"/>
                  <p:cNvSpPr>
                    <a:spLocks/>
                  </p:cNvSpPr>
                  <p:nvPr/>
                </p:nvSpPr>
                <p:spPr bwMode="auto">
                  <a:xfrm>
                    <a:off x="467" y="1075"/>
                    <a:ext cx="55" cy="44"/>
                  </a:xfrm>
                  <a:custGeom>
                    <a:avLst/>
                    <a:gdLst>
                      <a:gd name="T0" fmla="*/ 55 w 55"/>
                      <a:gd name="T1" fmla="*/ 44 h 44"/>
                      <a:gd name="T2" fmla="*/ 0 w 55"/>
                      <a:gd name="T3" fmla="*/ 22 h 44"/>
                      <a:gd name="T4" fmla="*/ 55 w 55"/>
                      <a:gd name="T5" fmla="*/ 0 h 44"/>
                      <a:gd name="T6" fmla="*/ 55 w 55"/>
                      <a:gd name="T7" fmla="*/ 44 h 44"/>
                      <a:gd name="T8" fmla="*/ 0 60000 65536"/>
                      <a:gd name="T9" fmla="*/ 0 60000 65536"/>
                      <a:gd name="T10" fmla="*/ 0 60000 65536"/>
                      <a:gd name="T11" fmla="*/ 0 60000 65536"/>
                      <a:gd name="T12" fmla="*/ 0 w 55"/>
                      <a:gd name="T13" fmla="*/ 0 h 44"/>
                      <a:gd name="T14" fmla="*/ 55 w 55"/>
                      <a:gd name="T15" fmla="*/ 44 h 44"/>
                    </a:gdLst>
                    <a:ahLst/>
                    <a:cxnLst>
                      <a:cxn ang="T8">
                        <a:pos x="T0" y="T1"/>
                      </a:cxn>
                      <a:cxn ang="T9">
                        <a:pos x="T2" y="T3"/>
                      </a:cxn>
                      <a:cxn ang="T10">
                        <a:pos x="T4" y="T5"/>
                      </a:cxn>
                      <a:cxn ang="T11">
                        <a:pos x="T6" y="T7"/>
                      </a:cxn>
                    </a:cxnLst>
                    <a:rect l="T12" t="T13" r="T14" b="T15"/>
                    <a:pathLst>
                      <a:path w="55" h="44">
                        <a:moveTo>
                          <a:pt x="55" y="44"/>
                        </a:moveTo>
                        <a:lnTo>
                          <a:pt x="0" y="22"/>
                        </a:lnTo>
                        <a:lnTo>
                          <a:pt x="55" y="0"/>
                        </a:lnTo>
                        <a:lnTo>
                          <a:pt x="55" y="44"/>
                        </a:lnTo>
                        <a:close/>
                      </a:path>
                    </a:pathLst>
                  </a:custGeom>
                  <a:solidFill>
                    <a:srgbClr val="C0C0C0"/>
                  </a:solidFill>
                  <a:ln w="9525">
                    <a:noFill/>
                    <a:round/>
                    <a:headEnd/>
                    <a:tailEnd/>
                  </a:ln>
                </p:spPr>
                <p:txBody>
                  <a:bodyPr/>
                  <a:lstStyle/>
                  <a:p>
                    <a:endParaRPr lang="en-US"/>
                  </a:p>
                </p:txBody>
              </p:sp>
              <p:sp>
                <p:nvSpPr>
                  <p:cNvPr id="23470" name="Freeform 251"/>
                  <p:cNvSpPr>
                    <a:spLocks/>
                  </p:cNvSpPr>
                  <p:nvPr/>
                </p:nvSpPr>
                <p:spPr bwMode="auto">
                  <a:xfrm>
                    <a:off x="1537" y="1075"/>
                    <a:ext cx="55" cy="44"/>
                  </a:xfrm>
                  <a:custGeom>
                    <a:avLst/>
                    <a:gdLst>
                      <a:gd name="T0" fmla="*/ 0 w 55"/>
                      <a:gd name="T1" fmla="*/ 0 h 44"/>
                      <a:gd name="T2" fmla="*/ 55 w 55"/>
                      <a:gd name="T3" fmla="*/ 22 h 44"/>
                      <a:gd name="T4" fmla="*/ 0 w 55"/>
                      <a:gd name="T5" fmla="*/ 44 h 44"/>
                      <a:gd name="T6" fmla="*/ 0 w 55"/>
                      <a:gd name="T7" fmla="*/ 0 h 44"/>
                      <a:gd name="T8" fmla="*/ 0 60000 65536"/>
                      <a:gd name="T9" fmla="*/ 0 60000 65536"/>
                      <a:gd name="T10" fmla="*/ 0 60000 65536"/>
                      <a:gd name="T11" fmla="*/ 0 60000 65536"/>
                      <a:gd name="T12" fmla="*/ 0 w 55"/>
                      <a:gd name="T13" fmla="*/ 0 h 44"/>
                      <a:gd name="T14" fmla="*/ 55 w 55"/>
                      <a:gd name="T15" fmla="*/ 44 h 44"/>
                    </a:gdLst>
                    <a:ahLst/>
                    <a:cxnLst>
                      <a:cxn ang="T8">
                        <a:pos x="T0" y="T1"/>
                      </a:cxn>
                      <a:cxn ang="T9">
                        <a:pos x="T2" y="T3"/>
                      </a:cxn>
                      <a:cxn ang="T10">
                        <a:pos x="T4" y="T5"/>
                      </a:cxn>
                      <a:cxn ang="T11">
                        <a:pos x="T6" y="T7"/>
                      </a:cxn>
                    </a:cxnLst>
                    <a:rect l="T12" t="T13" r="T14" b="T15"/>
                    <a:pathLst>
                      <a:path w="55" h="44">
                        <a:moveTo>
                          <a:pt x="0" y="0"/>
                        </a:moveTo>
                        <a:lnTo>
                          <a:pt x="55" y="22"/>
                        </a:lnTo>
                        <a:lnTo>
                          <a:pt x="0" y="44"/>
                        </a:lnTo>
                        <a:lnTo>
                          <a:pt x="0" y="0"/>
                        </a:lnTo>
                        <a:close/>
                      </a:path>
                    </a:pathLst>
                  </a:custGeom>
                  <a:solidFill>
                    <a:srgbClr val="C0C0C0"/>
                  </a:solidFill>
                  <a:ln w="9525">
                    <a:noFill/>
                    <a:round/>
                    <a:headEnd/>
                    <a:tailEnd/>
                  </a:ln>
                </p:spPr>
                <p:txBody>
                  <a:bodyPr/>
                  <a:lstStyle/>
                  <a:p>
                    <a:endParaRPr lang="en-US"/>
                  </a:p>
                </p:txBody>
              </p:sp>
              <p:sp>
                <p:nvSpPr>
                  <p:cNvPr id="23471" name="Rectangle 252"/>
                  <p:cNvSpPr>
                    <a:spLocks noChangeArrowheads="1"/>
                  </p:cNvSpPr>
                  <p:nvPr/>
                </p:nvSpPr>
                <p:spPr bwMode="auto">
                  <a:xfrm>
                    <a:off x="975" y="1033"/>
                    <a:ext cx="152" cy="147"/>
                  </a:xfrm>
                  <a:prstGeom prst="rect">
                    <a:avLst/>
                  </a:prstGeom>
                  <a:noFill/>
                  <a:ln w="9525">
                    <a:noFill/>
                    <a:miter lim="800000"/>
                    <a:headEnd/>
                    <a:tailEnd/>
                  </a:ln>
                </p:spPr>
                <p:txBody>
                  <a:bodyPr wrap="none" lIns="0" tIns="0" rIns="0" bIns="0">
                    <a:spAutoFit/>
                  </a:bodyPr>
                  <a:lstStyle/>
                  <a:p>
                    <a:r>
                      <a:rPr lang="en-US" sz="1400">
                        <a:solidFill>
                          <a:srgbClr val="333333"/>
                        </a:solidFill>
                      </a:rPr>
                      <a:t>T1</a:t>
                    </a:r>
                    <a:endParaRPr lang="en-US"/>
                  </a:p>
                </p:txBody>
              </p:sp>
            </p:grpSp>
            <p:grpSp>
              <p:nvGrpSpPr>
                <p:cNvPr id="23421" name="Group 267"/>
                <p:cNvGrpSpPr>
                  <a:grpSpLocks/>
                </p:cNvGrpSpPr>
                <p:nvPr/>
              </p:nvGrpSpPr>
              <p:grpSpPr bwMode="auto">
                <a:xfrm>
                  <a:off x="1575" y="1847"/>
                  <a:ext cx="1125" cy="355"/>
                  <a:chOff x="1575" y="1847"/>
                  <a:chExt cx="1125" cy="355"/>
                </a:xfrm>
              </p:grpSpPr>
              <p:sp>
                <p:nvSpPr>
                  <p:cNvPr id="23446" name="Freeform 254"/>
                  <p:cNvSpPr>
                    <a:spLocks noEditPoints="1"/>
                  </p:cNvSpPr>
                  <p:nvPr/>
                </p:nvSpPr>
                <p:spPr bwMode="auto">
                  <a:xfrm>
                    <a:off x="2321" y="1991"/>
                    <a:ext cx="379" cy="211"/>
                  </a:xfrm>
                  <a:custGeom>
                    <a:avLst/>
                    <a:gdLst>
                      <a:gd name="T0" fmla="*/ 0 w 1753"/>
                      <a:gd name="T1" fmla="*/ 0 h 824"/>
                      <a:gd name="T2" fmla="*/ 0 w 1753"/>
                      <a:gd name="T3" fmla="*/ 0 h 824"/>
                      <a:gd name="T4" fmla="*/ 0 w 1753"/>
                      <a:gd name="T5" fmla="*/ 0 h 824"/>
                      <a:gd name="T6" fmla="*/ 0 w 1753"/>
                      <a:gd name="T7" fmla="*/ 0 h 824"/>
                      <a:gd name="T8" fmla="*/ 0 w 1753"/>
                      <a:gd name="T9" fmla="*/ 0 h 824"/>
                      <a:gd name="T10" fmla="*/ 0 w 1753"/>
                      <a:gd name="T11" fmla="*/ 0 h 824"/>
                      <a:gd name="T12" fmla="*/ 0 w 1753"/>
                      <a:gd name="T13" fmla="*/ 0 h 824"/>
                      <a:gd name="T14" fmla="*/ 0 w 1753"/>
                      <a:gd name="T15" fmla="*/ 0 h 824"/>
                      <a:gd name="T16" fmla="*/ 0 w 1753"/>
                      <a:gd name="T17" fmla="*/ 0 h 824"/>
                      <a:gd name="T18" fmla="*/ 0 w 1753"/>
                      <a:gd name="T19" fmla="*/ 0 h 824"/>
                      <a:gd name="T20" fmla="*/ 0 w 1753"/>
                      <a:gd name="T21" fmla="*/ 0 h 824"/>
                      <a:gd name="T22" fmla="*/ 0 w 1753"/>
                      <a:gd name="T23" fmla="*/ 0 h 824"/>
                      <a:gd name="T24" fmla="*/ 0 w 1753"/>
                      <a:gd name="T25" fmla="*/ 0 h 824"/>
                      <a:gd name="T26" fmla="*/ 0 w 1753"/>
                      <a:gd name="T27" fmla="*/ 0 h 824"/>
                      <a:gd name="T28" fmla="*/ 0 w 1753"/>
                      <a:gd name="T29" fmla="*/ 0 h 8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53"/>
                      <a:gd name="T46" fmla="*/ 0 h 824"/>
                      <a:gd name="T47" fmla="*/ 1753 w 1753"/>
                      <a:gd name="T48" fmla="*/ 824 h 82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53" h="824">
                        <a:moveTo>
                          <a:pt x="102" y="818"/>
                        </a:moveTo>
                        <a:cubicBezTo>
                          <a:pt x="45" y="818"/>
                          <a:pt x="0" y="635"/>
                          <a:pt x="1" y="409"/>
                        </a:cubicBezTo>
                        <a:cubicBezTo>
                          <a:pt x="2" y="183"/>
                          <a:pt x="48" y="0"/>
                          <a:pt x="105" y="1"/>
                        </a:cubicBezTo>
                        <a:cubicBezTo>
                          <a:pt x="105" y="1"/>
                          <a:pt x="105" y="1"/>
                          <a:pt x="105" y="1"/>
                        </a:cubicBezTo>
                        <a:cubicBezTo>
                          <a:pt x="161" y="1"/>
                          <a:pt x="206" y="184"/>
                          <a:pt x="205" y="410"/>
                        </a:cubicBezTo>
                        <a:cubicBezTo>
                          <a:pt x="205" y="636"/>
                          <a:pt x="158" y="819"/>
                          <a:pt x="102" y="818"/>
                        </a:cubicBezTo>
                        <a:close/>
                        <a:moveTo>
                          <a:pt x="1649" y="824"/>
                        </a:moveTo>
                        <a:cubicBezTo>
                          <a:pt x="1705" y="824"/>
                          <a:pt x="1752" y="641"/>
                          <a:pt x="1753" y="415"/>
                        </a:cubicBezTo>
                        <a:cubicBezTo>
                          <a:pt x="1753" y="189"/>
                          <a:pt x="1708" y="6"/>
                          <a:pt x="1652" y="6"/>
                        </a:cubicBezTo>
                        <a:cubicBezTo>
                          <a:pt x="1652" y="6"/>
                          <a:pt x="1652" y="6"/>
                          <a:pt x="1652" y="6"/>
                        </a:cubicBezTo>
                        <a:lnTo>
                          <a:pt x="105" y="1"/>
                        </a:lnTo>
                        <a:cubicBezTo>
                          <a:pt x="161" y="1"/>
                          <a:pt x="206" y="184"/>
                          <a:pt x="205" y="410"/>
                        </a:cubicBezTo>
                        <a:cubicBezTo>
                          <a:pt x="205" y="636"/>
                          <a:pt x="158" y="819"/>
                          <a:pt x="102" y="818"/>
                        </a:cubicBezTo>
                        <a:lnTo>
                          <a:pt x="1649" y="824"/>
                        </a:lnTo>
                        <a:close/>
                      </a:path>
                    </a:pathLst>
                  </a:custGeom>
                  <a:solidFill>
                    <a:srgbClr val="FFCC99"/>
                  </a:solidFill>
                  <a:ln w="0">
                    <a:solidFill>
                      <a:srgbClr val="000000"/>
                    </a:solidFill>
                    <a:round/>
                    <a:headEnd/>
                    <a:tailEnd/>
                  </a:ln>
                </p:spPr>
                <p:txBody>
                  <a:bodyPr/>
                  <a:lstStyle/>
                  <a:p>
                    <a:endParaRPr lang="en-US"/>
                  </a:p>
                </p:txBody>
              </p:sp>
              <p:sp>
                <p:nvSpPr>
                  <p:cNvPr id="23447" name="Freeform 255"/>
                  <p:cNvSpPr>
                    <a:spLocks noEditPoints="1"/>
                  </p:cNvSpPr>
                  <p:nvPr/>
                </p:nvSpPr>
                <p:spPr bwMode="auto">
                  <a:xfrm>
                    <a:off x="2321" y="1991"/>
                    <a:ext cx="379" cy="211"/>
                  </a:xfrm>
                  <a:custGeom>
                    <a:avLst/>
                    <a:gdLst>
                      <a:gd name="T0" fmla="*/ 0 w 1753"/>
                      <a:gd name="T1" fmla="*/ 0 h 824"/>
                      <a:gd name="T2" fmla="*/ 0 w 1753"/>
                      <a:gd name="T3" fmla="*/ 0 h 824"/>
                      <a:gd name="T4" fmla="*/ 0 w 1753"/>
                      <a:gd name="T5" fmla="*/ 0 h 824"/>
                      <a:gd name="T6" fmla="*/ 0 w 1753"/>
                      <a:gd name="T7" fmla="*/ 0 h 824"/>
                      <a:gd name="T8" fmla="*/ 0 w 1753"/>
                      <a:gd name="T9" fmla="*/ 0 h 824"/>
                      <a:gd name="T10" fmla="*/ 0 w 1753"/>
                      <a:gd name="T11" fmla="*/ 0 h 824"/>
                      <a:gd name="T12" fmla="*/ 0 w 1753"/>
                      <a:gd name="T13" fmla="*/ 0 h 824"/>
                      <a:gd name="T14" fmla="*/ 0 w 1753"/>
                      <a:gd name="T15" fmla="*/ 0 h 824"/>
                      <a:gd name="T16" fmla="*/ 0 w 1753"/>
                      <a:gd name="T17" fmla="*/ 0 h 824"/>
                      <a:gd name="T18" fmla="*/ 0 w 1753"/>
                      <a:gd name="T19" fmla="*/ 0 h 824"/>
                      <a:gd name="T20" fmla="*/ 0 w 1753"/>
                      <a:gd name="T21" fmla="*/ 0 h 824"/>
                      <a:gd name="T22" fmla="*/ 0 w 1753"/>
                      <a:gd name="T23" fmla="*/ 0 h 824"/>
                      <a:gd name="T24" fmla="*/ 0 w 1753"/>
                      <a:gd name="T25" fmla="*/ 0 h 824"/>
                      <a:gd name="T26" fmla="*/ 0 w 1753"/>
                      <a:gd name="T27" fmla="*/ 0 h 824"/>
                      <a:gd name="T28" fmla="*/ 0 w 1753"/>
                      <a:gd name="T29" fmla="*/ 0 h 8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53"/>
                      <a:gd name="T46" fmla="*/ 0 h 824"/>
                      <a:gd name="T47" fmla="*/ 1753 w 1753"/>
                      <a:gd name="T48" fmla="*/ 824 h 82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53" h="824">
                        <a:moveTo>
                          <a:pt x="102" y="818"/>
                        </a:moveTo>
                        <a:cubicBezTo>
                          <a:pt x="45" y="818"/>
                          <a:pt x="0" y="635"/>
                          <a:pt x="1" y="409"/>
                        </a:cubicBezTo>
                        <a:cubicBezTo>
                          <a:pt x="2" y="183"/>
                          <a:pt x="48" y="0"/>
                          <a:pt x="105" y="1"/>
                        </a:cubicBezTo>
                        <a:cubicBezTo>
                          <a:pt x="105" y="1"/>
                          <a:pt x="105" y="1"/>
                          <a:pt x="105" y="1"/>
                        </a:cubicBezTo>
                        <a:cubicBezTo>
                          <a:pt x="161" y="1"/>
                          <a:pt x="206" y="184"/>
                          <a:pt x="205" y="410"/>
                        </a:cubicBezTo>
                        <a:cubicBezTo>
                          <a:pt x="205" y="636"/>
                          <a:pt x="158" y="819"/>
                          <a:pt x="102" y="818"/>
                        </a:cubicBezTo>
                        <a:close/>
                        <a:moveTo>
                          <a:pt x="1649" y="824"/>
                        </a:moveTo>
                        <a:cubicBezTo>
                          <a:pt x="1705" y="824"/>
                          <a:pt x="1752" y="641"/>
                          <a:pt x="1753" y="415"/>
                        </a:cubicBezTo>
                        <a:cubicBezTo>
                          <a:pt x="1753" y="189"/>
                          <a:pt x="1708" y="6"/>
                          <a:pt x="1652" y="6"/>
                        </a:cubicBezTo>
                        <a:cubicBezTo>
                          <a:pt x="1652" y="6"/>
                          <a:pt x="1652" y="6"/>
                          <a:pt x="1652" y="6"/>
                        </a:cubicBezTo>
                        <a:lnTo>
                          <a:pt x="105" y="1"/>
                        </a:lnTo>
                        <a:cubicBezTo>
                          <a:pt x="161" y="1"/>
                          <a:pt x="206" y="184"/>
                          <a:pt x="205" y="410"/>
                        </a:cubicBezTo>
                        <a:cubicBezTo>
                          <a:pt x="205" y="636"/>
                          <a:pt x="158" y="819"/>
                          <a:pt x="102" y="818"/>
                        </a:cubicBezTo>
                        <a:lnTo>
                          <a:pt x="1649" y="824"/>
                        </a:lnTo>
                        <a:close/>
                      </a:path>
                    </a:pathLst>
                  </a:custGeom>
                  <a:noFill/>
                  <a:ln w="3" cap="rnd">
                    <a:solidFill>
                      <a:srgbClr val="000000"/>
                    </a:solidFill>
                    <a:round/>
                    <a:headEnd/>
                    <a:tailEnd/>
                  </a:ln>
                </p:spPr>
                <p:txBody>
                  <a:bodyPr/>
                  <a:lstStyle/>
                  <a:p>
                    <a:endParaRPr lang="en-US"/>
                  </a:p>
                </p:txBody>
              </p:sp>
              <p:sp>
                <p:nvSpPr>
                  <p:cNvPr id="23448" name="Rectangle 256"/>
                  <p:cNvSpPr>
                    <a:spLocks noChangeArrowheads="1"/>
                  </p:cNvSpPr>
                  <p:nvPr/>
                </p:nvSpPr>
                <p:spPr bwMode="auto">
                  <a:xfrm>
                    <a:off x="2487" y="2027"/>
                    <a:ext cx="115" cy="151"/>
                  </a:xfrm>
                  <a:prstGeom prst="rect">
                    <a:avLst/>
                  </a:prstGeom>
                  <a:noFill/>
                  <a:ln w="9525">
                    <a:noFill/>
                    <a:miter lim="800000"/>
                    <a:headEnd/>
                    <a:tailEnd/>
                  </a:ln>
                </p:spPr>
                <p:txBody>
                  <a:bodyPr wrap="none" lIns="0" tIns="0" rIns="0" bIns="0">
                    <a:spAutoFit/>
                  </a:bodyPr>
                  <a:lstStyle/>
                  <a:p>
                    <a:r>
                      <a:rPr lang="en-US" sz="1400" b="1">
                        <a:solidFill>
                          <a:srgbClr val="000000"/>
                        </a:solidFill>
                      </a:rPr>
                      <a:t>C</a:t>
                    </a:r>
                    <a:endParaRPr lang="en-US"/>
                  </a:p>
                </p:txBody>
              </p:sp>
              <p:sp>
                <p:nvSpPr>
                  <p:cNvPr id="23449" name="Freeform 257"/>
                  <p:cNvSpPr>
                    <a:spLocks noEditPoints="1"/>
                  </p:cNvSpPr>
                  <p:nvPr/>
                </p:nvSpPr>
                <p:spPr bwMode="auto">
                  <a:xfrm>
                    <a:off x="1952" y="1990"/>
                    <a:ext cx="389" cy="212"/>
                  </a:xfrm>
                  <a:custGeom>
                    <a:avLst/>
                    <a:gdLst>
                      <a:gd name="T0" fmla="*/ 0 w 1801"/>
                      <a:gd name="T1" fmla="*/ 0 h 828"/>
                      <a:gd name="T2" fmla="*/ 0 w 1801"/>
                      <a:gd name="T3" fmla="*/ 0 h 828"/>
                      <a:gd name="T4" fmla="*/ 0 w 1801"/>
                      <a:gd name="T5" fmla="*/ 0 h 828"/>
                      <a:gd name="T6" fmla="*/ 0 w 1801"/>
                      <a:gd name="T7" fmla="*/ 0 h 828"/>
                      <a:gd name="T8" fmla="*/ 0 w 1801"/>
                      <a:gd name="T9" fmla="*/ 0 h 828"/>
                      <a:gd name="T10" fmla="*/ 0 w 1801"/>
                      <a:gd name="T11" fmla="*/ 0 h 828"/>
                      <a:gd name="T12" fmla="*/ 0 w 1801"/>
                      <a:gd name="T13" fmla="*/ 0 h 828"/>
                      <a:gd name="T14" fmla="*/ 0 w 1801"/>
                      <a:gd name="T15" fmla="*/ 0 h 828"/>
                      <a:gd name="T16" fmla="*/ 0 w 1801"/>
                      <a:gd name="T17" fmla="*/ 0 h 828"/>
                      <a:gd name="T18" fmla="*/ 0 w 1801"/>
                      <a:gd name="T19" fmla="*/ 0 h 828"/>
                      <a:gd name="T20" fmla="*/ 0 w 1801"/>
                      <a:gd name="T21" fmla="*/ 0 h 828"/>
                      <a:gd name="T22" fmla="*/ 0 w 1801"/>
                      <a:gd name="T23" fmla="*/ 0 h 828"/>
                      <a:gd name="T24" fmla="*/ 0 w 1801"/>
                      <a:gd name="T25" fmla="*/ 0 h 828"/>
                      <a:gd name="T26" fmla="*/ 0 w 1801"/>
                      <a:gd name="T27" fmla="*/ 0 h 828"/>
                      <a:gd name="T28" fmla="*/ 0 w 1801"/>
                      <a:gd name="T29" fmla="*/ 0 h 828"/>
                      <a:gd name="T30" fmla="*/ 0 w 1801"/>
                      <a:gd name="T31" fmla="*/ 0 h 8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01"/>
                      <a:gd name="T49" fmla="*/ 0 h 828"/>
                      <a:gd name="T50" fmla="*/ 1801 w 1801"/>
                      <a:gd name="T51" fmla="*/ 828 h 8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01" h="828">
                        <a:moveTo>
                          <a:pt x="102" y="822"/>
                        </a:moveTo>
                        <a:cubicBezTo>
                          <a:pt x="46" y="822"/>
                          <a:pt x="0" y="638"/>
                          <a:pt x="1" y="411"/>
                        </a:cubicBezTo>
                        <a:cubicBezTo>
                          <a:pt x="2" y="183"/>
                          <a:pt x="49" y="0"/>
                          <a:pt x="105" y="0"/>
                        </a:cubicBezTo>
                        <a:cubicBezTo>
                          <a:pt x="105" y="0"/>
                          <a:pt x="105" y="0"/>
                          <a:pt x="105" y="0"/>
                        </a:cubicBezTo>
                        <a:cubicBezTo>
                          <a:pt x="162" y="0"/>
                          <a:pt x="208" y="184"/>
                          <a:pt x="207" y="411"/>
                        </a:cubicBezTo>
                        <a:cubicBezTo>
                          <a:pt x="206" y="638"/>
                          <a:pt x="159" y="822"/>
                          <a:pt x="102" y="822"/>
                        </a:cubicBezTo>
                        <a:close/>
                        <a:moveTo>
                          <a:pt x="1696" y="828"/>
                        </a:moveTo>
                        <a:cubicBezTo>
                          <a:pt x="1753" y="828"/>
                          <a:pt x="1800" y="644"/>
                          <a:pt x="1801" y="417"/>
                        </a:cubicBezTo>
                        <a:cubicBezTo>
                          <a:pt x="1801" y="190"/>
                          <a:pt x="1756" y="5"/>
                          <a:pt x="1699" y="5"/>
                        </a:cubicBezTo>
                        <a:cubicBezTo>
                          <a:pt x="1699" y="5"/>
                          <a:pt x="1699" y="5"/>
                          <a:pt x="1699" y="5"/>
                        </a:cubicBezTo>
                        <a:lnTo>
                          <a:pt x="105" y="0"/>
                        </a:lnTo>
                        <a:cubicBezTo>
                          <a:pt x="162" y="0"/>
                          <a:pt x="208" y="184"/>
                          <a:pt x="207" y="411"/>
                        </a:cubicBezTo>
                        <a:cubicBezTo>
                          <a:pt x="206" y="638"/>
                          <a:pt x="159" y="822"/>
                          <a:pt x="102" y="822"/>
                        </a:cubicBezTo>
                        <a:lnTo>
                          <a:pt x="1696" y="828"/>
                        </a:lnTo>
                        <a:close/>
                      </a:path>
                    </a:pathLst>
                  </a:custGeom>
                  <a:solidFill>
                    <a:srgbClr val="FFFF99"/>
                  </a:solidFill>
                  <a:ln w="0">
                    <a:solidFill>
                      <a:srgbClr val="000000"/>
                    </a:solidFill>
                    <a:round/>
                    <a:headEnd/>
                    <a:tailEnd/>
                  </a:ln>
                </p:spPr>
                <p:txBody>
                  <a:bodyPr/>
                  <a:lstStyle/>
                  <a:p>
                    <a:endParaRPr lang="en-US"/>
                  </a:p>
                </p:txBody>
              </p:sp>
              <p:sp>
                <p:nvSpPr>
                  <p:cNvPr id="23450" name="Freeform 258"/>
                  <p:cNvSpPr>
                    <a:spLocks noEditPoints="1"/>
                  </p:cNvSpPr>
                  <p:nvPr/>
                </p:nvSpPr>
                <p:spPr bwMode="auto">
                  <a:xfrm>
                    <a:off x="1952" y="1990"/>
                    <a:ext cx="389" cy="212"/>
                  </a:xfrm>
                  <a:custGeom>
                    <a:avLst/>
                    <a:gdLst>
                      <a:gd name="T0" fmla="*/ 0 w 1801"/>
                      <a:gd name="T1" fmla="*/ 0 h 828"/>
                      <a:gd name="T2" fmla="*/ 0 w 1801"/>
                      <a:gd name="T3" fmla="*/ 0 h 828"/>
                      <a:gd name="T4" fmla="*/ 0 w 1801"/>
                      <a:gd name="T5" fmla="*/ 0 h 828"/>
                      <a:gd name="T6" fmla="*/ 0 w 1801"/>
                      <a:gd name="T7" fmla="*/ 0 h 828"/>
                      <a:gd name="T8" fmla="*/ 0 w 1801"/>
                      <a:gd name="T9" fmla="*/ 0 h 828"/>
                      <a:gd name="T10" fmla="*/ 0 w 1801"/>
                      <a:gd name="T11" fmla="*/ 0 h 828"/>
                      <a:gd name="T12" fmla="*/ 0 w 1801"/>
                      <a:gd name="T13" fmla="*/ 0 h 828"/>
                      <a:gd name="T14" fmla="*/ 0 w 1801"/>
                      <a:gd name="T15" fmla="*/ 0 h 828"/>
                      <a:gd name="T16" fmla="*/ 0 w 1801"/>
                      <a:gd name="T17" fmla="*/ 0 h 828"/>
                      <a:gd name="T18" fmla="*/ 0 w 1801"/>
                      <a:gd name="T19" fmla="*/ 0 h 828"/>
                      <a:gd name="T20" fmla="*/ 0 w 1801"/>
                      <a:gd name="T21" fmla="*/ 0 h 828"/>
                      <a:gd name="T22" fmla="*/ 0 w 1801"/>
                      <a:gd name="T23" fmla="*/ 0 h 828"/>
                      <a:gd name="T24" fmla="*/ 0 w 1801"/>
                      <a:gd name="T25" fmla="*/ 0 h 828"/>
                      <a:gd name="T26" fmla="*/ 0 w 1801"/>
                      <a:gd name="T27" fmla="*/ 0 h 828"/>
                      <a:gd name="T28" fmla="*/ 0 w 1801"/>
                      <a:gd name="T29" fmla="*/ 0 h 828"/>
                      <a:gd name="T30" fmla="*/ 0 w 1801"/>
                      <a:gd name="T31" fmla="*/ 0 h 8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01"/>
                      <a:gd name="T49" fmla="*/ 0 h 828"/>
                      <a:gd name="T50" fmla="*/ 1801 w 1801"/>
                      <a:gd name="T51" fmla="*/ 828 h 8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01" h="828">
                        <a:moveTo>
                          <a:pt x="102" y="822"/>
                        </a:moveTo>
                        <a:cubicBezTo>
                          <a:pt x="46" y="822"/>
                          <a:pt x="0" y="638"/>
                          <a:pt x="1" y="411"/>
                        </a:cubicBezTo>
                        <a:cubicBezTo>
                          <a:pt x="2" y="183"/>
                          <a:pt x="49" y="0"/>
                          <a:pt x="105" y="0"/>
                        </a:cubicBezTo>
                        <a:cubicBezTo>
                          <a:pt x="105" y="0"/>
                          <a:pt x="105" y="0"/>
                          <a:pt x="105" y="0"/>
                        </a:cubicBezTo>
                        <a:cubicBezTo>
                          <a:pt x="162" y="0"/>
                          <a:pt x="208" y="184"/>
                          <a:pt x="207" y="411"/>
                        </a:cubicBezTo>
                        <a:cubicBezTo>
                          <a:pt x="206" y="638"/>
                          <a:pt x="159" y="822"/>
                          <a:pt x="102" y="822"/>
                        </a:cubicBezTo>
                        <a:close/>
                        <a:moveTo>
                          <a:pt x="1696" y="828"/>
                        </a:moveTo>
                        <a:cubicBezTo>
                          <a:pt x="1753" y="828"/>
                          <a:pt x="1800" y="644"/>
                          <a:pt x="1801" y="417"/>
                        </a:cubicBezTo>
                        <a:cubicBezTo>
                          <a:pt x="1801" y="190"/>
                          <a:pt x="1756" y="5"/>
                          <a:pt x="1699" y="5"/>
                        </a:cubicBezTo>
                        <a:cubicBezTo>
                          <a:pt x="1699" y="5"/>
                          <a:pt x="1699" y="5"/>
                          <a:pt x="1699" y="5"/>
                        </a:cubicBezTo>
                        <a:lnTo>
                          <a:pt x="105" y="0"/>
                        </a:lnTo>
                        <a:cubicBezTo>
                          <a:pt x="162" y="0"/>
                          <a:pt x="208" y="184"/>
                          <a:pt x="207" y="411"/>
                        </a:cubicBezTo>
                        <a:cubicBezTo>
                          <a:pt x="206" y="638"/>
                          <a:pt x="159" y="822"/>
                          <a:pt x="102" y="822"/>
                        </a:cubicBezTo>
                        <a:lnTo>
                          <a:pt x="1696" y="828"/>
                        </a:lnTo>
                        <a:close/>
                      </a:path>
                    </a:pathLst>
                  </a:custGeom>
                  <a:noFill/>
                  <a:ln w="3" cap="rnd">
                    <a:solidFill>
                      <a:srgbClr val="000000"/>
                    </a:solidFill>
                    <a:round/>
                    <a:headEnd/>
                    <a:tailEnd/>
                  </a:ln>
                </p:spPr>
                <p:txBody>
                  <a:bodyPr/>
                  <a:lstStyle/>
                  <a:p>
                    <a:endParaRPr lang="en-US"/>
                  </a:p>
                </p:txBody>
              </p:sp>
              <p:sp>
                <p:nvSpPr>
                  <p:cNvPr id="23451" name="Rectangle 259"/>
                  <p:cNvSpPr>
                    <a:spLocks noChangeArrowheads="1"/>
                  </p:cNvSpPr>
                  <p:nvPr/>
                </p:nvSpPr>
                <p:spPr bwMode="auto">
                  <a:xfrm>
                    <a:off x="2145" y="2027"/>
                    <a:ext cx="115" cy="151"/>
                  </a:xfrm>
                  <a:prstGeom prst="rect">
                    <a:avLst/>
                  </a:prstGeom>
                  <a:noFill/>
                  <a:ln w="9525">
                    <a:noFill/>
                    <a:miter lim="800000"/>
                    <a:headEnd/>
                    <a:tailEnd/>
                  </a:ln>
                </p:spPr>
                <p:txBody>
                  <a:bodyPr wrap="none" lIns="0" tIns="0" rIns="0" bIns="0">
                    <a:spAutoFit/>
                  </a:bodyPr>
                  <a:lstStyle/>
                  <a:p>
                    <a:r>
                      <a:rPr lang="en-US" sz="1400" b="1">
                        <a:solidFill>
                          <a:srgbClr val="000000"/>
                        </a:solidFill>
                      </a:rPr>
                      <a:t>B</a:t>
                    </a:r>
                    <a:endParaRPr lang="en-US"/>
                  </a:p>
                </p:txBody>
              </p:sp>
              <p:sp>
                <p:nvSpPr>
                  <p:cNvPr id="23452" name="Freeform 260"/>
                  <p:cNvSpPr>
                    <a:spLocks noEditPoints="1"/>
                  </p:cNvSpPr>
                  <p:nvPr/>
                </p:nvSpPr>
                <p:spPr bwMode="auto">
                  <a:xfrm>
                    <a:off x="1578" y="1990"/>
                    <a:ext cx="396" cy="212"/>
                  </a:xfrm>
                  <a:custGeom>
                    <a:avLst/>
                    <a:gdLst>
                      <a:gd name="T0" fmla="*/ 0 w 1830"/>
                      <a:gd name="T1" fmla="*/ 0 h 829"/>
                      <a:gd name="T2" fmla="*/ 0 w 1830"/>
                      <a:gd name="T3" fmla="*/ 0 h 829"/>
                      <a:gd name="T4" fmla="*/ 0 w 1830"/>
                      <a:gd name="T5" fmla="*/ 0 h 829"/>
                      <a:gd name="T6" fmla="*/ 0 w 1830"/>
                      <a:gd name="T7" fmla="*/ 0 h 829"/>
                      <a:gd name="T8" fmla="*/ 0 w 1830"/>
                      <a:gd name="T9" fmla="*/ 0 h 829"/>
                      <a:gd name="T10" fmla="*/ 0 w 1830"/>
                      <a:gd name="T11" fmla="*/ 0 h 829"/>
                      <a:gd name="T12" fmla="*/ 0 w 1830"/>
                      <a:gd name="T13" fmla="*/ 0 h 829"/>
                      <a:gd name="T14" fmla="*/ 0 w 1830"/>
                      <a:gd name="T15" fmla="*/ 0 h 829"/>
                      <a:gd name="T16" fmla="*/ 0 w 1830"/>
                      <a:gd name="T17" fmla="*/ 0 h 829"/>
                      <a:gd name="T18" fmla="*/ 0 w 1830"/>
                      <a:gd name="T19" fmla="*/ 0 h 829"/>
                      <a:gd name="T20" fmla="*/ 0 w 1830"/>
                      <a:gd name="T21" fmla="*/ 0 h 829"/>
                      <a:gd name="T22" fmla="*/ 0 w 1830"/>
                      <a:gd name="T23" fmla="*/ 0 h 829"/>
                      <a:gd name="T24" fmla="*/ 0 w 1830"/>
                      <a:gd name="T25" fmla="*/ 0 h 829"/>
                      <a:gd name="T26" fmla="*/ 0 w 1830"/>
                      <a:gd name="T27" fmla="*/ 0 h 829"/>
                      <a:gd name="T28" fmla="*/ 0 w 1830"/>
                      <a:gd name="T29" fmla="*/ 0 h 82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30"/>
                      <a:gd name="T46" fmla="*/ 0 h 829"/>
                      <a:gd name="T47" fmla="*/ 1830 w 1830"/>
                      <a:gd name="T48" fmla="*/ 829 h 82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30" h="829">
                        <a:moveTo>
                          <a:pt x="102" y="823"/>
                        </a:moveTo>
                        <a:cubicBezTo>
                          <a:pt x="45" y="823"/>
                          <a:pt x="0" y="639"/>
                          <a:pt x="1" y="412"/>
                        </a:cubicBezTo>
                        <a:cubicBezTo>
                          <a:pt x="2" y="184"/>
                          <a:pt x="48" y="0"/>
                          <a:pt x="105" y="1"/>
                        </a:cubicBezTo>
                        <a:cubicBezTo>
                          <a:pt x="105" y="1"/>
                          <a:pt x="105" y="1"/>
                          <a:pt x="105" y="1"/>
                        </a:cubicBezTo>
                        <a:cubicBezTo>
                          <a:pt x="162" y="1"/>
                          <a:pt x="207" y="185"/>
                          <a:pt x="207" y="412"/>
                        </a:cubicBezTo>
                        <a:cubicBezTo>
                          <a:pt x="206" y="639"/>
                          <a:pt x="159" y="823"/>
                          <a:pt x="102" y="823"/>
                        </a:cubicBezTo>
                        <a:close/>
                        <a:moveTo>
                          <a:pt x="1725" y="829"/>
                        </a:moveTo>
                        <a:cubicBezTo>
                          <a:pt x="1782" y="829"/>
                          <a:pt x="1829" y="645"/>
                          <a:pt x="1830" y="418"/>
                        </a:cubicBezTo>
                        <a:cubicBezTo>
                          <a:pt x="1830" y="191"/>
                          <a:pt x="1785" y="7"/>
                          <a:pt x="1728" y="6"/>
                        </a:cubicBezTo>
                        <a:cubicBezTo>
                          <a:pt x="1728" y="6"/>
                          <a:pt x="1728" y="6"/>
                          <a:pt x="1728" y="6"/>
                        </a:cubicBezTo>
                        <a:lnTo>
                          <a:pt x="105" y="1"/>
                        </a:lnTo>
                        <a:cubicBezTo>
                          <a:pt x="162" y="1"/>
                          <a:pt x="207" y="185"/>
                          <a:pt x="207" y="412"/>
                        </a:cubicBezTo>
                        <a:cubicBezTo>
                          <a:pt x="206" y="639"/>
                          <a:pt x="159" y="823"/>
                          <a:pt x="102" y="823"/>
                        </a:cubicBezTo>
                        <a:lnTo>
                          <a:pt x="1725" y="829"/>
                        </a:lnTo>
                        <a:close/>
                      </a:path>
                    </a:pathLst>
                  </a:custGeom>
                  <a:solidFill>
                    <a:srgbClr val="99CCFF"/>
                  </a:solidFill>
                  <a:ln w="0">
                    <a:solidFill>
                      <a:srgbClr val="000000"/>
                    </a:solidFill>
                    <a:round/>
                    <a:headEnd/>
                    <a:tailEnd/>
                  </a:ln>
                </p:spPr>
                <p:txBody>
                  <a:bodyPr/>
                  <a:lstStyle/>
                  <a:p>
                    <a:endParaRPr lang="en-US"/>
                  </a:p>
                </p:txBody>
              </p:sp>
              <p:sp>
                <p:nvSpPr>
                  <p:cNvPr id="23453" name="Freeform 261"/>
                  <p:cNvSpPr>
                    <a:spLocks noEditPoints="1"/>
                  </p:cNvSpPr>
                  <p:nvPr/>
                </p:nvSpPr>
                <p:spPr bwMode="auto">
                  <a:xfrm>
                    <a:off x="1578" y="1990"/>
                    <a:ext cx="396" cy="212"/>
                  </a:xfrm>
                  <a:custGeom>
                    <a:avLst/>
                    <a:gdLst>
                      <a:gd name="T0" fmla="*/ 0 w 1830"/>
                      <a:gd name="T1" fmla="*/ 0 h 829"/>
                      <a:gd name="T2" fmla="*/ 0 w 1830"/>
                      <a:gd name="T3" fmla="*/ 0 h 829"/>
                      <a:gd name="T4" fmla="*/ 0 w 1830"/>
                      <a:gd name="T5" fmla="*/ 0 h 829"/>
                      <a:gd name="T6" fmla="*/ 0 w 1830"/>
                      <a:gd name="T7" fmla="*/ 0 h 829"/>
                      <a:gd name="T8" fmla="*/ 0 w 1830"/>
                      <a:gd name="T9" fmla="*/ 0 h 829"/>
                      <a:gd name="T10" fmla="*/ 0 w 1830"/>
                      <a:gd name="T11" fmla="*/ 0 h 829"/>
                      <a:gd name="T12" fmla="*/ 0 w 1830"/>
                      <a:gd name="T13" fmla="*/ 0 h 829"/>
                      <a:gd name="T14" fmla="*/ 0 w 1830"/>
                      <a:gd name="T15" fmla="*/ 0 h 829"/>
                      <a:gd name="T16" fmla="*/ 0 w 1830"/>
                      <a:gd name="T17" fmla="*/ 0 h 829"/>
                      <a:gd name="T18" fmla="*/ 0 w 1830"/>
                      <a:gd name="T19" fmla="*/ 0 h 829"/>
                      <a:gd name="T20" fmla="*/ 0 w 1830"/>
                      <a:gd name="T21" fmla="*/ 0 h 829"/>
                      <a:gd name="T22" fmla="*/ 0 w 1830"/>
                      <a:gd name="T23" fmla="*/ 0 h 829"/>
                      <a:gd name="T24" fmla="*/ 0 w 1830"/>
                      <a:gd name="T25" fmla="*/ 0 h 829"/>
                      <a:gd name="T26" fmla="*/ 0 w 1830"/>
                      <a:gd name="T27" fmla="*/ 0 h 829"/>
                      <a:gd name="T28" fmla="*/ 0 w 1830"/>
                      <a:gd name="T29" fmla="*/ 0 h 82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30"/>
                      <a:gd name="T46" fmla="*/ 0 h 829"/>
                      <a:gd name="T47" fmla="*/ 1830 w 1830"/>
                      <a:gd name="T48" fmla="*/ 829 h 82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30" h="829">
                        <a:moveTo>
                          <a:pt x="102" y="823"/>
                        </a:moveTo>
                        <a:cubicBezTo>
                          <a:pt x="45" y="823"/>
                          <a:pt x="0" y="639"/>
                          <a:pt x="1" y="412"/>
                        </a:cubicBezTo>
                        <a:cubicBezTo>
                          <a:pt x="2" y="184"/>
                          <a:pt x="48" y="0"/>
                          <a:pt x="105" y="1"/>
                        </a:cubicBezTo>
                        <a:cubicBezTo>
                          <a:pt x="105" y="1"/>
                          <a:pt x="105" y="1"/>
                          <a:pt x="105" y="1"/>
                        </a:cubicBezTo>
                        <a:cubicBezTo>
                          <a:pt x="162" y="1"/>
                          <a:pt x="207" y="185"/>
                          <a:pt x="207" y="412"/>
                        </a:cubicBezTo>
                        <a:cubicBezTo>
                          <a:pt x="206" y="639"/>
                          <a:pt x="159" y="823"/>
                          <a:pt x="102" y="823"/>
                        </a:cubicBezTo>
                        <a:close/>
                        <a:moveTo>
                          <a:pt x="1725" y="829"/>
                        </a:moveTo>
                        <a:cubicBezTo>
                          <a:pt x="1782" y="829"/>
                          <a:pt x="1829" y="645"/>
                          <a:pt x="1830" y="418"/>
                        </a:cubicBezTo>
                        <a:cubicBezTo>
                          <a:pt x="1830" y="191"/>
                          <a:pt x="1785" y="7"/>
                          <a:pt x="1728" y="6"/>
                        </a:cubicBezTo>
                        <a:cubicBezTo>
                          <a:pt x="1728" y="6"/>
                          <a:pt x="1728" y="6"/>
                          <a:pt x="1728" y="6"/>
                        </a:cubicBezTo>
                        <a:lnTo>
                          <a:pt x="105" y="1"/>
                        </a:lnTo>
                        <a:cubicBezTo>
                          <a:pt x="162" y="1"/>
                          <a:pt x="207" y="185"/>
                          <a:pt x="207" y="412"/>
                        </a:cubicBezTo>
                        <a:cubicBezTo>
                          <a:pt x="206" y="639"/>
                          <a:pt x="159" y="823"/>
                          <a:pt x="102" y="823"/>
                        </a:cubicBezTo>
                        <a:lnTo>
                          <a:pt x="1725" y="829"/>
                        </a:lnTo>
                        <a:close/>
                      </a:path>
                    </a:pathLst>
                  </a:custGeom>
                  <a:noFill/>
                  <a:ln w="3" cap="rnd">
                    <a:solidFill>
                      <a:srgbClr val="000000"/>
                    </a:solidFill>
                    <a:round/>
                    <a:headEnd/>
                    <a:tailEnd/>
                  </a:ln>
                </p:spPr>
                <p:txBody>
                  <a:bodyPr/>
                  <a:lstStyle/>
                  <a:p>
                    <a:endParaRPr lang="en-US"/>
                  </a:p>
                </p:txBody>
              </p:sp>
              <p:sp>
                <p:nvSpPr>
                  <p:cNvPr id="23454" name="Rectangle 262"/>
                  <p:cNvSpPr>
                    <a:spLocks noChangeArrowheads="1"/>
                  </p:cNvSpPr>
                  <p:nvPr/>
                </p:nvSpPr>
                <p:spPr bwMode="auto">
                  <a:xfrm>
                    <a:off x="1775" y="2027"/>
                    <a:ext cx="115" cy="151"/>
                  </a:xfrm>
                  <a:prstGeom prst="rect">
                    <a:avLst/>
                  </a:prstGeom>
                  <a:noFill/>
                  <a:ln w="9525">
                    <a:noFill/>
                    <a:miter lim="800000"/>
                    <a:headEnd/>
                    <a:tailEnd/>
                  </a:ln>
                </p:spPr>
                <p:txBody>
                  <a:bodyPr wrap="none" lIns="0" tIns="0" rIns="0" bIns="0">
                    <a:spAutoFit/>
                  </a:bodyPr>
                  <a:lstStyle/>
                  <a:p>
                    <a:r>
                      <a:rPr lang="en-US" sz="1400" b="1">
                        <a:solidFill>
                          <a:srgbClr val="000000"/>
                        </a:solidFill>
                      </a:rPr>
                      <a:t>A</a:t>
                    </a:r>
                    <a:endParaRPr lang="en-US"/>
                  </a:p>
                </p:txBody>
              </p:sp>
              <p:sp>
                <p:nvSpPr>
                  <p:cNvPr id="23455" name="Line 263"/>
                  <p:cNvSpPr>
                    <a:spLocks noChangeShapeType="1"/>
                  </p:cNvSpPr>
                  <p:nvPr/>
                </p:nvSpPr>
                <p:spPr bwMode="auto">
                  <a:xfrm>
                    <a:off x="1625" y="1910"/>
                    <a:ext cx="1025" cy="1"/>
                  </a:xfrm>
                  <a:prstGeom prst="line">
                    <a:avLst/>
                  </a:prstGeom>
                  <a:noFill/>
                  <a:ln w="9" cap="rnd">
                    <a:solidFill>
                      <a:srgbClr val="C0C0C0"/>
                    </a:solidFill>
                    <a:round/>
                    <a:headEnd/>
                    <a:tailEnd/>
                  </a:ln>
                </p:spPr>
                <p:txBody>
                  <a:bodyPr/>
                  <a:lstStyle/>
                  <a:p>
                    <a:endParaRPr lang="en-US"/>
                  </a:p>
                </p:txBody>
              </p:sp>
              <p:sp>
                <p:nvSpPr>
                  <p:cNvPr id="23456" name="Freeform 264"/>
                  <p:cNvSpPr>
                    <a:spLocks/>
                  </p:cNvSpPr>
                  <p:nvPr/>
                </p:nvSpPr>
                <p:spPr bwMode="auto">
                  <a:xfrm>
                    <a:off x="1575" y="1889"/>
                    <a:ext cx="55" cy="43"/>
                  </a:xfrm>
                  <a:custGeom>
                    <a:avLst/>
                    <a:gdLst>
                      <a:gd name="T0" fmla="*/ 55 w 55"/>
                      <a:gd name="T1" fmla="*/ 43 h 43"/>
                      <a:gd name="T2" fmla="*/ 0 w 55"/>
                      <a:gd name="T3" fmla="*/ 21 h 43"/>
                      <a:gd name="T4" fmla="*/ 55 w 55"/>
                      <a:gd name="T5" fmla="*/ 0 h 43"/>
                      <a:gd name="T6" fmla="*/ 55 w 55"/>
                      <a:gd name="T7" fmla="*/ 43 h 43"/>
                      <a:gd name="T8" fmla="*/ 0 60000 65536"/>
                      <a:gd name="T9" fmla="*/ 0 60000 65536"/>
                      <a:gd name="T10" fmla="*/ 0 60000 65536"/>
                      <a:gd name="T11" fmla="*/ 0 60000 65536"/>
                      <a:gd name="T12" fmla="*/ 0 w 55"/>
                      <a:gd name="T13" fmla="*/ 0 h 43"/>
                      <a:gd name="T14" fmla="*/ 55 w 55"/>
                      <a:gd name="T15" fmla="*/ 43 h 43"/>
                    </a:gdLst>
                    <a:ahLst/>
                    <a:cxnLst>
                      <a:cxn ang="T8">
                        <a:pos x="T0" y="T1"/>
                      </a:cxn>
                      <a:cxn ang="T9">
                        <a:pos x="T2" y="T3"/>
                      </a:cxn>
                      <a:cxn ang="T10">
                        <a:pos x="T4" y="T5"/>
                      </a:cxn>
                      <a:cxn ang="T11">
                        <a:pos x="T6" y="T7"/>
                      </a:cxn>
                    </a:cxnLst>
                    <a:rect l="T12" t="T13" r="T14" b="T15"/>
                    <a:pathLst>
                      <a:path w="55" h="43">
                        <a:moveTo>
                          <a:pt x="55" y="43"/>
                        </a:moveTo>
                        <a:lnTo>
                          <a:pt x="0" y="21"/>
                        </a:lnTo>
                        <a:lnTo>
                          <a:pt x="55" y="0"/>
                        </a:lnTo>
                        <a:lnTo>
                          <a:pt x="55" y="43"/>
                        </a:lnTo>
                        <a:close/>
                      </a:path>
                    </a:pathLst>
                  </a:custGeom>
                  <a:solidFill>
                    <a:srgbClr val="C0C0C0"/>
                  </a:solidFill>
                  <a:ln w="9525">
                    <a:noFill/>
                    <a:round/>
                    <a:headEnd/>
                    <a:tailEnd/>
                  </a:ln>
                </p:spPr>
                <p:txBody>
                  <a:bodyPr/>
                  <a:lstStyle/>
                  <a:p>
                    <a:endParaRPr lang="en-US"/>
                  </a:p>
                </p:txBody>
              </p:sp>
              <p:sp>
                <p:nvSpPr>
                  <p:cNvPr id="23457" name="Freeform 265"/>
                  <p:cNvSpPr>
                    <a:spLocks/>
                  </p:cNvSpPr>
                  <p:nvPr/>
                </p:nvSpPr>
                <p:spPr bwMode="auto">
                  <a:xfrm>
                    <a:off x="2645" y="1889"/>
                    <a:ext cx="55" cy="43"/>
                  </a:xfrm>
                  <a:custGeom>
                    <a:avLst/>
                    <a:gdLst>
                      <a:gd name="T0" fmla="*/ 0 w 55"/>
                      <a:gd name="T1" fmla="*/ 0 h 43"/>
                      <a:gd name="T2" fmla="*/ 55 w 55"/>
                      <a:gd name="T3" fmla="*/ 21 h 43"/>
                      <a:gd name="T4" fmla="*/ 0 w 55"/>
                      <a:gd name="T5" fmla="*/ 43 h 43"/>
                      <a:gd name="T6" fmla="*/ 0 w 55"/>
                      <a:gd name="T7" fmla="*/ 0 h 43"/>
                      <a:gd name="T8" fmla="*/ 0 60000 65536"/>
                      <a:gd name="T9" fmla="*/ 0 60000 65536"/>
                      <a:gd name="T10" fmla="*/ 0 60000 65536"/>
                      <a:gd name="T11" fmla="*/ 0 60000 65536"/>
                      <a:gd name="T12" fmla="*/ 0 w 55"/>
                      <a:gd name="T13" fmla="*/ 0 h 43"/>
                      <a:gd name="T14" fmla="*/ 55 w 55"/>
                      <a:gd name="T15" fmla="*/ 43 h 43"/>
                    </a:gdLst>
                    <a:ahLst/>
                    <a:cxnLst>
                      <a:cxn ang="T8">
                        <a:pos x="T0" y="T1"/>
                      </a:cxn>
                      <a:cxn ang="T9">
                        <a:pos x="T2" y="T3"/>
                      </a:cxn>
                      <a:cxn ang="T10">
                        <a:pos x="T4" y="T5"/>
                      </a:cxn>
                      <a:cxn ang="T11">
                        <a:pos x="T6" y="T7"/>
                      </a:cxn>
                    </a:cxnLst>
                    <a:rect l="T12" t="T13" r="T14" b="T15"/>
                    <a:pathLst>
                      <a:path w="55" h="43">
                        <a:moveTo>
                          <a:pt x="0" y="0"/>
                        </a:moveTo>
                        <a:lnTo>
                          <a:pt x="55" y="21"/>
                        </a:lnTo>
                        <a:lnTo>
                          <a:pt x="0" y="43"/>
                        </a:lnTo>
                        <a:lnTo>
                          <a:pt x="0" y="0"/>
                        </a:lnTo>
                        <a:close/>
                      </a:path>
                    </a:pathLst>
                  </a:custGeom>
                  <a:solidFill>
                    <a:srgbClr val="C0C0C0"/>
                  </a:solidFill>
                  <a:ln w="9525">
                    <a:noFill/>
                    <a:round/>
                    <a:headEnd/>
                    <a:tailEnd/>
                  </a:ln>
                </p:spPr>
                <p:txBody>
                  <a:bodyPr/>
                  <a:lstStyle/>
                  <a:p>
                    <a:endParaRPr lang="en-US"/>
                  </a:p>
                </p:txBody>
              </p:sp>
              <p:sp>
                <p:nvSpPr>
                  <p:cNvPr id="23458" name="Rectangle 266"/>
                  <p:cNvSpPr>
                    <a:spLocks noChangeArrowheads="1"/>
                  </p:cNvSpPr>
                  <p:nvPr/>
                </p:nvSpPr>
                <p:spPr bwMode="auto">
                  <a:xfrm>
                    <a:off x="2083" y="1847"/>
                    <a:ext cx="149" cy="147"/>
                  </a:xfrm>
                  <a:prstGeom prst="rect">
                    <a:avLst/>
                  </a:prstGeom>
                  <a:noFill/>
                  <a:ln w="9525">
                    <a:noFill/>
                    <a:miter lim="800000"/>
                    <a:headEnd/>
                    <a:tailEnd/>
                  </a:ln>
                </p:spPr>
                <p:txBody>
                  <a:bodyPr wrap="none" lIns="0" tIns="0" rIns="0" bIns="0">
                    <a:spAutoFit/>
                  </a:bodyPr>
                  <a:lstStyle/>
                  <a:p>
                    <a:r>
                      <a:rPr lang="en-US" sz="1400">
                        <a:solidFill>
                          <a:srgbClr val="333333"/>
                        </a:solidFill>
                      </a:rPr>
                      <a:t>T3</a:t>
                    </a:r>
                    <a:endParaRPr lang="en-US"/>
                  </a:p>
                </p:txBody>
              </p:sp>
            </p:grpSp>
            <p:grpSp>
              <p:nvGrpSpPr>
                <p:cNvPr id="23422" name="Group 274"/>
                <p:cNvGrpSpPr>
                  <a:grpSpLocks/>
                </p:cNvGrpSpPr>
                <p:nvPr/>
              </p:nvGrpSpPr>
              <p:grpSpPr bwMode="auto">
                <a:xfrm>
                  <a:off x="830" y="2390"/>
                  <a:ext cx="762" cy="212"/>
                  <a:chOff x="830" y="2390"/>
                  <a:chExt cx="762" cy="212"/>
                </a:xfrm>
              </p:grpSpPr>
              <p:sp>
                <p:nvSpPr>
                  <p:cNvPr id="23440" name="Freeform 268"/>
                  <p:cNvSpPr>
                    <a:spLocks noEditPoints="1"/>
                  </p:cNvSpPr>
                  <p:nvPr/>
                </p:nvSpPr>
                <p:spPr bwMode="auto">
                  <a:xfrm>
                    <a:off x="1203" y="2390"/>
                    <a:ext cx="389" cy="212"/>
                  </a:xfrm>
                  <a:custGeom>
                    <a:avLst/>
                    <a:gdLst>
                      <a:gd name="T0" fmla="*/ 0 w 1801"/>
                      <a:gd name="T1" fmla="*/ 0 h 829"/>
                      <a:gd name="T2" fmla="*/ 0 w 1801"/>
                      <a:gd name="T3" fmla="*/ 0 h 829"/>
                      <a:gd name="T4" fmla="*/ 0 w 1801"/>
                      <a:gd name="T5" fmla="*/ 0 h 829"/>
                      <a:gd name="T6" fmla="*/ 0 w 1801"/>
                      <a:gd name="T7" fmla="*/ 0 h 829"/>
                      <a:gd name="T8" fmla="*/ 0 w 1801"/>
                      <a:gd name="T9" fmla="*/ 0 h 829"/>
                      <a:gd name="T10" fmla="*/ 0 w 1801"/>
                      <a:gd name="T11" fmla="*/ 0 h 829"/>
                      <a:gd name="T12" fmla="*/ 0 w 1801"/>
                      <a:gd name="T13" fmla="*/ 0 h 829"/>
                      <a:gd name="T14" fmla="*/ 0 w 1801"/>
                      <a:gd name="T15" fmla="*/ 0 h 829"/>
                      <a:gd name="T16" fmla="*/ 0 w 1801"/>
                      <a:gd name="T17" fmla="*/ 0 h 829"/>
                      <a:gd name="T18" fmla="*/ 0 w 1801"/>
                      <a:gd name="T19" fmla="*/ 0 h 829"/>
                      <a:gd name="T20" fmla="*/ 0 w 1801"/>
                      <a:gd name="T21" fmla="*/ 0 h 829"/>
                      <a:gd name="T22" fmla="*/ 0 w 1801"/>
                      <a:gd name="T23" fmla="*/ 0 h 829"/>
                      <a:gd name="T24" fmla="*/ 0 w 1801"/>
                      <a:gd name="T25" fmla="*/ 0 h 829"/>
                      <a:gd name="T26" fmla="*/ 0 w 1801"/>
                      <a:gd name="T27" fmla="*/ 0 h 829"/>
                      <a:gd name="T28" fmla="*/ 0 w 1801"/>
                      <a:gd name="T29" fmla="*/ 0 h 829"/>
                      <a:gd name="T30" fmla="*/ 0 w 1801"/>
                      <a:gd name="T31" fmla="*/ 0 h 82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01"/>
                      <a:gd name="T49" fmla="*/ 0 h 829"/>
                      <a:gd name="T50" fmla="*/ 1801 w 1801"/>
                      <a:gd name="T51" fmla="*/ 829 h 82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01" h="829">
                        <a:moveTo>
                          <a:pt x="102" y="823"/>
                        </a:moveTo>
                        <a:cubicBezTo>
                          <a:pt x="45" y="823"/>
                          <a:pt x="0" y="638"/>
                          <a:pt x="1" y="411"/>
                        </a:cubicBezTo>
                        <a:cubicBezTo>
                          <a:pt x="1" y="184"/>
                          <a:pt x="48" y="0"/>
                          <a:pt x="105" y="0"/>
                        </a:cubicBezTo>
                        <a:cubicBezTo>
                          <a:pt x="105" y="0"/>
                          <a:pt x="105" y="0"/>
                          <a:pt x="105" y="0"/>
                        </a:cubicBezTo>
                        <a:cubicBezTo>
                          <a:pt x="162" y="1"/>
                          <a:pt x="207" y="185"/>
                          <a:pt x="206" y="412"/>
                        </a:cubicBezTo>
                        <a:cubicBezTo>
                          <a:pt x="205" y="639"/>
                          <a:pt x="159" y="823"/>
                          <a:pt x="102" y="823"/>
                        </a:cubicBezTo>
                        <a:close/>
                        <a:moveTo>
                          <a:pt x="1696" y="828"/>
                        </a:moveTo>
                        <a:cubicBezTo>
                          <a:pt x="1753" y="829"/>
                          <a:pt x="1799" y="645"/>
                          <a:pt x="1800" y="418"/>
                        </a:cubicBezTo>
                        <a:cubicBezTo>
                          <a:pt x="1801" y="190"/>
                          <a:pt x="1755" y="6"/>
                          <a:pt x="1699" y="6"/>
                        </a:cubicBezTo>
                        <a:cubicBezTo>
                          <a:pt x="1699" y="6"/>
                          <a:pt x="1699" y="6"/>
                          <a:pt x="1699" y="6"/>
                        </a:cubicBezTo>
                        <a:lnTo>
                          <a:pt x="105" y="0"/>
                        </a:lnTo>
                        <a:cubicBezTo>
                          <a:pt x="162" y="1"/>
                          <a:pt x="207" y="185"/>
                          <a:pt x="206" y="412"/>
                        </a:cubicBezTo>
                        <a:cubicBezTo>
                          <a:pt x="205" y="639"/>
                          <a:pt x="159" y="823"/>
                          <a:pt x="102" y="823"/>
                        </a:cubicBezTo>
                        <a:lnTo>
                          <a:pt x="1696" y="828"/>
                        </a:lnTo>
                        <a:close/>
                      </a:path>
                    </a:pathLst>
                  </a:custGeom>
                  <a:solidFill>
                    <a:srgbClr val="FFFF99"/>
                  </a:solidFill>
                  <a:ln w="0">
                    <a:solidFill>
                      <a:srgbClr val="000000"/>
                    </a:solidFill>
                    <a:round/>
                    <a:headEnd/>
                    <a:tailEnd/>
                  </a:ln>
                </p:spPr>
                <p:txBody>
                  <a:bodyPr/>
                  <a:lstStyle/>
                  <a:p>
                    <a:endParaRPr lang="en-US"/>
                  </a:p>
                </p:txBody>
              </p:sp>
              <p:sp>
                <p:nvSpPr>
                  <p:cNvPr id="23441" name="Freeform 269"/>
                  <p:cNvSpPr>
                    <a:spLocks noEditPoints="1"/>
                  </p:cNvSpPr>
                  <p:nvPr/>
                </p:nvSpPr>
                <p:spPr bwMode="auto">
                  <a:xfrm>
                    <a:off x="1203" y="2390"/>
                    <a:ext cx="389" cy="212"/>
                  </a:xfrm>
                  <a:custGeom>
                    <a:avLst/>
                    <a:gdLst>
                      <a:gd name="T0" fmla="*/ 0 w 1801"/>
                      <a:gd name="T1" fmla="*/ 0 h 829"/>
                      <a:gd name="T2" fmla="*/ 0 w 1801"/>
                      <a:gd name="T3" fmla="*/ 0 h 829"/>
                      <a:gd name="T4" fmla="*/ 0 w 1801"/>
                      <a:gd name="T5" fmla="*/ 0 h 829"/>
                      <a:gd name="T6" fmla="*/ 0 w 1801"/>
                      <a:gd name="T7" fmla="*/ 0 h 829"/>
                      <a:gd name="T8" fmla="*/ 0 w 1801"/>
                      <a:gd name="T9" fmla="*/ 0 h 829"/>
                      <a:gd name="T10" fmla="*/ 0 w 1801"/>
                      <a:gd name="T11" fmla="*/ 0 h 829"/>
                      <a:gd name="T12" fmla="*/ 0 w 1801"/>
                      <a:gd name="T13" fmla="*/ 0 h 829"/>
                      <a:gd name="T14" fmla="*/ 0 w 1801"/>
                      <a:gd name="T15" fmla="*/ 0 h 829"/>
                      <a:gd name="T16" fmla="*/ 0 w 1801"/>
                      <a:gd name="T17" fmla="*/ 0 h 829"/>
                      <a:gd name="T18" fmla="*/ 0 w 1801"/>
                      <a:gd name="T19" fmla="*/ 0 h 829"/>
                      <a:gd name="T20" fmla="*/ 0 w 1801"/>
                      <a:gd name="T21" fmla="*/ 0 h 829"/>
                      <a:gd name="T22" fmla="*/ 0 w 1801"/>
                      <a:gd name="T23" fmla="*/ 0 h 829"/>
                      <a:gd name="T24" fmla="*/ 0 w 1801"/>
                      <a:gd name="T25" fmla="*/ 0 h 829"/>
                      <a:gd name="T26" fmla="*/ 0 w 1801"/>
                      <a:gd name="T27" fmla="*/ 0 h 829"/>
                      <a:gd name="T28" fmla="*/ 0 w 1801"/>
                      <a:gd name="T29" fmla="*/ 0 h 829"/>
                      <a:gd name="T30" fmla="*/ 0 w 1801"/>
                      <a:gd name="T31" fmla="*/ 0 h 82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01"/>
                      <a:gd name="T49" fmla="*/ 0 h 829"/>
                      <a:gd name="T50" fmla="*/ 1801 w 1801"/>
                      <a:gd name="T51" fmla="*/ 829 h 82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01" h="829">
                        <a:moveTo>
                          <a:pt x="102" y="823"/>
                        </a:moveTo>
                        <a:cubicBezTo>
                          <a:pt x="45" y="823"/>
                          <a:pt x="0" y="638"/>
                          <a:pt x="1" y="411"/>
                        </a:cubicBezTo>
                        <a:cubicBezTo>
                          <a:pt x="1" y="184"/>
                          <a:pt x="48" y="0"/>
                          <a:pt x="105" y="0"/>
                        </a:cubicBezTo>
                        <a:cubicBezTo>
                          <a:pt x="105" y="0"/>
                          <a:pt x="105" y="0"/>
                          <a:pt x="105" y="0"/>
                        </a:cubicBezTo>
                        <a:cubicBezTo>
                          <a:pt x="162" y="1"/>
                          <a:pt x="207" y="185"/>
                          <a:pt x="206" y="412"/>
                        </a:cubicBezTo>
                        <a:cubicBezTo>
                          <a:pt x="205" y="639"/>
                          <a:pt x="159" y="823"/>
                          <a:pt x="102" y="823"/>
                        </a:cubicBezTo>
                        <a:close/>
                        <a:moveTo>
                          <a:pt x="1696" y="828"/>
                        </a:moveTo>
                        <a:cubicBezTo>
                          <a:pt x="1753" y="829"/>
                          <a:pt x="1799" y="645"/>
                          <a:pt x="1800" y="418"/>
                        </a:cubicBezTo>
                        <a:cubicBezTo>
                          <a:pt x="1801" y="190"/>
                          <a:pt x="1755" y="6"/>
                          <a:pt x="1699" y="6"/>
                        </a:cubicBezTo>
                        <a:cubicBezTo>
                          <a:pt x="1699" y="6"/>
                          <a:pt x="1699" y="6"/>
                          <a:pt x="1699" y="6"/>
                        </a:cubicBezTo>
                        <a:lnTo>
                          <a:pt x="105" y="0"/>
                        </a:lnTo>
                        <a:cubicBezTo>
                          <a:pt x="162" y="1"/>
                          <a:pt x="207" y="185"/>
                          <a:pt x="206" y="412"/>
                        </a:cubicBezTo>
                        <a:cubicBezTo>
                          <a:pt x="205" y="639"/>
                          <a:pt x="159" y="823"/>
                          <a:pt x="102" y="823"/>
                        </a:cubicBezTo>
                        <a:lnTo>
                          <a:pt x="1696" y="828"/>
                        </a:lnTo>
                        <a:close/>
                      </a:path>
                    </a:pathLst>
                  </a:custGeom>
                  <a:noFill/>
                  <a:ln w="2" cap="rnd">
                    <a:solidFill>
                      <a:srgbClr val="000000"/>
                    </a:solidFill>
                    <a:round/>
                    <a:headEnd/>
                    <a:tailEnd/>
                  </a:ln>
                </p:spPr>
                <p:txBody>
                  <a:bodyPr/>
                  <a:lstStyle/>
                  <a:p>
                    <a:endParaRPr lang="en-US"/>
                  </a:p>
                </p:txBody>
              </p:sp>
              <p:sp>
                <p:nvSpPr>
                  <p:cNvPr id="23442" name="Rectangle 270"/>
                  <p:cNvSpPr>
                    <a:spLocks noChangeArrowheads="1"/>
                  </p:cNvSpPr>
                  <p:nvPr/>
                </p:nvSpPr>
                <p:spPr bwMode="auto">
                  <a:xfrm>
                    <a:off x="1394" y="2428"/>
                    <a:ext cx="114" cy="151"/>
                  </a:xfrm>
                  <a:prstGeom prst="rect">
                    <a:avLst/>
                  </a:prstGeom>
                  <a:noFill/>
                  <a:ln w="9525">
                    <a:noFill/>
                    <a:miter lim="800000"/>
                    <a:headEnd/>
                    <a:tailEnd/>
                  </a:ln>
                </p:spPr>
                <p:txBody>
                  <a:bodyPr wrap="none" lIns="0" tIns="0" rIns="0" bIns="0">
                    <a:spAutoFit/>
                  </a:bodyPr>
                  <a:lstStyle/>
                  <a:p>
                    <a:r>
                      <a:rPr lang="en-US" sz="1400" b="1">
                        <a:solidFill>
                          <a:srgbClr val="000000"/>
                        </a:solidFill>
                      </a:rPr>
                      <a:t>B</a:t>
                    </a:r>
                    <a:endParaRPr lang="en-US"/>
                  </a:p>
                </p:txBody>
              </p:sp>
              <p:sp>
                <p:nvSpPr>
                  <p:cNvPr id="23443" name="Freeform 271"/>
                  <p:cNvSpPr>
                    <a:spLocks noEditPoints="1"/>
                  </p:cNvSpPr>
                  <p:nvPr/>
                </p:nvSpPr>
                <p:spPr bwMode="auto">
                  <a:xfrm>
                    <a:off x="830" y="2390"/>
                    <a:ext cx="395" cy="212"/>
                  </a:xfrm>
                  <a:custGeom>
                    <a:avLst/>
                    <a:gdLst>
                      <a:gd name="T0" fmla="*/ 0 w 1830"/>
                      <a:gd name="T1" fmla="*/ 0 h 829"/>
                      <a:gd name="T2" fmla="*/ 0 w 1830"/>
                      <a:gd name="T3" fmla="*/ 0 h 829"/>
                      <a:gd name="T4" fmla="*/ 0 w 1830"/>
                      <a:gd name="T5" fmla="*/ 0 h 829"/>
                      <a:gd name="T6" fmla="*/ 0 w 1830"/>
                      <a:gd name="T7" fmla="*/ 0 h 829"/>
                      <a:gd name="T8" fmla="*/ 0 w 1830"/>
                      <a:gd name="T9" fmla="*/ 0 h 829"/>
                      <a:gd name="T10" fmla="*/ 0 w 1830"/>
                      <a:gd name="T11" fmla="*/ 0 h 829"/>
                      <a:gd name="T12" fmla="*/ 0 w 1830"/>
                      <a:gd name="T13" fmla="*/ 0 h 829"/>
                      <a:gd name="T14" fmla="*/ 0 w 1830"/>
                      <a:gd name="T15" fmla="*/ 0 h 829"/>
                      <a:gd name="T16" fmla="*/ 0 w 1830"/>
                      <a:gd name="T17" fmla="*/ 0 h 829"/>
                      <a:gd name="T18" fmla="*/ 0 w 1830"/>
                      <a:gd name="T19" fmla="*/ 0 h 829"/>
                      <a:gd name="T20" fmla="*/ 0 w 1830"/>
                      <a:gd name="T21" fmla="*/ 0 h 829"/>
                      <a:gd name="T22" fmla="*/ 0 w 1830"/>
                      <a:gd name="T23" fmla="*/ 0 h 829"/>
                      <a:gd name="T24" fmla="*/ 0 w 1830"/>
                      <a:gd name="T25" fmla="*/ 0 h 829"/>
                      <a:gd name="T26" fmla="*/ 0 w 1830"/>
                      <a:gd name="T27" fmla="*/ 0 h 829"/>
                      <a:gd name="T28" fmla="*/ 0 w 1830"/>
                      <a:gd name="T29" fmla="*/ 0 h 829"/>
                      <a:gd name="T30" fmla="*/ 0 w 1830"/>
                      <a:gd name="T31" fmla="*/ 0 h 82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30"/>
                      <a:gd name="T49" fmla="*/ 0 h 829"/>
                      <a:gd name="T50" fmla="*/ 1830 w 1830"/>
                      <a:gd name="T51" fmla="*/ 829 h 82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30" h="829">
                        <a:moveTo>
                          <a:pt x="102" y="823"/>
                        </a:moveTo>
                        <a:cubicBezTo>
                          <a:pt x="45" y="823"/>
                          <a:pt x="0" y="638"/>
                          <a:pt x="0" y="411"/>
                        </a:cubicBezTo>
                        <a:cubicBezTo>
                          <a:pt x="1" y="184"/>
                          <a:pt x="48" y="0"/>
                          <a:pt x="105" y="0"/>
                        </a:cubicBezTo>
                        <a:cubicBezTo>
                          <a:pt x="105" y="0"/>
                          <a:pt x="105" y="0"/>
                          <a:pt x="105" y="0"/>
                        </a:cubicBezTo>
                        <a:cubicBezTo>
                          <a:pt x="161" y="0"/>
                          <a:pt x="207" y="185"/>
                          <a:pt x="206" y="412"/>
                        </a:cubicBezTo>
                        <a:cubicBezTo>
                          <a:pt x="205" y="639"/>
                          <a:pt x="158" y="823"/>
                          <a:pt x="102" y="823"/>
                        </a:cubicBezTo>
                        <a:close/>
                        <a:moveTo>
                          <a:pt x="1725" y="829"/>
                        </a:moveTo>
                        <a:cubicBezTo>
                          <a:pt x="1782" y="829"/>
                          <a:pt x="1828" y="645"/>
                          <a:pt x="1829" y="418"/>
                        </a:cubicBezTo>
                        <a:cubicBezTo>
                          <a:pt x="1830" y="190"/>
                          <a:pt x="1784" y="6"/>
                          <a:pt x="1728" y="6"/>
                        </a:cubicBezTo>
                        <a:cubicBezTo>
                          <a:pt x="1728" y="6"/>
                          <a:pt x="1728" y="6"/>
                          <a:pt x="1728" y="6"/>
                        </a:cubicBezTo>
                        <a:lnTo>
                          <a:pt x="105" y="0"/>
                        </a:lnTo>
                        <a:cubicBezTo>
                          <a:pt x="161" y="0"/>
                          <a:pt x="207" y="185"/>
                          <a:pt x="206" y="412"/>
                        </a:cubicBezTo>
                        <a:cubicBezTo>
                          <a:pt x="205" y="639"/>
                          <a:pt x="158" y="823"/>
                          <a:pt x="102" y="823"/>
                        </a:cubicBezTo>
                        <a:lnTo>
                          <a:pt x="1725" y="829"/>
                        </a:lnTo>
                        <a:close/>
                      </a:path>
                    </a:pathLst>
                  </a:custGeom>
                  <a:solidFill>
                    <a:srgbClr val="99CCFF"/>
                  </a:solidFill>
                  <a:ln w="0">
                    <a:solidFill>
                      <a:srgbClr val="000000"/>
                    </a:solidFill>
                    <a:round/>
                    <a:headEnd/>
                    <a:tailEnd/>
                  </a:ln>
                </p:spPr>
                <p:txBody>
                  <a:bodyPr/>
                  <a:lstStyle/>
                  <a:p>
                    <a:endParaRPr lang="en-US"/>
                  </a:p>
                </p:txBody>
              </p:sp>
              <p:sp>
                <p:nvSpPr>
                  <p:cNvPr id="23444" name="Freeform 272"/>
                  <p:cNvSpPr>
                    <a:spLocks noEditPoints="1"/>
                  </p:cNvSpPr>
                  <p:nvPr/>
                </p:nvSpPr>
                <p:spPr bwMode="auto">
                  <a:xfrm>
                    <a:off x="830" y="2390"/>
                    <a:ext cx="395" cy="212"/>
                  </a:xfrm>
                  <a:custGeom>
                    <a:avLst/>
                    <a:gdLst>
                      <a:gd name="T0" fmla="*/ 0 w 1830"/>
                      <a:gd name="T1" fmla="*/ 0 h 829"/>
                      <a:gd name="T2" fmla="*/ 0 w 1830"/>
                      <a:gd name="T3" fmla="*/ 0 h 829"/>
                      <a:gd name="T4" fmla="*/ 0 w 1830"/>
                      <a:gd name="T5" fmla="*/ 0 h 829"/>
                      <a:gd name="T6" fmla="*/ 0 w 1830"/>
                      <a:gd name="T7" fmla="*/ 0 h 829"/>
                      <a:gd name="T8" fmla="*/ 0 w 1830"/>
                      <a:gd name="T9" fmla="*/ 0 h 829"/>
                      <a:gd name="T10" fmla="*/ 0 w 1830"/>
                      <a:gd name="T11" fmla="*/ 0 h 829"/>
                      <a:gd name="T12" fmla="*/ 0 w 1830"/>
                      <a:gd name="T13" fmla="*/ 0 h 829"/>
                      <a:gd name="T14" fmla="*/ 0 w 1830"/>
                      <a:gd name="T15" fmla="*/ 0 h 829"/>
                      <a:gd name="T16" fmla="*/ 0 w 1830"/>
                      <a:gd name="T17" fmla="*/ 0 h 829"/>
                      <a:gd name="T18" fmla="*/ 0 w 1830"/>
                      <a:gd name="T19" fmla="*/ 0 h 829"/>
                      <a:gd name="T20" fmla="*/ 0 w 1830"/>
                      <a:gd name="T21" fmla="*/ 0 h 829"/>
                      <a:gd name="T22" fmla="*/ 0 w 1830"/>
                      <a:gd name="T23" fmla="*/ 0 h 829"/>
                      <a:gd name="T24" fmla="*/ 0 w 1830"/>
                      <a:gd name="T25" fmla="*/ 0 h 829"/>
                      <a:gd name="T26" fmla="*/ 0 w 1830"/>
                      <a:gd name="T27" fmla="*/ 0 h 829"/>
                      <a:gd name="T28" fmla="*/ 0 w 1830"/>
                      <a:gd name="T29" fmla="*/ 0 h 829"/>
                      <a:gd name="T30" fmla="*/ 0 w 1830"/>
                      <a:gd name="T31" fmla="*/ 0 h 82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30"/>
                      <a:gd name="T49" fmla="*/ 0 h 829"/>
                      <a:gd name="T50" fmla="*/ 1830 w 1830"/>
                      <a:gd name="T51" fmla="*/ 829 h 82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30" h="829">
                        <a:moveTo>
                          <a:pt x="102" y="823"/>
                        </a:moveTo>
                        <a:cubicBezTo>
                          <a:pt x="45" y="823"/>
                          <a:pt x="0" y="638"/>
                          <a:pt x="0" y="411"/>
                        </a:cubicBezTo>
                        <a:cubicBezTo>
                          <a:pt x="1" y="184"/>
                          <a:pt x="48" y="0"/>
                          <a:pt x="105" y="0"/>
                        </a:cubicBezTo>
                        <a:cubicBezTo>
                          <a:pt x="105" y="0"/>
                          <a:pt x="105" y="0"/>
                          <a:pt x="105" y="0"/>
                        </a:cubicBezTo>
                        <a:cubicBezTo>
                          <a:pt x="161" y="0"/>
                          <a:pt x="207" y="185"/>
                          <a:pt x="206" y="412"/>
                        </a:cubicBezTo>
                        <a:cubicBezTo>
                          <a:pt x="205" y="639"/>
                          <a:pt x="158" y="823"/>
                          <a:pt x="102" y="823"/>
                        </a:cubicBezTo>
                        <a:close/>
                        <a:moveTo>
                          <a:pt x="1725" y="829"/>
                        </a:moveTo>
                        <a:cubicBezTo>
                          <a:pt x="1782" y="829"/>
                          <a:pt x="1828" y="645"/>
                          <a:pt x="1829" y="418"/>
                        </a:cubicBezTo>
                        <a:cubicBezTo>
                          <a:pt x="1830" y="190"/>
                          <a:pt x="1784" y="6"/>
                          <a:pt x="1728" y="6"/>
                        </a:cubicBezTo>
                        <a:cubicBezTo>
                          <a:pt x="1728" y="6"/>
                          <a:pt x="1728" y="6"/>
                          <a:pt x="1728" y="6"/>
                        </a:cubicBezTo>
                        <a:lnTo>
                          <a:pt x="105" y="0"/>
                        </a:lnTo>
                        <a:cubicBezTo>
                          <a:pt x="161" y="0"/>
                          <a:pt x="207" y="185"/>
                          <a:pt x="206" y="412"/>
                        </a:cubicBezTo>
                        <a:cubicBezTo>
                          <a:pt x="205" y="639"/>
                          <a:pt x="158" y="823"/>
                          <a:pt x="102" y="823"/>
                        </a:cubicBezTo>
                        <a:lnTo>
                          <a:pt x="1725" y="829"/>
                        </a:lnTo>
                        <a:close/>
                      </a:path>
                    </a:pathLst>
                  </a:custGeom>
                  <a:noFill/>
                  <a:ln w="2" cap="rnd">
                    <a:solidFill>
                      <a:srgbClr val="000000"/>
                    </a:solidFill>
                    <a:round/>
                    <a:headEnd/>
                    <a:tailEnd/>
                  </a:ln>
                </p:spPr>
                <p:txBody>
                  <a:bodyPr/>
                  <a:lstStyle/>
                  <a:p>
                    <a:endParaRPr lang="en-US"/>
                  </a:p>
                </p:txBody>
              </p:sp>
              <p:sp>
                <p:nvSpPr>
                  <p:cNvPr id="23445" name="Rectangle 273"/>
                  <p:cNvSpPr>
                    <a:spLocks noChangeArrowheads="1"/>
                  </p:cNvSpPr>
                  <p:nvPr/>
                </p:nvSpPr>
                <p:spPr bwMode="auto">
                  <a:xfrm>
                    <a:off x="1028" y="2428"/>
                    <a:ext cx="114" cy="151"/>
                  </a:xfrm>
                  <a:prstGeom prst="rect">
                    <a:avLst/>
                  </a:prstGeom>
                  <a:noFill/>
                  <a:ln w="9525">
                    <a:noFill/>
                    <a:miter lim="800000"/>
                    <a:headEnd/>
                    <a:tailEnd/>
                  </a:ln>
                </p:spPr>
                <p:txBody>
                  <a:bodyPr wrap="none" lIns="0" tIns="0" rIns="0" bIns="0">
                    <a:spAutoFit/>
                  </a:bodyPr>
                  <a:lstStyle/>
                  <a:p>
                    <a:r>
                      <a:rPr lang="en-US" sz="1400" b="1">
                        <a:solidFill>
                          <a:srgbClr val="000000"/>
                        </a:solidFill>
                      </a:rPr>
                      <a:t>A</a:t>
                    </a:r>
                    <a:endParaRPr lang="en-US"/>
                  </a:p>
                </p:txBody>
              </p:sp>
            </p:grpSp>
            <p:grpSp>
              <p:nvGrpSpPr>
                <p:cNvPr id="23423" name="Group 279"/>
                <p:cNvGrpSpPr>
                  <a:grpSpLocks/>
                </p:cNvGrpSpPr>
                <p:nvPr/>
              </p:nvGrpSpPr>
              <p:grpSpPr bwMode="auto">
                <a:xfrm>
                  <a:off x="857" y="2272"/>
                  <a:ext cx="2368" cy="147"/>
                  <a:chOff x="857" y="2272"/>
                  <a:chExt cx="2368" cy="147"/>
                </a:xfrm>
              </p:grpSpPr>
              <p:sp>
                <p:nvSpPr>
                  <p:cNvPr id="23436" name="Line 275"/>
                  <p:cNvSpPr>
                    <a:spLocks noChangeShapeType="1"/>
                  </p:cNvSpPr>
                  <p:nvPr/>
                </p:nvSpPr>
                <p:spPr bwMode="auto">
                  <a:xfrm>
                    <a:off x="922" y="2336"/>
                    <a:ext cx="2239" cy="1"/>
                  </a:xfrm>
                  <a:prstGeom prst="line">
                    <a:avLst/>
                  </a:prstGeom>
                  <a:noFill/>
                  <a:ln w="11" cap="rnd">
                    <a:solidFill>
                      <a:srgbClr val="C0C0C0"/>
                    </a:solidFill>
                    <a:round/>
                    <a:headEnd/>
                    <a:tailEnd/>
                  </a:ln>
                </p:spPr>
                <p:txBody>
                  <a:bodyPr/>
                  <a:lstStyle/>
                  <a:p>
                    <a:endParaRPr lang="en-US"/>
                  </a:p>
                </p:txBody>
              </p:sp>
              <p:sp>
                <p:nvSpPr>
                  <p:cNvPr id="23437" name="Freeform 276"/>
                  <p:cNvSpPr>
                    <a:spLocks/>
                  </p:cNvSpPr>
                  <p:nvPr/>
                </p:nvSpPr>
                <p:spPr bwMode="auto">
                  <a:xfrm>
                    <a:off x="857" y="2314"/>
                    <a:ext cx="70" cy="43"/>
                  </a:xfrm>
                  <a:custGeom>
                    <a:avLst/>
                    <a:gdLst>
                      <a:gd name="T0" fmla="*/ 70 w 70"/>
                      <a:gd name="T1" fmla="*/ 43 h 43"/>
                      <a:gd name="T2" fmla="*/ 0 w 70"/>
                      <a:gd name="T3" fmla="*/ 22 h 43"/>
                      <a:gd name="T4" fmla="*/ 70 w 70"/>
                      <a:gd name="T5" fmla="*/ 0 h 43"/>
                      <a:gd name="T6" fmla="*/ 70 w 70"/>
                      <a:gd name="T7" fmla="*/ 43 h 43"/>
                      <a:gd name="T8" fmla="*/ 0 60000 65536"/>
                      <a:gd name="T9" fmla="*/ 0 60000 65536"/>
                      <a:gd name="T10" fmla="*/ 0 60000 65536"/>
                      <a:gd name="T11" fmla="*/ 0 60000 65536"/>
                      <a:gd name="T12" fmla="*/ 0 w 70"/>
                      <a:gd name="T13" fmla="*/ 0 h 43"/>
                      <a:gd name="T14" fmla="*/ 70 w 70"/>
                      <a:gd name="T15" fmla="*/ 43 h 43"/>
                    </a:gdLst>
                    <a:ahLst/>
                    <a:cxnLst>
                      <a:cxn ang="T8">
                        <a:pos x="T0" y="T1"/>
                      </a:cxn>
                      <a:cxn ang="T9">
                        <a:pos x="T2" y="T3"/>
                      </a:cxn>
                      <a:cxn ang="T10">
                        <a:pos x="T4" y="T5"/>
                      </a:cxn>
                      <a:cxn ang="T11">
                        <a:pos x="T6" y="T7"/>
                      </a:cxn>
                    </a:cxnLst>
                    <a:rect l="T12" t="T13" r="T14" b="T15"/>
                    <a:pathLst>
                      <a:path w="70" h="43">
                        <a:moveTo>
                          <a:pt x="70" y="43"/>
                        </a:moveTo>
                        <a:lnTo>
                          <a:pt x="0" y="22"/>
                        </a:lnTo>
                        <a:lnTo>
                          <a:pt x="70" y="0"/>
                        </a:lnTo>
                        <a:lnTo>
                          <a:pt x="70" y="43"/>
                        </a:lnTo>
                        <a:close/>
                      </a:path>
                    </a:pathLst>
                  </a:custGeom>
                  <a:solidFill>
                    <a:srgbClr val="C0C0C0"/>
                  </a:solidFill>
                  <a:ln w="9525">
                    <a:noFill/>
                    <a:round/>
                    <a:headEnd/>
                    <a:tailEnd/>
                  </a:ln>
                </p:spPr>
                <p:txBody>
                  <a:bodyPr/>
                  <a:lstStyle/>
                  <a:p>
                    <a:endParaRPr lang="en-US"/>
                  </a:p>
                </p:txBody>
              </p:sp>
              <p:sp>
                <p:nvSpPr>
                  <p:cNvPr id="23438" name="Freeform 277"/>
                  <p:cNvSpPr>
                    <a:spLocks/>
                  </p:cNvSpPr>
                  <p:nvPr/>
                </p:nvSpPr>
                <p:spPr bwMode="auto">
                  <a:xfrm>
                    <a:off x="3155" y="2314"/>
                    <a:ext cx="70" cy="43"/>
                  </a:xfrm>
                  <a:custGeom>
                    <a:avLst/>
                    <a:gdLst>
                      <a:gd name="T0" fmla="*/ 0 w 70"/>
                      <a:gd name="T1" fmla="*/ 0 h 43"/>
                      <a:gd name="T2" fmla="*/ 70 w 70"/>
                      <a:gd name="T3" fmla="*/ 22 h 43"/>
                      <a:gd name="T4" fmla="*/ 0 w 70"/>
                      <a:gd name="T5" fmla="*/ 43 h 43"/>
                      <a:gd name="T6" fmla="*/ 0 w 70"/>
                      <a:gd name="T7" fmla="*/ 0 h 43"/>
                      <a:gd name="T8" fmla="*/ 0 60000 65536"/>
                      <a:gd name="T9" fmla="*/ 0 60000 65536"/>
                      <a:gd name="T10" fmla="*/ 0 60000 65536"/>
                      <a:gd name="T11" fmla="*/ 0 60000 65536"/>
                      <a:gd name="T12" fmla="*/ 0 w 70"/>
                      <a:gd name="T13" fmla="*/ 0 h 43"/>
                      <a:gd name="T14" fmla="*/ 70 w 70"/>
                      <a:gd name="T15" fmla="*/ 43 h 43"/>
                    </a:gdLst>
                    <a:ahLst/>
                    <a:cxnLst>
                      <a:cxn ang="T8">
                        <a:pos x="T0" y="T1"/>
                      </a:cxn>
                      <a:cxn ang="T9">
                        <a:pos x="T2" y="T3"/>
                      </a:cxn>
                      <a:cxn ang="T10">
                        <a:pos x="T4" y="T5"/>
                      </a:cxn>
                      <a:cxn ang="T11">
                        <a:pos x="T6" y="T7"/>
                      </a:cxn>
                    </a:cxnLst>
                    <a:rect l="T12" t="T13" r="T14" b="T15"/>
                    <a:pathLst>
                      <a:path w="70" h="43">
                        <a:moveTo>
                          <a:pt x="0" y="0"/>
                        </a:moveTo>
                        <a:lnTo>
                          <a:pt x="70" y="22"/>
                        </a:lnTo>
                        <a:lnTo>
                          <a:pt x="0" y="43"/>
                        </a:lnTo>
                        <a:lnTo>
                          <a:pt x="0" y="0"/>
                        </a:lnTo>
                        <a:close/>
                      </a:path>
                    </a:pathLst>
                  </a:custGeom>
                  <a:solidFill>
                    <a:srgbClr val="C0C0C0"/>
                  </a:solidFill>
                  <a:ln w="9525">
                    <a:noFill/>
                    <a:round/>
                    <a:headEnd/>
                    <a:tailEnd/>
                  </a:ln>
                </p:spPr>
                <p:txBody>
                  <a:bodyPr/>
                  <a:lstStyle/>
                  <a:p>
                    <a:endParaRPr lang="en-US"/>
                  </a:p>
                </p:txBody>
              </p:sp>
              <p:sp>
                <p:nvSpPr>
                  <p:cNvPr id="23439" name="Rectangle 278"/>
                  <p:cNvSpPr>
                    <a:spLocks noChangeArrowheads="1"/>
                  </p:cNvSpPr>
                  <p:nvPr/>
                </p:nvSpPr>
                <p:spPr bwMode="auto">
                  <a:xfrm>
                    <a:off x="1970" y="2272"/>
                    <a:ext cx="196" cy="147"/>
                  </a:xfrm>
                  <a:prstGeom prst="rect">
                    <a:avLst/>
                  </a:prstGeom>
                  <a:noFill/>
                  <a:ln w="9525">
                    <a:noFill/>
                    <a:miter lim="800000"/>
                    <a:headEnd/>
                    <a:tailEnd/>
                  </a:ln>
                </p:spPr>
                <p:txBody>
                  <a:bodyPr wrap="none" lIns="0" tIns="0" rIns="0" bIns="0">
                    <a:spAutoFit/>
                  </a:bodyPr>
                  <a:lstStyle/>
                  <a:p>
                    <a:r>
                      <a:rPr lang="en-US" sz="1400">
                        <a:solidFill>
                          <a:srgbClr val="333333"/>
                        </a:solidFill>
                      </a:rPr>
                      <a:t>T4</a:t>
                    </a:r>
                    <a:endParaRPr lang="en-US"/>
                  </a:p>
                </p:txBody>
              </p:sp>
            </p:grpSp>
            <p:grpSp>
              <p:nvGrpSpPr>
                <p:cNvPr id="23424" name="Group 288"/>
                <p:cNvGrpSpPr>
                  <a:grpSpLocks/>
                </p:cNvGrpSpPr>
                <p:nvPr/>
              </p:nvGrpSpPr>
              <p:grpSpPr bwMode="auto">
                <a:xfrm>
                  <a:off x="822" y="1592"/>
                  <a:ext cx="763" cy="229"/>
                  <a:chOff x="822" y="1592"/>
                  <a:chExt cx="763" cy="229"/>
                </a:xfrm>
              </p:grpSpPr>
              <p:grpSp>
                <p:nvGrpSpPr>
                  <p:cNvPr id="23428" name="Group 282"/>
                  <p:cNvGrpSpPr>
                    <a:grpSpLocks/>
                  </p:cNvGrpSpPr>
                  <p:nvPr/>
                </p:nvGrpSpPr>
                <p:grpSpPr bwMode="auto">
                  <a:xfrm>
                    <a:off x="1196" y="1592"/>
                    <a:ext cx="389" cy="212"/>
                    <a:chOff x="1196" y="1592"/>
                    <a:chExt cx="389" cy="212"/>
                  </a:xfrm>
                </p:grpSpPr>
                <p:sp>
                  <p:nvSpPr>
                    <p:cNvPr id="23434" name="Freeform 280"/>
                    <p:cNvSpPr>
                      <a:spLocks noEditPoints="1"/>
                    </p:cNvSpPr>
                    <p:nvPr/>
                  </p:nvSpPr>
                  <p:spPr bwMode="auto">
                    <a:xfrm>
                      <a:off x="1196" y="1592"/>
                      <a:ext cx="389" cy="212"/>
                    </a:xfrm>
                    <a:custGeom>
                      <a:avLst/>
                      <a:gdLst>
                        <a:gd name="T0" fmla="*/ 0 w 6967"/>
                        <a:gd name="T1" fmla="*/ 0 h 4416"/>
                        <a:gd name="T2" fmla="*/ 0 w 6967"/>
                        <a:gd name="T3" fmla="*/ 0 h 4416"/>
                        <a:gd name="T4" fmla="*/ 0 w 6967"/>
                        <a:gd name="T5" fmla="*/ 0 h 4416"/>
                        <a:gd name="T6" fmla="*/ 0 w 6967"/>
                        <a:gd name="T7" fmla="*/ 0 h 4416"/>
                        <a:gd name="T8" fmla="*/ 0 w 6967"/>
                        <a:gd name="T9" fmla="*/ 0 h 4416"/>
                        <a:gd name="T10" fmla="*/ 0 w 6967"/>
                        <a:gd name="T11" fmla="*/ 0 h 4416"/>
                        <a:gd name="T12" fmla="*/ 0 w 6967"/>
                        <a:gd name="T13" fmla="*/ 0 h 4416"/>
                        <a:gd name="T14" fmla="*/ 0 w 6967"/>
                        <a:gd name="T15" fmla="*/ 0 h 4416"/>
                        <a:gd name="T16" fmla="*/ 0 w 6967"/>
                        <a:gd name="T17" fmla="*/ 0 h 4416"/>
                        <a:gd name="T18" fmla="*/ 0 w 6967"/>
                        <a:gd name="T19" fmla="*/ 0 h 4416"/>
                        <a:gd name="T20" fmla="*/ 0 w 6967"/>
                        <a:gd name="T21" fmla="*/ 0 h 4416"/>
                        <a:gd name="T22" fmla="*/ 0 w 6967"/>
                        <a:gd name="T23" fmla="*/ 0 h 4416"/>
                        <a:gd name="T24" fmla="*/ 0 w 6967"/>
                        <a:gd name="T25" fmla="*/ 0 h 4416"/>
                        <a:gd name="T26" fmla="*/ 0 w 6967"/>
                        <a:gd name="T27" fmla="*/ 0 h 441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967"/>
                        <a:gd name="T43" fmla="*/ 0 h 4416"/>
                        <a:gd name="T44" fmla="*/ 6967 w 6967"/>
                        <a:gd name="T45" fmla="*/ 4416 h 441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967" h="4416">
                          <a:moveTo>
                            <a:pt x="395" y="4384"/>
                          </a:moveTo>
                          <a:cubicBezTo>
                            <a:pt x="178" y="4384"/>
                            <a:pt x="0" y="3403"/>
                            <a:pt x="4" y="2192"/>
                          </a:cubicBezTo>
                          <a:cubicBezTo>
                            <a:pt x="8" y="976"/>
                            <a:pt x="190" y="0"/>
                            <a:pt x="407" y="0"/>
                          </a:cubicBezTo>
                          <a:cubicBezTo>
                            <a:pt x="407" y="0"/>
                            <a:pt x="407" y="0"/>
                            <a:pt x="407" y="0"/>
                          </a:cubicBezTo>
                          <a:cubicBezTo>
                            <a:pt x="627" y="0"/>
                            <a:pt x="805" y="981"/>
                            <a:pt x="801" y="2192"/>
                          </a:cubicBezTo>
                          <a:cubicBezTo>
                            <a:pt x="797" y="3403"/>
                            <a:pt x="616" y="4384"/>
                            <a:pt x="395" y="4384"/>
                          </a:cubicBezTo>
                          <a:close/>
                          <a:moveTo>
                            <a:pt x="6561" y="4416"/>
                          </a:moveTo>
                          <a:cubicBezTo>
                            <a:pt x="6781" y="4416"/>
                            <a:pt x="6963" y="3435"/>
                            <a:pt x="6967" y="2224"/>
                          </a:cubicBezTo>
                          <a:cubicBezTo>
                            <a:pt x="6967" y="1013"/>
                            <a:pt x="6793" y="26"/>
                            <a:pt x="6573" y="26"/>
                          </a:cubicBezTo>
                          <a:cubicBezTo>
                            <a:pt x="6573" y="26"/>
                            <a:pt x="6573" y="26"/>
                            <a:pt x="6573" y="26"/>
                          </a:cubicBezTo>
                          <a:lnTo>
                            <a:pt x="407" y="0"/>
                          </a:lnTo>
                          <a:cubicBezTo>
                            <a:pt x="627" y="0"/>
                            <a:pt x="805" y="981"/>
                            <a:pt x="801" y="2192"/>
                          </a:cubicBezTo>
                          <a:cubicBezTo>
                            <a:pt x="797" y="3403"/>
                            <a:pt x="616" y="4384"/>
                            <a:pt x="395" y="4384"/>
                          </a:cubicBezTo>
                          <a:lnTo>
                            <a:pt x="6561" y="4416"/>
                          </a:lnTo>
                          <a:close/>
                        </a:path>
                      </a:pathLst>
                    </a:custGeom>
                    <a:solidFill>
                      <a:srgbClr val="FFFF99"/>
                    </a:solidFill>
                    <a:ln w="0">
                      <a:solidFill>
                        <a:srgbClr val="000000"/>
                      </a:solidFill>
                      <a:round/>
                      <a:headEnd/>
                      <a:tailEnd/>
                    </a:ln>
                  </p:spPr>
                  <p:txBody>
                    <a:bodyPr/>
                    <a:lstStyle/>
                    <a:p>
                      <a:endParaRPr lang="en-US"/>
                    </a:p>
                  </p:txBody>
                </p:sp>
                <p:sp>
                  <p:nvSpPr>
                    <p:cNvPr id="23435" name="Freeform 281"/>
                    <p:cNvSpPr>
                      <a:spLocks noEditPoints="1"/>
                    </p:cNvSpPr>
                    <p:nvPr/>
                  </p:nvSpPr>
                  <p:spPr bwMode="auto">
                    <a:xfrm>
                      <a:off x="1196" y="1592"/>
                      <a:ext cx="389" cy="212"/>
                    </a:xfrm>
                    <a:custGeom>
                      <a:avLst/>
                      <a:gdLst>
                        <a:gd name="T0" fmla="*/ 0 w 6967"/>
                        <a:gd name="T1" fmla="*/ 0 h 4416"/>
                        <a:gd name="T2" fmla="*/ 0 w 6967"/>
                        <a:gd name="T3" fmla="*/ 0 h 4416"/>
                        <a:gd name="T4" fmla="*/ 0 w 6967"/>
                        <a:gd name="T5" fmla="*/ 0 h 4416"/>
                        <a:gd name="T6" fmla="*/ 0 w 6967"/>
                        <a:gd name="T7" fmla="*/ 0 h 4416"/>
                        <a:gd name="T8" fmla="*/ 0 w 6967"/>
                        <a:gd name="T9" fmla="*/ 0 h 4416"/>
                        <a:gd name="T10" fmla="*/ 0 w 6967"/>
                        <a:gd name="T11" fmla="*/ 0 h 4416"/>
                        <a:gd name="T12" fmla="*/ 0 w 6967"/>
                        <a:gd name="T13" fmla="*/ 0 h 4416"/>
                        <a:gd name="T14" fmla="*/ 0 w 6967"/>
                        <a:gd name="T15" fmla="*/ 0 h 4416"/>
                        <a:gd name="T16" fmla="*/ 0 w 6967"/>
                        <a:gd name="T17" fmla="*/ 0 h 4416"/>
                        <a:gd name="T18" fmla="*/ 0 w 6967"/>
                        <a:gd name="T19" fmla="*/ 0 h 4416"/>
                        <a:gd name="T20" fmla="*/ 0 w 6967"/>
                        <a:gd name="T21" fmla="*/ 0 h 4416"/>
                        <a:gd name="T22" fmla="*/ 0 w 6967"/>
                        <a:gd name="T23" fmla="*/ 0 h 4416"/>
                        <a:gd name="T24" fmla="*/ 0 w 6967"/>
                        <a:gd name="T25" fmla="*/ 0 h 4416"/>
                        <a:gd name="T26" fmla="*/ 0 w 6967"/>
                        <a:gd name="T27" fmla="*/ 0 h 441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967"/>
                        <a:gd name="T43" fmla="*/ 0 h 4416"/>
                        <a:gd name="T44" fmla="*/ 6967 w 6967"/>
                        <a:gd name="T45" fmla="*/ 4416 h 441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967" h="4416">
                          <a:moveTo>
                            <a:pt x="395" y="4384"/>
                          </a:moveTo>
                          <a:cubicBezTo>
                            <a:pt x="178" y="4384"/>
                            <a:pt x="0" y="3403"/>
                            <a:pt x="4" y="2192"/>
                          </a:cubicBezTo>
                          <a:cubicBezTo>
                            <a:pt x="8" y="976"/>
                            <a:pt x="190" y="0"/>
                            <a:pt x="407" y="0"/>
                          </a:cubicBezTo>
                          <a:cubicBezTo>
                            <a:pt x="407" y="0"/>
                            <a:pt x="407" y="0"/>
                            <a:pt x="407" y="0"/>
                          </a:cubicBezTo>
                          <a:cubicBezTo>
                            <a:pt x="627" y="0"/>
                            <a:pt x="805" y="981"/>
                            <a:pt x="801" y="2192"/>
                          </a:cubicBezTo>
                          <a:cubicBezTo>
                            <a:pt x="797" y="3403"/>
                            <a:pt x="616" y="4384"/>
                            <a:pt x="395" y="4384"/>
                          </a:cubicBezTo>
                          <a:close/>
                          <a:moveTo>
                            <a:pt x="6561" y="4416"/>
                          </a:moveTo>
                          <a:cubicBezTo>
                            <a:pt x="6781" y="4416"/>
                            <a:pt x="6963" y="3435"/>
                            <a:pt x="6967" y="2224"/>
                          </a:cubicBezTo>
                          <a:cubicBezTo>
                            <a:pt x="6967" y="1013"/>
                            <a:pt x="6793" y="26"/>
                            <a:pt x="6573" y="26"/>
                          </a:cubicBezTo>
                          <a:cubicBezTo>
                            <a:pt x="6573" y="26"/>
                            <a:pt x="6573" y="26"/>
                            <a:pt x="6573" y="26"/>
                          </a:cubicBezTo>
                          <a:lnTo>
                            <a:pt x="407" y="0"/>
                          </a:lnTo>
                          <a:cubicBezTo>
                            <a:pt x="627" y="0"/>
                            <a:pt x="805" y="981"/>
                            <a:pt x="801" y="2192"/>
                          </a:cubicBezTo>
                          <a:cubicBezTo>
                            <a:pt x="797" y="3403"/>
                            <a:pt x="616" y="4384"/>
                            <a:pt x="395" y="4384"/>
                          </a:cubicBezTo>
                          <a:lnTo>
                            <a:pt x="6561" y="4416"/>
                          </a:lnTo>
                          <a:close/>
                        </a:path>
                      </a:pathLst>
                    </a:custGeom>
                    <a:noFill/>
                    <a:ln w="1" cap="rnd">
                      <a:solidFill>
                        <a:srgbClr val="000000"/>
                      </a:solidFill>
                      <a:round/>
                      <a:headEnd/>
                      <a:tailEnd/>
                    </a:ln>
                  </p:spPr>
                  <p:txBody>
                    <a:bodyPr/>
                    <a:lstStyle/>
                    <a:p>
                      <a:endParaRPr lang="en-US"/>
                    </a:p>
                  </p:txBody>
                </p:sp>
              </p:grpSp>
              <p:sp>
                <p:nvSpPr>
                  <p:cNvPr id="23429" name="Rectangle 283"/>
                  <p:cNvSpPr>
                    <a:spLocks noChangeArrowheads="1"/>
                  </p:cNvSpPr>
                  <p:nvPr/>
                </p:nvSpPr>
                <p:spPr bwMode="auto">
                  <a:xfrm>
                    <a:off x="1390" y="1633"/>
                    <a:ext cx="190" cy="188"/>
                  </a:xfrm>
                  <a:prstGeom prst="rect">
                    <a:avLst/>
                  </a:prstGeom>
                  <a:noFill/>
                  <a:ln w="9525">
                    <a:noFill/>
                    <a:miter lim="800000"/>
                    <a:headEnd/>
                    <a:tailEnd/>
                  </a:ln>
                </p:spPr>
                <p:txBody>
                  <a:bodyPr wrap="none" lIns="0" tIns="0" rIns="0" bIns="0">
                    <a:spAutoFit/>
                  </a:bodyPr>
                  <a:lstStyle/>
                  <a:p>
                    <a:r>
                      <a:rPr lang="en-US" sz="1600" b="1">
                        <a:solidFill>
                          <a:srgbClr val="000000"/>
                        </a:solidFill>
                      </a:rPr>
                      <a:t>B</a:t>
                    </a:r>
                    <a:endParaRPr lang="en-US"/>
                  </a:p>
                </p:txBody>
              </p:sp>
              <p:grpSp>
                <p:nvGrpSpPr>
                  <p:cNvPr id="23430" name="Group 286"/>
                  <p:cNvGrpSpPr>
                    <a:grpSpLocks/>
                  </p:cNvGrpSpPr>
                  <p:nvPr/>
                </p:nvGrpSpPr>
                <p:grpSpPr bwMode="auto">
                  <a:xfrm>
                    <a:off x="822" y="1592"/>
                    <a:ext cx="397" cy="212"/>
                    <a:chOff x="822" y="1592"/>
                    <a:chExt cx="397" cy="212"/>
                  </a:xfrm>
                </p:grpSpPr>
                <p:sp>
                  <p:nvSpPr>
                    <p:cNvPr id="23432" name="Freeform 284"/>
                    <p:cNvSpPr>
                      <a:spLocks noEditPoints="1"/>
                    </p:cNvSpPr>
                    <p:nvPr/>
                  </p:nvSpPr>
                  <p:spPr bwMode="auto">
                    <a:xfrm>
                      <a:off x="822" y="1592"/>
                      <a:ext cx="397" cy="212"/>
                    </a:xfrm>
                    <a:custGeom>
                      <a:avLst/>
                      <a:gdLst>
                        <a:gd name="T0" fmla="*/ 0 w 7100"/>
                        <a:gd name="T1" fmla="*/ 0 h 4416"/>
                        <a:gd name="T2" fmla="*/ 0 w 7100"/>
                        <a:gd name="T3" fmla="*/ 0 h 4416"/>
                        <a:gd name="T4" fmla="*/ 0 w 7100"/>
                        <a:gd name="T5" fmla="*/ 0 h 4416"/>
                        <a:gd name="T6" fmla="*/ 0 w 7100"/>
                        <a:gd name="T7" fmla="*/ 0 h 4416"/>
                        <a:gd name="T8" fmla="*/ 0 w 7100"/>
                        <a:gd name="T9" fmla="*/ 0 h 4416"/>
                        <a:gd name="T10" fmla="*/ 0 w 7100"/>
                        <a:gd name="T11" fmla="*/ 0 h 4416"/>
                        <a:gd name="T12" fmla="*/ 0 w 7100"/>
                        <a:gd name="T13" fmla="*/ 0 h 4416"/>
                        <a:gd name="T14" fmla="*/ 0 w 7100"/>
                        <a:gd name="T15" fmla="*/ 0 h 4416"/>
                        <a:gd name="T16" fmla="*/ 0 w 7100"/>
                        <a:gd name="T17" fmla="*/ 0 h 4416"/>
                        <a:gd name="T18" fmla="*/ 0 w 7100"/>
                        <a:gd name="T19" fmla="*/ 0 h 4416"/>
                        <a:gd name="T20" fmla="*/ 0 w 7100"/>
                        <a:gd name="T21" fmla="*/ 0 h 4416"/>
                        <a:gd name="T22" fmla="*/ 0 w 7100"/>
                        <a:gd name="T23" fmla="*/ 0 h 4416"/>
                        <a:gd name="T24" fmla="*/ 0 w 7100"/>
                        <a:gd name="T25" fmla="*/ 0 h 4416"/>
                        <a:gd name="T26" fmla="*/ 0 w 7100"/>
                        <a:gd name="T27" fmla="*/ 0 h 441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100"/>
                        <a:gd name="T43" fmla="*/ 0 h 4416"/>
                        <a:gd name="T44" fmla="*/ 7100 w 7100"/>
                        <a:gd name="T45" fmla="*/ 4416 h 441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100" h="4416">
                          <a:moveTo>
                            <a:pt x="396" y="4385"/>
                          </a:moveTo>
                          <a:cubicBezTo>
                            <a:pt x="175" y="4385"/>
                            <a:pt x="0" y="3404"/>
                            <a:pt x="4" y="2195"/>
                          </a:cubicBezTo>
                          <a:cubicBezTo>
                            <a:pt x="8" y="980"/>
                            <a:pt x="187" y="0"/>
                            <a:pt x="408" y="5"/>
                          </a:cubicBezTo>
                          <a:cubicBezTo>
                            <a:pt x="408" y="5"/>
                            <a:pt x="408" y="5"/>
                            <a:pt x="408" y="5"/>
                          </a:cubicBezTo>
                          <a:cubicBezTo>
                            <a:pt x="629" y="5"/>
                            <a:pt x="804" y="985"/>
                            <a:pt x="804" y="2195"/>
                          </a:cubicBezTo>
                          <a:cubicBezTo>
                            <a:pt x="800" y="3404"/>
                            <a:pt x="617" y="4385"/>
                            <a:pt x="396" y="4385"/>
                          </a:cubicBezTo>
                          <a:close/>
                          <a:moveTo>
                            <a:pt x="6693" y="4416"/>
                          </a:moveTo>
                          <a:cubicBezTo>
                            <a:pt x="6914" y="4416"/>
                            <a:pt x="7097" y="3436"/>
                            <a:pt x="7100" y="2227"/>
                          </a:cubicBezTo>
                          <a:cubicBezTo>
                            <a:pt x="7100" y="1017"/>
                            <a:pt x="6926" y="37"/>
                            <a:pt x="6705" y="32"/>
                          </a:cubicBezTo>
                          <a:cubicBezTo>
                            <a:pt x="6705" y="32"/>
                            <a:pt x="6705" y="32"/>
                            <a:pt x="6705" y="32"/>
                          </a:cubicBezTo>
                          <a:lnTo>
                            <a:pt x="408" y="5"/>
                          </a:lnTo>
                          <a:cubicBezTo>
                            <a:pt x="629" y="5"/>
                            <a:pt x="804" y="985"/>
                            <a:pt x="804" y="2195"/>
                          </a:cubicBezTo>
                          <a:cubicBezTo>
                            <a:pt x="800" y="3404"/>
                            <a:pt x="617" y="4385"/>
                            <a:pt x="396" y="4385"/>
                          </a:cubicBezTo>
                          <a:lnTo>
                            <a:pt x="6693" y="4416"/>
                          </a:lnTo>
                          <a:close/>
                        </a:path>
                      </a:pathLst>
                    </a:custGeom>
                    <a:solidFill>
                      <a:srgbClr val="99CCFF"/>
                    </a:solidFill>
                    <a:ln w="0">
                      <a:solidFill>
                        <a:srgbClr val="000000"/>
                      </a:solidFill>
                      <a:round/>
                      <a:headEnd/>
                      <a:tailEnd/>
                    </a:ln>
                  </p:spPr>
                  <p:txBody>
                    <a:bodyPr/>
                    <a:lstStyle/>
                    <a:p>
                      <a:endParaRPr lang="en-US"/>
                    </a:p>
                  </p:txBody>
                </p:sp>
                <p:sp>
                  <p:nvSpPr>
                    <p:cNvPr id="23433" name="Freeform 285"/>
                    <p:cNvSpPr>
                      <a:spLocks noEditPoints="1"/>
                    </p:cNvSpPr>
                    <p:nvPr/>
                  </p:nvSpPr>
                  <p:spPr bwMode="auto">
                    <a:xfrm>
                      <a:off x="822" y="1592"/>
                      <a:ext cx="397" cy="212"/>
                    </a:xfrm>
                    <a:custGeom>
                      <a:avLst/>
                      <a:gdLst>
                        <a:gd name="T0" fmla="*/ 0 w 7100"/>
                        <a:gd name="T1" fmla="*/ 0 h 4416"/>
                        <a:gd name="T2" fmla="*/ 0 w 7100"/>
                        <a:gd name="T3" fmla="*/ 0 h 4416"/>
                        <a:gd name="T4" fmla="*/ 0 w 7100"/>
                        <a:gd name="T5" fmla="*/ 0 h 4416"/>
                        <a:gd name="T6" fmla="*/ 0 w 7100"/>
                        <a:gd name="T7" fmla="*/ 0 h 4416"/>
                        <a:gd name="T8" fmla="*/ 0 w 7100"/>
                        <a:gd name="T9" fmla="*/ 0 h 4416"/>
                        <a:gd name="T10" fmla="*/ 0 w 7100"/>
                        <a:gd name="T11" fmla="*/ 0 h 4416"/>
                        <a:gd name="T12" fmla="*/ 0 w 7100"/>
                        <a:gd name="T13" fmla="*/ 0 h 4416"/>
                        <a:gd name="T14" fmla="*/ 0 w 7100"/>
                        <a:gd name="T15" fmla="*/ 0 h 4416"/>
                        <a:gd name="T16" fmla="*/ 0 w 7100"/>
                        <a:gd name="T17" fmla="*/ 0 h 4416"/>
                        <a:gd name="T18" fmla="*/ 0 w 7100"/>
                        <a:gd name="T19" fmla="*/ 0 h 4416"/>
                        <a:gd name="T20" fmla="*/ 0 w 7100"/>
                        <a:gd name="T21" fmla="*/ 0 h 4416"/>
                        <a:gd name="T22" fmla="*/ 0 w 7100"/>
                        <a:gd name="T23" fmla="*/ 0 h 4416"/>
                        <a:gd name="T24" fmla="*/ 0 w 7100"/>
                        <a:gd name="T25" fmla="*/ 0 h 4416"/>
                        <a:gd name="T26" fmla="*/ 0 w 7100"/>
                        <a:gd name="T27" fmla="*/ 0 h 441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100"/>
                        <a:gd name="T43" fmla="*/ 0 h 4416"/>
                        <a:gd name="T44" fmla="*/ 7100 w 7100"/>
                        <a:gd name="T45" fmla="*/ 4416 h 441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100" h="4416">
                          <a:moveTo>
                            <a:pt x="396" y="4385"/>
                          </a:moveTo>
                          <a:cubicBezTo>
                            <a:pt x="175" y="4385"/>
                            <a:pt x="0" y="3404"/>
                            <a:pt x="4" y="2195"/>
                          </a:cubicBezTo>
                          <a:cubicBezTo>
                            <a:pt x="8" y="980"/>
                            <a:pt x="187" y="0"/>
                            <a:pt x="408" y="5"/>
                          </a:cubicBezTo>
                          <a:cubicBezTo>
                            <a:pt x="408" y="5"/>
                            <a:pt x="408" y="5"/>
                            <a:pt x="408" y="5"/>
                          </a:cubicBezTo>
                          <a:cubicBezTo>
                            <a:pt x="629" y="5"/>
                            <a:pt x="804" y="985"/>
                            <a:pt x="804" y="2195"/>
                          </a:cubicBezTo>
                          <a:cubicBezTo>
                            <a:pt x="800" y="3404"/>
                            <a:pt x="617" y="4385"/>
                            <a:pt x="396" y="4385"/>
                          </a:cubicBezTo>
                          <a:close/>
                          <a:moveTo>
                            <a:pt x="6693" y="4416"/>
                          </a:moveTo>
                          <a:cubicBezTo>
                            <a:pt x="6914" y="4416"/>
                            <a:pt x="7097" y="3436"/>
                            <a:pt x="7100" y="2227"/>
                          </a:cubicBezTo>
                          <a:cubicBezTo>
                            <a:pt x="7100" y="1017"/>
                            <a:pt x="6926" y="37"/>
                            <a:pt x="6705" y="32"/>
                          </a:cubicBezTo>
                          <a:cubicBezTo>
                            <a:pt x="6705" y="32"/>
                            <a:pt x="6705" y="32"/>
                            <a:pt x="6705" y="32"/>
                          </a:cubicBezTo>
                          <a:lnTo>
                            <a:pt x="408" y="5"/>
                          </a:lnTo>
                          <a:cubicBezTo>
                            <a:pt x="629" y="5"/>
                            <a:pt x="804" y="985"/>
                            <a:pt x="804" y="2195"/>
                          </a:cubicBezTo>
                          <a:cubicBezTo>
                            <a:pt x="800" y="3404"/>
                            <a:pt x="617" y="4385"/>
                            <a:pt x="396" y="4385"/>
                          </a:cubicBezTo>
                          <a:lnTo>
                            <a:pt x="6693" y="4416"/>
                          </a:lnTo>
                          <a:close/>
                        </a:path>
                      </a:pathLst>
                    </a:custGeom>
                    <a:noFill/>
                    <a:ln w="1" cap="rnd">
                      <a:solidFill>
                        <a:srgbClr val="000000"/>
                      </a:solidFill>
                      <a:round/>
                      <a:headEnd/>
                      <a:tailEnd/>
                    </a:ln>
                  </p:spPr>
                  <p:txBody>
                    <a:bodyPr/>
                    <a:lstStyle/>
                    <a:p>
                      <a:endParaRPr lang="en-US"/>
                    </a:p>
                  </p:txBody>
                </p:sp>
              </p:grpSp>
              <p:sp>
                <p:nvSpPr>
                  <p:cNvPr id="23431" name="Rectangle 287"/>
                  <p:cNvSpPr>
                    <a:spLocks noChangeArrowheads="1"/>
                  </p:cNvSpPr>
                  <p:nvPr/>
                </p:nvSpPr>
                <p:spPr bwMode="auto">
                  <a:xfrm>
                    <a:off x="1019" y="1633"/>
                    <a:ext cx="190" cy="188"/>
                  </a:xfrm>
                  <a:prstGeom prst="rect">
                    <a:avLst/>
                  </a:prstGeom>
                  <a:noFill/>
                  <a:ln w="9525">
                    <a:noFill/>
                    <a:miter lim="800000"/>
                    <a:headEnd/>
                    <a:tailEnd/>
                  </a:ln>
                </p:spPr>
                <p:txBody>
                  <a:bodyPr wrap="none" lIns="0" tIns="0" rIns="0" bIns="0">
                    <a:spAutoFit/>
                  </a:bodyPr>
                  <a:lstStyle/>
                  <a:p>
                    <a:r>
                      <a:rPr lang="en-US" sz="1600" b="1">
                        <a:solidFill>
                          <a:srgbClr val="000000"/>
                        </a:solidFill>
                      </a:rPr>
                      <a:t>A</a:t>
                    </a:r>
                    <a:endParaRPr lang="en-US"/>
                  </a:p>
                </p:txBody>
              </p:sp>
            </p:grpSp>
            <p:sp>
              <p:nvSpPr>
                <p:cNvPr id="23425" name="Line 289"/>
                <p:cNvSpPr>
                  <a:spLocks noChangeShapeType="1"/>
                </p:cNvSpPr>
                <p:nvPr/>
              </p:nvSpPr>
              <p:spPr bwMode="auto">
                <a:xfrm>
                  <a:off x="877" y="1516"/>
                  <a:ext cx="1025" cy="1"/>
                </a:xfrm>
                <a:prstGeom prst="line">
                  <a:avLst/>
                </a:prstGeom>
                <a:noFill/>
                <a:ln w="14" cap="rnd">
                  <a:solidFill>
                    <a:srgbClr val="C0C0C0"/>
                  </a:solidFill>
                  <a:round/>
                  <a:headEnd/>
                  <a:tailEnd/>
                </a:ln>
              </p:spPr>
              <p:txBody>
                <a:bodyPr/>
                <a:lstStyle/>
                <a:p>
                  <a:endParaRPr lang="en-US"/>
                </a:p>
              </p:txBody>
            </p:sp>
            <p:sp>
              <p:nvSpPr>
                <p:cNvPr id="23426" name="Rectangle 290"/>
                <p:cNvSpPr>
                  <a:spLocks noChangeArrowheads="1"/>
                </p:cNvSpPr>
                <p:nvPr/>
              </p:nvSpPr>
              <p:spPr bwMode="auto">
                <a:xfrm>
                  <a:off x="1335" y="1461"/>
                  <a:ext cx="254" cy="182"/>
                </a:xfrm>
                <a:prstGeom prst="rect">
                  <a:avLst/>
                </a:prstGeom>
                <a:noFill/>
                <a:ln w="9525">
                  <a:noFill/>
                  <a:miter lim="800000"/>
                  <a:headEnd/>
                  <a:tailEnd/>
                </a:ln>
              </p:spPr>
              <p:txBody>
                <a:bodyPr wrap="none" lIns="0" tIns="0" rIns="0" bIns="0">
                  <a:spAutoFit/>
                </a:bodyPr>
                <a:lstStyle/>
                <a:p>
                  <a:r>
                    <a:rPr lang="en-US" sz="1600">
                      <a:solidFill>
                        <a:srgbClr val="333333"/>
                      </a:solidFill>
                    </a:rPr>
                    <a:t>T2</a:t>
                  </a:r>
                  <a:endParaRPr lang="en-US"/>
                </a:p>
              </p:txBody>
            </p:sp>
            <p:sp>
              <p:nvSpPr>
                <p:cNvPr id="23427" name="Line 291"/>
                <p:cNvSpPr>
                  <a:spLocks noChangeShapeType="1"/>
                </p:cNvSpPr>
                <p:nvPr/>
              </p:nvSpPr>
              <p:spPr bwMode="auto">
                <a:xfrm>
                  <a:off x="1570" y="870"/>
                  <a:ext cx="1" cy="2427"/>
                </a:xfrm>
                <a:prstGeom prst="line">
                  <a:avLst/>
                </a:prstGeom>
                <a:noFill/>
                <a:ln w="34">
                  <a:solidFill>
                    <a:srgbClr val="FAFD00"/>
                  </a:solidFill>
                  <a:round/>
                  <a:headEnd/>
                  <a:tailEnd/>
                </a:ln>
              </p:spPr>
              <p:txBody>
                <a:bodyPr/>
                <a:lstStyle/>
                <a:p>
                  <a:endParaRPr lang="en-US"/>
                </a:p>
              </p:txBody>
            </p:sp>
          </p:grpSp>
          <p:grpSp>
            <p:nvGrpSpPr>
              <p:cNvPr id="23407" name="Group 303"/>
              <p:cNvGrpSpPr>
                <a:grpSpLocks/>
              </p:cNvGrpSpPr>
              <p:nvPr/>
            </p:nvGrpSpPr>
            <p:grpSpPr bwMode="auto">
              <a:xfrm>
                <a:off x="1688" y="2642"/>
                <a:ext cx="963" cy="227"/>
                <a:chOff x="1688" y="2642"/>
                <a:chExt cx="963" cy="227"/>
              </a:xfrm>
            </p:grpSpPr>
            <p:grpSp>
              <p:nvGrpSpPr>
                <p:cNvPr id="23408" name="Group 297"/>
                <p:cNvGrpSpPr>
                  <a:grpSpLocks/>
                </p:cNvGrpSpPr>
                <p:nvPr/>
              </p:nvGrpSpPr>
              <p:grpSpPr bwMode="auto">
                <a:xfrm>
                  <a:off x="2159" y="2642"/>
                  <a:ext cx="492" cy="227"/>
                  <a:chOff x="2159" y="2642"/>
                  <a:chExt cx="492" cy="227"/>
                </a:xfrm>
              </p:grpSpPr>
              <p:grpSp>
                <p:nvGrpSpPr>
                  <p:cNvPr id="23414" name="Group 295"/>
                  <p:cNvGrpSpPr>
                    <a:grpSpLocks/>
                  </p:cNvGrpSpPr>
                  <p:nvPr/>
                </p:nvGrpSpPr>
                <p:grpSpPr bwMode="auto">
                  <a:xfrm>
                    <a:off x="2159" y="2642"/>
                    <a:ext cx="492" cy="192"/>
                    <a:chOff x="2159" y="2642"/>
                    <a:chExt cx="492" cy="192"/>
                  </a:xfrm>
                </p:grpSpPr>
                <p:sp>
                  <p:nvSpPr>
                    <p:cNvPr id="23416" name="Freeform 293"/>
                    <p:cNvSpPr>
                      <a:spLocks noEditPoints="1"/>
                    </p:cNvSpPr>
                    <p:nvPr/>
                  </p:nvSpPr>
                  <p:spPr bwMode="auto">
                    <a:xfrm>
                      <a:off x="2159" y="2642"/>
                      <a:ext cx="492" cy="192"/>
                    </a:xfrm>
                    <a:custGeom>
                      <a:avLst/>
                      <a:gdLst>
                        <a:gd name="T0" fmla="*/ 0 w 4400"/>
                        <a:gd name="T1" fmla="*/ 0 h 2000"/>
                        <a:gd name="T2" fmla="*/ 0 w 4400"/>
                        <a:gd name="T3" fmla="*/ 0 h 2000"/>
                        <a:gd name="T4" fmla="*/ 0 w 4400"/>
                        <a:gd name="T5" fmla="*/ 0 h 2000"/>
                        <a:gd name="T6" fmla="*/ 0 w 4400"/>
                        <a:gd name="T7" fmla="*/ 0 h 2000"/>
                        <a:gd name="T8" fmla="*/ 0 w 4400"/>
                        <a:gd name="T9" fmla="*/ 0 h 2000"/>
                        <a:gd name="T10" fmla="*/ 0 w 4400"/>
                        <a:gd name="T11" fmla="*/ 0 h 2000"/>
                        <a:gd name="T12" fmla="*/ 0 w 4400"/>
                        <a:gd name="T13" fmla="*/ 0 h 2000"/>
                        <a:gd name="T14" fmla="*/ 0 w 4400"/>
                        <a:gd name="T15" fmla="*/ 0 h 2000"/>
                        <a:gd name="T16" fmla="*/ 0 w 4400"/>
                        <a:gd name="T17" fmla="*/ 0 h 2000"/>
                        <a:gd name="T18" fmla="*/ 0 w 4400"/>
                        <a:gd name="T19" fmla="*/ 0 h 2000"/>
                        <a:gd name="T20" fmla="*/ 0 w 4400"/>
                        <a:gd name="T21" fmla="*/ 0 h 2000"/>
                        <a:gd name="T22" fmla="*/ 0 w 4400"/>
                        <a:gd name="T23" fmla="*/ 0 h 2000"/>
                        <a:gd name="T24" fmla="*/ 0 w 4400"/>
                        <a:gd name="T25" fmla="*/ 0 h 2000"/>
                        <a:gd name="T26" fmla="*/ 0 w 4400"/>
                        <a:gd name="T27" fmla="*/ 0 h 20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400"/>
                        <a:gd name="T43" fmla="*/ 0 h 2000"/>
                        <a:gd name="T44" fmla="*/ 4400 w 4400"/>
                        <a:gd name="T45" fmla="*/ 2000 h 20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400" h="2000">
                          <a:moveTo>
                            <a:pt x="250" y="1986"/>
                          </a:moveTo>
                          <a:cubicBezTo>
                            <a:pt x="113" y="1986"/>
                            <a:pt x="0" y="1542"/>
                            <a:pt x="3" y="993"/>
                          </a:cubicBezTo>
                          <a:cubicBezTo>
                            <a:pt x="5" y="442"/>
                            <a:pt x="120" y="0"/>
                            <a:pt x="257" y="0"/>
                          </a:cubicBezTo>
                          <a:cubicBezTo>
                            <a:pt x="257" y="0"/>
                            <a:pt x="257" y="0"/>
                            <a:pt x="257" y="0"/>
                          </a:cubicBezTo>
                          <a:cubicBezTo>
                            <a:pt x="396" y="0"/>
                            <a:pt x="509" y="445"/>
                            <a:pt x="506" y="993"/>
                          </a:cubicBezTo>
                          <a:cubicBezTo>
                            <a:pt x="504" y="1542"/>
                            <a:pt x="389" y="1986"/>
                            <a:pt x="250" y="1986"/>
                          </a:cubicBezTo>
                          <a:close/>
                          <a:moveTo>
                            <a:pt x="4144" y="2000"/>
                          </a:moveTo>
                          <a:cubicBezTo>
                            <a:pt x="4283" y="2000"/>
                            <a:pt x="4398" y="1556"/>
                            <a:pt x="4400" y="1008"/>
                          </a:cubicBezTo>
                          <a:cubicBezTo>
                            <a:pt x="4400" y="459"/>
                            <a:pt x="4291" y="13"/>
                            <a:pt x="4151" y="13"/>
                          </a:cubicBezTo>
                          <a:cubicBezTo>
                            <a:pt x="4151" y="13"/>
                            <a:pt x="4151" y="13"/>
                            <a:pt x="4151" y="13"/>
                          </a:cubicBezTo>
                          <a:lnTo>
                            <a:pt x="257" y="0"/>
                          </a:lnTo>
                          <a:cubicBezTo>
                            <a:pt x="396" y="0"/>
                            <a:pt x="509" y="445"/>
                            <a:pt x="506" y="993"/>
                          </a:cubicBezTo>
                          <a:cubicBezTo>
                            <a:pt x="504" y="1542"/>
                            <a:pt x="389" y="1986"/>
                            <a:pt x="250" y="1986"/>
                          </a:cubicBezTo>
                          <a:lnTo>
                            <a:pt x="4144" y="2000"/>
                          </a:lnTo>
                          <a:close/>
                        </a:path>
                      </a:pathLst>
                    </a:custGeom>
                    <a:solidFill>
                      <a:srgbClr val="FFFF99"/>
                    </a:solidFill>
                    <a:ln w="0">
                      <a:solidFill>
                        <a:srgbClr val="000000"/>
                      </a:solidFill>
                      <a:round/>
                      <a:headEnd/>
                      <a:tailEnd/>
                    </a:ln>
                  </p:spPr>
                  <p:txBody>
                    <a:bodyPr/>
                    <a:lstStyle/>
                    <a:p>
                      <a:endParaRPr lang="en-US"/>
                    </a:p>
                  </p:txBody>
                </p:sp>
                <p:sp>
                  <p:nvSpPr>
                    <p:cNvPr id="23417" name="Freeform 294"/>
                    <p:cNvSpPr>
                      <a:spLocks noEditPoints="1"/>
                    </p:cNvSpPr>
                    <p:nvPr/>
                  </p:nvSpPr>
                  <p:spPr bwMode="auto">
                    <a:xfrm>
                      <a:off x="2159" y="2642"/>
                      <a:ext cx="492" cy="192"/>
                    </a:xfrm>
                    <a:custGeom>
                      <a:avLst/>
                      <a:gdLst>
                        <a:gd name="T0" fmla="*/ 0 w 4400"/>
                        <a:gd name="T1" fmla="*/ 0 h 2000"/>
                        <a:gd name="T2" fmla="*/ 0 w 4400"/>
                        <a:gd name="T3" fmla="*/ 0 h 2000"/>
                        <a:gd name="T4" fmla="*/ 0 w 4400"/>
                        <a:gd name="T5" fmla="*/ 0 h 2000"/>
                        <a:gd name="T6" fmla="*/ 0 w 4400"/>
                        <a:gd name="T7" fmla="*/ 0 h 2000"/>
                        <a:gd name="T8" fmla="*/ 0 w 4400"/>
                        <a:gd name="T9" fmla="*/ 0 h 2000"/>
                        <a:gd name="T10" fmla="*/ 0 w 4400"/>
                        <a:gd name="T11" fmla="*/ 0 h 2000"/>
                        <a:gd name="T12" fmla="*/ 0 w 4400"/>
                        <a:gd name="T13" fmla="*/ 0 h 2000"/>
                        <a:gd name="T14" fmla="*/ 0 w 4400"/>
                        <a:gd name="T15" fmla="*/ 0 h 2000"/>
                        <a:gd name="T16" fmla="*/ 0 w 4400"/>
                        <a:gd name="T17" fmla="*/ 0 h 2000"/>
                        <a:gd name="T18" fmla="*/ 0 w 4400"/>
                        <a:gd name="T19" fmla="*/ 0 h 2000"/>
                        <a:gd name="T20" fmla="*/ 0 w 4400"/>
                        <a:gd name="T21" fmla="*/ 0 h 2000"/>
                        <a:gd name="T22" fmla="*/ 0 w 4400"/>
                        <a:gd name="T23" fmla="*/ 0 h 2000"/>
                        <a:gd name="T24" fmla="*/ 0 w 4400"/>
                        <a:gd name="T25" fmla="*/ 0 h 2000"/>
                        <a:gd name="T26" fmla="*/ 0 w 4400"/>
                        <a:gd name="T27" fmla="*/ 0 h 20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400"/>
                        <a:gd name="T43" fmla="*/ 0 h 2000"/>
                        <a:gd name="T44" fmla="*/ 4400 w 4400"/>
                        <a:gd name="T45" fmla="*/ 2000 h 20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400" h="2000">
                          <a:moveTo>
                            <a:pt x="250" y="1986"/>
                          </a:moveTo>
                          <a:cubicBezTo>
                            <a:pt x="113" y="1986"/>
                            <a:pt x="0" y="1542"/>
                            <a:pt x="3" y="993"/>
                          </a:cubicBezTo>
                          <a:cubicBezTo>
                            <a:pt x="5" y="442"/>
                            <a:pt x="120" y="0"/>
                            <a:pt x="257" y="0"/>
                          </a:cubicBezTo>
                          <a:cubicBezTo>
                            <a:pt x="257" y="0"/>
                            <a:pt x="257" y="0"/>
                            <a:pt x="257" y="0"/>
                          </a:cubicBezTo>
                          <a:cubicBezTo>
                            <a:pt x="396" y="0"/>
                            <a:pt x="509" y="445"/>
                            <a:pt x="506" y="993"/>
                          </a:cubicBezTo>
                          <a:cubicBezTo>
                            <a:pt x="504" y="1542"/>
                            <a:pt x="389" y="1986"/>
                            <a:pt x="250" y="1986"/>
                          </a:cubicBezTo>
                          <a:close/>
                          <a:moveTo>
                            <a:pt x="4144" y="2000"/>
                          </a:moveTo>
                          <a:cubicBezTo>
                            <a:pt x="4283" y="2000"/>
                            <a:pt x="4398" y="1556"/>
                            <a:pt x="4400" y="1008"/>
                          </a:cubicBezTo>
                          <a:cubicBezTo>
                            <a:pt x="4400" y="459"/>
                            <a:pt x="4291" y="13"/>
                            <a:pt x="4151" y="13"/>
                          </a:cubicBezTo>
                          <a:cubicBezTo>
                            <a:pt x="4151" y="13"/>
                            <a:pt x="4151" y="13"/>
                            <a:pt x="4151" y="13"/>
                          </a:cubicBezTo>
                          <a:lnTo>
                            <a:pt x="257" y="0"/>
                          </a:lnTo>
                          <a:cubicBezTo>
                            <a:pt x="396" y="0"/>
                            <a:pt x="509" y="445"/>
                            <a:pt x="506" y="993"/>
                          </a:cubicBezTo>
                          <a:cubicBezTo>
                            <a:pt x="504" y="1542"/>
                            <a:pt x="389" y="1986"/>
                            <a:pt x="250" y="1986"/>
                          </a:cubicBezTo>
                          <a:lnTo>
                            <a:pt x="4144" y="2000"/>
                          </a:lnTo>
                          <a:close/>
                        </a:path>
                      </a:pathLst>
                    </a:custGeom>
                    <a:noFill/>
                    <a:ln w="1" cap="rnd">
                      <a:solidFill>
                        <a:srgbClr val="000000"/>
                      </a:solidFill>
                      <a:round/>
                      <a:headEnd/>
                      <a:tailEnd/>
                    </a:ln>
                  </p:spPr>
                  <p:txBody>
                    <a:bodyPr/>
                    <a:lstStyle/>
                    <a:p>
                      <a:endParaRPr lang="en-US"/>
                    </a:p>
                  </p:txBody>
                </p:sp>
              </p:grpSp>
              <p:sp>
                <p:nvSpPr>
                  <p:cNvPr id="23415" name="Rectangle 296"/>
                  <p:cNvSpPr>
                    <a:spLocks noChangeArrowheads="1"/>
                  </p:cNvSpPr>
                  <p:nvPr/>
                </p:nvSpPr>
                <p:spPr bwMode="auto">
                  <a:xfrm>
                    <a:off x="2404" y="2681"/>
                    <a:ext cx="190" cy="188"/>
                  </a:xfrm>
                  <a:prstGeom prst="rect">
                    <a:avLst/>
                  </a:prstGeom>
                  <a:noFill/>
                  <a:ln w="9525">
                    <a:noFill/>
                    <a:miter lim="800000"/>
                    <a:headEnd/>
                    <a:tailEnd/>
                  </a:ln>
                </p:spPr>
                <p:txBody>
                  <a:bodyPr wrap="none" lIns="0" tIns="0" rIns="0" bIns="0">
                    <a:spAutoFit/>
                  </a:bodyPr>
                  <a:lstStyle/>
                  <a:p>
                    <a:r>
                      <a:rPr lang="en-US" sz="1600" b="1">
                        <a:solidFill>
                          <a:srgbClr val="000000"/>
                        </a:solidFill>
                      </a:rPr>
                      <a:t>B</a:t>
                    </a:r>
                    <a:endParaRPr lang="en-US"/>
                  </a:p>
                </p:txBody>
              </p:sp>
            </p:grpSp>
            <p:grpSp>
              <p:nvGrpSpPr>
                <p:cNvPr id="23409" name="Group 302"/>
                <p:cNvGrpSpPr>
                  <a:grpSpLocks/>
                </p:cNvGrpSpPr>
                <p:nvPr/>
              </p:nvGrpSpPr>
              <p:grpSpPr bwMode="auto">
                <a:xfrm>
                  <a:off x="1688" y="2642"/>
                  <a:ext cx="499" cy="227"/>
                  <a:chOff x="1688" y="2642"/>
                  <a:chExt cx="499" cy="227"/>
                </a:xfrm>
              </p:grpSpPr>
              <p:grpSp>
                <p:nvGrpSpPr>
                  <p:cNvPr id="23410" name="Group 300"/>
                  <p:cNvGrpSpPr>
                    <a:grpSpLocks/>
                  </p:cNvGrpSpPr>
                  <p:nvPr/>
                </p:nvGrpSpPr>
                <p:grpSpPr bwMode="auto">
                  <a:xfrm>
                    <a:off x="1688" y="2642"/>
                    <a:ext cx="499" cy="192"/>
                    <a:chOff x="1688" y="2642"/>
                    <a:chExt cx="499" cy="192"/>
                  </a:xfrm>
                </p:grpSpPr>
                <p:sp>
                  <p:nvSpPr>
                    <p:cNvPr id="23412" name="Freeform 298"/>
                    <p:cNvSpPr>
                      <a:spLocks noEditPoints="1"/>
                    </p:cNvSpPr>
                    <p:nvPr/>
                  </p:nvSpPr>
                  <p:spPr bwMode="auto">
                    <a:xfrm>
                      <a:off x="1688" y="2642"/>
                      <a:ext cx="499" cy="192"/>
                    </a:xfrm>
                    <a:custGeom>
                      <a:avLst/>
                      <a:gdLst>
                        <a:gd name="T0" fmla="*/ 0 w 4475"/>
                        <a:gd name="T1" fmla="*/ 0 h 2000"/>
                        <a:gd name="T2" fmla="*/ 0 w 4475"/>
                        <a:gd name="T3" fmla="*/ 0 h 2000"/>
                        <a:gd name="T4" fmla="*/ 0 w 4475"/>
                        <a:gd name="T5" fmla="*/ 0 h 2000"/>
                        <a:gd name="T6" fmla="*/ 0 w 4475"/>
                        <a:gd name="T7" fmla="*/ 0 h 2000"/>
                        <a:gd name="T8" fmla="*/ 0 w 4475"/>
                        <a:gd name="T9" fmla="*/ 0 h 2000"/>
                        <a:gd name="T10" fmla="*/ 0 w 4475"/>
                        <a:gd name="T11" fmla="*/ 0 h 2000"/>
                        <a:gd name="T12" fmla="*/ 0 w 4475"/>
                        <a:gd name="T13" fmla="*/ 0 h 2000"/>
                        <a:gd name="T14" fmla="*/ 0 w 4475"/>
                        <a:gd name="T15" fmla="*/ 0 h 2000"/>
                        <a:gd name="T16" fmla="*/ 0 w 4475"/>
                        <a:gd name="T17" fmla="*/ 0 h 2000"/>
                        <a:gd name="T18" fmla="*/ 0 w 4475"/>
                        <a:gd name="T19" fmla="*/ 0 h 2000"/>
                        <a:gd name="T20" fmla="*/ 0 w 4475"/>
                        <a:gd name="T21" fmla="*/ 0 h 2000"/>
                        <a:gd name="T22" fmla="*/ 0 w 4475"/>
                        <a:gd name="T23" fmla="*/ 0 h 2000"/>
                        <a:gd name="T24" fmla="*/ 0 w 4475"/>
                        <a:gd name="T25" fmla="*/ 0 h 2000"/>
                        <a:gd name="T26" fmla="*/ 0 w 4475"/>
                        <a:gd name="T27" fmla="*/ 0 h 20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475"/>
                        <a:gd name="T43" fmla="*/ 0 h 2000"/>
                        <a:gd name="T44" fmla="*/ 4475 w 4475"/>
                        <a:gd name="T45" fmla="*/ 2000 h 20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475" h="2000">
                          <a:moveTo>
                            <a:pt x="250" y="1986"/>
                          </a:moveTo>
                          <a:cubicBezTo>
                            <a:pt x="111" y="1986"/>
                            <a:pt x="0" y="1542"/>
                            <a:pt x="3" y="994"/>
                          </a:cubicBezTo>
                          <a:cubicBezTo>
                            <a:pt x="5" y="444"/>
                            <a:pt x="118" y="0"/>
                            <a:pt x="257" y="3"/>
                          </a:cubicBezTo>
                          <a:cubicBezTo>
                            <a:pt x="257" y="3"/>
                            <a:pt x="257" y="3"/>
                            <a:pt x="257" y="3"/>
                          </a:cubicBezTo>
                          <a:cubicBezTo>
                            <a:pt x="397" y="3"/>
                            <a:pt x="507" y="447"/>
                            <a:pt x="507" y="994"/>
                          </a:cubicBezTo>
                          <a:cubicBezTo>
                            <a:pt x="504" y="1542"/>
                            <a:pt x="389" y="1986"/>
                            <a:pt x="250" y="1986"/>
                          </a:cubicBezTo>
                          <a:close/>
                          <a:moveTo>
                            <a:pt x="4219" y="2000"/>
                          </a:moveTo>
                          <a:cubicBezTo>
                            <a:pt x="4358" y="2000"/>
                            <a:pt x="4473" y="1557"/>
                            <a:pt x="4475" y="1009"/>
                          </a:cubicBezTo>
                          <a:cubicBezTo>
                            <a:pt x="4475" y="461"/>
                            <a:pt x="4365" y="17"/>
                            <a:pt x="4226" y="15"/>
                          </a:cubicBezTo>
                          <a:cubicBezTo>
                            <a:pt x="4226" y="15"/>
                            <a:pt x="4226" y="15"/>
                            <a:pt x="4226" y="15"/>
                          </a:cubicBezTo>
                          <a:lnTo>
                            <a:pt x="257" y="3"/>
                          </a:lnTo>
                          <a:cubicBezTo>
                            <a:pt x="397" y="3"/>
                            <a:pt x="507" y="447"/>
                            <a:pt x="507" y="994"/>
                          </a:cubicBezTo>
                          <a:cubicBezTo>
                            <a:pt x="504" y="1542"/>
                            <a:pt x="389" y="1986"/>
                            <a:pt x="250" y="1986"/>
                          </a:cubicBezTo>
                          <a:lnTo>
                            <a:pt x="4219" y="2000"/>
                          </a:lnTo>
                          <a:close/>
                        </a:path>
                      </a:pathLst>
                    </a:custGeom>
                    <a:solidFill>
                      <a:srgbClr val="99CCFF"/>
                    </a:solidFill>
                    <a:ln w="0">
                      <a:solidFill>
                        <a:srgbClr val="000000"/>
                      </a:solidFill>
                      <a:round/>
                      <a:headEnd/>
                      <a:tailEnd/>
                    </a:ln>
                  </p:spPr>
                  <p:txBody>
                    <a:bodyPr/>
                    <a:lstStyle/>
                    <a:p>
                      <a:endParaRPr lang="en-US"/>
                    </a:p>
                  </p:txBody>
                </p:sp>
                <p:sp>
                  <p:nvSpPr>
                    <p:cNvPr id="23413" name="Freeform 299"/>
                    <p:cNvSpPr>
                      <a:spLocks noEditPoints="1"/>
                    </p:cNvSpPr>
                    <p:nvPr/>
                  </p:nvSpPr>
                  <p:spPr bwMode="auto">
                    <a:xfrm>
                      <a:off x="1688" y="2642"/>
                      <a:ext cx="499" cy="192"/>
                    </a:xfrm>
                    <a:custGeom>
                      <a:avLst/>
                      <a:gdLst>
                        <a:gd name="T0" fmla="*/ 0 w 4475"/>
                        <a:gd name="T1" fmla="*/ 0 h 2000"/>
                        <a:gd name="T2" fmla="*/ 0 w 4475"/>
                        <a:gd name="T3" fmla="*/ 0 h 2000"/>
                        <a:gd name="T4" fmla="*/ 0 w 4475"/>
                        <a:gd name="T5" fmla="*/ 0 h 2000"/>
                        <a:gd name="T6" fmla="*/ 0 w 4475"/>
                        <a:gd name="T7" fmla="*/ 0 h 2000"/>
                        <a:gd name="T8" fmla="*/ 0 w 4475"/>
                        <a:gd name="T9" fmla="*/ 0 h 2000"/>
                        <a:gd name="T10" fmla="*/ 0 w 4475"/>
                        <a:gd name="T11" fmla="*/ 0 h 2000"/>
                        <a:gd name="T12" fmla="*/ 0 w 4475"/>
                        <a:gd name="T13" fmla="*/ 0 h 2000"/>
                        <a:gd name="T14" fmla="*/ 0 w 4475"/>
                        <a:gd name="T15" fmla="*/ 0 h 2000"/>
                        <a:gd name="T16" fmla="*/ 0 w 4475"/>
                        <a:gd name="T17" fmla="*/ 0 h 2000"/>
                        <a:gd name="T18" fmla="*/ 0 w 4475"/>
                        <a:gd name="T19" fmla="*/ 0 h 2000"/>
                        <a:gd name="T20" fmla="*/ 0 w 4475"/>
                        <a:gd name="T21" fmla="*/ 0 h 2000"/>
                        <a:gd name="T22" fmla="*/ 0 w 4475"/>
                        <a:gd name="T23" fmla="*/ 0 h 2000"/>
                        <a:gd name="T24" fmla="*/ 0 w 4475"/>
                        <a:gd name="T25" fmla="*/ 0 h 2000"/>
                        <a:gd name="T26" fmla="*/ 0 w 4475"/>
                        <a:gd name="T27" fmla="*/ 0 h 20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475"/>
                        <a:gd name="T43" fmla="*/ 0 h 2000"/>
                        <a:gd name="T44" fmla="*/ 4475 w 4475"/>
                        <a:gd name="T45" fmla="*/ 2000 h 20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475" h="2000">
                          <a:moveTo>
                            <a:pt x="250" y="1986"/>
                          </a:moveTo>
                          <a:cubicBezTo>
                            <a:pt x="111" y="1986"/>
                            <a:pt x="0" y="1542"/>
                            <a:pt x="3" y="994"/>
                          </a:cubicBezTo>
                          <a:cubicBezTo>
                            <a:pt x="5" y="444"/>
                            <a:pt x="118" y="0"/>
                            <a:pt x="257" y="3"/>
                          </a:cubicBezTo>
                          <a:cubicBezTo>
                            <a:pt x="257" y="3"/>
                            <a:pt x="257" y="3"/>
                            <a:pt x="257" y="3"/>
                          </a:cubicBezTo>
                          <a:cubicBezTo>
                            <a:pt x="397" y="3"/>
                            <a:pt x="507" y="447"/>
                            <a:pt x="507" y="994"/>
                          </a:cubicBezTo>
                          <a:cubicBezTo>
                            <a:pt x="504" y="1542"/>
                            <a:pt x="389" y="1986"/>
                            <a:pt x="250" y="1986"/>
                          </a:cubicBezTo>
                          <a:close/>
                          <a:moveTo>
                            <a:pt x="4219" y="2000"/>
                          </a:moveTo>
                          <a:cubicBezTo>
                            <a:pt x="4358" y="2000"/>
                            <a:pt x="4473" y="1557"/>
                            <a:pt x="4475" y="1009"/>
                          </a:cubicBezTo>
                          <a:cubicBezTo>
                            <a:pt x="4475" y="461"/>
                            <a:pt x="4365" y="17"/>
                            <a:pt x="4226" y="15"/>
                          </a:cubicBezTo>
                          <a:cubicBezTo>
                            <a:pt x="4226" y="15"/>
                            <a:pt x="4226" y="15"/>
                            <a:pt x="4226" y="15"/>
                          </a:cubicBezTo>
                          <a:lnTo>
                            <a:pt x="257" y="3"/>
                          </a:lnTo>
                          <a:cubicBezTo>
                            <a:pt x="397" y="3"/>
                            <a:pt x="507" y="447"/>
                            <a:pt x="507" y="994"/>
                          </a:cubicBezTo>
                          <a:cubicBezTo>
                            <a:pt x="504" y="1542"/>
                            <a:pt x="389" y="1986"/>
                            <a:pt x="250" y="1986"/>
                          </a:cubicBezTo>
                          <a:lnTo>
                            <a:pt x="4219" y="2000"/>
                          </a:lnTo>
                          <a:close/>
                        </a:path>
                      </a:pathLst>
                    </a:custGeom>
                    <a:noFill/>
                    <a:ln w="1" cap="rnd">
                      <a:solidFill>
                        <a:srgbClr val="000000"/>
                      </a:solidFill>
                      <a:round/>
                      <a:headEnd/>
                      <a:tailEnd/>
                    </a:ln>
                  </p:spPr>
                  <p:txBody>
                    <a:bodyPr/>
                    <a:lstStyle/>
                    <a:p>
                      <a:endParaRPr lang="en-US"/>
                    </a:p>
                  </p:txBody>
                </p:sp>
              </p:grpSp>
              <p:sp>
                <p:nvSpPr>
                  <p:cNvPr id="23411" name="Rectangle 301"/>
                  <p:cNvSpPr>
                    <a:spLocks noChangeArrowheads="1"/>
                  </p:cNvSpPr>
                  <p:nvPr/>
                </p:nvSpPr>
                <p:spPr bwMode="auto">
                  <a:xfrm>
                    <a:off x="1937" y="2681"/>
                    <a:ext cx="190" cy="188"/>
                  </a:xfrm>
                  <a:prstGeom prst="rect">
                    <a:avLst/>
                  </a:prstGeom>
                  <a:noFill/>
                  <a:ln w="9525">
                    <a:noFill/>
                    <a:miter lim="800000"/>
                    <a:headEnd/>
                    <a:tailEnd/>
                  </a:ln>
                </p:spPr>
                <p:txBody>
                  <a:bodyPr wrap="none" lIns="0" tIns="0" rIns="0" bIns="0">
                    <a:spAutoFit/>
                  </a:bodyPr>
                  <a:lstStyle/>
                  <a:p>
                    <a:r>
                      <a:rPr lang="en-US" sz="1600" b="1">
                        <a:solidFill>
                          <a:srgbClr val="000000"/>
                        </a:solidFill>
                      </a:rPr>
                      <a:t>A</a:t>
                    </a:r>
                    <a:endParaRPr lang="en-US"/>
                  </a:p>
                </p:txBody>
              </p:sp>
            </p:grpSp>
          </p:grpSp>
        </p:grpSp>
        <p:sp>
          <p:nvSpPr>
            <p:cNvPr id="22588" name="Line 305"/>
            <p:cNvSpPr>
              <a:spLocks noChangeShapeType="1"/>
            </p:cNvSpPr>
            <p:nvPr/>
          </p:nvSpPr>
          <p:spPr bwMode="auto">
            <a:xfrm>
              <a:off x="1713" y="2565"/>
              <a:ext cx="1697" cy="1"/>
            </a:xfrm>
            <a:prstGeom prst="line">
              <a:avLst/>
            </a:prstGeom>
            <a:noFill/>
            <a:ln w="14" cap="rnd">
              <a:solidFill>
                <a:srgbClr val="C0C0C0"/>
              </a:solidFill>
              <a:round/>
              <a:headEnd/>
              <a:tailEnd/>
            </a:ln>
          </p:spPr>
          <p:txBody>
            <a:bodyPr/>
            <a:lstStyle/>
            <a:p>
              <a:endParaRPr lang="en-US"/>
            </a:p>
          </p:txBody>
        </p:sp>
        <p:sp>
          <p:nvSpPr>
            <p:cNvPr id="22589" name="Rectangle 306"/>
            <p:cNvSpPr>
              <a:spLocks noChangeArrowheads="1"/>
            </p:cNvSpPr>
            <p:nvPr/>
          </p:nvSpPr>
          <p:spPr bwMode="auto">
            <a:xfrm>
              <a:off x="2232" y="2517"/>
              <a:ext cx="229" cy="166"/>
            </a:xfrm>
            <a:prstGeom prst="rect">
              <a:avLst/>
            </a:prstGeom>
            <a:noFill/>
            <a:ln w="9525">
              <a:noFill/>
              <a:miter lim="800000"/>
              <a:headEnd/>
              <a:tailEnd/>
            </a:ln>
          </p:spPr>
          <p:txBody>
            <a:bodyPr wrap="none" lIns="0" tIns="0" rIns="0" bIns="0">
              <a:spAutoFit/>
            </a:bodyPr>
            <a:lstStyle/>
            <a:p>
              <a:r>
                <a:rPr lang="en-US" sz="1500" b="1">
                  <a:solidFill>
                    <a:srgbClr val="FFFFFF"/>
                  </a:solidFill>
                </a:rPr>
                <a:t>T5</a:t>
              </a:r>
              <a:endParaRPr lang="en-US"/>
            </a:p>
          </p:txBody>
        </p:sp>
        <p:sp>
          <p:nvSpPr>
            <p:cNvPr id="22590" name="Rectangle 307"/>
            <p:cNvSpPr>
              <a:spLocks noChangeArrowheads="1"/>
            </p:cNvSpPr>
            <p:nvPr/>
          </p:nvSpPr>
          <p:spPr bwMode="auto">
            <a:xfrm>
              <a:off x="2227" y="2512"/>
              <a:ext cx="229" cy="166"/>
            </a:xfrm>
            <a:prstGeom prst="rect">
              <a:avLst/>
            </a:prstGeom>
            <a:noFill/>
            <a:ln w="9525">
              <a:noFill/>
              <a:miter lim="800000"/>
              <a:headEnd/>
              <a:tailEnd/>
            </a:ln>
          </p:spPr>
          <p:txBody>
            <a:bodyPr wrap="none" lIns="0" tIns="0" rIns="0" bIns="0">
              <a:spAutoFit/>
            </a:bodyPr>
            <a:lstStyle/>
            <a:p>
              <a:r>
                <a:rPr lang="en-US" sz="1500" b="1">
                  <a:solidFill>
                    <a:srgbClr val="000000"/>
                  </a:solidFill>
                </a:rPr>
                <a:t>T5</a:t>
              </a:r>
              <a:endParaRPr lang="en-US"/>
            </a:p>
          </p:txBody>
        </p:sp>
        <p:sp>
          <p:nvSpPr>
            <p:cNvPr id="22591" name="Freeform 308"/>
            <p:cNvSpPr>
              <a:spLocks/>
            </p:cNvSpPr>
            <p:nvPr/>
          </p:nvSpPr>
          <p:spPr bwMode="auto">
            <a:xfrm>
              <a:off x="1903" y="1140"/>
              <a:ext cx="1194" cy="424"/>
            </a:xfrm>
            <a:custGeom>
              <a:avLst/>
              <a:gdLst>
                <a:gd name="T0" fmla="*/ 0 w 10700"/>
                <a:gd name="T1" fmla="*/ 0 h 4400"/>
                <a:gd name="T2" fmla="*/ 0 w 10700"/>
                <a:gd name="T3" fmla="*/ 0 h 4400"/>
                <a:gd name="T4" fmla="*/ 0 w 10700"/>
                <a:gd name="T5" fmla="*/ 0 h 4400"/>
                <a:gd name="T6" fmla="*/ 0 w 10700"/>
                <a:gd name="T7" fmla="*/ 0 h 4400"/>
                <a:gd name="T8" fmla="*/ 0 w 10700"/>
                <a:gd name="T9" fmla="*/ 0 h 4400"/>
                <a:gd name="T10" fmla="*/ 0 w 10700"/>
                <a:gd name="T11" fmla="*/ 0 h 4400"/>
                <a:gd name="T12" fmla="*/ 0 w 10700"/>
                <a:gd name="T13" fmla="*/ 0 h 4400"/>
                <a:gd name="T14" fmla="*/ 0 w 10700"/>
                <a:gd name="T15" fmla="*/ 0 h 4400"/>
                <a:gd name="T16" fmla="*/ 0 60000 65536"/>
                <a:gd name="T17" fmla="*/ 0 60000 65536"/>
                <a:gd name="T18" fmla="*/ 0 60000 65536"/>
                <a:gd name="T19" fmla="*/ 0 60000 65536"/>
                <a:gd name="T20" fmla="*/ 0 60000 65536"/>
                <a:gd name="T21" fmla="*/ 0 60000 65536"/>
                <a:gd name="T22" fmla="*/ 0 60000 65536"/>
                <a:gd name="T23" fmla="*/ 0 60000 65536"/>
                <a:gd name="T24" fmla="*/ 0 w 10700"/>
                <a:gd name="T25" fmla="*/ 0 h 4400"/>
                <a:gd name="T26" fmla="*/ 10700 w 10700"/>
                <a:gd name="T27" fmla="*/ 4400 h 44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700" h="4400">
                  <a:moveTo>
                    <a:pt x="1071" y="3032"/>
                  </a:moveTo>
                  <a:cubicBezTo>
                    <a:pt x="826" y="2768"/>
                    <a:pt x="700" y="2485"/>
                    <a:pt x="700" y="2200"/>
                  </a:cubicBezTo>
                  <a:cubicBezTo>
                    <a:pt x="700" y="985"/>
                    <a:pt x="2939" y="0"/>
                    <a:pt x="5700" y="0"/>
                  </a:cubicBezTo>
                  <a:cubicBezTo>
                    <a:pt x="8462" y="0"/>
                    <a:pt x="10700" y="985"/>
                    <a:pt x="10700" y="2200"/>
                  </a:cubicBezTo>
                  <a:cubicBezTo>
                    <a:pt x="10700" y="3415"/>
                    <a:pt x="8462" y="4400"/>
                    <a:pt x="5700" y="4400"/>
                  </a:cubicBezTo>
                  <a:cubicBezTo>
                    <a:pt x="4350" y="4400"/>
                    <a:pt x="3058" y="4160"/>
                    <a:pt x="2116" y="3735"/>
                  </a:cubicBezTo>
                  <a:lnTo>
                    <a:pt x="0" y="3842"/>
                  </a:lnTo>
                  <a:lnTo>
                    <a:pt x="1071" y="3032"/>
                  </a:lnTo>
                  <a:close/>
                </a:path>
              </a:pathLst>
            </a:custGeom>
            <a:noFill/>
            <a:ln w="15" cap="rnd">
              <a:solidFill>
                <a:srgbClr val="000000"/>
              </a:solidFill>
              <a:miter lim="800000"/>
              <a:headEnd/>
              <a:tailEnd/>
            </a:ln>
          </p:spPr>
          <p:txBody>
            <a:bodyPr/>
            <a:lstStyle/>
            <a:p>
              <a:endParaRPr lang="en-US"/>
            </a:p>
          </p:txBody>
        </p:sp>
        <p:sp>
          <p:nvSpPr>
            <p:cNvPr id="22592" name="Rectangle 309"/>
            <p:cNvSpPr>
              <a:spLocks noChangeArrowheads="1"/>
            </p:cNvSpPr>
            <p:nvPr/>
          </p:nvSpPr>
          <p:spPr bwMode="auto">
            <a:xfrm>
              <a:off x="2466" y="1233"/>
              <a:ext cx="268" cy="166"/>
            </a:xfrm>
            <a:prstGeom prst="rect">
              <a:avLst/>
            </a:prstGeom>
            <a:noFill/>
            <a:ln w="9525">
              <a:noFill/>
              <a:miter lim="800000"/>
              <a:headEnd/>
              <a:tailEnd/>
            </a:ln>
          </p:spPr>
          <p:txBody>
            <a:bodyPr wrap="none" lIns="0" tIns="0" rIns="0" bIns="0">
              <a:spAutoFit/>
            </a:bodyPr>
            <a:lstStyle/>
            <a:p>
              <a:r>
                <a:rPr lang="en-US" sz="1500" b="1">
                  <a:solidFill>
                    <a:srgbClr val="FFFFFF"/>
                  </a:solidFill>
                </a:rPr>
                <a:t>T2 </a:t>
              </a:r>
              <a:endParaRPr lang="en-US"/>
            </a:p>
          </p:txBody>
        </p:sp>
        <p:sp>
          <p:nvSpPr>
            <p:cNvPr id="22593" name="Rectangle 310"/>
            <p:cNvSpPr>
              <a:spLocks noChangeArrowheads="1"/>
            </p:cNvSpPr>
            <p:nvPr/>
          </p:nvSpPr>
          <p:spPr bwMode="auto">
            <a:xfrm>
              <a:off x="2461" y="1229"/>
              <a:ext cx="268" cy="166"/>
            </a:xfrm>
            <a:prstGeom prst="rect">
              <a:avLst/>
            </a:prstGeom>
            <a:noFill/>
            <a:ln w="9525">
              <a:noFill/>
              <a:miter lim="800000"/>
              <a:headEnd/>
              <a:tailEnd/>
            </a:ln>
          </p:spPr>
          <p:txBody>
            <a:bodyPr wrap="none" lIns="0" tIns="0" rIns="0" bIns="0">
              <a:spAutoFit/>
            </a:bodyPr>
            <a:lstStyle/>
            <a:p>
              <a:r>
                <a:rPr lang="en-US" sz="1500" b="1">
                  <a:solidFill>
                    <a:srgbClr val="000000"/>
                  </a:solidFill>
                </a:rPr>
                <a:t>T2 </a:t>
              </a:r>
              <a:endParaRPr lang="en-US"/>
            </a:p>
          </p:txBody>
        </p:sp>
        <p:sp>
          <p:nvSpPr>
            <p:cNvPr id="22594" name="Rectangle 311"/>
            <p:cNvSpPr>
              <a:spLocks noChangeArrowheads="1"/>
            </p:cNvSpPr>
            <p:nvPr/>
          </p:nvSpPr>
          <p:spPr bwMode="auto">
            <a:xfrm>
              <a:off x="2258" y="1372"/>
              <a:ext cx="662" cy="166"/>
            </a:xfrm>
            <a:prstGeom prst="rect">
              <a:avLst/>
            </a:prstGeom>
            <a:noFill/>
            <a:ln w="9525">
              <a:noFill/>
              <a:miter lim="800000"/>
              <a:headEnd/>
              <a:tailEnd/>
            </a:ln>
          </p:spPr>
          <p:txBody>
            <a:bodyPr wrap="none" lIns="0" tIns="0" rIns="0" bIns="0">
              <a:spAutoFit/>
            </a:bodyPr>
            <a:lstStyle/>
            <a:p>
              <a:r>
                <a:rPr lang="en-US" sz="1500" b="1">
                  <a:solidFill>
                    <a:srgbClr val="FFFFFF"/>
                  </a:solidFill>
                </a:rPr>
                <a:t>Commits</a:t>
              </a:r>
              <a:endParaRPr lang="en-US"/>
            </a:p>
          </p:txBody>
        </p:sp>
        <p:sp>
          <p:nvSpPr>
            <p:cNvPr id="22595" name="Rectangle 312"/>
            <p:cNvSpPr>
              <a:spLocks noChangeArrowheads="1"/>
            </p:cNvSpPr>
            <p:nvPr/>
          </p:nvSpPr>
          <p:spPr bwMode="auto">
            <a:xfrm>
              <a:off x="2253" y="1367"/>
              <a:ext cx="662" cy="166"/>
            </a:xfrm>
            <a:prstGeom prst="rect">
              <a:avLst/>
            </a:prstGeom>
            <a:noFill/>
            <a:ln w="9525">
              <a:noFill/>
              <a:miter lim="800000"/>
              <a:headEnd/>
              <a:tailEnd/>
            </a:ln>
          </p:spPr>
          <p:txBody>
            <a:bodyPr wrap="none" lIns="0" tIns="0" rIns="0" bIns="0">
              <a:spAutoFit/>
            </a:bodyPr>
            <a:lstStyle/>
            <a:p>
              <a:r>
                <a:rPr lang="en-US" sz="1500" b="1">
                  <a:solidFill>
                    <a:srgbClr val="000000"/>
                  </a:solidFill>
                </a:rPr>
                <a:t>Commits</a:t>
              </a:r>
              <a:endParaRPr lang="en-US"/>
            </a:p>
          </p:txBody>
        </p:sp>
        <p:sp>
          <p:nvSpPr>
            <p:cNvPr id="22596" name="Freeform 313"/>
            <p:cNvSpPr>
              <a:spLocks/>
            </p:cNvSpPr>
            <p:nvPr/>
          </p:nvSpPr>
          <p:spPr bwMode="auto">
            <a:xfrm>
              <a:off x="284" y="1795"/>
              <a:ext cx="2371" cy="423"/>
            </a:xfrm>
            <a:custGeom>
              <a:avLst/>
              <a:gdLst>
                <a:gd name="T0" fmla="*/ 0 w 21234"/>
                <a:gd name="T1" fmla="*/ 0 h 4400"/>
                <a:gd name="T2" fmla="*/ 0 w 21234"/>
                <a:gd name="T3" fmla="*/ 0 h 4400"/>
                <a:gd name="T4" fmla="*/ 0 w 21234"/>
                <a:gd name="T5" fmla="*/ 0 h 4400"/>
                <a:gd name="T6" fmla="*/ 0 w 21234"/>
                <a:gd name="T7" fmla="*/ 0 h 4400"/>
                <a:gd name="T8" fmla="*/ 0 w 21234"/>
                <a:gd name="T9" fmla="*/ 0 h 4400"/>
                <a:gd name="T10" fmla="*/ 0 w 21234"/>
                <a:gd name="T11" fmla="*/ 0 h 4400"/>
                <a:gd name="T12" fmla="*/ 0 w 21234"/>
                <a:gd name="T13" fmla="*/ 0 h 4400"/>
                <a:gd name="T14" fmla="*/ 0 60000 65536"/>
                <a:gd name="T15" fmla="*/ 0 60000 65536"/>
                <a:gd name="T16" fmla="*/ 0 60000 65536"/>
                <a:gd name="T17" fmla="*/ 0 60000 65536"/>
                <a:gd name="T18" fmla="*/ 0 60000 65536"/>
                <a:gd name="T19" fmla="*/ 0 60000 65536"/>
                <a:gd name="T20" fmla="*/ 0 60000 65536"/>
                <a:gd name="T21" fmla="*/ 0 w 21234"/>
                <a:gd name="T22" fmla="*/ 0 h 4400"/>
                <a:gd name="T23" fmla="*/ 21234 w 21234"/>
                <a:gd name="T24" fmla="*/ 4400 h 44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234" h="4400">
                  <a:moveTo>
                    <a:pt x="9994" y="2309"/>
                  </a:moveTo>
                  <a:cubicBezTo>
                    <a:pt x="9863" y="3481"/>
                    <a:pt x="7666" y="4400"/>
                    <a:pt x="5000" y="4400"/>
                  </a:cubicBezTo>
                  <a:cubicBezTo>
                    <a:pt x="2239" y="4400"/>
                    <a:pt x="0" y="3415"/>
                    <a:pt x="0" y="2200"/>
                  </a:cubicBezTo>
                  <a:cubicBezTo>
                    <a:pt x="0" y="985"/>
                    <a:pt x="2239" y="0"/>
                    <a:pt x="5000" y="0"/>
                  </a:cubicBezTo>
                  <a:cubicBezTo>
                    <a:pt x="7129" y="0"/>
                    <a:pt x="9025" y="593"/>
                    <a:pt x="9723" y="1478"/>
                  </a:cubicBezTo>
                  <a:lnTo>
                    <a:pt x="21234" y="1175"/>
                  </a:lnTo>
                  <a:lnTo>
                    <a:pt x="9994" y="2309"/>
                  </a:lnTo>
                  <a:close/>
                </a:path>
              </a:pathLst>
            </a:custGeom>
            <a:noFill/>
            <a:ln w="15" cap="rnd">
              <a:solidFill>
                <a:srgbClr val="000000"/>
              </a:solidFill>
              <a:miter lim="800000"/>
              <a:headEnd/>
              <a:tailEnd/>
            </a:ln>
          </p:spPr>
          <p:txBody>
            <a:bodyPr/>
            <a:lstStyle/>
            <a:p>
              <a:endParaRPr lang="en-US"/>
            </a:p>
          </p:txBody>
        </p:sp>
        <p:sp>
          <p:nvSpPr>
            <p:cNvPr id="22597" name="Rectangle 314"/>
            <p:cNvSpPr>
              <a:spLocks noChangeArrowheads="1"/>
            </p:cNvSpPr>
            <p:nvPr/>
          </p:nvSpPr>
          <p:spPr bwMode="auto">
            <a:xfrm>
              <a:off x="769" y="1888"/>
              <a:ext cx="268" cy="166"/>
            </a:xfrm>
            <a:prstGeom prst="rect">
              <a:avLst/>
            </a:prstGeom>
            <a:noFill/>
            <a:ln w="9525">
              <a:noFill/>
              <a:miter lim="800000"/>
              <a:headEnd/>
              <a:tailEnd/>
            </a:ln>
          </p:spPr>
          <p:txBody>
            <a:bodyPr wrap="none" lIns="0" tIns="0" rIns="0" bIns="0">
              <a:spAutoFit/>
            </a:bodyPr>
            <a:lstStyle/>
            <a:p>
              <a:r>
                <a:rPr lang="en-US" sz="1500" b="1">
                  <a:solidFill>
                    <a:srgbClr val="FFFFFF"/>
                  </a:solidFill>
                </a:rPr>
                <a:t>T3 </a:t>
              </a:r>
              <a:endParaRPr lang="en-US"/>
            </a:p>
          </p:txBody>
        </p:sp>
        <p:sp>
          <p:nvSpPr>
            <p:cNvPr id="22598" name="Rectangle 315"/>
            <p:cNvSpPr>
              <a:spLocks noChangeArrowheads="1"/>
            </p:cNvSpPr>
            <p:nvPr/>
          </p:nvSpPr>
          <p:spPr bwMode="auto">
            <a:xfrm>
              <a:off x="764" y="1883"/>
              <a:ext cx="268" cy="166"/>
            </a:xfrm>
            <a:prstGeom prst="rect">
              <a:avLst/>
            </a:prstGeom>
            <a:noFill/>
            <a:ln w="9525">
              <a:noFill/>
              <a:miter lim="800000"/>
              <a:headEnd/>
              <a:tailEnd/>
            </a:ln>
          </p:spPr>
          <p:txBody>
            <a:bodyPr wrap="none" lIns="0" tIns="0" rIns="0" bIns="0">
              <a:spAutoFit/>
            </a:bodyPr>
            <a:lstStyle/>
            <a:p>
              <a:r>
                <a:rPr lang="en-US" sz="1500" b="1">
                  <a:solidFill>
                    <a:srgbClr val="000000"/>
                  </a:solidFill>
                </a:rPr>
                <a:t>T3 </a:t>
              </a:r>
              <a:endParaRPr lang="en-US"/>
            </a:p>
          </p:txBody>
        </p:sp>
        <p:sp>
          <p:nvSpPr>
            <p:cNvPr id="22599" name="Rectangle 316"/>
            <p:cNvSpPr>
              <a:spLocks noChangeArrowheads="1"/>
            </p:cNvSpPr>
            <p:nvPr/>
          </p:nvSpPr>
          <p:spPr bwMode="auto">
            <a:xfrm>
              <a:off x="561" y="2027"/>
              <a:ext cx="662" cy="166"/>
            </a:xfrm>
            <a:prstGeom prst="rect">
              <a:avLst/>
            </a:prstGeom>
            <a:noFill/>
            <a:ln w="9525">
              <a:noFill/>
              <a:miter lim="800000"/>
              <a:headEnd/>
              <a:tailEnd/>
            </a:ln>
          </p:spPr>
          <p:txBody>
            <a:bodyPr wrap="none" lIns="0" tIns="0" rIns="0" bIns="0">
              <a:spAutoFit/>
            </a:bodyPr>
            <a:lstStyle/>
            <a:p>
              <a:r>
                <a:rPr lang="en-US" sz="1500" b="1">
                  <a:solidFill>
                    <a:srgbClr val="FFFFFF"/>
                  </a:solidFill>
                </a:rPr>
                <a:t>Commits</a:t>
              </a:r>
              <a:endParaRPr lang="en-US"/>
            </a:p>
          </p:txBody>
        </p:sp>
        <p:sp>
          <p:nvSpPr>
            <p:cNvPr id="22600" name="Rectangle 317"/>
            <p:cNvSpPr>
              <a:spLocks noChangeArrowheads="1"/>
            </p:cNvSpPr>
            <p:nvPr/>
          </p:nvSpPr>
          <p:spPr bwMode="auto">
            <a:xfrm>
              <a:off x="556" y="2022"/>
              <a:ext cx="662" cy="166"/>
            </a:xfrm>
            <a:prstGeom prst="rect">
              <a:avLst/>
            </a:prstGeom>
            <a:noFill/>
            <a:ln w="9525">
              <a:noFill/>
              <a:miter lim="800000"/>
              <a:headEnd/>
              <a:tailEnd/>
            </a:ln>
          </p:spPr>
          <p:txBody>
            <a:bodyPr wrap="none" lIns="0" tIns="0" rIns="0" bIns="0">
              <a:spAutoFit/>
            </a:bodyPr>
            <a:lstStyle/>
            <a:p>
              <a:r>
                <a:rPr lang="en-US" sz="1500" b="1">
                  <a:solidFill>
                    <a:srgbClr val="000000"/>
                  </a:solidFill>
                </a:rPr>
                <a:t>Commits</a:t>
              </a:r>
              <a:endParaRPr lang="en-US"/>
            </a:p>
          </p:txBody>
        </p:sp>
        <p:sp>
          <p:nvSpPr>
            <p:cNvPr id="22601" name="Freeform 318"/>
            <p:cNvSpPr>
              <a:spLocks/>
            </p:cNvSpPr>
            <p:nvPr/>
          </p:nvSpPr>
          <p:spPr bwMode="auto">
            <a:xfrm>
              <a:off x="3213" y="2351"/>
              <a:ext cx="2207" cy="984"/>
            </a:xfrm>
            <a:custGeom>
              <a:avLst/>
              <a:gdLst>
                <a:gd name="T0" fmla="*/ 0 w 9883"/>
                <a:gd name="T1" fmla="*/ 0 h 5112"/>
                <a:gd name="T2" fmla="*/ 0 w 9883"/>
                <a:gd name="T3" fmla="*/ 0 h 5112"/>
                <a:gd name="T4" fmla="*/ 0 w 9883"/>
                <a:gd name="T5" fmla="*/ 0 h 5112"/>
                <a:gd name="T6" fmla="*/ 0 w 9883"/>
                <a:gd name="T7" fmla="*/ 0 h 5112"/>
                <a:gd name="T8" fmla="*/ 0 w 9883"/>
                <a:gd name="T9" fmla="*/ 0 h 5112"/>
                <a:gd name="T10" fmla="*/ 0 w 9883"/>
                <a:gd name="T11" fmla="*/ 0 h 5112"/>
                <a:gd name="T12" fmla="*/ 0 w 9883"/>
                <a:gd name="T13" fmla="*/ 0 h 5112"/>
                <a:gd name="T14" fmla="*/ 0 w 9883"/>
                <a:gd name="T15" fmla="*/ 0 h 5112"/>
                <a:gd name="T16" fmla="*/ 0 60000 65536"/>
                <a:gd name="T17" fmla="*/ 0 60000 65536"/>
                <a:gd name="T18" fmla="*/ 0 60000 65536"/>
                <a:gd name="T19" fmla="*/ 0 60000 65536"/>
                <a:gd name="T20" fmla="*/ 0 60000 65536"/>
                <a:gd name="T21" fmla="*/ 0 60000 65536"/>
                <a:gd name="T22" fmla="*/ 0 60000 65536"/>
                <a:gd name="T23" fmla="*/ 0 60000 65536"/>
                <a:gd name="T24" fmla="*/ 0 w 9883"/>
                <a:gd name="T25" fmla="*/ 0 h 5112"/>
                <a:gd name="T26" fmla="*/ 9883 w 9883"/>
                <a:gd name="T27" fmla="*/ 5112 h 51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883" h="5112">
                  <a:moveTo>
                    <a:pt x="5879" y="2718"/>
                  </a:moveTo>
                  <a:cubicBezTo>
                    <a:pt x="6298" y="2584"/>
                    <a:pt x="6786" y="2512"/>
                    <a:pt x="7283" y="2512"/>
                  </a:cubicBezTo>
                  <a:cubicBezTo>
                    <a:pt x="8719" y="2512"/>
                    <a:pt x="9883" y="3094"/>
                    <a:pt x="9883" y="3812"/>
                  </a:cubicBezTo>
                  <a:cubicBezTo>
                    <a:pt x="9883" y="4530"/>
                    <a:pt x="8719" y="5112"/>
                    <a:pt x="7283" y="5112"/>
                  </a:cubicBezTo>
                  <a:cubicBezTo>
                    <a:pt x="5847" y="5112"/>
                    <a:pt x="4683" y="4530"/>
                    <a:pt x="4683" y="3812"/>
                  </a:cubicBezTo>
                  <a:cubicBezTo>
                    <a:pt x="4683" y="3543"/>
                    <a:pt x="4851" y="3281"/>
                    <a:pt x="5162" y="3061"/>
                  </a:cubicBezTo>
                  <a:lnTo>
                    <a:pt x="0" y="0"/>
                  </a:lnTo>
                  <a:lnTo>
                    <a:pt x="5879" y="2718"/>
                  </a:lnTo>
                  <a:close/>
                </a:path>
              </a:pathLst>
            </a:custGeom>
            <a:noFill/>
            <a:ln w="15" cap="rnd">
              <a:solidFill>
                <a:srgbClr val="000000"/>
              </a:solidFill>
              <a:miter lim="800000"/>
              <a:headEnd/>
              <a:tailEnd/>
            </a:ln>
          </p:spPr>
          <p:txBody>
            <a:bodyPr/>
            <a:lstStyle/>
            <a:p>
              <a:endParaRPr lang="en-US"/>
            </a:p>
          </p:txBody>
        </p:sp>
        <p:sp>
          <p:nvSpPr>
            <p:cNvPr id="22602" name="Rectangle 319"/>
            <p:cNvSpPr>
              <a:spLocks noChangeArrowheads="1"/>
            </p:cNvSpPr>
            <p:nvPr/>
          </p:nvSpPr>
          <p:spPr bwMode="auto">
            <a:xfrm>
              <a:off x="4767" y="2939"/>
              <a:ext cx="229" cy="166"/>
            </a:xfrm>
            <a:prstGeom prst="rect">
              <a:avLst/>
            </a:prstGeom>
            <a:noFill/>
            <a:ln w="9525">
              <a:noFill/>
              <a:miter lim="800000"/>
              <a:headEnd/>
              <a:tailEnd/>
            </a:ln>
          </p:spPr>
          <p:txBody>
            <a:bodyPr wrap="none" lIns="0" tIns="0" rIns="0" bIns="0">
              <a:spAutoFit/>
            </a:bodyPr>
            <a:lstStyle/>
            <a:p>
              <a:r>
                <a:rPr lang="en-US" sz="1500" b="1">
                  <a:solidFill>
                    <a:srgbClr val="FFFFFF"/>
                  </a:solidFill>
                </a:rPr>
                <a:t>T4</a:t>
              </a:r>
              <a:endParaRPr lang="en-US"/>
            </a:p>
          </p:txBody>
        </p:sp>
        <p:sp>
          <p:nvSpPr>
            <p:cNvPr id="22603" name="Rectangle 320"/>
            <p:cNvSpPr>
              <a:spLocks noChangeArrowheads="1"/>
            </p:cNvSpPr>
            <p:nvPr/>
          </p:nvSpPr>
          <p:spPr bwMode="auto">
            <a:xfrm>
              <a:off x="4762" y="2934"/>
              <a:ext cx="229" cy="166"/>
            </a:xfrm>
            <a:prstGeom prst="rect">
              <a:avLst/>
            </a:prstGeom>
            <a:noFill/>
            <a:ln w="9525">
              <a:noFill/>
              <a:miter lim="800000"/>
              <a:headEnd/>
              <a:tailEnd/>
            </a:ln>
          </p:spPr>
          <p:txBody>
            <a:bodyPr wrap="none" lIns="0" tIns="0" rIns="0" bIns="0">
              <a:spAutoFit/>
            </a:bodyPr>
            <a:lstStyle/>
            <a:p>
              <a:r>
                <a:rPr lang="en-US" sz="1500" b="1">
                  <a:solidFill>
                    <a:srgbClr val="000000"/>
                  </a:solidFill>
                </a:rPr>
                <a:t>T4</a:t>
              </a:r>
              <a:endParaRPr lang="en-US"/>
            </a:p>
          </p:txBody>
        </p:sp>
        <p:sp>
          <p:nvSpPr>
            <p:cNvPr id="22604" name="Rectangle 321"/>
            <p:cNvSpPr>
              <a:spLocks noChangeArrowheads="1"/>
            </p:cNvSpPr>
            <p:nvPr/>
          </p:nvSpPr>
          <p:spPr bwMode="auto">
            <a:xfrm>
              <a:off x="4489" y="3077"/>
              <a:ext cx="809" cy="166"/>
            </a:xfrm>
            <a:prstGeom prst="rect">
              <a:avLst/>
            </a:prstGeom>
            <a:noFill/>
            <a:ln w="9525">
              <a:noFill/>
              <a:miter lim="800000"/>
              <a:headEnd/>
              <a:tailEnd/>
            </a:ln>
          </p:spPr>
          <p:txBody>
            <a:bodyPr wrap="none" lIns="0" tIns="0" rIns="0" bIns="0">
              <a:spAutoFit/>
            </a:bodyPr>
            <a:lstStyle/>
            <a:p>
              <a:r>
                <a:rPr lang="en-US" sz="1500" b="1">
                  <a:solidFill>
                    <a:srgbClr val="FFFFFF"/>
                  </a:solidFill>
                </a:rPr>
                <a:t>No Commit</a:t>
              </a:r>
              <a:endParaRPr lang="en-US"/>
            </a:p>
          </p:txBody>
        </p:sp>
        <p:sp>
          <p:nvSpPr>
            <p:cNvPr id="22605" name="Rectangle 322"/>
            <p:cNvSpPr>
              <a:spLocks noChangeArrowheads="1"/>
            </p:cNvSpPr>
            <p:nvPr/>
          </p:nvSpPr>
          <p:spPr bwMode="auto">
            <a:xfrm>
              <a:off x="4483" y="3073"/>
              <a:ext cx="809" cy="166"/>
            </a:xfrm>
            <a:prstGeom prst="rect">
              <a:avLst/>
            </a:prstGeom>
            <a:noFill/>
            <a:ln w="9525">
              <a:noFill/>
              <a:miter lim="800000"/>
              <a:headEnd/>
              <a:tailEnd/>
            </a:ln>
          </p:spPr>
          <p:txBody>
            <a:bodyPr wrap="none" lIns="0" tIns="0" rIns="0" bIns="0">
              <a:spAutoFit/>
            </a:bodyPr>
            <a:lstStyle/>
            <a:p>
              <a:r>
                <a:rPr lang="en-US" sz="1500" b="1">
                  <a:solidFill>
                    <a:srgbClr val="000000"/>
                  </a:solidFill>
                </a:rPr>
                <a:t>No Commit</a:t>
              </a:r>
              <a:endParaRPr lang="en-US"/>
            </a:p>
          </p:txBody>
        </p:sp>
        <p:sp>
          <p:nvSpPr>
            <p:cNvPr id="22606" name="Freeform 323"/>
            <p:cNvSpPr>
              <a:spLocks/>
            </p:cNvSpPr>
            <p:nvPr/>
          </p:nvSpPr>
          <p:spPr bwMode="auto">
            <a:xfrm>
              <a:off x="3436" y="2601"/>
              <a:ext cx="1180" cy="1196"/>
            </a:xfrm>
            <a:custGeom>
              <a:avLst/>
              <a:gdLst>
                <a:gd name="T0" fmla="*/ 0 w 5283"/>
                <a:gd name="T1" fmla="*/ 0 h 6212"/>
                <a:gd name="T2" fmla="*/ 0 w 5283"/>
                <a:gd name="T3" fmla="*/ 0 h 6212"/>
                <a:gd name="T4" fmla="*/ 0 w 5283"/>
                <a:gd name="T5" fmla="*/ 0 h 6212"/>
                <a:gd name="T6" fmla="*/ 0 w 5283"/>
                <a:gd name="T7" fmla="*/ 0 h 6212"/>
                <a:gd name="T8" fmla="*/ 0 w 5283"/>
                <a:gd name="T9" fmla="*/ 0 h 6212"/>
                <a:gd name="T10" fmla="*/ 0 w 5283"/>
                <a:gd name="T11" fmla="*/ 0 h 6212"/>
                <a:gd name="T12" fmla="*/ 0 w 5283"/>
                <a:gd name="T13" fmla="*/ 0 h 6212"/>
                <a:gd name="T14" fmla="*/ 0 w 5283"/>
                <a:gd name="T15" fmla="*/ 0 h 6212"/>
                <a:gd name="T16" fmla="*/ 0 60000 65536"/>
                <a:gd name="T17" fmla="*/ 0 60000 65536"/>
                <a:gd name="T18" fmla="*/ 0 60000 65536"/>
                <a:gd name="T19" fmla="*/ 0 60000 65536"/>
                <a:gd name="T20" fmla="*/ 0 60000 65536"/>
                <a:gd name="T21" fmla="*/ 0 60000 65536"/>
                <a:gd name="T22" fmla="*/ 0 60000 65536"/>
                <a:gd name="T23" fmla="*/ 0 60000 65536"/>
                <a:gd name="T24" fmla="*/ 0 w 5283"/>
                <a:gd name="T25" fmla="*/ 0 h 6212"/>
                <a:gd name="T26" fmla="*/ 5283 w 5283"/>
                <a:gd name="T27" fmla="*/ 6212 h 62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83" h="6212">
                  <a:moveTo>
                    <a:pt x="2676" y="4013"/>
                  </a:moveTo>
                  <a:cubicBezTo>
                    <a:pt x="2711" y="4013"/>
                    <a:pt x="2747" y="4012"/>
                    <a:pt x="2783" y="4012"/>
                  </a:cubicBezTo>
                  <a:cubicBezTo>
                    <a:pt x="4164" y="4012"/>
                    <a:pt x="5283" y="4505"/>
                    <a:pt x="5283" y="5112"/>
                  </a:cubicBezTo>
                  <a:cubicBezTo>
                    <a:pt x="5283" y="5720"/>
                    <a:pt x="4164" y="6212"/>
                    <a:pt x="2783" y="6212"/>
                  </a:cubicBezTo>
                  <a:cubicBezTo>
                    <a:pt x="1403" y="6212"/>
                    <a:pt x="283" y="5720"/>
                    <a:pt x="283" y="5112"/>
                  </a:cubicBezTo>
                  <a:cubicBezTo>
                    <a:pt x="283" y="4681"/>
                    <a:pt x="856" y="4290"/>
                    <a:pt x="1748" y="4111"/>
                  </a:cubicBezTo>
                  <a:lnTo>
                    <a:pt x="0" y="0"/>
                  </a:lnTo>
                  <a:lnTo>
                    <a:pt x="2676" y="4013"/>
                  </a:lnTo>
                  <a:close/>
                </a:path>
              </a:pathLst>
            </a:custGeom>
            <a:noFill/>
            <a:ln w="15" cap="rnd">
              <a:solidFill>
                <a:srgbClr val="000000"/>
              </a:solidFill>
              <a:miter lim="800000"/>
              <a:headEnd/>
              <a:tailEnd/>
            </a:ln>
          </p:spPr>
          <p:txBody>
            <a:bodyPr/>
            <a:lstStyle/>
            <a:p>
              <a:endParaRPr lang="en-US"/>
            </a:p>
          </p:txBody>
        </p:sp>
        <p:sp>
          <p:nvSpPr>
            <p:cNvPr id="22607" name="Rectangle 324"/>
            <p:cNvSpPr>
              <a:spLocks noChangeArrowheads="1"/>
            </p:cNvSpPr>
            <p:nvPr/>
          </p:nvSpPr>
          <p:spPr bwMode="auto">
            <a:xfrm>
              <a:off x="3877" y="3467"/>
              <a:ext cx="492" cy="166"/>
            </a:xfrm>
            <a:prstGeom prst="rect">
              <a:avLst/>
            </a:prstGeom>
            <a:noFill/>
            <a:ln w="9525">
              <a:noFill/>
              <a:miter lim="800000"/>
              <a:headEnd/>
              <a:tailEnd/>
            </a:ln>
          </p:spPr>
          <p:txBody>
            <a:bodyPr wrap="none" lIns="0" tIns="0" rIns="0" bIns="0">
              <a:spAutoFit/>
            </a:bodyPr>
            <a:lstStyle/>
            <a:p>
              <a:r>
                <a:rPr lang="en-US" sz="1500" b="1">
                  <a:solidFill>
                    <a:srgbClr val="FFFFFF"/>
                  </a:solidFill>
                </a:rPr>
                <a:t>T5 No </a:t>
              </a:r>
              <a:endParaRPr lang="en-US"/>
            </a:p>
          </p:txBody>
        </p:sp>
        <p:sp>
          <p:nvSpPr>
            <p:cNvPr id="22608" name="Rectangle 325"/>
            <p:cNvSpPr>
              <a:spLocks noChangeArrowheads="1"/>
            </p:cNvSpPr>
            <p:nvPr/>
          </p:nvSpPr>
          <p:spPr bwMode="auto">
            <a:xfrm>
              <a:off x="3871" y="3462"/>
              <a:ext cx="492" cy="166"/>
            </a:xfrm>
            <a:prstGeom prst="rect">
              <a:avLst/>
            </a:prstGeom>
            <a:noFill/>
            <a:ln w="9525">
              <a:noFill/>
              <a:miter lim="800000"/>
              <a:headEnd/>
              <a:tailEnd/>
            </a:ln>
          </p:spPr>
          <p:txBody>
            <a:bodyPr wrap="none" lIns="0" tIns="0" rIns="0" bIns="0">
              <a:spAutoFit/>
            </a:bodyPr>
            <a:lstStyle/>
            <a:p>
              <a:r>
                <a:rPr lang="en-US" sz="1500" b="1">
                  <a:solidFill>
                    <a:srgbClr val="000000"/>
                  </a:solidFill>
                </a:rPr>
                <a:t>T5 No </a:t>
              </a:r>
              <a:endParaRPr lang="en-US"/>
            </a:p>
          </p:txBody>
        </p:sp>
        <p:sp>
          <p:nvSpPr>
            <p:cNvPr id="22609" name="Rectangle 326"/>
            <p:cNvSpPr>
              <a:spLocks noChangeArrowheads="1"/>
            </p:cNvSpPr>
            <p:nvPr/>
          </p:nvSpPr>
          <p:spPr bwMode="auto">
            <a:xfrm>
              <a:off x="3814" y="3606"/>
              <a:ext cx="585" cy="166"/>
            </a:xfrm>
            <a:prstGeom prst="rect">
              <a:avLst/>
            </a:prstGeom>
            <a:noFill/>
            <a:ln w="9525">
              <a:noFill/>
              <a:miter lim="800000"/>
              <a:headEnd/>
              <a:tailEnd/>
            </a:ln>
          </p:spPr>
          <p:txBody>
            <a:bodyPr wrap="none" lIns="0" tIns="0" rIns="0" bIns="0">
              <a:spAutoFit/>
            </a:bodyPr>
            <a:lstStyle/>
            <a:p>
              <a:r>
                <a:rPr lang="en-US" sz="1500" b="1">
                  <a:solidFill>
                    <a:srgbClr val="FFFFFF"/>
                  </a:solidFill>
                </a:rPr>
                <a:t>Commit</a:t>
              </a:r>
              <a:endParaRPr lang="en-US"/>
            </a:p>
          </p:txBody>
        </p:sp>
        <p:sp>
          <p:nvSpPr>
            <p:cNvPr id="22610" name="Rectangle 327"/>
            <p:cNvSpPr>
              <a:spLocks noChangeArrowheads="1"/>
            </p:cNvSpPr>
            <p:nvPr/>
          </p:nvSpPr>
          <p:spPr bwMode="auto">
            <a:xfrm>
              <a:off x="3809" y="3601"/>
              <a:ext cx="585" cy="166"/>
            </a:xfrm>
            <a:prstGeom prst="rect">
              <a:avLst/>
            </a:prstGeom>
            <a:noFill/>
            <a:ln w="9525">
              <a:noFill/>
              <a:miter lim="800000"/>
              <a:headEnd/>
              <a:tailEnd/>
            </a:ln>
          </p:spPr>
          <p:txBody>
            <a:bodyPr wrap="none" lIns="0" tIns="0" rIns="0" bIns="0">
              <a:spAutoFit/>
            </a:bodyPr>
            <a:lstStyle/>
            <a:p>
              <a:r>
                <a:rPr lang="en-US" sz="1500" b="1">
                  <a:solidFill>
                    <a:srgbClr val="000000"/>
                  </a:solidFill>
                </a:rPr>
                <a:t>Commit</a:t>
              </a:r>
              <a:endParaRPr lang="en-US"/>
            </a:p>
          </p:txBody>
        </p:sp>
        <p:grpSp>
          <p:nvGrpSpPr>
            <p:cNvPr id="22611" name="Group 417"/>
            <p:cNvGrpSpPr>
              <a:grpSpLocks/>
            </p:cNvGrpSpPr>
            <p:nvPr/>
          </p:nvGrpSpPr>
          <p:grpSpPr bwMode="auto">
            <a:xfrm>
              <a:off x="4486" y="726"/>
              <a:ext cx="748" cy="1254"/>
              <a:chOff x="4486" y="726"/>
              <a:chExt cx="748" cy="1254"/>
            </a:xfrm>
          </p:grpSpPr>
          <p:sp>
            <p:nvSpPr>
              <p:cNvPr id="23319" name="Rectangle 328"/>
              <p:cNvSpPr>
                <a:spLocks noChangeArrowheads="1"/>
              </p:cNvSpPr>
              <p:nvPr/>
            </p:nvSpPr>
            <p:spPr bwMode="auto">
              <a:xfrm>
                <a:off x="4486" y="1109"/>
                <a:ext cx="5" cy="871"/>
              </a:xfrm>
              <a:prstGeom prst="rect">
                <a:avLst/>
              </a:prstGeom>
              <a:solidFill>
                <a:srgbClr val="01B95C"/>
              </a:solidFill>
              <a:ln w="9525">
                <a:noFill/>
                <a:miter lim="800000"/>
                <a:headEnd/>
                <a:tailEnd/>
              </a:ln>
            </p:spPr>
            <p:txBody>
              <a:bodyPr/>
              <a:lstStyle/>
              <a:p>
                <a:endParaRPr lang="en-US"/>
              </a:p>
            </p:txBody>
          </p:sp>
          <p:sp>
            <p:nvSpPr>
              <p:cNvPr id="23320" name="Rectangle 329"/>
              <p:cNvSpPr>
                <a:spLocks noChangeArrowheads="1"/>
              </p:cNvSpPr>
              <p:nvPr/>
            </p:nvSpPr>
            <p:spPr bwMode="auto">
              <a:xfrm>
                <a:off x="4491" y="1109"/>
                <a:ext cx="8" cy="871"/>
              </a:xfrm>
              <a:prstGeom prst="rect">
                <a:avLst/>
              </a:prstGeom>
              <a:solidFill>
                <a:srgbClr val="A8FFD3"/>
              </a:solidFill>
              <a:ln w="9525">
                <a:noFill/>
                <a:miter lim="800000"/>
                <a:headEnd/>
                <a:tailEnd/>
              </a:ln>
            </p:spPr>
            <p:txBody>
              <a:bodyPr/>
              <a:lstStyle/>
              <a:p>
                <a:endParaRPr lang="en-US"/>
              </a:p>
            </p:txBody>
          </p:sp>
          <p:sp>
            <p:nvSpPr>
              <p:cNvPr id="23321" name="Rectangle 330"/>
              <p:cNvSpPr>
                <a:spLocks noChangeArrowheads="1"/>
              </p:cNvSpPr>
              <p:nvPr/>
            </p:nvSpPr>
            <p:spPr bwMode="auto">
              <a:xfrm>
                <a:off x="4499" y="1109"/>
                <a:ext cx="8" cy="871"/>
              </a:xfrm>
              <a:prstGeom prst="rect">
                <a:avLst/>
              </a:prstGeom>
              <a:solidFill>
                <a:srgbClr val="A6FED2"/>
              </a:solidFill>
              <a:ln w="9525">
                <a:noFill/>
                <a:miter lim="800000"/>
                <a:headEnd/>
                <a:tailEnd/>
              </a:ln>
            </p:spPr>
            <p:txBody>
              <a:bodyPr/>
              <a:lstStyle/>
              <a:p>
                <a:endParaRPr lang="en-US"/>
              </a:p>
            </p:txBody>
          </p:sp>
          <p:sp>
            <p:nvSpPr>
              <p:cNvPr id="23322" name="Rectangle 331"/>
              <p:cNvSpPr>
                <a:spLocks noChangeArrowheads="1"/>
              </p:cNvSpPr>
              <p:nvPr/>
            </p:nvSpPr>
            <p:spPr bwMode="auto">
              <a:xfrm>
                <a:off x="4507" y="1109"/>
                <a:ext cx="9" cy="871"/>
              </a:xfrm>
              <a:prstGeom prst="rect">
                <a:avLst/>
              </a:prstGeom>
              <a:solidFill>
                <a:srgbClr val="A4FDD0"/>
              </a:solidFill>
              <a:ln w="9525">
                <a:noFill/>
                <a:miter lim="800000"/>
                <a:headEnd/>
                <a:tailEnd/>
              </a:ln>
            </p:spPr>
            <p:txBody>
              <a:bodyPr/>
              <a:lstStyle/>
              <a:p>
                <a:endParaRPr lang="en-US"/>
              </a:p>
            </p:txBody>
          </p:sp>
          <p:sp>
            <p:nvSpPr>
              <p:cNvPr id="23323" name="Rectangle 332"/>
              <p:cNvSpPr>
                <a:spLocks noChangeArrowheads="1"/>
              </p:cNvSpPr>
              <p:nvPr/>
            </p:nvSpPr>
            <p:spPr bwMode="auto">
              <a:xfrm>
                <a:off x="4516" y="1109"/>
                <a:ext cx="12" cy="871"/>
              </a:xfrm>
              <a:prstGeom prst="rect">
                <a:avLst/>
              </a:prstGeom>
              <a:solidFill>
                <a:srgbClr val="A2FDCF"/>
              </a:solidFill>
              <a:ln w="9525">
                <a:noFill/>
                <a:miter lim="800000"/>
                <a:headEnd/>
                <a:tailEnd/>
              </a:ln>
            </p:spPr>
            <p:txBody>
              <a:bodyPr/>
              <a:lstStyle/>
              <a:p>
                <a:endParaRPr lang="en-US"/>
              </a:p>
            </p:txBody>
          </p:sp>
          <p:sp>
            <p:nvSpPr>
              <p:cNvPr id="23324" name="Rectangle 333"/>
              <p:cNvSpPr>
                <a:spLocks noChangeArrowheads="1"/>
              </p:cNvSpPr>
              <p:nvPr/>
            </p:nvSpPr>
            <p:spPr bwMode="auto">
              <a:xfrm>
                <a:off x="4528" y="1109"/>
                <a:ext cx="9" cy="871"/>
              </a:xfrm>
              <a:prstGeom prst="rect">
                <a:avLst/>
              </a:prstGeom>
              <a:solidFill>
                <a:srgbClr val="A0FCCD"/>
              </a:solidFill>
              <a:ln w="9525">
                <a:noFill/>
                <a:miter lim="800000"/>
                <a:headEnd/>
                <a:tailEnd/>
              </a:ln>
            </p:spPr>
            <p:txBody>
              <a:bodyPr/>
              <a:lstStyle/>
              <a:p>
                <a:endParaRPr lang="en-US"/>
              </a:p>
            </p:txBody>
          </p:sp>
          <p:sp>
            <p:nvSpPr>
              <p:cNvPr id="23325" name="Rectangle 334"/>
              <p:cNvSpPr>
                <a:spLocks noChangeArrowheads="1"/>
              </p:cNvSpPr>
              <p:nvPr/>
            </p:nvSpPr>
            <p:spPr bwMode="auto">
              <a:xfrm>
                <a:off x="4537" y="1109"/>
                <a:ext cx="8" cy="871"/>
              </a:xfrm>
              <a:prstGeom prst="rect">
                <a:avLst/>
              </a:prstGeom>
              <a:solidFill>
                <a:srgbClr val="9EFBCC"/>
              </a:solidFill>
              <a:ln w="9525">
                <a:noFill/>
                <a:miter lim="800000"/>
                <a:headEnd/>
                <a:tailEnd/>
              </a:ln>
            </p:spPr>
            <p:txBody>
              <a:bodyPr/>
              <a:lstStyle/>
              <a:p>
                <a:endParaRPr lang="en-US"/>
              </a:p>
            </p:txBody>
          </p:sp>
          <p:sp>
            <p:nvSpPr>
              <p:cNvPr id="23326" name="Rectangle 335"/>
              <p:cNvSpPr>
                <a:spLocks noChangeArrowheads="1"/>
              </p:cNvSpPr>
              <p:nvPr/>
            </p:nvSpPr>
            <p:spPr bwMode="auto">
              <a:xfrm>
                <a:off x="4545" y="1109"/>
                <a:ext cx="8" cy="871"/>
              </a:xfrm>
              <a:prstGeom prst="rect">
                <a:avLst/>
              </a:prstGeom>
              <a:solidFill>
                <a:srgbClr val="9CFACA"/>
              </a:solidFill>
              <a:ln w="9525">
                <a:noFill/>
                <a:miter lim="800000"/>
                <a:headEnd/>
                <a:tailEnd/>
              </a:ln>
            </p:spPr>
            <p:txBody>
              <a:bodyPr/>
              <a:lstStyle/>
              <a:p>
                <a:endParaRPr lang="en-US"/>
              </a:p>
            </p:txBody>
          </p:sp>
          <p:sp>
            <p:nvSpPr>
              <p:cNvPr id="23327" name="Rectangle 336"/>
              <p:cNvSpPr>
                <a:spLocks noChangeArrowheads="1"/>
              </p:cNvSpPr>
              <p:nvPr/>
            </p:nvSpPr>
            <p:spPr bwMode="auto">
              <a:xfrm>
                <a:off x="4553" y="1109"/>
                <a:ext cx="9" cy="871"/>
              </a:xfrm>
              <a:prstGeom prst="rect">
                <a:avLst/>
              </a:prstGeom>
              <a:solidFill>
                <a:srgbClr val="9AF9C9"/>
              </a:solidFill>
              <a:ln w="9525">
                <a:noFill/>
                <a:miter lim="800000"/>
                <a:headEnd/>
                <a:tailEnd/>
              </a:ln>
            </p:spPr>
            <p:txBody>
              <a:bodyPr/>
              <a:lstStyle/>
              <a:p>
                <a:endParaRPr lang="en-US"/>
              </a:p>
            </p:txBody>
          </p:sp>
          <p:sp>
            <p:nvSpPr>
              <p:cNvPr id="23328" name="Rectangle 337"/>
              <p:cNvSpPr>
                <a:spLocks noChangeArrowheads="1"/>
              </p:cNvSpPr>
              <p:nvPr/>
            </p:nvSpPr>
            <p:spPr bwMode="auto">
              <a:xfrm>
                <a:off x="4562" y="1109"/>
                <a:ext cx="8" cy="871"/>
              </a:xfrm>
              <a:prstGeom prst="rect">
                <a:avLst/>
              </a:prstGeom>
              <a:solidFill>
                <a:srgbClr val="98F8C8"/>
              </a:solidFill>
              <a:ln w="9525">
                <a:noFill/>
                <a:miter lim="800000"/>
                <a:headEnd/>
                <a:tailEnd/>
              </a:ln>
            </p:spPr>
            <p:txBody>
              <a:bodyPr/>
              <a:lstStyle/>
              <a:p>
                <a:endParaRPr lang="en-US"/>
              </a:p>
            </p:txBody>
          </p:sp>
          <p:sp>
            <p:nvSpPr>
              <p:cNvPr id="23329" name="Rectangle 338"/>
              <p:cNvSpPr>
                <a:spLocks noChangeArrowheads="1"/>
              </p:cNvSpPr>
              <p:nvPr/>
            </p:nvSpPr>
            <p:spPr bwMode="auto">
              <a:xfrm>
                <a:off x="4570" y="1109"/>
                <a:ext cx="9" cy="871"/>
              </a:xfrm>
              <a:prstGeom prst="rect">
                <a:avLst/>
              </a:prstGeom>
              <a:solidFill>
                <a:srgbClr val="96F7C6"/>
              </a:solidFill>
              <a:ln w="9525">
                <a:noFill/>
                <a:miter lim="800000"/>
                <a:headEnd/>
                <a:tailEnd/>
              </a:ln>
            </p:spPr>
            <p:txBody>
              <a:bodyPr/>
              <a:lstStyle/>
              <a:p>
                <a:endParaRPr lang="en-US"/>
              </a:p>
            </p:txBody>
          </p:sp>
          <p:sp>
            <p:nvSpPr>
              <p:cNvPr id="23330" name="Rectangle 339"/>
              <p:cNvSpPr>
                <a:spLocks noChangeArrowheads="1"/>
              </p:cNvSpPr>
              <p:nvPr/>
            </p:nvSpPr>
            <p:spPr bwMode="auto">
              <a:xfrm>
                <a:off x="4579" y="1109"/>
                <a:ext cx="8" cy="871"/>
              </a:xfrm>
              <a:prstGeom prst="rect">
                <a:avLst/>
              </a:prstGeom>
              <a:solidFill>
                <a:srgbClr val="94F6C5"/>
              </a:solidFill>
              <a:ln w="9525">
                <a:noFill/>
                <a:miter lim="800000"/>
                <a:headEnd/>
                <a:tailEnd/>
              </a:ln>
            </p:spPr>
            <p:txBody>
              <a:bodyPr/>
              <a:lstStyle/>
              <a:p>
                <a:endParaRPr lang="en-US"/>
              </a:p>
            </p:txBody>
          </p:sp>
          <p:sp>
            <p:nvSpPr>
              <p:cNvPr id="23331" name="Rectangle 340"/>
              <p:cNvSpPr>
                <a:spLocks noChangeArrowheads="1"/>
              </p:cNvSpPr>
              <p:nvPr/>
            </p:nvSpPr>
            <p:spPr bwMode="auto">
              <a:xfrm>
                <a:off x="4587" y="1109"/>
                <a:ext cx="8" cy="871"/>
              </a:xfrm>
              <a:prstGeom prst="rect">
                <a:avLst/>
              </a:prstGeom>
              <a:solidFill>
                <a:srgbClr val="92F6C3"/>
              </a:solidFill>
              <a:ln w="9525">
                <a:noFill/>
                <a:miter lim="800000"/>
                <a:headEnd/>
                <a:tailEnd/>
              </a:ln>
            </p:spPr>
            <p:txBody>
              <a:bodyPr/>
              <a:lstStyle/>
              <a:p>
                <a:endParaRPr lang="en-US"/>
              </a:p>
            </p:txBody>
          </p:sp>
          <p:sp>
            <p:nvSpPr>
              <p:cNvPr id="23332" name="Rectangle 341"/>
              <p:cNvSpPr>
                <a:spLocks noChangeArrowheads="1"/>
              </p:cNvSpPr>
              <p:nvPr/>
            </p:nvSpPr>
            <p:spPr bwMode="auto">
              <a:xfrm>
                <a:off x="4595" y="1109"/>
                <a:ext cx="9" cy="871"/>
              </a:xfrm>
              <a:prstGeom prst="rect">
                <a:avLst/>
              </a:prstGeom>
              <a:solidFill>
                <a:srgbClr val="90F5C2"/>
              </a:solidFill>
              <a:ln w="9525">
                <a:noFill/>
                <a:miter lim="800000"/>
                <a:headEnd/>
                <a:tailEnd/>
              </a:ln>
            </p:spPr>
            <p:txBody>
              <a:bodyPr/>
              <a:lstStyle/>
              <a:p>
                <a:endParaRPr lang="en-US"/>
              </a:p>
            </p:txBody>
          </p:sp>
          <p:sp>
            <p:nvSpPr>
              <p:cNvPr id="23333" name="Rectangle 342"/>
              <p:cNvSpPr>
                <a:spLocks noChangeArrowheads="1"/>
              </p:cNvSpPr>
              <p:nvPr/>
            </p:nvSpPr>
            <p:spPr bwMode="auto">
              <a:xfrm>
                <a:off x="4604" y="1109"/>
                <a:ext cx="12" cy="871"/>
              </a:xfrm>
              <a:prstGeom prst="rect">
                <a:avLst/>
              </a:prstGeom>
              <a:solidFill>
                <a:srgbClr val="8EF4C1"/>
              </a:solidFill>
              <a:ln w="9525">
                <a:noFill/>
                <a:miter lim="800000"/>
                <a:headEnd/>
                <a:tailEnd/>
              </a:ln>
            </p:spPr>
            <p:txBody>
              <a:bodyPr/>
              <a:lstStyle/>
              <a:p>
                <a:endParaRPr lang="en-US"/>
              </a:p>
            </p:txBody>
          </p:sp>
          <p:sp>
            <p:nvSpPr>
              <p:cNvPr id="23334" name="Rectangle 343"/>
              <p:cNvSpPr>
                <a:spLocks noChangeArrowheads="1"/>
              </p:cNvSpPr>
              <p:nvPr/>
            </p:nvSpPr>
            <p:spPr bwMode="auto">
              <a:xfrm>
                <a:off x="4616" y="1109"/>
                <a:ext cx="9" cy="871"/>
              </a:xfrm>
              <a:prstGeom prst="rect">
                <a:avLst/>
              </a:prstGeom>
              <a:solidFill>
                <a:srgbClr val="8CF3BF"/>
              </a:solidFill>
              <a:ln w="9525">
                <a:noFill/>
                <a:miter lim="800000"/>
                <a:headEnd/>
                <a:tailEnd/>
              </a:ln>
            </p:spPr>
            <p:txBody>
              <a:bodyPr/>
              <a:lstStyle/>
              <a:p>
                <a:endParaRPr lang="en-US"/>
              </a:p>
            </p:txBody>
          </p:sp>
          <p:sp>
            <p:nvSpPr>
              <p:cNvPr id="23335" name="Rectangle 344"/>
              <p:cNvSpPr>
                <a:spLocks noChangeArrowheads="1"/>
              </p:cNvSpPr>
              <p:nvPr/>
            </p:nvSpPr>
            <p:spPr bwMode="auto">
              <a:xfrm>
                <a:off x="4625" y="1109"/>
                <a:ext cx="8" cy="871"/>
              </a:xfrm>
              <a:prstGeom prst="rect">
                <a:avLst/>
              </a:prstGeom>
              <a:solidFill>
                <a:srgbClr val="8AF2BE"/>
              </a:solidFill>
              <a:ln w="9525">
                <a:noFill/>
                <a:miter lim="800000"/>
                <a:headEnd/>
                <a:tailEnd/>
              </a:ln>
            </p:spPr>
            <p:txBody>
              <a:bodyPr/>
              <a:lstStyle/>
              <a:p>
                <a:endParaRPr lang="en-US"/>
              </a:p>
            </p:txBody>
          </p:sp>
          <p:sp>
            <p:nvSpPr>
              <p:cNvPr id="23336" name="Rectangle 345"/>
              <p:cNvSpPr>
                <a:spLocks noChangeArrowheads="1"/>
              </p:cNvSpPr>
              <p:nvPr/>
            </p:nvSpPr>
            <p:spPr bwMode="auto">
              <a:xfrm>
                <a:off x="4633" y="1109"/>
                <a:ext cx="8" cy="871"/>
              </a:xfrm>
              <a:prstGeom prst="rect">
                <a:avLst/>
              </a:prstGeom>
              <a:solidFill>
                <a:srgbClr val="88F2BC"/>
              </a:solidFill>
              <a:ln w="9525">
                <a:noFill/>
                <a:miter lim="800000"/>
                <a:headEnd/>
                <a:tailEnd/>
              </a:ln>
            </p:spPr>
            <p:txBody>
              <a:bodyPr/>
              <a:lstStyle/>
              <a:p>
                <a:endParaRPr lang="en-US"/>
              </a:p>
            </p:txBody>
          </p:sp>
          <p:sp>
            <p:nvSpPr>
              <p:cNvPr id="23337" name="Rectangle 346"/>
              <p:cNvSpPr>
                <a:spLocks noChangeArrowheads="1"/>
              </p:cNvSpPr>
              <p:nvPr/>
            </p:nvSpPr>
            <p:spPr bwMode="auto">
              <a:xfrm>
                <a:off x="4641" y="1109"/>
                <a:ext cx="9" cy="871"/>
              </a:xfrm>
              <a:prstGeom prst="rect">
                <a:avLst/>
              </a:prstGeom>
              <a:solidFill>
                <a:srgbClr val="86F1BB"/>
              </a:solidFill>
              <a:ln w="9525">
                <a:noFill/>
                <a:miter lim="800000"/>
                <a:headEnd/>
                <a:tailEnd/>
              </a:ln>
            </p:spPr>
            <p:txBody>
              <a:bodyPr/>
              <a:lstStyle/>
              <a:p>
                <a:endParaRPr lang="en-US"/>
              </a:p>
            </p:txBody>
          </p:sp>
          <p:sp>
            <p:nvSpPr>
              <p:cNvPr id="23338" name="Rectangle 347"/>
              <p:cNvSpPr>
                <a:spLocks noChangeArrowheads="1"/>
              </p:cNvSpPr>
              <p:nvPr/>
            </p:nvSpPr>
            <p:spPr bwMode="auto">
              <a:xfrm>
                <a:off x="4650" y="1109"/>
                <a:ext cx="8" cy="871"/>
              </a:xfrm>
              <a:prstGeom prst="rect">
                <a:avLst/>
              </a:prstGeom>
              <a:solidFill>
                <a:srgbClr val="84F0B9"/>
              </a:solidFill>
              <a:ln w="9525">
                <a:noFill/>
                <a:miter lim="800000"/>
                <a:headEnd/>
                <a:tailEnd/>
              </a:ln>
            </p:spPr>
            <p:txBody>
              <a:bodyPr/>
              <a:lstStyle/>
              <a:p>
                <a:endParaRPr lang="en-US"/>
              </a:p>
            </p:txBody>
          </p:sp>
          <p:sp>
            <p:nvSpPr>
              <p:cNvPr id="23339" name="Rectangle 348"/>
              <p:cNvSpPr>
                <a:spLocks noChangeArrowheads="1"/>
              </p:cNvSpPr>
              <p:nvPr/>
            </p:nvSpPr>
            <p:spPr bwMode="auto">
              <a:xfrm>
                <a:off x="4658" y="1109"/>
                <a:ext cx="8" cy="871"/>
              </a:xfrm>
              <a:prstGeom prst="rect">
                <a:avLst/>
              </a:prstGeom>
              <a:solidFill>
                <a:srgbClr val="82F0B8"/>
              </a:solidFill>
              <a:ln w="9525">
                <a:noFill/>
                <a:miter lim="800000"/>
                <a:headEnd/>
                <a:tailEnd/>
              </a:ln>
            </p:spPr>
            <p:txBody>
              <a:bodyPr/>
              <a:lstStyle/>
              <a:p>
                <a:endParaRPr lang="en-US"/>
              </a:p>
            </p:txBody>
          </p:sp>
          <p:sp>
            <p:nvSpPr>
              <p:cNvPr id="23340" name="Rectangle 349"/>
              <p:cNvSpPr>
                <a:spLocks noChangeArrowheads="1"/>
              </p:cNvSpPr>
              <p:nvPr/>
            </p:nvSpPr>
            <p:spPr bwMode="auto">
              <a:xfrm>
                <a:off x="4666" y="1109"/>
                <a:ext cx="9" cy="871"/>
              </a:xfrm>
              <a:prstGeom prst="rect">
                <a:avLst/>
              </a:prstGeom>
              <a:solidFill>
                <a:srgbClr val="80EFB7"/>
              </a:solidFill>
              <a:ln w="9525">
                <a:noFill/>
                <a:miter lim="800000"/>
                <a:headEnd/>
                <a:tailEnd/>
              </a:ln>
            </p:spPr>
            <p:txBody>
              <a:bodyPr/>
              <a:lstStyle/>
              <a:p>
                <a:endParaRPr lang="en-US"/>
              </a:p>
            </p:txBody>
          </p:sp>
          <p:sp>
            <p:nvSpPr>
              <p:cNvPr id="23341" name="Rectangle 350"/>
              <p:cNvSpPr>
                <a:spLocks noChangeArrowheads="1"/>
              </p:cNvSpPr>
              <p:nvPr/>
            </p:nvSpPr>
            <p:spPr bwMode="auto">
              <a:xfrm>
                <a:off x="4675" y="1109"/>
                <a:ext cx="8" cy="871"/>
              </a:xfrm>
              <a:prstGeom prst="rect">
                <a:avLst/>
              </a:prstGeom>
              <a:solidFill>
                <a:srgbClr val="7EEEB5"/>
              </a:solidFill>
              <a:ln w="9525">
                <a:noFill/>
                <a:miter lim="800000"/>
                <a:headEnd/>
                <a:tailEnd/>
              </a:ln>
            </p:spPr>
            <p:txBody>
              <a:bodyPr/>
              <a:lstStyle/>
              <a:p>
                <a:endParaRPr lang="en-US"/>
              </a:p>
            </p:txBody>
          </p:sp>
          <p:sp>
            <p:nvSpPr>
              <p:cNvPr id="23342" name="Rectangle 351"/>
              <p:cNvSpPr>
                <a:spLocks noChangeArrowheads="1"/>
              </p:cNvSpPr>
              <p:nvPr/>
            </p:nvSpPr>
            <p:spPr bwMode="auto">
              <a:xfrm>
                <a:off x="4683" y="1109"/>
                <a:ext cx="13" cy="871"/>
              </a:xfrm>
              <a:prstGeom prst="rect">
                <a:avLst/>
              </a:prstGeom>
              <a:solidFill>
                <a:srgbClr val="7CEDB4"/>
              </a:solidFill>
              <a:ln w="9525">
                <a:noFill/>
                <a:miter lim="800000"/>
                <a:headEnd/>
                <a:tailEnd/>
              </a:ln>
            </p:spPr>
            <p:txBody>
              <a:bodyPr/>
              <a:lstStyle/>
              <a:p>
                <a:endParaRPr lang="en-US"/>
              </a:p>
            </p:txBody>
          </p:sp>
          <p:sp>
            <p:nvSpPr>
              <p:cNvPr id="23343" name="Rectangle 352"/>
              <p:cNvSpPr>
                <a:spLocks noChangeArrowheads="1"/>
              </p:cNvSpPr>
              <p:nvPr/>
            </p:nvSpPr>
            <p:spPr bwMode="auto">
              <a:xfrm>
                <a:off x="4696" y="1109"/>
                <a:ext cx="8" cy="871"/>
              </a:xfrm>
              <a:prstGeom prst="rect">
                <a:avLst/>
              </a:prstGeom>
              <a:solidFill>
                <a:srgbClr val="7AECB2"/>
              </a:solidFill>
              <a:ln w="9525">
                <a:noFill/>
                <a:miter lim="800000"/>
                <a:headEnd/>
                <a:tailEnd/>
              </a:ln>
            </p:spPr>
            <p:txBody>
              <a:bodyPr/>
              <a:lstStyle/>
              <a:p>
                <a:endParaRPr lang="en-US"/>
              </a:p>
            </p:txBody>
          </p:sp>
          <p:sp>
            <p:nvSpPr>
              <p:cNvPr id="23344" name="Rectangle 353"/>
              <p:cNvSpPr>
                <a:spLocks noChangeArrowheads="1"/>
              </p:cNvSpPr>
              <p:nvPr/>
            </p:nvSpPr>
            <p:spPr bwMode="auto">
              <a:xfrm>
                <a:off x="4704" y="1109"/>
                <a:ext cx="8" cy="871"/>
              </a:xfrm>
              <a:prstGeom prst="rect">
                <a:avLst/>
              </a:prstGeom>
              <a:solidFill>
                <a:srgbClr val="78EBB1"/>
              </a:solidFill>
              <a:ln w="9525">
                <a:noFill/>
                <a:miter lim="800000"/>
                <a:headEnd/>
                <a:tailEnd/>
              </a:ln>
            </p:spPr>
            <p:txBody>
              <a:bodyPr/>
              <a:lstStyle/>
              <a:p>
                <a:endParaRPr lang="en-US"/>
              </a:p>
            </p:txBody>
          </p:sp>
          <p:sp>
            <p:nvSpPr>
              <p:cNvPr id="23345" name="Rectangle 354"/>
              <p:cNvSpPr>
                <a:spLocks noChangeArrowheads="1"/>
              </p:cNvSpPr>
              <p:nvPr/>
            </p:nvSpPr>
            <p:spPr bwMode="auto">
              <a:xfrm>
                <a:off x="4712" y="1109"/>
                <a:ext cx="9" cy="871"/>
              </a:xfrm>
              <a:prstGeom prst="rect">
                <a:avLst/>
              </a:prstGeom>
              <a:solidFill>
                <a:srgbClr val="76EAAF"/>
              </a:solidFill>
              <a:ln w="9525">
                <a:noFill/>
                <a:miter lim="800000"/>
                <a:headEnd/>
                <a:tailEnd/>
              </a:ln>
            </p:spPr>
            <p:txBody>
              <a:bodyPr/>
              <a:lstStyle/>
              <a:p>
                <a:endParaRPr lang="en-US"/>
              </a:p>
            </p:txBody>
          </p:sp>
          <p:sp>
            <p:nvSpPr>
              <p:cNvPr id="23346" name="Rectangle 355"/>
              <p:cNvSpPr>
                <a:spLocks noChangeArrowheads="1"/>
              </p:cNvSpPr>
              <p:nvPr/>
            </p:nvSpPr>
            <p:spPr bwMode="auto">
              <a:xfrm>
                <a:off x="4721" y="1109"/>
                <a:ext cx="8" cy="871"/>
              </a:xfrm>
              <a:prstGeom prst="rect">
                <a:avLst/>
              </a:prstGeom>
              <a:solidFill>
                <a:srgbClr val="74E9AE"/>
              </a:solidFill>
              <a:ln w="9525">
                <a:noFill/>
                <a:miter lim="800000"/>
                <a:headEnd/>
                <a:tailEnd/>
              </a:ln>
            </p:spPr>
            <p:txBody>
              <a:bodyPr/>
              <a:lstStyle/>
              <a:p>
                <a:endParaRPr lang="en-US"/>
              </a:p>
            </p:txBody>
          </p:sp>
          <p:sp>
            <p:nvSpPr>
              <p:cNvPr id="23347" name="Rectangle 356"/>
              <p:cNvSpPr>
                <a:spLocks noChangeArrowheads="1"/>
              </p:cNvSpPr>
              <p:nvPr/>
            </p:nvSpPr>
            <p:spPr bwMode="auto">
              <a:xfrm>
                <a:off x="4729" y="1109"/>
                <a:ext cx="9" cy="871"/>
              </a:xfrm>
              <a:prstGeom prst="rect">
                <a:avLst/>
              </a:prstGeom>
              <a:solidFill>
                <a:srgbClr val="72E8AD"/>
              </a:solidFill>
              <a:ln w="9525">
                <a:noFill/>
                <a:miter lim="800000"/>
                <a:headEnd/>
                <a:tailEnd/>
              </a:ln>
            </p:spPr>
            <p:txBody>
              <a:bodyPr/>
              <a:lstStyle/>
              <a:p>
                <a:endParaRPr lang="en-US"/>
              </a:p>
            </p:txBody>
          </p:sp>
          <p:sp>
            <p:nvSpPr>
              <p:cNvPr id="23348" name="Rectangle 357"/>
              <p:cNvSpPr>
                <a:spLocks noChangeArrowheads="1"/>
              </p:cNvSpPr>
              <p:nvPr/>
            </p:nvSpPr>
            <p:spPr bwMode="auto">
              <a:xfrm>
                <a:off x="4738" y="1109"/>
                <a:ext cx="8" cy="871"/>
              </a:xfrm>
              <a:prstGeom prst="rect">
                <a:avLst/>
              </a:prstGeom>
              <a:solidFill>
                <a:srgbClr val="70E8AB"/>
              </a:solidFill>
              <a:ln w="9525">
                <a:noFill/>
                <a:miter lim="800000"/>
                <a:headEnd/>
                <a:tailEnd/>
              </a:ln>
            </p:spPr>
            <p:txBody>
              <a:bodyPr/>
              <a:lstStyle/>
              <a:p>
                <a:endParaRPr lang="en-US"/>
              </a:p>
            </p:txBody>
          </p:sp>
          <p:sp>
            <p:nvSpPr>
              <p:cNvPr id="23349" name="Rectangle 358"/>
              <p:cNvSpPr>
                <a:spLocks noChangeArrowheads="1"/>
              </p:cNvSpPr>
              <p:nvPr/>
            </p:nvSpPr>
            <p:spPr bwMode="auto">
              <a:xfrm>
                <a:off x="4746" y="1109"/>
                <a:ext cx="8" cy="871"/>
              </a:xfrm>
              <a:prstGeom prst="rect">
                <a:avLst/>
              </a:prstGeom>
              <a:solidFill>
                <a:srgbClr val="6EE7AA"/>
              </a:solidFill>
              <a:ln w="9525">
                <a:noFill/>
                <a:miter lim="800000"/>
                <a:headEnd/>
                <a:tailEnd/>
              </a:ln>
            </p:spPr>
            <p:txBody>
              <a:bodyPr/>
              <a:lstStyle/>
              <a:p>
                <a:endParaRPr lang="en-US"/>
              </a:p>
            </p:txBody>
          </p:sp>
          <p:sp>
            <p:nvSpPr>
              <p:cNvPr id="23350" name="Rectangle 359"/>
              <p:cNvSpPr>
                <a:spLocks noChangeArrowheads="1"/>
              </p:cNvSpPr>
              <p:nvPr/>
            </p:nvSpPr>
            <p:spPr bwMode="auto">
              <a:xfrm>
                <a:off x="4754" y="1109"/>
                <a:ext cx="9" cy="871"/>
              </a:xfrm>
              <a:prstGeom prst="rect">
                <a:avLst/>
              </a:prstGeom>
              <a:solidFill>
                <a:srgbClr val="6CE6A8"/>
              </a:solidFill>
              <a:ln w="9525">
                <a:noFill/>
                <a:miter lim="800000"/>
                <a:headEnd/>
                <a:tailEnd/>
              </a:ln>
            </p:spPr>
            <p:txBody>
              <a:bodyPr/>
              <a:lstStyle/>
              <a:p>
                <a:endParaRPr lang="en-US"/>
              </a:p>
            </p:txBody>
          </p:sp>
          <p:sp>
            <p:nvSpPr>
              <p:cNvPr id="23351" name="Rectangle 360"/>
              <p:cNvSpPr>
                <a:spLocks noChangeArrowheads="1"/>
              </p:cNvSpPr>
              <p:nvPr/>
            </p:nvSpPr>
            <p:spPr bwMode="auto">
              <a:xfrm>
                <a:off x="4763" y="1109"/>
                <a:ext cx="8" cy="871"/>
              </a:xfrm>
              <a:prstGeom prst="rect">
                <a:avLst/>
              </a:prstGeom>
              <a:solidFill>
                <a:srgbClr val="6AE6A7"/>
              </a:solidFill>
              <a:ln w="9525">
                <a:noFill/>
                <a:miter lim="800000"/>
                <a:headEnd/>
                <a:tailEnd/>
              </a:ln>
            </p:spPr>
            <p:txBody>
              <a:bodyPr/>
              <a:lstStyle/>
              <a:p>
                <a:endParaRPr lang="en-US"/>
              </a:p>
            </p:txBody>
          </p:sp>
          <p:sp>
            <p:nvSpPr>
              <p:cNvPr id="23352" name="Rectangle 361"/>
              <p:cNvSpPr>
                <a:spLocks noChangeArrowheads="1"/>
              </p:cNvSpPr>
              <p:nvPr/>
            </p:nvSpPr>
            <p:spPr bwMode="auto">
              <a:xfrm>
                <a:off x="4771" y="1109"/>
                <a:ext cx="8" cy="871"/>
              </a:xfrm>
              <a:prstGeom prst="rect">
                <a:avLst/>
              </a:prstGeom>
              <a:solidFill>
                <a:srgbClr val="68E5A6"/>
              </a:solidFill>
              <a:ln w="9525">
                <a:noFill/>
                <a:miter lim="800000"/>
                <a:headEnd/>
                <a:tailEnd/>
              </a:ln>
            </p:spPr>
            <p:txBody>
              <a:bodyPr/>
              <a:lstStyle/>
              <a:p>
                <a:endParaRPr lang="en-US"/>
              </a:p>
            </p:txBody>
          </p:sp>
          <p:sp>
            <p:nvSpPr>
              <p:cNvPr id="23353" name="Rectangle 362"/>
              <p:cNvSpPr>
                <a:spLocks noChangeArrowheads="1"/>
              </p:cNvSpPr>
              <p:nvPr/>
            </p:nvSpPr>
            <p:spPr bwMode="auto">
              <a:xfrm>
                <a:off x="4779" y="1109"/>
                <a:ext cx="9" cy="871"/>
              </a:xfrm>
              <a:prstGeom prst="rect">
                <a:avLst/>
              </a:prstGeom>
              <a:solidFill>
                <a:srgbClr val="67E4A4"/>
              </a:solidFill>
              <a:ln w="9525">
                <a:noFill/>
                <a:miter lim="800000"/>
                <a:headEnd/>
                <a:tailEnd/>
              </a:ln>
            </p:spPr>
            <p:txBody>
              <a:bodyPr/>
              <a:lstStyle/>
              <a:p>
                <a:endParaRPr lang="en-US"/>
              </a:p>
            </p:txBody>
          </p:sp>
          <p:sp>
            <p:nvSpPr>
              <p:cNvPr id="23354" name="Rectangle 363"/>
              <p:cNvSpPr>
                <a:spLocks noChangeArrowheads="1"/>
              </p:cNvSpPr>
              <p:nvPr/>
            </p:nvSpPr>
            <p:spPr bwMode="auto">
              <a:xfrm>
                <a:off x="4788" y="1109"/>
                <a:ext cx="8" cy="871"/>
              </a:xfrm>
              <a:prstGeom prst="rect">
                <a:avLst/>
              </a:prstGeom>
              <a:solidFill>
                <a:srgbClr val="65E3A3"/>
              </a:solidFill>
              <a:ln w="9525">
                <a:noFill/>
                <a:miter lim="800000"/>
                <a:headEnd/>
                <a:tailEnd/>
              </a:ln>
            </p:spPr>
            <p:txBody>
              <a:bodyPr/>
              <a:lstStyle/>
              <a:p>
                <a:endParaRPr lang="en-US"/>
              </a:p>
            </p:txBody>
          </p:sp>
          <p:sp>
            <p:nvSpPr>
              <p:cNvPr id="23355" name="Rectangle 364"/>
              <p:cNvSpPr>
                <a:spLocks noChangeArrowheads="1"/>
              </p:cNvSpPr>
              <p:nvPr/>
            </p:nvSpPr>
            <p:spPr bwMode="auto">
              <a:xfrm>
                <a:off x="4796" y="1109"/>
                <a:ext cx="9" cy="871"/>
              </a:xfrm>
              <a:prstGeom prst="rect">
                <a:avLst/>
              </a:prstGeom>
              <a:solidFill>
                <a:srgbClr val="63E2A2"/>
              </a:solidFill>
              <a:ln w="9525">
                <a:noFill/>
                <a:miter lim="800000"/>
                <a:headEnd/>
                <a:tailEnd/>
              </a:ln>
            </p:spPr>
            <p:txBody>
              <a:bodyPr/>
              <a:lstStyle/>
              <a:p>
                <a:endParaRPr lang="en-US"/>
              </a:p>
            </p:txBody>
          </p:sp>
          <p:sp>
            <p:nvSpPr>
              <p:cNvPr id="23356" name="Rectangle 365"/>
              <p:cNvSpPr>
                <a:spLocks noChangeArrowheads="1"/>
              </p:cNvSpPr>
              <p:nvPr/>
            </p:nvSpPr>
            <p:spPr bwMode="auto">
              <a:xfrm>
                <a:off x="4805" y="1109"/>
                <a:ext cx="8" cy="871"/>
              </a:xfrm>
              <a:prstGeom prst="rect">
                <a:avLst/>
              </a:prstGeom>
              <a:solidFill>
                <a:srgbClr val="61E1A1"/>
              </a:solidFill>
              <a:ln w="9525">
                <a:noFill/>
                <a:miter lim="800000"/>
                <a:headEnd/>
                <a:tailEnd/>
              </a:ln>
            </p:spPr>
            <p:txBody>
              <a:bodyPr/>
              <a:lstStyle/>
              <a:p>
                <a:endParaRPr lang="en-US"/>
              </a:p>
            </p:txBody>
          </p:sp>
          <p:sp>
            <p:nvSpPr>
              <p:cNvPr id="23357" name="Rectangle 366"/>
              <p:cNvSpPr>
                <a:spLocks noChangeArrowheads="1"/>
              </p:cNvSpPr>
              <p:nvPr/>
            </p:nvSpPr>
            <p:spPr bwMode="auto">
              <a:xfrm>
                <a:off x="4813" y="1109"/>
                <a:ext cx="12" cy="871"/>
              </a:xfrm>
              <a:prstGeom prst="rect">
                <a:avLst/>
              </a:prstGeom>
              <a:solidFill>
                <a:srgbClr val="5FE09F"/>
              </a:solidFill>
              <a:ln w="9525">
                <a:noFill/>
                <a:miter lim="800000"/>
                <a:headEnd/>
                <a:tailEnd/>
              </a:ln>
            </p:spPr>
            <p:txBody>
              <a:bodyPr/>
              <a:lstStyle/>
              <a:p>
                <a:endParaRPr lang="en-US"/>
              </a:p>
            </p:txBody>
          </p:sp>
          <p:sp>
            <p:nvSpPr>
              <p:cNvPr id="23358" name="Rectangle 367"/>
              <p:cNvSpPr>
                <a:spLocks noChangeArrowheads="1"/>
              </p:cNvSpPr>
              <p:nvPr/>
            </p:nvSpPr>
            <p:spPr bwMode="auto">
              <a:xfrm>
                <a:off x="4825" y="1109"/>
                <a:ext cx="9" cy="871"/>
              </a:xfrm>
              <a:prstGeom prst="rect">
                <a:avLst/>
              </a:prstGeom>
              <a:solidFill>
                <a:srgbClr val="5DDF9D"/>
              </a:solidFill>
              <a:ln w="9525">
                <a:noFill/>
                <a:miter lim="800000"/>
                <a:headEnd/>
                <a:tailEnd/>
              </a:ln>
            </p:spPr>
            <p:txBody>
              <a:bodyPr/>
              <a:lstStyle/>
              <a:p>
                <a:endParaRPr lang="en-US"/>
              </a:p>
            </p:txBody>
          </p:sp>
          <p:sp>
            <p:nvSpPr>
              <p:cNvPr id="23359" name="Rectangle 368"/>
              <p:cNvSpPr>
                <a:spLocks noChangeArrowheads="1"/>
              </p:cNvSpPr>
              <p:nvPr/>
            </p:nvSpPr>
            <p:spPr bwMode="auto">
              <a:xfrm>
                <a:off x="4834" y="1109"/>
                <a:ext cx="8" cy="871"/>
              </a:xfrm>
              <a:prstGeom prst="rect">
                <a:avLst/>
              </a:prstGeom>
              <a:solidFill>
                <a:srgbClr val="5BDE9C"/>
              </a:solidFill>
              <a:ln w="9525">
                <a:noFill/>
                <a:miter lim="800000"/>
                <a:headEnd/>
                <a:tailEnd/>
              </a:ln>
            </p:spPr>
            <p:txBody>
              <a:bodyPr/>
              <a:lstStyle/>
              <a:p>
                <a:endParaRPr lang="en-US"/>
              </a:p>
            </p:txBody>
          </p:sp>
          <p:sp>
            <p:nvSpPr>
              <p:cNvPr id="23360" name="Rectangle 369"/>
              <p:cNvSpPr>
                <a:spLocks noChangeArrowheads="1"/>
              </p:cNvSpPr>
              <p:nvPr/>
            </p:nvSpPr>
            <p:spPr bwMode="auto">
              <a:xfrm>
                <a:off x="4842" y="1109"/>
                <a:ext cx="9" cy="871"/>
              </a:xfrm>
              <a:prstGeom prst="rect">
                <a:avLst/>
              </a:prstGeom>
              <a:solidFill>
                <a:srgbClr val="59DE9B"/>
              </a:solidFill>
              <a:ln w="9525">
                <a:noFill/>
                <a:miter lim="800000"/>
                <a:headEnd/>
                <a:tailEnd/>
              </a:ln>
            </p:spPr>
            <p:txBody>
              <a:bodyPr/>
              <a:lstStyle/>
              <a:p>
                <a:endParaRPr lang="en-US"/>
              </a:p>
            </p:txBody>
          </p:sp>
          <p:sp>
            <p:nvSpPr>
              <p:cNvPr id="23361" name="Rectangle 370"/>
              <p:cNvSpPr>
                <a:spLocks noChangeArrowheads="1"/>
              </p:cNvSpPr>
              <p:nvPr/>
            </p:nvSpPr>
            <p:spPr bwMode="auto">
              <a:xfrm>
                <a:off x="4851" y="1109"/>
                <a:ext cx="8" cy="871"/>
              </a:xfrm>
              <a:prstGeom prst="rect">
                <a:avLst/>
              </a:prstGeom>
              <a:solidFill>
                <a:srgbClr val="57DD9A"/>
              </a:solidFill>
              <a:ln w="9525">
                <a:noFill/>
                <a:miter lim="800000"/>
                <a:headEnd/>
                <a:tailEnd/>
              </a:ln>
            </p:spPr>
            <p:txBody>
              <a:bodyPr/>
              <a:lstStyle/>
              <a:p>
                <a:endParaRPr lang="en-US"/>
              </a:p>
            </p:txBody>
          </p:sp>
          <p:sp>
            <p:nvSpPr>
              <p:cNvPr id="23362" name="Rectangle 371"/>
              <p:cNvSpPr>
                <a:spLocks noChangeArrowheads="1"/>
              </p:cNvSpPr>
              <p:nvPr/>
            </p:nvSpPr>
            <p:spPr bwMode="auto">
              <a:xfrm>
                <a:off x="4859" y="1109"/>
                <a:ext cx="8" cy="871"/>
              </a:xfrm>
              <a:prstGeom prst="rect">
                <a:avLst/>
              </a:prstGeom>
              <a:solidFill>
                <a:srgbClr val="55DC98"/>
              </a:solidFill>
              <a:ln w="9525">
                <a:noFill/>
                <a:miter lim="800000"/>
                <a:headEnd/>
                <a:tailEnd/>
              </a:ln>
            </p:spPr>
            <p:txBody>
              <a:bodyPr/>
              <a:lstStyle/>
              <a:p>
                <a:endParaRPr lang="en-US"/>
              </a:p>
            </p:txBody>
          </p:sp>
          <p:sp>
            <p:nvSpPr>
              <p:cNvPr id="23363" name="Rectangle 372"/>
              <p:cNvSpPr>
                <a:spLocks noChangeArrowheads="1"/>
              </p:cNvSpPr>
              <p:nvPr/>
            </p:nvSpPr>
            <p:spPr bwMode="auto">
              <a:xfrm>
                <a:off x="4867" y="1109"/>
                <a:ext cx="9" cy="871"/>
              </a:xfrm>
              <a:prstGeom prst="rect">
                <a:avLst/>
              </a:prstGeom>
              <a:solidFill>
                <a:srgbClr val="53DC97"/>
              </a:solidFill>
              <a:ln w="9525">
                <a:noFill/>
                <a:miter lim="800000"/>
                <a:headEnd/>
                <a:tailEnd/>
              </a:ln>
            </p:spPr>
            <p:txBody>
              <a:bodyPr/>
              <a:lstStyle/>
              <a:p>
                <a:endParaRPr lang="en-US"/>
              </a:p>
            </p:txBody>
          </p:sp>
          <p:sp>
            <p:nvSpPr>
              <p:cNvPr id="23364" name="Rectangle 373"/>
              <p:cNvSpPr>
                <a:spLocks noChangeArrowheads="1"/>
              </p:cNvSpPr>
              <p:nvPr/>
            </p:nvSpPr>
            <p:spPr bwMode="auto">
              <a:xfrm>
                <a:off x="4876" y="1109"/>
                <a:ext cx="8" cy="871"/>
              </a:xfrm>
              <a:prstGeom prst="rect">
                <a:avLst/>
              </a:prstGeom>
              <a:solidFill>
                <a:srgbClr val="51DB96"/>
              </a:solidFill>
              <a:ln w="9525">
                <a:noFill/>
                <a:miter lim="800000"/>
                <a:headEnd/>
                <a:tailEnd/>
              </a:ln>
            </p:spPr>
            <p:txBody>
              <a:bodyPr/>
              <a:lstStyle/>
              <a:p>
                <a:endParaRPr lang="en-US"/>
              </a:p>
            </p:txBody>
          </p:sp>
          <p:sp>
            <p:nvSpPr>
              <p:cNvPr id="23365" name="Rectangle 374"/>
              <p:cNvSpPr>
                <a:spLocks noChangeArrowheads="1"/>
              </p:cNvSpPr>
              <p:nvPr/>
            </p:nvSpPr>
            <p:spPr bwMode="auto">
              <a:xfrm>
                <a:off x="4884" y="1109"/>
                <a:ext cx="8" cy="871"/>
              </a:xfrm>
              <a:prstGeom prst="rect">
                <a:avLst/>
              </a:prstGeom>
              <a:solidFill>
                <a:srgbClr val="4FDA94"/>
              </a:solidFill>
              <a:ln w="9525">
                <a:noFill/>
                <a:miter lim="800000"/>
                <a:headEnd/>
                <a:tailEnd/>
              </a:ln>
            </p:spPr>
            <p:txBody>
              <a:bodyPr/>
              <a:lstStyle/>
              <a:p>
                <a:endParaRPr lang="en-US"/>
              </a:p>
            </p:txBody>
          </p:sp>
          <p:sp>
            <p:nvSpPr>
              <p:cNvPr id="23366" name="Rectangle 375"/>
              <p:cNvSpPr>
                <a:spLocks noChangeArrowheads="1"/>
              </p:cNvSpPr>
              <p:nvPr/>
            </p:nvSpPr>
            <p:spPr bwMode="auto">
              <a:xfrm>
                <a:off x="4892" y="1109"/>
                <a:ext cx="9" cy="871"/>
              </a:xfrm>
              <a:prstGeom prst="rect">
                <a:avLst/>
              </a:prstGeom>
              <a:solidFill>
                <a:srgbClr val="4DD993"/>
              </a:solidFill>
              <a:ln w="9525">
                <a:noFill/>
                <a:miter lim="800000"/>
                <a:headEnd/>
                <a:tailEnd/>
              </a:ln>
            </p:spPr>
            <p:txBody>
              <a:bodyPr/>
              <a:lstStyle/>
              <a:p>
                <a:endParaRPr lang="en-US"/>
              </a:p>
            </p:txBody>
          </p:sp>
          <p:sp>
            <p:nvSpPr>
              <p:cNvPr id="23367" name="Rectangle 376"/>
              <p:cNvSpPr>
                <a:spLocks noChangeArrowheads="1"/>
              </p:cNvSpPr>
              <p:nvPr/>
            </p:nvSpPr>
            <p:spPr bwMode="auto">
              <a:xfrm>
                <a:off x="4901" y="1109"/>
                <a:ext cx="8" cy="871"/>
              </a:xfrm>
              <a:prstGeom prst="rect">
                <a:avLst/>
              </a:prstGeom>
              <a:solidFill>
                <a:srgbClr val="4CD991"/>
              </a:solidFill>
              <a:ln w="9525">
                <a:noFill/>
                <a:miter lim="800000"/>
                <a:headEnd/>
                <a:tailEnd/>
              </a:ln>
            </p:spPr>
            <p:txBody>
              <a:bodyPr/>
              <a:lstStyle/>
              <a:p>
                <a:endParaRPr lang="en-US"/>
              </a:p>
            </p:txBody>
          </p:sp>
          <p:sp>
            <p:nvSpPr>
              <p:cNvPr id="23368" name="Rectangle 377"/>
              <p:cNvSpPr>
                <a:spLocks noChangeArrowheads="1"/>
              </p:cNvSpPr>
              <p:nvPr/>
            </p:nvSpPr>
            <p:spPr bwMode="auto">
              <a:xfrm>
                <a:off x="4909" y="1109"/>
                <a:ext cx="9" cy="871"/>
              </a:xfrm>
              <a:prstGeom prst="rect">
                <a:avLst/>
              </a:prstGeom>
              <a:solidFill>
                <a:srgbClr val="4AD890"/>
              </a:solidFill>
              <a:ln w="9525">
                <a:noFill/>
                <a:miter lim="800000"/>
                <a:headEnd/>
                <a:tailEnd/>
              </a:ln>
            </p:spPr>
            <p:txBody>
              <a:bodyPr/>
              <a:lstStyle/>
              <a:p>
                <a:endParaRPr lang="en-US"/>
              </a:p>
            </p:txBody>
          </p:sp>
          <p:sp>
            <p:nvSpPr>
              <p:cNvPr id="23369" name="Rectangle 378"/>
              <p:cNvSpPr>
                <a:spLocks noChangeArrowheads="1"/>
              </p:cNvSpPr>
              <p:nvPr/>
            </p:nvSpPr>
            <p:spPr bwMode="auto">
              <a:xfrm>
                <a:off x="4918" y="1109"/>
                <a:ext cx="8" cy="871"/>
              </a:xfrm>
              <a:prstGeom prst="rect">
                <a:avLst/>
              </a:prstGeom>
              <a:solidFill>
                <a:srgbClr val="48D78F"/>
              </a:solidFill>
              <a:ln w="9525">
                <a:noFill/>
                <a:miter lim="800000"/>
                <a:headEnd/>
                <a:tailEnd/>
              </a:ln>
            </p:spPr>
            <p:txBody>
              <a:bodyPr/>
              <a:lstStyle/>
              <a:p>
                <a:endParaRPr lang="en-US"/>
              </a:p>
            </p:txBody>
          </p:sp>
          <p:sp>
            <p:nvSpPr>
              <p:cNvPr id="23370" name="Rectangle 379"/>
              <p:cNvSpPr>
                <a:spLocks noChangeArrowheads="1"/>
              </p:cNvSpPr>
              <p:nvPr/>
            </p:nvSpPr>
            <p:spPr bwMode="auto">
              <a:xfrm>
                <a:off x="4926" y="1109"/>
                <a:ext cx="8" cy="871"/>
              </a:xfrm>
              <a:prstGeom prst="rect">
                <a:avLst/>
              </a:prstGeom>
              <a:solidFill>
                <a:srgbClr val="46D68D"/>
              </a:solidFill>
              <a:ln w="9525">
                <a:noFill/>
                <a:miter lim="800000"/>
                <a:headEnd/>
                <a:tailEnd/>
              </a:ln>
            </p:spPr>
            <p:txBody>
              <a:bodyPr/>
              <a:lstStyle/>
              <a:p>
                <a:endParaRPr lang="en-US"/>
              </a:p>
            </p:txBody>
          </p:sp>
          <p:sp>
            <p:nvSpPr>
              <p:cNvPr id="23371" name="Rectangle 380"/>
              <p:cNvSpPr>
                <a:spLocks noChangeArrowheads="1"/>
              </p:cNvSpPr>
              <p:nvPr/>
            </p:nvSpPr>
            <p:spPr bwMode="auto">
              <a:xfrm>
                <a:off x="4934" y="1109"/>
                <a:ext cx="9" cy="871"/>
              </a:xfrm>
              <a:prstGeom prst="rect">
                <a:avLst/>
              </a:prstGeom>
              <a:solidFill>
                <a:srgbClr val="44D58C"/>
              </a:solidFill>
              <a:ln w="9525">
                <a:noFill/>
                <a:miter lim="800000"/>
                <a:headEnd/>
                <a:tailEnd/>
              </a:ln>
            </p:spPr>
            <p:txBody>
              <a:bodyPr/>
              <a:lstStyle/>
              <a:p>
                <a:endParaRPr lang="en-US"/>
              </a:p>
            </p:txBody>
          </p:sp>
          <p:sp>
            <p:nvSpPr>
              <p:cNvPr id="23372" name="Rectangle 381"/>
              <p:cNvSpPr>
                <a:spLocks noChangeArrowheads="1"/>
              </p:cNvSpPr>
              <p:nvPr/>
            </p:nvSpPr>
            <p:spPr bwMode="auto">
              <a:xfrm>
                <a:off x="4943" y="1109"/>
                <a:ext cx="8" cy="871"/>
              </a:xfrm>
              <a:prstGeom prst="rect">
                <a:avLst/>
              </a:prstGeom>
              <a:solidFill>
                <a:srgbClr val="42D48B"/>
              </a:solidFill>
              <a:ln w="9525">
                <a:noFill/>
                <a:miter lim="800000"/>
                <a:headEnd/>
                <a:tailEnd/>
              </a:ln>
            </p:spPr>
            <p:txBody>
              <a:bodyPr/>
              <a:lstStyle/>
              <a:p>
                <a:endParaRPr lang="en-US"/>
              </a:p>
            </p:txBody>
          </p:sp>
          <p:sp>
            <p:nvSpPr>
              <p:cNvPr id="23373" name="Rectangle 382"/>
              <p:cNvSpPr>
                <a:spLocks noChangeArrowheads="1"/>
              </p:cNvSpPr>
              <p:nvPr/>
            </p:nvSpPr>
            <p:spPr bwMode="auto">
              <a:xfrm>
                <a:off x="4951" y="1109"/>
                <a:ext cx="8" cy="871"/>
              </a:xfrm>
              <a:prstGeom prst="rect">
                <a:avLst/>
              </a:prstGeom>
              <a:solidFill>
                <a:srgbClr val="40D38A"/>
              </a:solidFill>
              <a:ln w="9525">
                <a:noFill/>
                <a:miter lim="800000"/>
                <a:headEnd/>
                <a:tailEnd/>
              </a:ln>
            </p:spPr>
            <p:txBody>
              <a:bodyPr/>
              <a:lstStyle/>
              <a:p>
                <a:endParaRPr lang="en-US"/>
              </a:p>
            </p:txBody>
          </p:sp>
          <p:sp>
            <p:nvSpPr>
              <p:cNvPr id="23374" name="Rectangle 383"/>
              <p:cNvSpPr>
                <a:spLocks noChangeArrowheads="1"/>
              </p:cNvSpPr>
              <p:nvPr/>
            </p:nvSpPr>
            <p:spPr bwMode="auto">
              <a:xfrm>
                <a:off x="4959" y="1109"/>
                <a:ext cx="9" cy="871"/>
              </a:xfrm>
              <a:prstGeom prst="rect">
                <a:avLst/>
              </a:prstGeom>
              <a:solidFill>
                <a:srgbClr val="3ED388"/>
              </a:solidFill>
              <a:ln w="9525">
                <a:noFill/>
                <a:miter lim="800000"/>
                <a:headEnd/>
                <a:tailEnd/>
              </a:ln>
            </p:spPr>
            <p:txBody>
              <a:bodyPr/>
              <a:lstStyle/>
              <a:p>
                <a:endParaRPr lang="en-US"/>
              </a:p>
            </p:txBody>
          </p:sp>
          <p:sp>
            <p:nvSpPr>
              <p:cNvPr id="23375" name="Rectangle 384"/>
              <p:cNvSpPr>
                <a:spLocks noChangeArrowheads="1"/>
              </p:cNvSpPr>
              <p:nvPr/>
            </p:nvSpPr>
            <p:spPr bwMode="auto">
              <a:xfrm>
                <a:off x="4968" y="1109"/>
                <a:ext cx="8" cy="871"/>
              </a:xfrm>
              <a:prstGeom prst="rect">
                <a:avLst/>
              </a:prstGeom>
              <a:solidFill>
                <a:srgbClr val="3CD287"/>
              </a:solidFill>
              <a:ln w="9525">
                <a:noFill/>
                <a:miter lim="800000"/>
                <a:headEnd/>
                <a:tailEnd/>
              </a:ln>
            </p:spPr>
            <p:txBody>
              <a:bodyPr/>
              <a:lstStyle/>
              <a:p>
                <a:endParaRPr lang="en-US"/>
              </a:p>
            </p:txBody>
          </p:sp>
          <p:sp>
            <p:nvSpPr>
              <p:cNvPr id="23376" name="Rectangle 385"/>
              <p:cNvSpPr>
                <a:spLocks noChangeArrowheads="1"/>
              </p:cNvSpPr>
              <p:nvPr/>
            </p:nvSpPr>
            <p:spPr bwMode="auto">
              <a:xfrm>
                <a:off x="4976" y="1109"/>
                <a:ext cx="13" cy="871"/>
              </a:xfrm>
              <a:prstGeom prst="rect">
                <a:avLst/>
              </a:prstGeom>
              <a:solidFill>
                <a:srgbClr val="3AD185"/>
              </a:solidFill>
              <a:ln w="9525">
                <a:noFill/>
                <a:miter lim="800000"/>
                <a:headEnd/>
                <a:tailEnd/>
              </a:ln>
            </p:spPr>
            <p:txBody>
              <a:bodyPr/>
              <a:lstStyle/>
              <a:p>
                <a:endParaRPr lang="en-US"/>
              </a:p>
            </p:txBody>
          </p:sp>
          <p:sp>
            <p:nvSpPr>
              <p:cNvPr id="23377" name="Rectangle 386"/>
              <p:cNvSpPr>
                <a:spLocks noChangeArrowheads="1"/>
              </p:cNvSpPr>
              <p:nvPr/>
            </p:nvSpPr>
            <p:spPr bwMode="auto">
              <a:xfrm>
                <a:off x="4989" y="1109"/>
                <a:ext cx="8" cy="871"/>
              </a:xfrm>
              <a:prstGeom prst="rect">
                <a:avLst/>
              </a:prstGeom>
              <a:solidFill>
                <a:srgbClr val="38D083"/>
              </a:solidFill>
              <a:ln w="9525">
                <a:noFill/>
                <a:miter lim="800000"/>
                <a:headEnd/>
                <a:tailEnd/>
              </a:ln>
            </p:spPr>
            <p:txBody>
              <a:bodyPr/>
              <a:lstStyle/>
              <a:p>
                <a:endParaRPr lang="en-US"/>
              </a:p>
            </p:txBody>
          </p:sp>
          <p:sp>
            <p:nvSpPr>
              <p:cNvPr id="23378" name="Rectangle 387"/>
              <p:cNvSpPr>
                <a:spLocks noChangeArrowheads="1"/>
              </p:cNvSpPr>
              <p:nvPr/>
            </p:nvSpPr>
            <p:spPr bwMode="auto">
              <a:xfrm>
                <a:off x="4997" y="1109"/>
                <a:ext cx="8" cy="871"/>
              </a:xfrm>
              <a:prstGeom prst="rect">
                <a:avLst/>
              </a:prstGeom>
              <a:solidFill>
                <a:srgbClr val="36CF82"/>
              </a:solidFill>
              <a:ln w="9525">
                <a:noFill/>
                <a:miter lim="800000"/>
                <a:headEnd/>
                <a:tailEnd/>
              </a:ln>
            </p:spPr>
            <p:txBody>
              <a:bodyPr/>
              <a:lstStyle/>
              <a:p>
                <a:endParaRPr lang="en-US"/>
              </a:p>
            </p:txBody>
          </p:sp>
          <p:sp>
            <p:nvSpPr>
              <p:cNvPr id="23379" name="Rectangle 388"/>
              <p:cNvSpPr>
                <a:spLocks noChangeArrowheads="1"/>
              </p:cNvSpPr>
              <p:nvPr/>
            </p:nvSpPr>
            <p:spPr bwMode="auto">
              <a:xfrm>
                <a:off x="5005" y="1109"/>
                <a:ext cx="9" cy="871"/>
              </a:xfrm>
              <a:prstGeom prst="rect">
                <a:avLst/>
              </a:prstGeom>
              <a:solidFill>
                <a:srgbClr val="34CF80"/>
              </a:solidFill>
              <a:ln w="9525">
                <a:noFill/>
                <a:miter lim="800000"/>
                <a:headEnd/>
                <a:tailEnd/>
              </a:ln>
            </p:spPr>
            <p:txBody>
              <a:bodyPr/>
              <a:lstStyle/>
              <a:p>
                <a:endParaRPr lang="en-US"/>
              </a:p>
            </p:txBody>
          </p:sp>
          <p:sp>
            <p:nvSpPr>
              <p:cNvPr id="23380" name="Rectangle 389"/>
              <p:cNvSpPr>
                <a:spLocks noChangeArrowheads="1"/>
              </p:cNvSpPr>
              <p:nvPr/>
            </p:nvSpPr>
            <p:spPr bwMode="auto">
              <a:xfrm>
                <a:off x="5014" y="1109"/>
                <a:ext cx="8" cy="871"/>
              </a:xfrm>
              <a:prstGeom prst="rect">
                <a:avLst/>
              </a:prstGeom>
              <a:solidFill>
                <a:srgbClr val="32CE7F"/>
              </a:solidFill>
              <a:ln w="9525">
                <a:noFill/>
                <a:miter lim="800000"/>
                <a:headEnd/>
                <a:tailEnd/>
              </a:ln>
            </p:spPr>
            <p:txBody>
              <a:bodyPr/>
              <a:lstStyle/>
              <a:p>
                <a:endParaRPr lang="en-US"/>
              </a:p>
            </p:txBody>
          </p:sp>
          <p:sp>
            <p:nvSpPr>
              <p:cNvPr id="23381" name="Rectangle 390"/>
              <p:cNvSpPr>
                <a:spLocks noChangeArrowheads="1"/>
              </p:cNvSpPr>
              <p:nvPr/>
            </p:nvSpPr>
            <p:spPr bwMode="auto">
              <a:xfrm>
                <a:off x="5022" y="1109"/>
                <a:ext cx="9" cy="871"/>
              </a:xfrm>
              <a:prstGeom prst="rect">
                <a:avLst/>
              </a:prstGeom>
              <a:solidFill>
                <a:srgbClr val="30CD7E"/>
              </a:solidFill>
              <a:ln w="9525">
                <a:noFill/>
                <a:miter lim="800000"/>
                <a:headEnd/>
                <a:tailEnd/>
              </a:ln>
            </p:spPr>
            <p:txBody>
              <a:bodyPr/>
              <a:lstStyle/>
              <a:p>
                <a:endParaRPr lang="en-US"/>
              </a:p>
            </p:txBody>
          </p:sp>
          <p:sp>
            <p:nvSpPr>
              <p:cNvPr id="23382" name="Rectangle 391"/>
              <p:cNvSpPr>
                <a:spLocks noChangeArrowheads="1"/>
              </p:cNvSpPr>
              <p:nvPr/>
            </p:nvSpPr>
            <p:spPr bwMode="auto">
              <a:xfrm>
                <a:off x="5031" y="1109"/>
                <a:ext cx="8" cy="871"/>
              </a:xfrm>
              <a:prstGeom prst="rect">
                <a:avLst/>
              </a:prstGeom>
              <a:solidFill>
                <a:srgbClr val="2ECC7D"/>
              </a:solidFill>
              <a:ln w="9525">
                <a:noFill/>
                <a:miter lim="800000"/>
                <a:headEnd/>
                <a:tailEnd/>
              </a:ln>
            </p:spPr>
            <p:txBody>
              <a:bodyPr/>
              <a:lstStyle/>
              <a:p>
                <a:endParaRPr lang="en-US"/>
              </a:p>
            </p:txBody>
          </p:sp>
          <p:sp>
            <p:nvSpPr>
              <p:cNvPr id="23383" name="Rectangle 392"/>
              <p:cNvSpPr>
                <a:spLocks noChangeArrowheads="1"/>
              </p:cNvSpPr>
              <p:nvPr/>
            </p:nvSpPr>
            <p:spPr bwMode="auto">
              <a:xfrm>
                <a:off x="5039" y="1109"/>
                <a:ext cx="8" cy="871"/>
              </a:xfrm>
              <a:prstGeom prst="rect">
                <a:avLst/>
              </a:prstGeom>
              <a:solidFill>
                <a:srgbClr val="2CCC7B"/>
              </a:solidFill>
              <a:ln w="9525">
                <a:noFill/>
                <a:miter lim="800000"/>
                <a:headEnd/>
                <a:tailEnd/>
              </a:ln>
            </p:spPr>
            <p:txBody>
              <a:bodyPr/>
              <a:lstStyle/>
              <a:p>
                <a:endParaRPr lang="en-US"/>
              </a:p>
            </p:txBody>
          </p:sp>
          <p:sp>
            <p:nvSpPr>
              <p:cNvPr id="23384" name="Rectangle 394"/>
              <p:cNvSpPr>
                <a:spLocks noChangeArrowheads="1"/>
              </p:cNvSpPr>
              <p:nvPr/>
            </p:nvSpPr>
            <p:spPr bwMode="auto">
              <a:xfrm>
                <a:off x="5056" y="1109"/>
                <a:ext cx="8" cy="871"/>
              </a:xfrm>
              <a:prstGeom prst="rect">
                <a:avLst/>
              </a:prstGeom>
              <a:solidFill>
                <a:srgbClr val="28CA79"/>
              </a:solidFill>
              <a:ln w="9525">
                <a:noFill/>
                <a:miter lim="800000"/>
                <a:headEnd/>
                <a:tailEnd/>
              </a:ln>
            </p:spPr>
            <p:txBody>
              <a:bodyPr/>
              <a:lstStyle/>
              <a:p>
                <a:endParaRPr lang="en-US"/>
              </a:p>
            </p:txBody>
          </p:sp>
          <p:sp>
            <p:nvSpPr>
              <p:cNvPr id="23385" name="Rectangle 395"/>
              <p:cNvSpPr>
                <a:spLocks noChangeArrowheads="1"/>
              </p:cNvSpPr>
              <p:nvPr/>
            </p:nvSpPr>
            <p:spPr bwMode="auto">
              <a:xfrm>
                <a:off x="5064" y="1109"/>
                <a:ext cx="13" cy="871"/>
              </a:xfrm>
              <a:prstGeom prst="rect">
                <a:avLst/>
              </a:prstGeom>
              <a:solidFill>
                <a:srgbClr val="26C977"/>
              </a:solidFill>
              <a:ln w="9525">
                <a:noFill/>
                <a:miter lim="800000"/>
                <a:headEnd/>
                <a:tailEnd/>
              </a:ln>
            </p:spPr>
            <p:txBody>
              <a:bodyPr/>
              <a:lstStyle/>
              <a:p>
                <a:endParaRPr lang="en-US"/>
              </a:p>
            </p:txBody>
          </p:sp>
          <p:sp>
            <p:nvSpPr>
              <p:cNvPr id="23386" name="Rectangle 396"/>
              <p:cNvSpPr>
                <a:spLocks noChangeArrowheads="1"/>
              </p:cNvSpPr>
              <p:nvPr/>
            </p:nvSpPr>
            <p:spPr bwMode="auto">
              <a:xfrm>
                <a:off x="5077" y="1109"/>
                <a:ext cx="8" cy="871"/>
              </a:xfrm>
              <a:prstGeom prst="rect">
                <a:avLst/>
              </a:prstGeom>
              <a:solidFill>
                <a:srgbClr val="24C875"/>
              </a:solidFill>
              <a:ln w="9525">
                <a:noFill/>
                <a:miter lim="800000"/>
                <a:headEnd/>
                <a:tailEnd/>
              </a:ln>
            </p:spPr>
            <p:txBody>
              <a:bodyPr/>
              <a:lstStyle/>
              <a:p>
                <a:endParaRPr lang="en-US"/>
              </a:p>
            </p:txBody>
          </p:sp>
          <p:sp>
            <p:nvSpPr>
              <p:cNvPr id="23387" name="Rectangle 397"/>
              <p:cNvSpPr>
                <a:spLocks noChangeArrowheads="1"/>
              </p:cNvSpPr>
              <p:nvPr/>
            </p:nvSpPr>
            <p:spPr bwMode="auto">
              <a:xfrm>
                <a:off x="5085" y="1109"/>
                <a:ext cx="8" cy="871"/>
              </a:xfrm>
              <a:prstGeom prst="rect">
                <a:avLst/>
              </a:prstGeom>
              <a:solidFill>
                <a:srgbClr val="22C774"/>
              </a:solidFill>
              <a:ln w="9525">
                <a:noFill/>
                <a:miter lim="800000"/>
                <a:headEnd/>
                <a:tailEnd/>
              </a:ln>
            </p:spPr>
            <p:txBody>
              <a:bodyPr/>
              <a:lstStyle/>
              <a:p>
                <a:endParaRPr lang="en-US"/>
              </a:p>
            </p:txBody>
          </p:sp>
          <p:sp>
            <p:nvSpPr>
              <p:cNvPr id="23388" name="Rectangle 398"/>
              <p:cNvSpPr>
                <a:spLocks noChangeArrowheads="1"/>
              </p:cNvSpPr>
              <p:nvPr/>
            </p:nvSpPr>
            <p:spPr bwMode="auto">
              <a:xfrm>
                <a:off x="5093" y="1109"/>
                <a:ext cx="9" cy="871"/>
              </a:xfrm>
              <a:prstGeom prst="rect">
                <a:avLst/>
              </a:prstGeom>
              <a:solidFill>
                <a:srgbClr val="20C672"/>
              </a:solidFill>
              <a:ln w="9525">
                <a:noFill/>
                <a:miter lim="800000"/>
                <a:headEnd/>
                <a:tailEnd/>
              </a:ln>
            </p:spPr>
            <p:txBody>
              <a:bodyPr/>
              <a:lstStyle/>
              <a:p>
                <a:endParaRPr lang="en-US"/>
              </a:p>
            </p:txBody>
          </p:sp>
          <p:sp>
            <p:nvSpPr>
              <p:cNvPr id="23389" name="Rectangle 399"/>
              <p:cNvSpPr>
                <a:spLocks noChangeArrowheads="1"/>
              </p:cNvSpPr>
              <p:nvPr/>
            </p:nvSpPr>
            <p:spPr bwMode="auto">
              <a:xfrm>
                <a:off x="5102" y="1109"/>
                <a:ext cx="8" cy="871"/>
              </a:xfrm>
              <a:prstGeom prst="rect">
                <a:avLst/>
              </a:prstGeom>
              <a:solidFill>
                <a:srgbClr val="1EC571"/>
              </a:solidFill>
              <a:ln w="9525">
                <a:noFill/>
                <a:miter lim="800000"/>
                <a:headEnd/>
                <a:tailEnd/>
              </a:ln>
            </p:spPr>
            <p:txBody>
              <a:bodyPr/>
              <a:lstStyle/>
              <a:p>
                <a:endParaRPr lang="en-US"/>
              </a:p>
            </p:txBody>
          </p:sp>
          <p:sp>
            <p:nvSpPr>
              <p:cNvPr id="23390" name="Rectangle 400"/>
              <p:cNvSpPr>
                <a:spLocks noChangeArrowheads="1"/>
              </p:cNvSpPr>
              <p:nvPr/>
            </p:nvSpPr>
            <p:spPr bwMode="auto">
              <a:xfrm>
                <a:off x="5110" y="1109"/>
                <a:ext cx="8" cy="871"/>
              </a:xfrm>
              <a:prstGeom prst="rect">
                <a:avLst/>
              </a:prstGeom>
              <a:solidFill>
                <a:srgbClr val="1CC570"/>
              </a:solidFill>
              <a:ln w="9525">
                <a:noFill/>
                <a:miter lim="800000"/>
                <a:headEnd/>
                <a:tailEnd/>
              </a:ln>
            </p:spPr>
            <p:txBody>
              <a:bodyPr/>
              <a:lstStyle/>
              <a:p>
                <a:endParaRPr lang="en-US"/>
              </a:p>
            </p:txBody>
          </p:sp>
          <p:sp>
            <p:nvSpPr>
              <p:cNvPr id="23391" name="Rectangle 401"/>
              <p:cNvSpPr>
                <a:spLocks noChangeArrowheads="1"/>
              </p:cNvSpPr>
              <p:nvPr/>
            </p:nvSpPr>
            <p:spPr bwMode="auto">
              <a:xfrm>
                <a:off x="5118" y="1109"/>
                <a:ext cx="9" cy="871"/>
              </a:xfrm>
              <a:prstGeom prst="rect">
                <a:avLst/>
              </a:prstGeom>
              <a:solidFill>
                <a:srgbClr val="1AC46E"/>
              </a:solidFill>
              <a:ln w="9525">
                <a:noFill/>
                <a:miter lim="800000"/>
                <a:headEnd/>
                <a:tailEnd/>
              </a:ln>
            </p:spPr>
            <p:txBody>
              <a:bodyPr/>
              <a:lstStyle/>
              <a:p>
                <a:endParaRPr lang="en-US"/>
              </a:p>
            </p:txBody>
          </p:sp>
          <p:sp>
            <p:nvSpPr>
              <p:cNvPr id="23392" name="Rectangle 403"/>
              <p:cNvSpPr>
                <a:spLocks noChangeArrowheads="1"/>
              </p:cNvSpPr>
              <p:nvPr/>
            </p:nvSpPr>
            <p:spPr bwMode="auto">
              <a:xfrm>
                <a:off x="5135" y="1109"/>
                <a:ext cx="8" cy="871"/>
              </a:xfrm>
              <a:prstGeom prst="rect">
                <a:avLst/>
              </a:prstGeom>
              <a:solidFill>
                <a:srgbClr val="16C26C"/>
              </a:solidFill>
              <a:ln w="9525">
                <a:noFill/>
                <a:miter lim="800000"/>
                <a:headEnd/>
                <a:tailEnd/>
              </a:ln>
            </p:spPr>
            <p:txBody>
              <a:bodyPr/>
              <a:lstStyle/>
              <a:p>
                <a:endParaRPr lang="en-US"/>
              </a:p>
            </p:txBody>
          </p:sp>
          <p:sp>
            <p:nvSpPr>
              <p:cNvPr id="23393" name="Rectangle 404"/>
              <p:cNvSpPr>
                <a:spLocks noChangeArrowheads="1"/>
              </p:cNvSpPr>
              <p:nvPr/>
            </p:nvSpPr>
            <p:spPr bwMode="auto">
              <a:xfrm>
                <a:off x="5143" y="1109"/>
                <a:ext cx="9" cy="871"/>
              </a:xfrm>
              <a:prstGeom prst="rect">
                <a:avLst/>
              </a:prstGeom>
              <a:solidFill>
                <a:srgbClr val="14C26B"/>
              </a:solidFill>
              <a:ln w="9525">
                <a:noFill/>
                <a:miter lim="800000"/>
                <a:headEnd/>
                <a:tailEnd/>
              </a:ln>
            </p:spPr>
            <p:txBody>
              <a:bodyPr/>
              <a:lstStyle/>
              <a:p>
                <a:endParaRPr lang="en-US"/>
              </a:p>
            </p:txBody>
          </p:sp>
          <p:sp>
            <p:nvSpPr>
              <p:cNvPr id="23394" name="Rectangle 405"/>
              <p:cNvSpPr>
                <a:spLocks noChangeArrowheads="1"/>
              </p:cNvSpPr>
              <p:nvPr/>
            </p:nvSpPr>
            <p:spPr bwMode="auto">
              <a:xfrm>
                <a:off x="5152" y="1109"/>
                <a:ext cx="8" cy="871"/>
              </a:xfrm>
              <a:prstGeom prst="rect">
                <a:avLst/>
              </a:prstGeom>
              <a:solidFill>
                <a:srgbClr val="13C169"/>
              </a:solidFill>
              <a:ln w="9525">
                <a:noFill/>
                <a:miter lim="800000"/>
                <a:headEnd/>
                <a:tailEnd/>
              </a:ln>
            </p:spPr>
            <p:txBody>
              <a:bodyPr/>
              <a:lstStyle/>
              <a:p>
                <a:endParaRPr lang="en-US"/>
              </a:p>
            </p:txBody>
          </p:sp>
          <p:sp>
            <p:nvSpPr>
              <p:cNvPr id="23395" name="Rectangle 406"/>
              <p:cNvSpPr>
                <a:spLocks noChangeArrowheads="1"/>
              </p:cNvSpPr>
              <p:nvPr/>
            </p:nvSpPr>
            <p:spPr bwMode="auto">
              <a:xfrm>
                <a:off x="5160" y="1109"/>
                <a:ext cx="9" cy="871"/>
              </a:xfrm>
              <a:prstGeom prst="rect">
                <a:avLst/>
              </a:prstGeom>
              <a:solidFill>
                <a:srgbClr val="11C068"/>
              </a:solidFill>
              <a:ln w="9525">
                <a:noFill/>
                <a:miter lim="800000"/>
                <a:headEnd/>
                <a:tailEnd/>
              </a:ln>
            </p:spPr>
            <p:txBody>
              <a:bodyPr/>
              <a:lstStyle/>
              <a:p>
                <a:endParaRPr lang="en-US"/>
              </a:p>
            </p:txBody>
          </p:sp>
          <p:sp>
            <p:nvSpPr>
              <p:cNvPr id="23396" name="Rectangle 407"/>
              <p:cNvSpPr>
                <a:spLocks noChangeArrowheads="1"/>
              </p:cNvSpPr>
              <p:nvPr/>
            </p:nvSpPr>
            <p:spPr bwMode="auto">
              <a:xfrm>
                <a:off x="5169" y="1109"/>
                <a:ext cx="8" cy="871"/>
              </a:xfrm>
              <a:prstGeom prst="rect">
                <a:avLst/>
              </a:prstGeom>
              <a:solidFill>
                <a:srgbClr val="0FBF66"/>
              </a:solidFill>
              <a:ln w="9525">
                <a:noFill/>
                <a:miter lim="800000"/>
                <a:headEnd/>
                <a:tailEnd/>
              </a:ln>
            </p:spPr>
            <p:txBody>
              <a:bodyPr/>
              <a:lstStyle/>
              <a:p>
                <a:endParaRPr lang="en-US"/>
              </a:p>
            </p:txBody>
          </p:sp>
          <p:sp>
            <p:nvSpPr>
              <p:cNvPr id="23397" name="Rectangle 408"/>
              <p:cNvSpPr>
                <a:spLocks noChangeArrowheads="1"/>
              </p:cNvSpPr>
              <p:nvPr/>
            </p:nvSpPr>
            <p:spPr bwMode="auto">
              <a:xfrm>
                <a:off x="5177" y="1109"/>
                <a:ext cx="8" cy="871"/>
              </a:xfrm>
              <a:prstGeom prst="rect">
                <a:avLst/>
              </a:prstGeom>
              <a:solidFill>
                <a:srgbClr val="0DBE65"/>
              </a:solidFill>
              <a:ln w="9525">
                <a:noFill/>
                <a:miter lim="800000"/>
                <a:headEnd/>
                <a:tailEnd/>
              </a:ln>
            </p:spPr>
            <p:txBody>
              <a:bodyPr/>
              <a:lstStyle/>
              <a:p>
                <a:endParaRPr lang="en-US"/>
              </a:p>
            </p:txBody>
          </p:sp>
          <p:sp>
            <p:nvSpPr>
              <p:cNvPr id="23398" name="Rectangle 409"/>
              <p:cNvSpPr>
                <a:spLocks noChangeArrowheads="1"/>
              </p:cNvSpPr>
              <p:nvPr/>
            </p:nvSpPr>
            <p:spPr bwMode="auto">
              <a:xfrm>
                <a:off x="5185" y="1109"/>
                <a:ext cx="9" cy="871"/>
              </a:xfrm>
              <a:prstGeom prst="rect">
                <a:avLst/>
              </a:prstGeom>
              <a:solidFill>
                <a:srgbClr val="0BBD63"/>
              </a:solidFill>
              <a:ln w="9525">
                <a:noFill/>
                <a:miter lim="800000"/>
                <a:headEnd/>
                <a:tailEnd/>
              </a:ln>
            </p:spPr>
            <p:txBody>
              <a:bodyPr/>
              <a:lstStyle/>
              <a:p>
                <a:endParaRPr lang="en-US"/>
              </a:p>
            </p:txBody>
          </p:sp>
          <p:sp>
            <p:nvSpPr>
              <p:cNvPr id="23399" name="Rectangle 410"/>
              <p:cNvSpPr>
                <a:spLocks noChangeArrowheads="1"/>
              </p:cNvSpPr>
              <p:nvPr/>
            </p:nvSpPr>
            <p:spPr bwMode="auto">
              <a:xfrm>
                <a:off x="5194" y="1109"/>
                <a:ext cx="8" cy="871"/>
              </a:xfrm>
              <a:prstGeom prst="rect">
                <a:avLst/>
              </a:prstGeom>
              <a:solidFill>
                <a:srgbClr val="09BC62"/>
              </a:solidFill>
              <a:ln w="9525">
                <a:noFill/>
                <a:miter lim="800000"/>
                <a:headEnd/>
                <a:tailEnd/>
              </a:ln>
            </p:spPr>
            <p:txBody>
              <a:bodyPr/>
              <a:lstStyle/>
              <a:p>
                <a:endParaRPr lang="en-US"/>
              </a:p>
            </p:txBody>
          </p:sp>
          <p:sp>
            <p:nvSpPr>
              <p:cNvPr id="23400" name="Rectangle 411"/>
              <p:cNvSpPr>
                <a:spLocks noChangeArrowheads="1"/>
              </p:cNvSpPr>
              <p:nvPr/>
            </p:nvSpPr>
            <p:spPr bwMode="auto">
              <a:xfrm>
                <a:off x="5202" y="1109"/>
                <a:ext cx="13" cy="871"/>
              </a:xfrm>
              <a:prstGeom prst="rect">
                <a:avLst/>
              </a:prstGeom>
              <a:solidFill>
                <a:srgbClr val="07BC61"/>
              </a:solidFill>
              <a:ln w="9525">
                <a:noFill/>
                <a:miter lim="800000"/>
                <a:headEnd/>
                <a:tailEnd/>
              </a:ln>
            </p:spPr>
            <p:txBody>
              <a:bodyPr/>
              <a:lstStyle/>
              <a:p>
                <a:endParaRPr lang="en-US"/>
              </a:p>
            </p:txBody>
          </p:sp>
          <p:sp>
            <p:nvSpPr>
              <p:cNvPr id="23401" name="Rectangle 412"/>
              <p:cNvSpPr>
                <a:spLocks noChangeArrowheads="1"/>
              </p:cNvSpPr>
              <p:nvPr/>
            </p:nvSpPr>
            <p:spPr bwMode="auto">
              <a:xfrm>
                <a:off x="5215" y="1109"/>
                <a:ext cx="8" cy="871"/>
              </a:xfrm>
              <a:prstGeom prst="rect">
                <a:avLst/>
              </a:prstGeom>
              <a:solidFill>
                <a:srgbClr val="05BB5F"/>
              </a:solidFill>
              <a:ln w="9525">
                <a:noFill/>
                <a:miter lim="800000"/>
                <a:headEnd/>
                <a:tailEnd/>
              </a:ln>
            </p:spPr>
            <p:txBody>
              <a:bodyPr/>
              <a:lstStyle/>
              <a:p>
                <a:endParaRPr lang="en-US"/>
              </a:p>
            </p:txBody>
          </p:sp>
          <p:sp>
            <p:nvSpPr>
              <p:cNvPr id="23402" name="Rectangle 413"/>
              <p:cNvSpPr>
                <a:spLocks noChangeArrowheads="1"/>
              </p:cNvSpPr>
              <p:nvPr/>
            </p:nvSpPr>
            <p:spPr bwMode="auto">
              <a:xfrm>
                <a:off x="5223" y="1109"/>
                <a:ext cx="8" cy="871"/>
              </a:xfrm>
              <a:prstGeom prst="rect">
                <a:avLst/>
              </a:prstGeom>
              <a:solidFill>
                <a:srgbClr val="02BA5D"/>
              </a:solidFill>
              <a:ln w="9525">
                <a:noFill/>
                <a:miter lim="800000"/>
                <a:headEnd/>
                <a:tailEnd/>
              </a:ln>
            </p:spPr>
            <p:txBody>
              <a:bodyPr/>
              <a:lstStyle/>
              <a:p>
                <a:endParaRPr lang="en-US"/>
              </a:p>
            </p:txBody>
          </p:sp>
          <p:sp>
            <p:nvSpPr>
              <p:cNvPr id="23403" name="Oval 414"/>
              <p:cNvSpPr>
                <a:spLocks noChangeArrowheads="1"/>
              </p:cNvSpPr>
              <p:nvPr/>
            </p:nvSpPr>
            <p:spPr bwMode="auto">
              <a:xfrm>
                <a:off x="4489" y="726"/>
                <a:ext cx="745" cy="768"/>
              </a:xfrm>
              <a:prstGeom prst="ellipse">
                <a:avLst/>
              </a:prstGeom>
              <a:solidFill>
                <a:srgbClr val="A8FFD3"/>
              </a:solidFill>
              <a:ln w="0">
                <a:solidFill>
                  <a:srgbClr val="000000"/>
                </a:solidFill>
                <a:round/>
                <a:headEnd/>
                <a:tailEnd/>
              </a:ln>
            </p:spPr>
            <p:txBody>
              <a:bodyPr/>
              <a:lstStyle/>
              <a:p>
                <a:endParaRPr lang="en-US"/>
              </a:p>
            </p:txBody>
          </p:sp>
          <p:sp>
            <p:nvSpPr>
              <p:cNvPr id="23404" name="Freeform 415"/>
              <p:cNvSpPr>
                <a:spLocks/>
              </p:cNvSpPr>
              <p:nvPr/>
            </p:nvSpPr>
            <p:spPr bwMode="auto">
              <a:xfrm>
                <a:off x="4489" y="726"/>
                <a:ext cx="745" cy="1251"/>
              </a:xfrm>
              <a:custGeom>
                <a:avLst/>
                <a:gdLst>
                  <a:gd name="T0" fmla="*/ 0 w 2846"/>
                  <a:gd name="T1" fmla="*/ 0 h 3518"/>
                  <a:gd name="T2" fmla="*/ 0 w 2846"/>
                  <a:gd name="T3" fmla="*/ 0 h 3518"/>
                  <a:gd name="T4" fmla="*/ 0 w 2846"/>
                  <a:gd name="T5" fmla="*/ 0 h 3518"/>
                  <a:gd name="T6" fmla="*/ 0 w 2846"/>
                  <a:gd name="T7" fmla="*/ 0 h 3518"/>
                  <a:gd name="T8" fmla="*/ 0 w 2846"/>
                  <a:gd name="T9" fmla="*/ 0 h 3518"/>
                  <a:gd name="T10" fmla="*/ 0 w 2846"/>
                  <a:gd name="T11" fmla="*/ 0 h 3518"/>
                  <a:gd name="T12" fmla="*/ 0 w 2846"/>
                  <a:gd name="T13" fmla="*/ 0 h 3518"/>
                  <a:gd name="T14" fmla="*/ 0 w 2846"/>
                  <a:gd name="T15" fmla="*/ 0 h 3518"/>
                  <a:gd name="T16" fmla="*/ 0 w 2846"/>
                  <a:gd name="T17" fmla="*/ 0 h 3518"/>
                  <a:gd name="T18" fmla="*/ 0 w 2846"/>
                  <a:gd name="T19" fmla="*/ 0 h 35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46"/>
                  <a:gd name="T31" fmla="*/ 0 h 3518"/>
                  <a:gd name="T32" fmla="*/ 2846 w 2846"/>
                  <a:gd name="T33" fmla="*/ 3518 h 35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46" h="3518">
                    <a:moveTo>
                      <a:pt x="0" y="2439"/>
                    </a:moveTo>
                    <a:cubicBezTo>
                      <a:pt x="0" y="3035"/>
                      <a:pt x="637" y="3518"/>
                      <a:pt x="1423" y="3518"/>
                    </a:cubicBezTo>
                    <a:cubicBezTo>
                      <a:pt x="2209" y="3518"/>
                      <a:pt x="2846" y="3035"/>
                      <a:pt x="2846" y="2439"/>
                    </a:cubicBezTo>
                    <a:cubicBezTo>
                      <a:pt x="2846" y="2439"/>
                      <a:pt x="2846" y="2439"/>
                      <a:pt x="2846" y="2439"/>
                    </a:cubicBezTo>
                    <a:lnTo>
                      <a:pt x="2846" y="1080"/>
                    </a:lnTo>
                    <a:cubicBezTo>
                      <a:pt x="2846" y="484"/>
                      <a:pt x="2209" y="0"/>
                      <a:pt x="1423" y="0"/>
                    </a:cubicBezTo>
                    <a:cubicBezTo>
                      <a:pt x="637" y="0"/>
                      <a:pt x="0" y="484"/>
                      <a:pt x="0" y="1080"/>
                    </a:cubicBezTo>
                    <a:lnTo>
                      <a:pt x="0" y="2439"/>
                    </a:lnTo>
                  </a:path>
                </a:pathLst>
              </a:custGeom>
              <a:noFill/>
              <a:ln w="4">
                <a:solidFill>
                  <a:srgbClr val="000000"/>
                </a:solidFill>
                <a:miter lim="800000"/>
                <a:headEnd/>
                <a:tailEnd/>
              </a:ln>
            </p:spPr>
            <p:txBody>
              <a:bodyPr/>
              <a:lstStyle/>
              <a:p>
                <a:endParaRPr lang="en-US"/>
              </a:p>
            </p:txBody>
          </p:sp>
          <p:sp>
            <p:nvSpPr>
              <p:cNvPr id="23405" name="Rectangle 416"/>
              <p:cNvSpPr>
                <a:spLocks noChangeArrowheads="1"/>
              </p:cNvSpPr>
              <p:nvPr/>
            </p:nvSpPr>
            <p:spPr bwMode="auto">
              <a:xfrm>
                <a:off x="4800" y="1519"/>
                <a:ext cx="138" cy="57"/>
              </a:xfrm>
              <a:prstGeom prst="rect">
                <a:avLst/>
              </a:prstGeom>
              <a:noFill/>
              <a:ln w="9525">
                <a:noFill/>
                <a:miter lim="800000"/>
                <a:headEnd/>
                <a:tailEnd/>
              </a:ln>
            </p:spPr>
            <p:txBody>
              <a:bodyPr wrap="none" lIns="0" tIns="0" rIns="0" bIns="0">
                <a:spAutoFit/>
              </a:bodyPr>
              <a:lstStyle/>
              <a:p>
                <a:r>
                  <a:rPr lang="en-US" sz="500">
                    <a:solidFill>
                      <a:srgbClr val="000000"/>
                    </a:solidFill>
                  </a:rPr>
                  <a:t>Database</a:t>
                </a:r>
                <a:endParaRPr lang="en-US"/>
              </a:p>
            </p:txBody>
          </p:sp>
        </p:grpSp>
        <p:grpSp>
          <p:nvGrpSpPr>
            <p:cNvPr id="22612" name="Group 420"/>
            <p:cNvGrpSpPr>
              <a:grpSpLocks/>
            </p:cNvGrpSpPr>
            <p:nvPr/>
          </p:nvGrpSpPr>
          <p:grpSpPr bwMode="auto">
            <a:xfrm>
              <a:off x="3329" y="766"/>
              <a:ext cx="794" cy="1133"/>
              <a:chOff x="3329" y="766"/>
              <a:chExt cx="794" cy="1133"/>
            </a:xfrm>
          </p:grpSpPr>
          <p:sp>
            <p:nvSpPr>
              <p:cNvPr id="23317" name="Freeform 418"/>
              <p:cNvSpPr>
                <a:spLocks/>
              </p:cNvSpPr>
              <p:nvPr/>
            </p:nvSpPr>
            <p:spPr bwMode="auto">
              <a:xfrm>
                <a:off x="3329" y="766"/>
                <a:ext cx="794" cy="1133"/>
              </a:xfrm>
              <a:custGeom>
                <a:avLst/>
                <a:gdLst>
                  <a:gd name="T0" fmla="*/ 0 w 2276"/>
                  <a:gd name="T1" fmla="*/ 0 h 2357"/>
                  <a:gd name="T2" fmla="*/ 0 w 2276"/>
                  <a:gd name="T3" fmla="*/ 0 h 2357"/>
                  <a:gd name="T4" fmla="*/ 0 w 2276"/>
                  <a:gd name="T5" fmla="*/ 0 h 2357"/>
                  <a:gd name="T6" fmla="*/ 0 w 2276"/>
                  <a:gd name="T7" fmla="*/ 0 h 2357"/>
                  <a:gd name="T8" fmla="*/ 0 w 2276"/>
                  <a:gd name="T9" fmla="*/ 0 h 2357"/>
                  <a:gd name="T10" fmla="*/ 0 w 2276"/>
                  <a:gd name="T11" fmla="*/ 0 h 2357"/>
                  <a:gd name="T12" fmla="*/ 0 w 2276"/>
                  <a:gd name="T13" fmla="*/ 0 h 2357"/>
                  <a:gd name="T14" fmla="*/ 0 w 2276"/>
                  <a:gd name="T15" fmla="*/ 0 h 2357"/>
                  <a:gd name="T16" fmla="*/ 0 w 2276"/>
                  <a:gd name="T17" fmla="*/ 0 h 23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76"/>
                  <a:gd name="T28" fmla="*/ 0 h 2357"/>
                  <a:gd name="T29" fmla="*/ 2276 w 2276"/>
                  <a:gd name="T30" fmla="*/ 2357 h 235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76" h="2357">
                    <a:moveTo>
                      <a:pt x="0" y="228"/>
                    </a:moveTo>
                    <a:lnTo>
                      <a:pt x="0" y="2129"/>
                    </a:lnTo>
                    <a:cubicBezTo>
                      <a:pt x="0" y="2255"/>
                      <a:pt x="509" y="2357"/>
                      <a:pt x="1138" y="2357"/>
                    </a:cubicBezTo>
                    <a:cubicBezTo>
                      <a:pt x="1766" y="2357"/>
                      <a:pt x="2276" y="2255"/>
                      <a:pt x="2276" y="2129"/>
                    </a:cubicBezTo>
                    <a:cubicBezTo>
                      <a:pt x="2276" y="2129"/>
                      <a:pt x="2276" y="2129"/>
                      <a:pt x="2276" y="2129"/>
                    </a:cubicBezTo>
                    <a:lnTo>
                      <a:pt x="2276" y="228"/>
                    </a:lnTo>
                    <a:cubicBezTo>
                      <a:pt x="2276" y="102"/>
                      <a:pt x="1766" y="0"/>
                      <a:pt x="1138" y="0"/>
                    </a:cubicBezTo>
                    <a:cubicBezTo>
                      <a:pt x="509" y="0"/>
                      <a:pt x="0" y="102"/>
                      <a:pt x="0" y="228"/>
                    </a:cubicBezTo>
                    <a:close/>
                  </a:path>
                </a:pathLst>
              </a:custGeom>
              <a:solidFill>
                <a:srgbClr val="CCFFCC"/>
              </a:solidFill>
              <a:ln w="0">
                <a:solidFill>
                  <a:srgbClr val="000000"/>
                </a:solidFill>
                <a:round/>
                <a:headEnd/>
                <a:tailEnd/>
              </a:ln>
            </p:spPr>
            <p:txBody>
              <a:bodyPr/>
              <a:lstStyle/>
              <a:p>
                <a:endParaRPr lang="en-US"/>
              </a:p>
            </p:txBody>
          </p:sp>
          <p:sp>
            <p:nvSpPr>
              <p:cNvPr id="23318" name="Freeform 419"/>
              <p:cNvSpPr>
                <a:spLocks noEditPoints="1"/>
              </p:cNvSpPr>
              <p:nvPr/>
            </p:nvSpPr>
            <p:spPr bwMode="auto">
              <a:xfrm>
                <a:off x="3329" y="766"/>
                <a:ext cx="794" cy="1133"/>
              </a:xfrm>
              <a:custGeom>
                <a:avLst/>
                <a:gdLst>
                  <a:gd name="T0" fmla="*/ 0 w 2276"/>
                  <a:gd name="T1" fmla="*/ 0 h 2357"/>
                  <a:gd name="T2" fmla="*/ 0 w 2276"/>
                  <a:gd name="T3" fmla="*/ 0 h 2357"/>
                  <a:gd name="T4" fmla="*/ 0 w 2276"/>
                  <a:gd name="T5" fmla="*/ 0 h 2357"/>
                  <a:gd name="T6" fmla="*/ 0 w 2276"/>
                  <a:gd name="T7" fmla="*/ 0 h 2357"/>
                  <a:gd name="T8" fmla="*/ 0 w 2276"/>
                  <a:gd name="T9" fmla="*/ 0 h 2357"/>
                  <a:gd name="T10" fmla="*/ 0 w 2276"/>
                  <a:gd name="T11" fmla="*/ 0 h 2357"/>
                  <a:gd name="T12" fmla="*/ 0 w 2276"/>
                  <a:gd name="T13" fmla="*/ 0 h 2357"/>
                  <a:gd name="T14" fmla="*/ 0 w 2276"/>
                  <a:gd name="T15" fmla="*/ 0 h 2357"/>
                  <a:gd name="T16" fmla="*/ 0 w 2276"/>
                  <a:gd name="T17" fmla="*/ 0 h 2357"/>
                  <a:gd name="T18" fmla="*/ 0 w 2276"/>
                  <a:gd name="T19" fmla="*/ 0 h 2357"/>
                  <a:gd name="T20" fmla="*/ 0 w 2276"/>
                  <a:gd name="T21" fmla="*/ 0 h 2357"/>
                  <a:gd name="T22" fmla="*/ 0 w 2276"/>
                  <a:gd name="T23" fmla="*/ 0 h 2357"/>
                  <a:gd name="T24" fmla="*/ 0 w 2276"/>
                  <a:gd name="T25" fmla="*/ 0 h 2357"/>
                  <a:gd name="T26" fmla="*/ 0 w 2276"/>
                  <a:gd name="T27" fmla="*/ 0 h 2357"/>
                  <a:gd name="T28" fmla="*/ 0 w 2276"/>
                  <a:gd name="T29" fmla="*/ 0 h 2357"/>
                  <a:gd name="T30" fmla="*/ 0 w 2276"/>
                  <a:gd name="T31" fmla="*/ 0 h 2357"/>
                  <a:gd name="T32" fmla="*/ 0 w 2276"/>
                  <a:gd name="T33" fmla="*/ 0 h 235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276"/>
                  <a:gd name="T52" fmla="*/ 0 h 2357"/>
                  <a:gd name="T53" fmla="*/ 2276 w 2276"/>
                  <a:gd name="T54" fmla="*/ 2357 h 235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276" h="2357">
                    <a:moveTo>
                      <a:pt x="0" y="228"/>
                    </a:moveTo>
                    <a:lnTo>
                      <a:pt x="0" y="2129"/>
                    </a:lnTo>
                    <a:cubicBezTo>
                      <a:pt x="0" y="2255"/>
                      <a:pt x="509" y="2357"/>
                      <a:pt x="1138" y="2357"/>
                    </a:cubicBezTo>
                    <a:cubicBezTo>
                      <a:pt x="1766" y="2357"/>
                      <a:pt x="2276" y="2255"/>
                      <a:pt x="2276" y="2129"/>
                    </a:cubicBezTo>
                    <a:cubicBezTo>
                      <a:pt x="2276" y="2129"/>
                      <a:pt x="2276" y="2129"/>
                      <a:pt x="2276" y="2129"/>
                    </a:cubicBezTo>
                    <a:lnTo>
                      <a:pt x="2276" y="228"/>
                    </a:lnTo>
                    <a:cubicBezTo>
                      <a:pt x="2276" y="102"/>
                      <a:pt x="1766" y="0"/>
                      <a:pt x="1138" y="0"/>
                    </a:cubicBezTo>
                    <a:cubicBezTo>
                      <a:pt x="509" y="0"/>
                      <a:pt x="0" y="102"/>
                      <a:pt x="0" y="228"/>
                    </a:cubicBezTo>
                    <a:moveTo>
                      <a:pt x="0" y="228"/>
                    </a:moveTo>
                    <a:cubicBezTo>
                      <a:pt x="0" y="353"/>
                      <a:pt x="509" y="455"/>
                      <a:pt x="1138" y="455"/>
                    </a:cubicBezTo>
                    <a:cubicBezTo>
                      <a:pt x="1766" y="455"/>
                      <a:pt x="2276" y="353"/>
                      <a:pt x="2276" y="228"/>
                    </a:cubicBezTo>
                    <a:cubicBezTo>
                      <a:pt x="2276" y="228"/>
                      <a:pt x="2276" y="228"/>
                      <a:pt x="2276" y="228"/>
                    </a:cubicBezTo>
                    <a:moveTo>
                      <a:pt x="0" y="341"/>
                    </a:moveTo>
                    <a:cubicBezTo>
                      <a:pt x="0" y="467"/>
                      <a:pt x="509" y="569"/>
                      <a:pt x="1138" y="569"/>
                    </a:cubicBezTo>
                    <a:cubicBezTo>
                      <a:pt x="1766" y="569"/>
                      <a:pt x="2276" y="467"/>
                      <a:pt x="2276" y="341"/>
                    </a:cubicBezTo>
                    <a:cubicBezTo>
                      <a:pt x="2276" y="341"/>
                      <a:pt x="2276" y="341"/>
                      <a:pt x="2276" y="341"/>
                    </a:cubicBezTo>
                  </a:path>
                </a:pathLst>
              </a:custGeom>
              <a:noFill/>
              <a:ln w="2" cap="rnd">
                <a:solidFill>
                  <a:srgbClr val="000000"/>
                </a:solidFill>
                <a:round/>
                <a:headEnd/>
                <a:tailEnd/>
              </a:ln>
            </p:spPr>
            <p:txBody>
              <a:bodyPr/>
              <a:lstStyle/>
              <a:p>
                <a:endParaRPr lang="en-US"/>
              </a:p>
            </p:txBody>
          </p:sp>
        </p:grpSp>
        <p:sp>
          <p:nvSpPr>
            <p:cNvPr id="22613" name="Rectangle 421"/>
            <p:cNvSpPr>
              <a:spLocks noChangeArrowheads="1"/>
            </p:cNvSpPr>
            <p:nvPr/>
          </p:nvSpPr>
          <p:spPr bwMode="auto">
            <a:xfrm>
              <a:off x="3425" y="1057"/>
              <a:ext cx="614" cy="166"/>
            </a:xfrm>
            <a:prstGeom prst="rect">
              <a:avLst/>
            </a:prstGeom>
            <a:noFill/>
            <a:ln w="9525">
              <a:noFill/>
              <a:miter lim="800000"/>
              <a:headEnd/>
              <a:tailEnd/>
            </a:ln>
          </p:spPr>
          <p:txBody>
            <a:bodyPr wrap="none" lIns="0" tIns="0" rIns="0" bIns="0">
              <a:spAutoFit/>
            </a:bodyPr>
            <a:lstStyle/>
            <a:p>
              <a:r>
                <a:rPr lang="en-US" sz="1500" b="1">
                  <a:solidFill>
                    <a:srgbClr val="FFFFFF"/>
                  </a:solidFill>
                </a:rPr>
                <a:t>T1: ABC</a:t>
              </a:r>
              <a:endParaRPr lang="en-US"/>
            </a:p>
          </p:txBody>
        </p:sp>
        <p:sp>
          <p:nvSpPr>
            <p:cNvPr id="22614" name="Rectangle 422"/>
            <p:cNvSpPr>
              <a:spLocks noChangeArrowheads="1"/>
            </p:cNvSpPr>
            <p:nvPr/>
          </p:nvSpPr>
          <p:spPr bwMode="auto">
            <a:xfrm>
              <a:off x="3419" y="1052"/>
              <a:ext cx="614" cy="166"/>
            </a:xfrm>
            <a:prstGeom prst="rect">
              <a:avLst/>
            </a:prstGeom>
            <a:noFill/>
            <a:ln w="9525">
              <a:noFill/>
              <a:miter lim="800000"/>
              <a:headEnd/>
              <a:tailEnd/>
            </a:ln>
          </p:spPr>
          <p:txBody>
            <a:bodyPr wrap="none" lIns="0" tIns="0" rIns="0" bIns="0">
              <a:spAutoFit/>
            </a:bodyPr>
            <a:lstStyle/>
            <a:p>
              <a:r>
                <a:rPr lang="en-US" sz="1500" b="1">
                  <a:solidFill>
                    <a:srgbClr val="000000"/>
                  </a:solidFill>
                </a:rPr>
                <a:t>T1: ABC</a:t>
              </a:r>
              <a:endParaRPr lang="en-US"/>
            </a:p>
          </p:txBody>
        </p:sp>
        <p:sp>
          <p:nvSpPr>
            <p:cNvPr id="22615" name="Rectangle 423"/>
            <p:cNvSpPr>
              <a:spLocks noChangeArrowheads="1"/>
            </p:cNvSpPr>
            <p:nvPr/>
          </p:nvSpPr>
          <p:spPr bwMode="auto">
            <a:xfrm>
              <a:off x="3425" y="1172"/>
              <a:ext cx="514" cy="166"/>
            </a:xfrm>
            <a:prstGeom prst="rect">
              <a:avLst/>
            </a:prstGeom>
            <a:noFill/>
            <a:ln w="9525">
              <a:noFill/>
              <a:miter lim="800000"/>
              <a:headEnd/>
              <a:tailEnd/>
            </a:ln>
          </p:spPr>
          <p:txBody>
            <a:bodyPr wrap="none" lIns="0" tIns="0" rIns="0" bIns="0">
              <a:spAutoFit/>
            </a:bodyPr>
            <a:lstStyle/>
            <a:p>
              <a:r>
                <a:rPr lang="en-US" sz="1500" b="1">
                  <a:solidFill>
                    <a:srgbClr val="FFFFFF"/>
                  </a:solidFill>
                </a:rPr>
                <a:t>T2: AB</a:t>
              </a:r>
              <a:endParaRPr lang="en-US"/>
            </a:p>
          </p:txBody>
        </p:sp>
        <p:sp>
          <p:nvSpPr>
            <p:cNvPr id="22616" name="Rectangle 424"/>
            <p:cNvSpPr>
              <a:spLocks noChangeArrowheads="1"/>
            </p:cNvSpPr>
            <p:nvPr/>
          </p:nvSpPr>
          <p:spPr bwMode="auto">
            <a:xfrm>
              <a:off x="3419" y="1168"/>
              <a:ext cx="514" cy="166"/>
            </a:xfrm>
            <a:prstGeom prst="rect">
              <a:avLst/>
            </a:prstGeom>
            <a:noFill/>
            <a:ln w="9525">
              <a:noFill/>
              <a:miter lim="800000"/>
              <a:headEnd/>
              <a:tailEnd/>
            </a:ln>
          </p:spPr>
          <p:txBody>
            <a:bodyPr wrap="none" lIns="0" tIns="0" rIns="0" bIns="0">
              <a:spAutoFit/>
            </a:bodyPr>
            <a:lstStyle/>
            <a:p>
              <a:r>
                <a:rPr lang="en-US" sz="1500" b="1">
                  <a:solidFill>
                    <a:srgbClr val="000000"/>
                  </a:solidFill>
                </a:rPr>
                <a:t>T2: AB</a:t>
              </a:r>
              <a:endParaRPr lang="en-US"/>
            </a:p>
          </p:txBody>
        </p:sp>
        <p:sp>
          <p:nvSpPr>
            <p:cNvPr id="22617" name="Rectangle 425"/>
            <p:cNvSpPr>
              <a:spLocks noChangeArrowheads="1"/>
            </p:cNvSpPr>
            <p:nvPr/>
          </p:nvSpPr>
          <p:spPr bwMode="auto">
            <a:xfrm>
              <a:off x="3425" y="1288"/>
              <a:ext cx="514" cy="166"/>
            </a:xfrm>
            <a:prstGeom prst="rect">
              <a:avLst/>
            </a:prstGeom>
            <a:noFill/>
            <a:ln w="9525">
              <a:noFill/>
              <a:miter lim="800000"/>
              <a:headEnd/>
              <a:tailEnd/>
            </a:ln>
          </p:spPr>
          <p:txBody>
            <a:bodyPr wrap="none" lIns="0" tIns="0" rIns="0" bIns="0">
              <a:spAutoFit/>
            </a:bodyPr>
            <a:lstStyle/>
            <a:p>
              <a:r>
                <a:rPr lang="en-US" sz="1500" b="1">
                  <a:solidFill>
                    <a:srgbClr val="FFFFFF"/>
                  </a:solidFill>
                </a:rPr>
                <a:t>T4: AB</a:t>
              </a:r>
              <a:endParaRPr lang="en-US"/>
            </a:p>
          </p:txBody>
        </p:sp>
        <p:sp>
          <p:nvSpPr>
            <p:cNvPr id="22618" name="Rectangle 426"/>
            <p:cNvSpPr>
              <a:spLocks noChangeArrowheads="1"/>
            </p:cNvSpPr>
            <p:nvPr/>
          </p:nvSpPr>
          <p:spPr bwMode="auto">
            <a:xfrm>
              <a:off x="3419" y="1283"/>
              <a:ext cx="514" cy="166"/>
            </a:xfrm>
            <a:prstGeom prst="rect">
              <a:avLst/>
            </a:prstGeom>
            <a:noFill/>
            <a:ln w="9525">
              <a:noFill/>
              <a:miter lim="800000"/>
              <a:headEnd/>
              <a:tailEnd/>
            </a:ln>
          </p:spPr>
          <p:txBody>
            <a:bodyPr wrap="none" lIns="0" tIns="0" rIns="0" bIns="0">
              <a:spAutoFit/>
            </a:bodyPr>
            <a:lstStyle/>
            <a:p>
              <a:r>
                <a:rPr lang="en-US" sz="1500" b="1">
                  <a:solidFill>
                    <a:srgbClr val="000000"/>
                  </a:solidFill>
                </a:rPr>
                <a:t>T4: AB</a:t>
              </a:r>
              <a:endParaRPr lang="en-US"/>
            </a:p>
          </p:txBody>
        </p:sp>
        <p:sp>
          <p:nvSpPr>
            <p:cNvPr id="22619" name="Rectangle 427"/>
            <p:cNvSpPr>
              <a:spLocks noChangeArrowheads="1"/>
            </p:cNvSpPr>
            <p:nvPr/>
          </p:nvSpPr>
          <p:spPr bwMode="auto">
            <a:xfrm>
              <a:off x="4586" y="834"/>
              <a:ext cx="698" cy="188"/>
            </a:xfrm>
            <a:prstGeom prst="rect">
              <a:avLst/>
            </a:prstGeom>
            <a:noFill/>
            <a:ln w="9525">
              <a:noFill/>
              <a:miter lim="800000"/>
              <a:headEnd/>
              <a:tailEnd/>
            </a:ln>
          </p:spPr>
          <p:txBody>
            <a:bodyPr wrap="none" lIns="0" tIns="0" rIns="0" bIns="0">
              <a:spAutoFit/>
            </a:bodyPr>
            <a:lstStyle/>
            <a:p>
              <a:r>
                <a:rPr lang="en-US" sz="1600" b="1">
                  <a:solidFill>
                    <a:srgbClr val="FFFFFF"/>
                  </a:solidFill>
                </a:rPr>
                <a:t>T1: ABC</a:t>
              </a:r>
              <a:endParaRPr lang="en-US"/>
            </a:p>
          </p:txBody>
        </p:sp>
        <p:sp>
          <p:nvSpPr>
            <p:cNvPr id="22620" name="Rectangle 428"/>
            <p:cNvSpPr>
              <a:spLocks noChangeArrowheads="1"/>
            </p:cNvSpPr>
            <p:nvPr/>
          </p:nvSpPr>
          <p:spPr bwMode="auto">
            <a:xfrm>
              <a:off x="4581" y="829"/>
              <a:ext cx="698" cy="188"/>
            </a:xfrm>
            <a:prstGeom prst="rect">
              <a:avLst/>
            </a:prstGeom>
            <a:noFill/>
            <a:ln w="9525">
              <a:noFill/>
              <a:miter lim="800000"/>
              <a:headEnd/>
              <a:tailEnd/>
            </a:ln>
          </p:spPr>
          <p:txBody>
            <a:bodyPr wrap="none" lIns="0" tIns="0" rIns="0" bIns="0">
              <a:spAutoFit/>
            </a:bodyPr>
            <a:lstStyle/>
            <a:p>
              <a:r>
                <a:rPr lang="en-US" sz="1600" b="1">
                  <a:solidFill>
                    <a:srgbClr val="000000"/>
                  </a:solidFill>
                </a:rPr>
                <a:t>T1: ABC</a:t>
              </a:r>
              <a:endParaRPr lang="en-US"/>
            </a:p>
          </p:txBody>
        </p:sp>
        <p:sp>
          <p:nvSpPr>
            <p:cNvPr id="22621" name="Rectangle 429"/>
            <p:cNvSpPr>
              <a:spLocks noChangeArrowheads="1"/>
            </p:cNvSpPr>
            <p:nvPr/>
          </p:nvSpPr>
          <p:spPr bwMode="auto">
            <a:xfrm>
              <a:off x="4586" y="949"/>
              <a:ext cx="584" cy="188"/>
            </a:xfrm>
            <a:prstGeom prst="rect">
              <a:avLst/>
            </a:prstGeom>
            <a:noFill/>
            <a:ln w="9525">
              <a:noFill/>
              <a:miter lim="800000"/>
              <a:headEnd/>
              <a:tailEnd/>
            </a:ln>
          </p:spPr>
          <p:txBody>
            <a:bodyPr wrap="none" lIns="0" tIns="0" rIns="0" bIns="0">
              <a:spAutoFit/>
            </a:bodyPr>
            <a:lstStyle/>
            <a:p>
              <a:r>
                <a:rPr lang="en-US" sz="1600" b="1">
                  <a:solidFill>
                    <a:srgbClr val="FFFFFF"/>
                  </a:solidFill>
                </a:rPr>
                <a:t>T2: AB</a:t>
              </a:r>
              <a:endParaRPr lang="en-US"/>
            </a:p>
          </p:txBody>
        </p:sp>
        <p:sp>
          <p:nvSpPr>
            <p:cNvPr id="22622" name="Rectangle 430"/>
            <p:cNvSpPr>
              <a:spLocks noChangeArrowheads="1"/>
            </p:cNvSpPr>
            <p:nvPr/>
          </p:nvSpPr>
          <p:spPr bwMode="auto">
            <a:xfrm>
              <a:off x="4581" y="945"/>
              <a:ext cx="584" cy="188"/>
            </a:xfrm>
            <a:prstGeom prst="rect">
              <a:avLst/>
            </a:prstGeom>
            <a:noFill/>
            <a:ln w="9525">
              <a:noFill/>
              <a:miter lim="800000"/>
              <a:headEnd/>
              <a:tailEnd/>
            </a:ln>
          </p:spPr>
          <p:txBody>
            <a:bodyPr wrap="none" lIns="0" tIns="0" rIns="0" bIns="0">
              <a:spAutoFit/>
            </a:bodyPr>
            <a:lstStyle/>
            <a:p>
              <a:r>
                <a:rPr lang="en-US" sz="1600" b="1">
                  <a:solidFill>
                    <a:srgbClr val="000000"/>
                  </a:solidFill>
                </a:rPr>
                <a:t>T2: AB</a:t>
              </a:r>
              <a:endParaRPr lang="en-US"/>
            </a:p>
          </p:txBody>
        </p:sp>
        <p:sp>
          <p:nvSpPr>
            <p:cNvPr id="22623" name="Rectangle 431"/>
            <p:cNvSpPr>
              <a:spLocks noChangeArrowheads="1"/>
            </p:cNvSpPr>
            <p:nvPr/>
          </p:nvSpPr>
          <p:spPr bwMode="auto">
            <a:xfrm>
              <a:off x="4586" y="1065"/>
              <a:ext cx="584" cy="188"/>
            </a:xfrm>
            <a:prstGeom prst="rect">
              <a:avLst/>
            </a:prstGeom>
            <a:noFill/>
            <a:ln w="9525">
              <a:noFill/>
              <a:miter lim="800000"/>
              <a:headEnd/>
              <a:tailEnd/>
            </a:ln>
          </p:spPr>
          <p:txBody>
            <a:bodyPr wrap="none" lIns="0" tIns="0" rIns="0" bIns="0">
              <a:spAutoFit/>
            </a:bodyPr>
            <a:lstStyle/>
            <a:p>
              <a:r>
                <a:rPr lang="en-US" sz="1600" b="1">
                  <a:solidFill>
                    <a:srgbClr val="FFFFFF"/>
                  </a:solidFill>
                </a:rPr>
                <a:t>T4: AB</a:t>
              </a:r>
              <a:endParaRPr lang="en-US"/>
            </a:p>
          </p:txBody>
        </p:sp>
        <p:sp>
          <p:nvSpPr>
            <p:cNvPr id="22624" name="Rectangle 432"/>
            <p:cNvSpPr>
              <a:spLocks noChangeArrowheads="1"/>
            </p:cNvSpPr>
            <p:nvPr/>
          </p:nvSpPr>
          <p:spPr bwMode="auto">
            <a:xfrm>
              <a:off x="4581" y="1060"/>
              <a:ext cx="584" cy="188"/>
            </a:xfrm>
            <a:prstGeom prst="rect">
              <a:avLst/>
            </a:prstGeom>
            <a:noFill/>
            <a:ln w="9525">
              <a:noFill/>
              <a:miter lim="800000"/>
              <a:headEnd/>
              <a:tailEnd/>
            </a:ln>
          </p:spPr>
          <p:txBody>
            <a:bodyPr wrap="none" lIns="0" tIns="0" rIns="0" bIns="0">
              <a:spAutoFit/>
            </a:bodyPr>
            <a:lstStyle/>
            <a:p>
              <a:r>
                <a:rPr lang="en-US" sz="1600" b="1">
                  <a:solidFill>
                    <a:srgbClr val="000000"/>
                  </a:solidFill>
                </a:rPr>
                <a:t>T4: AB</a:t>
              </a:r>
              <a:endParaRPr lang="en-US"/>
            </a:p>
          </p:txBody>
        </p:sp>
        <p:sp>
          <p:nvSpPr>
            <p:cNvPr id="22625" name="Rectangle 433"/>
            <p:cNvSpPr>
              <a:spLocks noChangeArrowheads="1"/>
            </p:cNvSpPr>
            <p:nvPr/>
          </p:nvSpPr>
          <p:spPr bwMode="auto">
            <a:xfrm>
              <a:off x="3425" y="1404"/>
              <a:ext cx="414" cy="166"/>
            </a:xfrm>
            <a:prstGeom prst="rect">
              <a:avLst/>
            </a:prstGeom>
            <a:noFill/>
            <a:ln w="9525">
              <a:noFill/>
              <a:miter lim="800000"/>
              <a:headEnd/>
              <a:tailEnd/>
            </a:ln>
          </p:spPr>
          <p:txBody>
            <a:bodyPr wrap="none" lIns="0" tIns="0" rIns="0" bIns="0">
              <a:spAutoFit/>
            </a:bodyPr>
            <a:lstStyle/>
            <a:p>
              <a:r>
                <a:rPr lang="en-US" sz="1500" b="1">
                  <a:solidFill>
                    <a:srgbClr val="000000"/>
                  </a:solidFill>
                </a:rPr>
                <a:t>T2: C</a:t>
              </a:r>
              <a:endParaRPr lang="en-US"/>
            </a:p>
          </p:txBody>
        </p:sp>
        <p:sp>
          <p:nvSpPr>
            <p:cNvPr id="22626" name="Rectangle 434"/>
            <p:cNvSpPr>
              <a:spLocks noChangeArrowheads="1"/>
            </p:cNvSpPr>
            <p:nvPr/>
          </p:nvSpPr>
          <p:spPr bwMode="auto">
            <a:xfrm>
              <a:off x="3419" y="1399"/>
              <a:ext cx="414" cy="166"/>
            </a:xfrm>
            <a:prstGeom prst="rect">
              <a:avLst/>
            </a:prstGeom>
            <a:noFill/>
            <a:ln w="9525">
              <a:noFill/>
              <a:miter lim="800000"/>
              <a:headEnd/>
              <a:tailEnd/>
            </a:ln>
          </p:spPr>
          <p:txBody>
            <a:bodyPr wrap="none" lIns="0" tIns="0" rIns="0" bIns="0">
              <a:spAutoFit/>
            </a:bodyPr>
            <a:lstStyle/>
            <a:p>
              <a:r>
                <a:rPr lang="en-US" sz="1500" b="1">
                  <a:solidFill>
                    <a:srgbClr val="00279F"/>
                  </a:solidFill>
                </a:rPr>
                <a:t>T2: C</a:t>
              </a:r>
              <a:endParaRPr lang="en-US"/>
            </a:p>
          </p:txBody>
        </p:sp>
        <p:sp>
          <p:nvSpPr>
            <p:cNvPr id="22627" name="Rectangle 435"/>
            <p:cNvSpPr>
              <a:spLocks noChangeArrowheads="1"/>
            </p:cNvSpPr>
            <p:nvPr/>
          </p:nvSpPr>
          <p:spPr bwMode="auto">
            <a:xfrm>
              <a:off x="3425" y="1519"/>
              <a:ext cx="614" cy="166"/>
            </a:xfrm>
            <a:prstGeom prst="rect">
              <a:avLst/>
            </a:prstGeom>
            <a:noFill/>
            <a:ln w="9525">
              <a:noFill/>
              <a:miter lim="800000"/>
              <a:headEnd/>
              <a:tailEnd/>
            </a:ln>
          </p:spPr>
          <p:txBody>
            <a:bodyPr wrap="none" lIns="0" tIns="0" rIns="0" bIns="0">
              <a:spAutoFit/>
            </a:bodyPr>
            <a:lstStyle/>
            <a:p>
              <a:r>
                <a:rPr lang="en-US" sz="1500" b="1">
                  <a:solidFill>
                    <a:srgbClr val="000000"/>
                  </a:solidFill>
                </a:rPr>
                <a:t>T3: ABC</a:t>
              </a:r>
              <a:endParaRPr lang="en-US"/>
            </a:p>
          </p:txBody>
        </p:sp>
        <p:sp>
          <p:nvSpPr>
            <p:cNvPr id="22628" name="Rectangle 436"/>
            <p:cNvSpPr>
              <a:spLocks noChangeArrowheads="1"/>
            </p:cNvSpPr>
            <p:nvPr/>
          </p:nvSpPr>
          <p:spPr bwMode="auto">
            <a:xfrm>
              <a:off x="3419" y="1514"/>
              <a:ext cx="614" cy="166"/>
            </a:xfrm>
            <a:prstGeom prst="rect">
              <a:avLst/>
            </a:prstGeom>
            <a:noFill/>
            <a:ln w="9525">
              <a:noFill/>
              <a:miter lim="800000"/>
              <a:headEnd/>
              <a:tailEnd/>
            </a:ln>
          </p:spPr>
          <p:txBody>
            <a:bodyPr wrap="none" lIns="0" tIns="0" rIns="0" bIns="0">
              <a:spAutoFit/>
            </a:bodyPr>
            <a:lstStyle/>
            <a:p>
              <a:r>
                <a:rPr lang="en-US" sz="1500" b="1">
                  <a:solidFill>
                    <a:srgbClr val="00279F"/>
                  </a:solidFill>
                </a:rPr>
                <a:t>T3: ABC</a:t>
              </a:r>
              <a:endParaRPr lang="en-US"/>
            </a:p>
          </p:txBody>
        </p:sp>
        <p:sp>
          <p:nvSpPr>
            <p:cNvPr id="22629" name="Rectangle 437"/>
            <p:cNvSpPr>
              <a:spLocks noChangeArrowheads="1"/>
            </p:cNvSpPr>
            <p:nvPr/>
          </p:nvSpPr>
          <p:spPr bwMode="auto">
            <a:xfrm>
              <a:off x="3425" y="1635"/>
              <a:ext cx="514" cy="166"/>
            </a:xfrm>
            <a:prstGeom prst="rect">
              <a:avLst/>
            </a:prstGeom>
            <a:noFill/>
            <a:ln w="9525">
              <a:noFill/>
              <a:miter lim="800000"/>
              <a:headEnd/>
              <a:tailEnd/>
            </a:ln>
          </p:spPr>
          <p:txBody>
            <a:bodyPr wrap="none" lIns="0" tIns="0" rIns="0" bIns="0">
              <a:spAutoFit/>
            </a:bodyPr>
            <a:lstStyle/>
            <a:p>
              <a:r>
                <a:rPr lang="en-US" sz="1500" b="1">
                  <a:solidFill>
                    <a:srgbClr val="000000"/>
                  </a:solidFill>
                </a:rPr>
                <a:t>T5: AB</a:t>
              </a:r>
              <a:endParaRPr lang="en-US"/>
            </a:p>
          </p:txBody>
        </p:sp>
        <p:sp>
          <p:nvSpPr>
            <p:cNvPr id="22630" name="Rectangle 438"/>
            <p:cNvSpPr>
              <a:spLocks noChangeArrowheads="1"/>
            </p:cNvSpPr>
            <p:nvPr/>
          </p:nvSpPr>
          <p:spPr bwMode="auto">
            <a:xfrm>
              <a:off x="3419" y="1630"/>
              <a:ext cx="514" cy="166"/>
            </a:xfrm>
            <a:prstGeom prst="rect">
              <a:avLst/>
            </a:prstGeom>
            <a:noFill/>
            <a:ln w="9525">
              <a:noFill/>
              <a:miter lim="800000"/>
              <a:headEnd/>
              <a:tailEnd/>
            </a:ln>
          </p:spPr>
          <p:txBody>
            <a:bodyPr wrap="none" lIns="0" tIns="0" rIns="0" bIns="0">
              <a:spAutoFit/>
            </a:bodyPr>
            <a:lstStyle/>
            <a:p>
              <a:r>
                <a:rPr lang="en-US" sz="1500" b="1">
                  <a:solidFill>
                    <a:srgbClr val="00279F"/>
                  </a:solidFill>
                </a:rPr>
                <a:t>T5: AB</a:t>
              </a:r>
              <a:endParaRPr lang="en-US"/>
            </a:p>
          </p:txBody>
        </p:sp>
        <p:sp>
          <p:nvSpPr>
            <p:cNvPr id="22631" name="Rectangle 439"/>
            <p:cNvSpPr>
              <a:spLocks noChangeArrowheads="1"/>
            </p:cNvSpPr>
            <p:nvPr/>
          </p:nvSpPr>
          <p:spPr bwMode="auto">
            <a:xfrm>
              <a:off x="3469" y="826"/>
              <a:ext cx="601" cy="166"/>
            </a:xfrm>
            <a:prstGeom prst="rect">
              <a:avLst/>
            </a:prstGeom>
            <a:noFill/>
            <a:ln w="9525">
              <a:noFill/>
              <a:miter lim="800000"/>
              <a:headEnd/>
              <a:tailEnd/>
            </a:ln>
          </p:spPr>
          <p:txBody>
            <a:bodyPr wrap="none" lIns="0" tIns="0" rIns="0" bIns="0">
              <a:spAutoFit/>
            </a:bodyPr>
            <a:lstStyle/>
            <a:p>
              <a:r>
                <a:rPr lang="en-US" sz="1500" b="1">
                  <a:solidFill>
                    <a:srgbClr val="000000"/>
                  </a:solidFill>
                </a:rPr>
                <a:t>Log File</a:t>
              </a:r>
              <a:endParaRPr lang="en-US"/>
            </a:p>
          </p:txBody>
        </p:sp>
        <p:sp>
          <p:nvSpPr>
            <p:cNvPr id="22632" name="Rectangle 440"/>
            <p:cNvSpPr>
              <a:spLocks noChangeArrowheads="1"/>
            </p:cNvSpPr>
            <p:nvPr/>
          </p:nvSpPr>
          <p:spPr bwMode="auto">
            <a:xfrm>
              <a:off x="3464" y="821"/>
              <a:ext cx="601" cy="166"/>
            </a:xfrm>
            <a:prstGeom prst="rect">
              <a:avLst/>
            </a:prstGeom>
            <a:noFill/>
            <a:ln w="9525">
              <a:noFill/>
              <a:miter lim="800000"/>
              <a:headEnd/>
              <a:tailEnd/>
            </a:ln>
          </p:spPr>
          <p:txBody>
            <a:bodyPr wrap="none" lIns="0" tIns="0" rIns="0" bIns="0">
              <a:spAutoFit/>
            </a:bodyPr>
            <a:lstStyle/>
            <a:p>
              <a:r>
                <a:rPr lang="en-US" sz="1500" b="1">
                  <a:solidFill>
                    <a:srgbClr val="CF0E30"/>
                  </a:solidFill>
                </a:rPr>
                <a:t>Log File</a:t>
              </a:r>
              <a:endParaRPr lang="en-US"/>
            </a:p>
          </p:txBody>
        </p:sp>
        <p:sp>
          <p:nvSpPr>
            <p:cNvPr id="22633" name="Rectangle 441"/>
            <p:cNvSpPr>
              <a:spLocks noChangeArrowheads="1"/>
            </p:cNvSpPr>
            <p:nvPr/>
          </p:nvSpPr>
          <p:spPr bwMode="auto">
            <a:xfrm>
              <a:off x="4541" y="1635"/>
              <a:ext cx="778" cy="188"/>
            </a:xfrm>
            <a:prstGeom prst="rect">
              <a:avLst/>
            </a:prstGeom>
            <a:noFill/>
            <a:ln w="9525">
              <a:noFill/>
              <a:miter lim="800000"/>
              <a:headEnd/>
              <a:tailEnd/>
            </a:ln>
          </p:spPr>
          <p:txBody>
            <a:bodyPr wrap="none" lIns="0" tIns="0" rIns="0" bIns="0">
              <a:spAutoFit/>
            </a:bodyPr>
            <a:lstStyle/>
            <a:p>
              <a:r>
                <a:rPr lang="en-US" sz="1600" b="1">
                  <a:solidFill>
                    <a:srgbClr val="000000"/>
                  </a:solidFill>
                </a:rPr>
                <a:t>Database</a:t>
              </a:r>
              <a:endParaRPr lang="en-US"/>
            </a:p>
          </p:txBody>
        </p:sp>
        <p:sp>
          <p:nvSpPr>
            <p:cNvPr id="22634" name="Rectangle 442"/>
            <p:cNvSpPr>
              <a:spLocks noChangeArrowheads="1"/>
            </p:cNvSpPr>
            <p:nvPr/>
          </p:nvSpPr>
          <p:spPr bwMode="auto">
            <a:xfrm>
              <a:off x="4536" y="1630"/>
              <a:ext cx="778" cy="188"/>
            </a:xfrm>
            <a:prstGeom prst="rect">
              <a:avLst/>
            </a:prstGeom>
            <a:noFill/>
            <a:ln w="9525">
              <a:noFill/>
              <a:miter lim="800000"/>
              <a:headEnd/>
              <a:tailEnd/>
            </a:ln>
          </p:spPr>
          <p:txBody>
            <a:bodyPr wrap="none" lIns="0" tIns="0" rIns="0" bIns="0">
              <a:spAutoFit/>
            </a:bodyPr>
            <a:lstStyle/>
            <a:p>
              <a:r>
                <a:rPr lang="en-US" sz="1600" b="1">
                  <a:solidFill>
                    <a:srgbClr val="CF0E30"/>
                  </a:solidFill>
                </a:rPr>
                <a:t>Database</a:t>
              </a:r>
              <a:endParaRPr lang="en-US"/>
            </a:p>
          </p:txBody>
        </p:sp>
        <p:sp>
          <p:nvSpPr>
            <p:cNvPr id="22635" name="Line 443"/>
            <p:cNvSpPr>
              <a:spLocks noChangeShapeType="1"/>
            </p:cNvSpPr>
            <p:nvPr/>
          </p:nvSpPr>
          <p:spPr bwMode="auto">
            <a:xfrm>
              <a:off x="462" y="3297"/>
              <a:ext cx="3752" cy="1"/>
            </a:xfrm>
            <a:prstGeom prst="line">
              <a:avLst/>
            </a:prstGeom>
            <a:noFill/>
            <a:ln w="15">
              <a:solidFill>
                <a:srgbClr val="FC0128"/>
              </a:solidFill>
              <a:round/>
              <a:headEnd/>
              <a:tailEnd/>
            </a:ln>
          </p:spPr>
          <p:txBody>
            <a:bodyPr/>
            <a:lstStyle/>
            <a:p>
              <a:endParaRPr lang="en-US"/>
            </a:p>
          </p:txBody>
        </p:sp>
        <p:sp>
          <p:nvSpPr>
            <p:cNvPr id="22636" name="Rectangle 444"/>
            <p:cNvSpPr>
              <a:spLocks noChangeArrowheads="1"/>
            </p:cNvSpPr>
            <p:nvPr/>
          </p:nvSpPr>
          <p:spPr bwMode="auto">
            <a:xfrm>
              <a:off x="656" y="3298"/>
              <a:ext cx="383" cy="166"/>
            </a:xfrm>
            <a:prstGeom prst="rect">
              <a:avLst/>
            </a:prstGeom>
            <a:noFill/>
            <a:ln w="9525">
              <a:noFill/>
              <a:miter lim="800000"/>
              <a:headEnd/>
              <a:tailEnd/>
            </a:ln>
          </p:spPr>
          <p:txBody>
            <a:bodyPr wrap="none" lIns="0" tIns="0" rIns="0" bIns="0">
              <a:spAutoFit/>
            </a:bodyPr>
            <a:lstStyle/>
            <a:p>
              <a:r>
                <a:rPr lang="en-US" sz="1500" b="1">
                  <a:solidFill>
                    <a:srgbClr val="FFFFFF"/>
                  </a:solidFill>
                </a:rPr>
                <a:t>Start</a:t>
              </a:r>
              <a:endParaRPr lang="en-US"/>
            </a:p>
          </p:txBody>
        </p:sp>
        <p:sp>
          <p:nvSpPr>
            <p:cNvPr id="22637" name="Rectangle 445"/>
            <p:cNvSpPr>
              <a:spLocks noChangeArrowheads="1"/>
            </p:cNvSpPr>
            <p:nvPr/>
          </p:nvSpPr>
          <p:spPr bwMode="auto">
            <a:xfrm>
              <a:off x="650" y="3294"/>
              <a:ext cx="383" cy="166"/>
            </a:xfrm>
            <a:prstGeom prst="rect">
              <a:avLst/>
            </a:prstGeom>
            <a:noFill/>
            <a:ln w="9525">
              <a:noFill/>
              <a:miter lim="800000"/>
              <a:headEnd/>
              <a:tailEnd/>
            </a:ln>
          </p:spPr>
          <p:txBody>
            <a:bodyPr wrap="none" lIns="0" tIns="0" rIns="0" bIns="0">
              <a:spAutoFit/>
            </a:bodyPr>
            <a:lstStyle/>
            <a:p>
              <a:r>
                <a:rPr lang="en-US" sz="1500" b="1">
                  <a:solidFill>
                    <a:srgbClr val="000000"/>
                  </a:solidFill>
                </a:rPr>
                <a:t>Start</a:t>
              </a:r>
              <a:endParaRPr lang="en-US"/>
            </a:p>
          </p:txBody>
        </p:sp>
        <p:sp>
          <p:nvSpPr>
            <p:cNvPr id="22638" name="Rectangle 446"/>
            <p:cNvSpPr>
              <a:spLocks noChangeArrowheads="1"/>
            </p:cNvSpPr>
            <p:nvPr/>
          </p:nvSpPr>
          <p:spPr bwMode="auto">
            <a:xfrm>
              <a:off x="1203" y="3291"/>
              <a:ext cx="870" cy="166"/>
            </a:xfrm>
            <a:prstGeom prst="rect">
              <a:avLst/>
            </a:prstGeom>
            <a:noFill/>
            <a:ln w="9525">
              <a:noFill/>
              <a:miter lim="800000"/>
              <a:headEnd/>
              <a:tailEnd/>
            </a:ln>
          </p:spPr>
          <p:txBody>
            <a:bodyPr wrap="none" lIns="0" tIns="0" rIns="0" bIns="0">
              <a:spAutoFit/>
            </a:bodyPr>
            <a:lstStyle/>
            <a:p>
              <a:r>
                <a:rPr lang="en-US" sz="1500" b="1">
                  <a:solidFill>
                    <a:srgbClr val="FFFFFF"/>
                  </a:solidFill>
                </a:rPr>
                <a:t>Check Point</a:t>
              </a:r>
              <a:endParaRPr lang="en-US"/>
            </a:p>
          </p:txBody>
        </p:sp>
        <p:sp>
          <p:nvSpPr>
            <p:cNvPr id="22639" name="Rectangle 447"/>
            <p:cNvSpPr>
              <a:spLocks noChangeArrowheads="1"/>
            </p:cNvSpPr>
            <p:nvPr/>
          </p:nvSpPr>
          <p:spPr bwMode="auto">
            <a:xfrm>
              <a:off x="1198" y="3286"/>
              <a:ext cx="870" cy="166"/>
            </a:xfrm>
            <a:prstGeom prst="rect">
              <a:avLst/>
            </a:prstGeom>
            <a:noFill/>
            <a:ln w="9525">
              <a:noFill/>
              <a:miter lim="800000"/>
              <a:headEnd/>
              <a:tailEnd/>
            </a:ln>
          </p:spPr>
          <p:txBody>
            <a:bodyPr wrap="none" lIns="0" tIns="0" rIns="0" bIns="0">
              <a:spAutoFit/>
            </a:bodyPr>
            <a:lstStyle/>
            <a:p>
              <a:r>
                <a:rPr lang="en-US" sz="1500" b="1">
                  <a:solidFill>
                    <a:srgbClr val="000000"/>
                  </a:solidFill>
                </a:rPr>
                <a:t>Check Point</a:t>
              </a:r>
              <a:endParaRPr lang="en-US"/>
            </a:p>
          </p:txBody>
        </p:sp>
        <p:sp>
          <p:nvSpPr>
            <p:cNvPr id="22640" name="Rectangle 448"/>
            <p:cNvSpPr>
              <a:spLocks noChangeArrowheads="1"/>
            </p:cNvSpPr>
            <p:nvPr/>
          </p:nvSpPr>
          <p:spPr bwMode="auto">
            <a:xfrm>
              <a:off x="2397" y="3291"/>
              <a:ext cx="1032" cy="166"/>
            </a:xfrm>
            <a:prstGeom prst="rect">
              <a:avLst/>
            </a:prstGeom>
            <a:noFill/>
            <a:ln w="9525">
              <a:noFill/>
              <a:miter lim="800000"/>
              <a:headEnd/>
              <a:tailEnd/>
            </a:ln>
          </p:spPr>
          <p:txBody>
            <a:bodyPr wrap="none" lIns="0" tIns="0" rIns="0" bIns="0">
              <a:spAutoFit/>
            </a:bodyPr>
            <a:lstStyle/>
            <a:p>
              <a:r>
                <a:rPr lang="en-US" sz="1500" b="1">
                  <a:solidFill>
                    <a:srgbClr val="FFFFFF"/>
                  </a:solidFill>
                </a:rPr>
                <a:t>Memory Crash</a:t>
              </a:r>
              <a:endParaRPr lang="en-US"/>
            </a:p>
          </p:txBody>
        </p:sp>
        <p:sp>
          <p:nvSpPr>
            <p:cNvPr id="22641" name="Rectangle 449"/>
            <p:cNvSpPr>
              <a:spLocks noChangeArrowheads="1"/>
            </p:cNvSpPr>
            <p:nvPr/>
          </p:nvSpPr>
          <p:spPr bwMode="auto">
            <a:xfrm>
              <a:off x="2392" y="3286"/>
              <a:ext cx="1032" cy="166"/>
            </a:xfrm>
            <a:prstGeom prst="rect">
              <a:avLst/>
            </a:prstGeom>
            <a:noFill/>
            <a:ln w="9525">
              <a:noFill/>
              <a:miter lim="800000"/>
              <a:headEnd/>
              <a:tailEnd/>
            </a:ln>
          </p:spPr>
          <p:txBody>
            <a:bodyPr wrap="none" lIns="0" tIns="0" rIns="0" bIns="0">
              <a:spAutoFit/>
            </a:bodyPr>
            <a:lstStyle/>
            <a:p>
              <a:r>
                <a:rPr lang="en-US" sz="1500" b="1">
                  <a:solidFill>
                    <a:srgbClr val="000000"/>
                  </a:solidFill>
                </a:rPr>
                <a:t>Memory Crash</a:t>
              </a:r>
              <a:endParaRPr lang="en-US"/>
            </a:p>
          </p:txBody>
        </p:sp>
        <p:sp>
          <p:nvSpPr>
            <p:cNvPr id="22642" name="Rectangle 450"/>
            <p:cNvSpPr>
              <a:spLocks noChangeArrowheads="1"/>
            </p:cNvSpPr>
            <p:nvPr/>
          </p:nvSpPr>
          <p:spPr bwMode="auto">
            <a:xfrm>
              <a:off x="4005" y="2182"/>
              <a:ext cx="1163" cy="166"/>
            </a:xfrm>
            <a:prstGeom prst="rect">
              <a:avLst/>
            </a:prstGeom>
            <a:noFill/>
            <a:ln w="9525">
              <a:noFill/>
              <a:miter lim="800000"/>
              <a:headEnd/>
              <a:tailEnd/>
            </a:ln>
          </p:spPr>
          <p:txBody>
            <a:bodyPr wrap="none" lIns="0" tIns="0" rIns="0" bIns="0">
              <a:spAutoFit/>
            </a:bodyPr>
            <a:lstStyle/>
            <a:p>
              <a:r>
                <a:rPr lang="en-US" sz="1500" b="1">
                  <a:solidFill>
                    <a:srgbClr val="FFFFFF"/>
                  </a:solidFill>
                </a:rPr>
                <a:t>T1 : No Changes</a:t>
              </a:r>
              <a:endParaRPr lang="en-US"/>
            </a:p>
          </p:txBody>
        </p:sp>
        <p:sp>
          <p:nvSpPr>
            <p:cNvPr id="22643" name="Rectangle 451"/>
            <p:cNvSpPr>
              <a:spLocks noChangeArrowheads="1"/>
            </p:cNvSpPr>
            <p:nvPr/>
          </p:nvSpPr>
          <p:spPr bwMode="auto">
            <a:xfrm>
              <a:off x="4000" y="2177"/>
              <a:ext cx="1163" cy="166"/>
            </a:xfrm>
            <a:prstGeom prst="rect">
              <a:avLst/>
            </a:prstGeom>
            <a:noFill/>
            <a:ln w="9525">
              <a:noFill/>
              <a:miter lim="800000"/>
              <a:headEnd/>
              <a:tailEnd/>
            </a:ln>
          </p:spPr>
          <p:txBody>
            <a:bodyPr wrap="none" lIns="0" tIns="0" rIns="0" bIns="0">
              <a:spAutoFit/>
            </a:bodyPr>
            <a:lstStyle/>
            <a:p>
              <a:r>
                <a:rPr lang="en-US" sz="1500" b="1">
                  <a:solidFill>
                    <a:srgbClr val="000000"/>
                  </a:solidFill>
                </a:rPr>
                <a:t>T1 : No Changes</a:t>
              </a:r>
              <a:endParaRPr lang="en-US"/>
            </a:p>
          </p:txBody>
        </p:sp>
        <p:sp>
          <p:nvSpPr>
            <p:cNvPr id="22644" name="Rectangle 452"/>
            <p:cNvSpPr>
              <a:spLocks noChangeArrowheads="1"/>
            </p:cNvSpPr>
            <p:nvPr/>
          </p:nvSpPr>
          <p:spPr bwMode="auto">
            <a:xfrm>
              <a:off x="4005" y="2289"/>
              <a:ext cx="839" cy="166"/>
            </a:xfrm>
            <a:prstGeom prst="rect">
              <a:avLst/>
            </a:prstGeom>
            <a:noFill/>
            <a:ln w="9525">
              <a:noFill/>
              <a:miter lim="800000"/>
              <a:headEnd/>
              <a:tailEnd/>
            </a:ln>
          </p:spPr>
          <p:txBody>
            <a:bodyPr wrap="none" lIns="0" tIns="0" rIns="0" bIns="0">
              <a:spAutoFit/>
            </a:bodyPr>
            <a:lstStyle/>
            <a:p>
              <a:r>
                <a:rPr lang="en-US" sz="1500" b="1">
                  <a:solidFill>
                    <a:srgbClr val="FFFFFF"/>
                  </a:solidFill>
                </a:rPr>
                <a:t>T2 : Redo C</a:t>
              </a:r>
              <a:endParaRPr lang="en-US"/>
            </a:p>
          </p:txBody>
        </p:sp>
        <p:sp>
          <p:nvSpPr>
            <p:cNvPr id="22645" name="Rectangle 453"/>
            <p:cNvSpPr>
              <a:spLocks noChangeArrowheads="1"/>
            </p:cNvSpPr>
            <p:nvPr/>
          </p:nvSpPr>
          <p:spPr bwMode="auto">
            <a:xfrm>
              <a:off x="4000" y="2285"/>
              <a:ext cx="839" cy="166"/>
            </a:xfrm>
            <a:prstGeom prst="rect">
              <a:avLst/>
            </a:prstGeom>
            <a:noFill/>
            <a:ln w="9525">
              <a:noFill/>
              <a:miter lim="800000"/>
              <a:headEnd/>
              <a:tailEnd/>
            </a:ln>
          </p:spPr>
          <p:txBody>
            <a:bodyPr wrap="none" lIns="0" tIns="0" rIns="0" bIns="0">
              <a:spAutoFit/>
            </a:bodyPr>
            <a:lstStyle/>
            <a:p>
              <a:r>
                <a:rPr lang="en-US" sz="1500" b="1">
                  <a:solidFill>
                    <a:srgbClr val="000000"/>
                  </a:solidFill>
                </a:rPr>
                <a:t>T2 : Redo C</a:t>
              </a:r>
              <a:endParaRPr lang="en-US"/>
            </a:p>
          </p:txBody>
        </p:sp>
        <p:sp>
          <p:nvSpPr>
            <p:cNvPr id="22646" name="Rectangle 454"/>
            <p:cNvSpPr>
              <a:spLocks noChangeArrowheads="1"/>
            </p:cNvSpPr>
            <p:nvPr/>
          </p:nvSpPr>
          <p:spPr bwMode="auto">
            <a:xfrm>
              <a:off x="4005" y="2405"/>
              <a:ext cx="1039" cy="166"/>
            </a:xfrm>
            <a:prstGeom prst="rect">
              <a:avLst/>
            </a:prstGeom>
            <a:noFill/>
            <a:ln w="9525">
              <a:noFill/>
              <a:miter lim="800000"/>
              <a:headEnd/>
              <a:tailEnd/>
            </a:ln>
          </p:spPr>
          <p:txBody>
            <a:bodyPr wrap="none" lIns="0" tIns="0" rIns="0" bIns="0">
              <a:spAutoFit/>
            </a:bodyPr>
            <a:lstStyle/>
            <a:p>
              <a:r>
                <a:rPr lang="en-US" sz="1500" b="1">
                  <a:solidFill>
                    <a:srgbClr val="FFFFFF"/>
                  </a:solidFill>
                </a:rPr>
                <a:t>T3 : Redo ABC</a:t>
              </a:r>
              <a:endParaRPr lang="en-US"/>
            </a:p>
          </p:txBody>
        </p:sp>
        <p:sp>
          <p:nvSpPr>
            <p:cNvPr id="22647" name="Rectangle 455"/>
            <p:cNvSpPr>
              <a:spLocks noChangeArrowheads="1"/>
            </p:cNvSpPr>
            <p:nvPr/>
          </p:nvSpPr>
          <p:spPr bwMode="auto">
            <a:xfrm>
              <a:off x="4000" y="2400"/>
              <a:ext cx="1039" cy="166"/>
            </a:xfrm>
            <a:prstGeom prst="rect">
              <a:avLst/>
            </a:prstGeom>
            <a:noFill/>
            <a:ln w="9525">
              <a:noFill/>
              <a:miter lim="800000"/>
              <a:headEnd/>
              <a:tailEnd/>
            </a:ln>
          </p:spPr>
          <p:txBody>
            <a:bodyPr wrap="none" lIns="0" tIns="0" rIns="0" bIns="0">
              <a:spAutoFit/>
            </a:bodyPr>
            <a:lstStyle/>
            <a:p>
              <a:r>
                <a:rPr lang="en-US" sz="1500" b="1">
                  <a:solidFill>
                    <a:srgbClr val="000000"/>
                  </a:solidFill>
                </a:rPr>
                <a:t>T3 : Redo ABC</a:t>
              </a:r>
              <a:endParaRPr lang="en-US"/>
            </a:p>
          </p:txBody>
        </p:sp>
        <p:sp>
          <p:nvSpPr>
            <p:cNvPr id="22648" name="Rectangle 456"/>
            <p:cNvSpPr>
              <a:spLocks noChangeArrowheads="1"/>
            </p:cNvSpPr>
            <p:nvPr/>
          </p:nvSpPr>
          <p:spPr bwMode="auto">
            <a:xfrm>
              <a:off x="4005" y="2520"/>
              <a:ext cx="947" cy="166"/>
            </a:xfrm>
            <a:prstGeom prst="rect">
              <a:avLst/>
            </a:prstGeom>
            <a:noFill/>
            <a:ln w="9525">
              <a:noFill/>
              <a:miter lim="800000"/>
              <a:headEnd/>
              <a:tailEnd/>
            </a:ln>
          </p:spPr>
          <p:txBody>
            <a:bodyPr wrap="none" lIns="0" tIns="0" rIns="0" bIns="0">
              <a:spAutoFit/>
            </a:bodyPr>
            <a:lstStyle/>
            <a:p>
              <a:r>
                <a:rPr lang="en-US" sz="1500" b="1">
                  <a:solidFill>
                    <a:srgbClr val="FFFFFF"/>
                  </a:solidFill>
                </a:rPr>
                <a:t>T4 : Undo AB</a:t>
              </a:r>
              <a:endParaRPr lang="en-US"/>
            </a:p>
          </p:txBody>
        </p:sp>
        <p:sp>
          <p:nvSpPr>
            <p:cNvPr id="22649" name="Rectangle 457"/>
            <p:cNvSpPr>
              <a:spLocks noChangeArrowheads="1"/>
            </p:cNvSpPr>
            <p:nvPr/>
          </p:nvSpPr>
          <p:spPr bwMode="auto">
            <a:xfrm>
              <a:off x="4000" y="2516"/>
              <a:ext cx="947" cy="166"/>
            </a:xfrm>
            <a:prstGeom prst="rect">
              <a:avLst/>
            </a:prstGeom>
            <a:noFill/>
            <a:ln w="9525">
              <a:noFill/>
              <a:miter lim="800000"/>
              <a:headEnd/>
              <a:tailEnd/>
            </a:ln>
          </p:spPr>
          <p:txBody>
            <a:bodyPr wrap="none" lIns="0" tIns="0" rIns="0" bIns="0">
              <a:spAutoFit/>
            </a:bodyPr>
            <a:lstStyle/>
            <a:p>
              <a:r>
                <a:rPr lang="en-US" sz="1500" b="1">
                  <a:solidFill>
                    <a:srgbClr val="000000"/>
                  </a:solidFill>
                </a:rPr>
                <a:t>T4 : Undo AB</a:t>
              </a:r>
              <a:endParaRPr lang="en-US"/>
            </a:p>
          </p:txBody>
        </p:sp>
        <p:sp>
          <p:nvSpPr>
            <p:cNvPr id="22650" name="Rectangle 458"/>
            <p:cNvSpPr>
              <a:spLocks noChangeArrowheads="1"/>
            </p:cNvSpPr>
            <p:nvPr/>
          </p:nvSpPr>
          <p:spPr bwMode="auto">
            <a:xfrm>
              <a:off x="4005" y="2636"/>
              <a:ext cx="1102" cy="166"/>
            </a:xfrm>
            <a:prstGeom prst="rect">
              <a:avLst/>
            </a:prstGeom>
            <a:noFill/>
            <a:ln w="9525">
              <a:noFill/>
              <a:miter lim="800000"/>
              <a:headEnd/>
              <a:tailEnd/>
            </a:ln>
          </p:spPr>
          <p:txBody>
            <a:bodyPr wrap="none" lIns="0" tIns="0" rIns="0" bIns="0">
              <a:spAutoFit/>
            </a:bodyPr>
            <a:lstStyle/>
            <a:p>
              <a:r>
                <a:rPr lang="en-US" sz="1500" b="1">
                  <a:solidFill>
                    <a:srgbClr val="FFFFFF"/>
                  </a:solidFill>
                </a:rPr>
                <a:t>T5 : Discard AB</a:t>
              </a:r>
              <a:endParaRPr lang="en-US"/>
            </a:p>
          </p:txBody>
        </p:sp>
        <p:sp>
          <p:nvSpPr>
            <p:cNvPr id="22651" name="Rectangle 459"/>
            <p:cNvSpPr>
              <a:spLocks noChangeArrowheads="1"/>
            </p:cNvSpPr>
            <p:nvPr/>
          </p:nvSpPr>
          <p:spPr bwMode="auto">
            <a:xfrm>
              <a:off x="4000" y="2631"/>
              <a:ext cx="1102" cy="166"/>
            </a:xfrm>
            <a:prstGeom prst="rect">
              <a:avLst/>
            </a:prstGeom>
            <a:noFill/>
            <a:ln w="9525">
              <a:noFill/>
              <a:miter lim="800000"/>
              <a:headEnd/>
              <a:tailEnd/>
            </a:ln>
          </p:spPr>
          <p:txBody>
            <a:bodyPr wrap="none" lIns="0" tIns="0" rIns="0" bIns="0">
              <a:spAutoFit/>
            </a:bodyPr>
            <a:lstStyle/>
            <a:p>
              <a:r>
                <a:rPr lang="en-US" sz="1500" b="1">
                  <a:solidFill>
                    <a:srgbClr val="000000"/>
                  </a:solidFill>
                </a:rPr>
                <a:t>T5 : Discard AB</a:t>
              </a:r>
              <a:endParaRPr lang="en-US"/>
            </a:p>
          </p:txBody>
        </p:sp>
        <p:sp>
          <p:nvSpPr>
            <p:cNvPr id="22652" name="Rectangle 460"/>
            <p:cNvSpPr>
              <a:spLocks noChangeArrowheads="1"/>
            </p:cNvSpPr>
            <p:nvPr/>
          </p:nvSpPr>
          <p:spPr bwMode="auto">
            <a:xfrm>
              <a:off x="5068" y="948"/>
              <a:ext cx="190" cy="188"/>
            </a:xfrm>
            <a:prstGeom prst="rect">
              <a:avLst/>
            </a:prstGeom>
            <a:noFill/>
            <a:ln w="9525">
              <a:noFill/>
              <a:miter lim="800000"/>
              <a:headEnd/>
              <a:tailEnd/>
            </a:ln>
          </p:spPr>
          <p:txBody>
            <a:bodyPr wrap="none" lIns="0" tIns="0" rIns="0" bIns="0">
              <a:spAutoFit/>
            </a:bodyPr>
            <a:lstStyle/>
            <a:p>
              <a:r>
                <a:rPr lang="en-US" sz="1600" b="1">
                  <a:solidFill>
                    <a:srgbClr val="000000"/>
                  </a:solidFill>
                </a:rPr>
                <a:t>C</a:t>
              </a:r>
              <a:endParaRPr lang="en-US"/>
            </a:p>
          </p:txBody>
        </p:sp>
        <p:sp>
          <p:nvSpPr>
            <p:cNvPr id="22653" name="Rectangle 461"/>
            <p:cNvSpPr>
              <a:spLocks noChangeArrowheads="1"/>
            </p:cNvSpPr>
            <p:nvPr/>
          </p:nvSpPr>
          <p:spPr bwMode="auto">
            <a:xfrm>
              <a:off x="5063" y="943"/>
              <a:ext cx="190" cy="188"/>
            </a:xfrm>
            <a:prstGeom prst="rect">
              <a:avLst/>
            </a:prstGeom>
            <a:noFill/>
            <a:ln w="9525">
              <a:noFill/>
              <a:miter lim="800000"/>
              <a:headEnd/>
              <a:tailEnd/>
            </a:ln>
          </p:spPr>
          <p:txBody>
            <a:bodyPr wrap="none" lIns="0" tIns="0" rIns="0" bIns="0">
              <a:spAutoFit/>
            </a:bodyPr>
            <a:lstStyle/>
            <a:p>
              <a:r>
                <a:rPr lang="en-US" sz="1600" b="1">
                  <a:solidFill>
                    <a:srgbClr val="FC0128"/>
                  </a:solidFill>
                </a:rPr>
                <a:t>C</a:t>
              </a:r>
              <a:endParaRPr lang="en-US"/>
            </a:p>
          </p:txBody>
        </p:sp>
        <p:sp>
          <p:nvSpPr>
            <p:cNvPr id="22654" name="Rectangle 462"/>
            <p:cNvSpPr>
              <a:spLocks noChangeArrowheads="1"/>
            </p:cNvSpPr>
            <p:nvPr/>
          </p:nvSpPr>
          <p:spPr bwMode="auto">
            <a:xfrm>
              <a:off x="4586" y="1165"/>
              <a:ext cx="742" cy="188"/>
            </a:xfrm>
            <a:prstGeom prst="rect">
              <a:avLst/>
            </a:prstGeom>
            <a:noFill/>
            <a:ln w="9525">
              <a:noFill/>
              <a:miter lim="800000"/>
              <a:headEnd/>
              <a:tailEnd/>
            </a:ln>
          </p:spPr>
          <p:txBody>
            <a:bodyPr wrap="none" lIns="0" tIns="0" rIns="0" bIns="0">
              <a:spAutoFit/>
            </a:bodyPr>
            <a:lstStyle/>
            <a:p>
              <a:r>
                <a:rPr lang="en-US" sz="1600" b="1">
                  <a:solidFill>
                    <a:srgbClr val="000000"/>
                  </a:solidFill>
                </a:rPr>
                <a:t>T3 : ABC</a:t>
              </a:r>
              <a:endParaRPr lang="en-US"/>
            </a:p>
          </p:txBody>
        </p:sp>
        <p:sp>
          <p:nvSpPr>
            <p:cNvPr id="22655" name="Rectangle 463"/>
            <p:cNvSpPr>
              <a:spLocks noChangeArrowheads="1"/>
            </p:cNvSpPr>
            <p:nvPr/>
          </p:nvSpPr>
          <p:spPr bwMode="auto">
            <a:xfrm>
              <a:off x="4581" y="1160"/>
              <a:ext cx="742" cy="188"/>
            </a:xfrm>
            <a:prstGeom prst="rect">
              <a:avLst/>
            </a:prstGeom>
            <a:noFill/>
            <a:ln w="9525">
              <a:noFill/>
              <a:miter lim="800000"/>
              <a:headEnd/>
              <a:tailEnd/>
            </a:ln>
          </p:spPr>
          <p:txBody>
            <a:bodyPr wrap="none" lIns="0" tIns="0" rIns="0" bIns="0">
              <a:spAutoFit/>
            </a:bodyPr>
            <a:lstStyle/>
            <a:p>
              <a:r>
                <a:rPr lang="en-US" sz="1600" b="1">
                  <a:solidFill>
                    <a:srgbClr val="FC0128"/>
                  </a:solidFill>
                </a:rPr>
                <a:t>T3 : ABC</a:t>
              </a:r>
              <a:endParaRPr lang="en-US"/>
            </a:p>
          </p:txBody>
        </p:sp>
        <p:sp>
          <p:nvSpPr>
            <p:cNvPr id="22656" name="Freeform 464"/>
            <p:cNvSpPr>
              <a:spLocks/>
            </p:cNvSpPr>
            <p:nvPr/>
          </p:nvSpPr>
          <p:spPr bwMode="auto">
            <a:xfrm>
              <a:off x="1560" y="678"/>
              <a:ext cx="1135" cy="423"/>
            </a:xfrm>
            <a:custGeom>
              <a:avLst/>
              <a:gdLst>
                <a:gd name="T0" fmla="*/ 0 w 10166"/>
                <a:gd name="T1" fmla="*/ 0 h 4400"/>
                <a:gd name="T2" fmla="*/ 0 w 10166"/>
                <a:gd name="T3" fmla="*/ 0 h 4400"/>
                <a:gd name="T4" fmla="*/ 0 w 10166"/>
                <a:gd name="T5" fmla="*/ 0 h 4400"/>
                <a:gd name="T6" fmla="*/ 0 w 10166"/>
                <a:gd name="T7" fmla="*/ 0 h 4400"/>
                <a:gd name="T8" fmla="*/ 0 w 10166"/>
                <a:gd name="T9" fmla="*/ 0 h 4400"/>
                <a:gd name="T10" fmla="*/ 0 w 10166"/>
                <a:gd name="T11" fmla="*/ 0 h 4400"/>
                <a:gd name="T12" fmla="*/ 0 w 10166"/>
                <a:gd name="T13" fmla="*/ 0 h 4400"/>
                <a:gd name="T14" fmla="*/ 0 w 10166"/>
                <a:gd name="T15" fmla="*/ 0 h 4400"/>
                <a:gd name="T16" fmla="*/ 0 60000 65536"/>
                <a:gd name="T17" fmla="*/ 0 60000 65536"/>
                <a:gd name="T18" fmla="*/ 0 60000 65536"/>
                <a:gd name="T19" fmla="*/ 0 60000 65536"/>
                <a:gd name="T20" fmla="*/ 0 60000 65536"/>
                <a:gd name="T21" fmla="*/ 0 60000 65536"/>
                <a:gd name="T22" fmla="*/ 0 60000 65536"/>
                <a:gd name="T23" fmla="*/ 0 60000 65536"/>
                <a:gd name="T24" fmla="*/ 0 w 10166"/>
                <a:gd name="T25" fmla="*/ 0 h 4400"/>
                <a:gd name="T26" fmla="*/ 10166 w 10166"/>
                <a:gd name="T27" fmla="*/ 4400 h 44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66" h="4400">
                  <a:moveTo>
                    <a:pt x="960" y="3390"/>
                  </a:moveTo>
                  <a:cubicBezTo>
                    <a:pt x="442" y="3035"/>
                    <a:pt x="166" y="2622"/>
                    <a:pt x="166" y="2200"/>
                  </a:cubicBezTo>
                  <a:cubicBezTo>
                    <a:pt x="166" y="985"/>
                    <a:pt x="2405" y="0"/>
                    <a:pt x="5166" y="0"/>
                  </a:cubicBezTo>
                  <a:cubicBezTo>
                    <a:pt x="7928" y="0"/>
                    <a:pt x="10166" y="985"/>
                    <a:pt x="10166" y="2200"/>
                  </a:cubicBezTo>
                  <a:cubicBezTo>
                    <a:pt x="10166" y="3415"/>
                    <a:pt x="7928" y="4400"/>
                    <a:pt x="5166" y="4400"/>
                  </a:cubicBezTo>
                  <a:cubicBezTo>
                    <a:pt x="4132" y="4400"/>
                    <a:pt x="3124" y="4259"/>
                    <a:pt x="2279" y="3997"/>
                  </a:cubicBezTo>
                  <a:lnTo>
                    <a:pt x="0" y="4375"/>
                  </a:lnTo>
                  <a:lnTo>
                    <a:pt x="960" y="3390"/>
                  </a:lnTo>
                  <a:close/>
                </a:path>
              </a:pathLst>
            </a:custGeom>
            <a:noFill/>
            <a:ln w="15" cap="rnd">
              <a:solidFill>
                <a:srgbClr val="000000"/>
              </a:solidFill>
              <a:miter lim="800000"/>
              <a:headEnd/>
              <a:tailEnd/>
            </a:ln>
          </p:spPr>
          <p:txBody>
            <a:bodyPr/>
            <a:lstStyle/>
            <a:p>
              <a:endParaRPr lang="en-US"/>
            </a:p>
          </p:txBody>
        </p:sp>
        <p:sp>
          <p:nvSpPr>
            <p:cNvPr id="22657" name="Rectangle 465"/>
            <p:cNvSpPr>
              <a:spLocks noChangeArrowheads="1"/>
            </p:cNvSpPr>
            <p:nvPr/>
          </p:nvSpPr>
          <p:spPr bwMode="auto">
            <a:xfrm>
              <a:off x="2064" y="771"/>
              <a:ext cx="268" cy="166"/>
            </a:xfrm>
            <a:prstGeom prst="rect">
              <a:avLst/>
            </a:prstGeom>
            <a:noFill/>
            <a:ln w="9525">
              <a:noFill/>
              <a:miter lim="800000"/>
              <a:headEnd/>
              <a:tailEnd/>
            </a:ln>
          </p:spPr>
          <p:txBody>
            <a:bodyPr wrap="none" lIns="0" tIns="0" rIns="0" bIns="0">
              <a:spAutoFit/>
            </a:bodyPr>
            <a:lstStyle/>
            <a:p>
              <a:r>
                <a:rPr lang="en-US" sz="1500" b="1">
                  <a:solidFill>
                    <a:srgbClr val="FFFFFF"/>
                  </a:solidFill>
                </a:rPr>
                <a:t>T1 </a:t>
              </a:r>
              <a:endParaRPr lang="en-US"/>
            </a:p>
          </p:txBody>
        </p:sp>
        <p:sp>
          <p:nvSpPr>
            <p:cNvPr id="22658" name="Rectangle 466"/>
            <p:cNvSpPr>
              <a:spLocks noChangeArrowheads="1"/>
            </p:cNvSpPr>
            <p:nvPr/>
          </p:nvSpPr>
          <p:spPr bwMode="auto">
            <a:xfrm>
              <a:off x="2059" y="767"/>
              <a:ext cx="268" cy="166"/>
            </a:xfrm>
            <a:prstGeom prst="rect">
              <a:avLst/>
            </a:prstGeom>
            <a:noFill/>
            <a:ln w="9525">
              <a:noFill/>
              <a:miter lim="800000"/>
              <a:headEnd/>
              <a:tailEnd/>
            </a:ln>
          </p:spPr>
          <p:txBody>
            <a:bodyPr wrap="none" lIns="0" tIns="0" rIns="0" bIns="0">
              <a:spAutoFit/>
            </a:bodyPr>
            <a:lstStyle/>
            <a:p>
              <a:r>
                <a:rPr lang="en-US" sz="1500" b="1">
                  <a:solidFill>
                    <a:srgbClr val="000000"/>
                  </a:solidFill>
                </a:rPr>
                <a:t>T1 </a:t>
              </a:r>
              <a:endParaRPr lang="en-US"/>
            </a:p>
          </p:txBody>
        </p:sp>
        <p:sp>
          <p:nvSpPr>
            <p:cNvPr id="22659" name="Rectangle 467"/>
            <p:cNvSpPr>
              <a:spLocks noChangeArrowheads="1"/>
            </p:cNvSpPr>
            <p:nvPr/>
          </p:nvSpPr>
          <p:spPr bwMode="auto">
            <a:xfrm>
              <a:off x="1856" y="910"/>
              <a:ext cx="662" cy="166"/>
            </a:xfrm>
            <a:prstGeom prst="rect">
              <a:avLst/>
            </a:prstGeom>
            <a:noFill/>
            <a:ln w="9525">
              <a:noFill/>
              <a:miter lim="800000"/>
              <a:headEnd/>
              <a:tailEnd/>
            </a:ln>
          </p:spPr>
          <p:txBody>
            <a:bodyPr wrap="none" lIns="0" tIns="0" rIns="0" bIns="0">
              <a:spAutoFit/>
            </a:bodyPr>
            <a:lstStyle/>
            <a:p>
              <a:r>
                <a:rPr lang="en-US" sz="1500" b="1">
                  <a:solidFill>
                    <a:srgbClr val="FFFFFF"/>
                  </a:solidFill>
                </a:rPr>
                <a:t>Commits</a:t>
              </a:r>
              <a:endParaRPr lang="en-US"/>
            </a:p>
          </p:txBody>
        </p:sp>
        <p:sp>
          <p:nvSpPr>
            <p:cNvPr id="22660" name="Rectangle 468"/>
            <p:cNvSpPr>
              <a:spLocks noChangeArrowheads="1"/>
            </p:cNvSpPr>
            <p:nvPr/>
          </p:nvSpPr>
          <p:spPr bwMode="auto">
            <a:xfrm>
              <a:off x="1851" y="905"/>
              <a:ext cx="662" cy="166"/>
            </a:xfrm>
            <a:prstGeom prst="rect">
              <a:avLst/>
            </a:prstGeom>
            <a:noFill/>
            <a:ln w="9525">
              <a:noFill/>
              <a:miter lim="800000"/>
              <a:headEnd/>
              <a:tailEnd/>
            </a:ln>
          </p:spPr>
          <p:txBody>
            <a:bodyPr wrap="none" lIns="0" tIns="0" rIns="0" bIns="0">
              <a:spAutoFit/>
            </a:bodyPr>
            <a:lstStyle/>
            <a:p>
              <a:r>
                <a:rPr lang="en-US" sz="1500" b="1">
                  <a:solidFill>
                    <a:srgbClr val="000000"/>
                  </a:solidFill>
                </a:rPr>
                <a:t>Commits</a:t>
              </a:r>
              <a:endParaRPr lang="en-US"/>
            </a:p>
          </p:txBody>
        </p:sp>
        <p:grpSp>
          <p:nvGrpSpPr>
            <p:cNvPr id="22661" name="Group 609"/>
            <p:cNvGrpSpPr>
              <a:grpSpLocks/>
            </p:cNvGrpSpPr>
            <p:nvPr/>
          </p:nvGrpSpPr>
          <p:grpSpPr bwMode="auto">
            <a:xfrm>
              <a:off x="467" y="870"/>
              <a:ext cx="2758" cy="2427"/>
              <a:chOff x="467" y="870"/>
              <a:chExt cx="2758" cy="2427"/>
            </a:xfrm>
          </p:grpSpPr>
          <p:grpSp>
            <p:nvGrpSpPr>
              <p:cNvPr id="23177" name="Group 551"/>
              <p:cNvGrpSpPr>
                <a:grpSpLocks/>
              </p:cNvGrpSpPr>
              <p:nvPr/>
            </p:nvGrpSpPr>
            <p:grpSpPr bwMode="auto">
              <a:xfrm>
                <a:off x="2794" y="1001"/>
                <a:ext cx="196" cy="2296"/>
                <a:chOff x="2794" y="1001"/>
                <a:chExt cx="196" cy="2296"/>
              </a:xfrm>
            </p:grpSpPr>
            <p:sp>
              <p:nvSpPr>
                <p:cNvPr id="23235" name="Line 469"/>
                <p:cNvSpPr>
                  <a:spLocks noChangeShapeType="1"/>
                </p:cNvSpPr>
                <p:nvPr/>
              </p:nvSpPr>
              <p:spPr bwMode="auto">
                <a:xfrm>
                  <a:off x="2871" y="1001"/>
                  <a:ext cx="1" cy="2296"/>
                </a:xfrm>
                <a:prstGeom prst="line">
                  <a:avLst/>
                </a:prstGeom>
                <a:noFill/>
                <a:ln w="45">
                  <a:solidFill>
                    <a:srgbClr val="FC0128"/>
                  </a:solidFill>
                  <a:round/>
                  <a:headEnd/>
                  <a:tailEnd/>
                </a:ln>
              </p:spPr>
              <p:txBody>
                <a:bodyPr/>
                <a:lstStyle/>
                <a:p>
                  <a:endParaRPr lang="en-US"/>
                </a:p>
              </p:txBody>
            </p:sp>
            <p:grpSp>
              <p:nvGrpSpPr>
                <p:cNvPr id="23236" name="Group 550"/>
                <p:cNvGrpSpPr>
                  <a:grpSpLocks/>
                </p:cNvGrpSpPr>
                <p:nvPr/>
              </p:nvGrpSpPr>
              <p:grpSpPr bwMode="auto">
                <a:xfrm>
                  <a:off x="2794" y="1694"/>
                  <a:ext cx="196" cy="506"/>
                  <a:chOff x="2794" y="1694"/>
                  <a:chExt cx="196" cy="506"/>
                </a:xfrm>
              </p:grpSpPr>
              <p:sp>
                <p:nvSpPr>
                  <p:cNvPr id="23237" name="Freeform 470"/>
                  <p:cNvSpPr>
                    <a:spLocks/>
                  </p:cNvSpPr>
                  <p:nvPr/>
                </p:nvSpPr>
                <p:spPr bwMode="auto">
                  <a:xfrm>
                    <a:off x="2796" y="1771"/>
                    <a:ext cx="89" cy="40"/>
                  </a:xfrm>
                  <a:custGeom>
                    <a:avLst/>
                    <a:gdLst>
                      <a:gd name="T0" fmla="*/ 0 w 411"/>
                      <a:gd name="T1" fmla="*/ 0 h 159"/>
                      <a:gd name="T2" fmla="*/ 0 w 411"/>
                      <a:gd name="T3" fmla="*/ 0 h 159"/>
                      <a:gd name="T4" fmla="*/ 0 w 411"/>
                      <a:gd name="T5" fmla="*/ 0 h 159"/>
                      <a:gd name="T6" fmla="*/ 0 w 411"/>
                      <a:gd name="T7" fmla="*/ 0 h 159"/>
                      <a:gd name="T8" fmla="*/ 0 w 411"/>
                      <a:gd name="T9" fmla="*/ 0 h 159"/>
                      <a:gd name="T10" fmla="*/ 0 60000 65536"/>
                      <a:gd name="T11" fmla="*/ 0 60000 65536"/>
                      <a:gd name="T12" fmla="*/ 0 60000 65536"/>
                      <a:gd name="T13" fmla="*/ 0 60000 65536"/>
                      <a:gd name="T14" fmla="*/ 0 60000 65536"/>
                      <a:gd name="T15" fmla="*/ 0 w 411"/>
                      <a:gd name="T16" fmla="*/ 0 h 159"/>
                      <a:gd name="T17" fmla="*/ 411 w 411"/>
                      <a:gd name="T18" fmla="*/ 159 h 159"/>
                    </a:gdLst>
                    <a:ahLst/>
                    <a:cxnLst>
                      <a:cxn ang="T10">
                        <a:pos x="T0" y="T1"/>
                      </a:cxn>
                      <a:cxn ang="T11">
                        <a:pos x="T2" y="T3"/>
                      </a:cxn>
                      <a:cxn ang="T12">
                        <a:pos x="T4" y="T5"/>
                      </a:cxn>
                      <a:cxn ang="T13">
                        <a:pos x="T6" y="T7"/>
                      </a:cxn>
                      <a:cxn ang="T14">
                        <a:pos x="T8" y="T9"/>
                      </a:cxn>
                    </a:cxnLst>
                    <a:rect l="T15" t="T16" r="T17" b="T18"/>
                    <a:pathLst>
                      <a:path w="411" h="159">
                        <a:moveTo>
                          <a:pt x="411" y="1"/>
                        </a:moveTo>
                        <a:cubicBezTo>
                          <a:pt x="268" y="11"/>
                          <a:pt x="86" y="79"/>
                          <a:pt x="5" y="154"/>
                        </a:cubicBezTo>
                        <a:cubicBezTo>
                          <a:pt x="3" y="156"/>
                          <a:pt x="1" y="157"/>
                          <a:pt x="0" y="159"/>
                        </a:cubicBezTo>
                        <a:cubicBezTo>
                          <a:pt x="36" y="100"/>
                          <a:pt x="175" y="32"/>
                          <a:pt x="309" y="9"/>
                        </a:cubicBezTo>
                        <a:cubicBezTo>
                          <a:pt x="347" y="2"/>
                          <a:pt x="382" y="0"/>
                          <a:pt x="411" y="1"/>
                        </a:cubicBezTo>
                      </a:path>
                    </a:pathLst>
                  </a:custGeom>
                  <a:solidFill>
                    <a:srgbClr val="000000"/>
                  </a:solidFill>
                  <a:ln w="0">
                    <a:solidFill>
                      <a:srgbClr val="000000"/>
                    </a:solidFill>
                    <a:round/>
                    <a:headEnd/>
                    <a:tailEnd/>
                  </a:ln>
                </p:spPr>
                <p:txBody>
                  <a:bodyPr/>
                  <a:lstStyle/>
                  <a:p>
                    <a:endParaRPr lang="en-US"/>
                  </a:p>
                </p:txBody>
              </p:sp>
              <p:pic>
                <p:nvPicPr>
                  <p:cNvPr id="23238" name="Picture 471"/>
                  <p:cNvPicPr>
                    <a:picLocks noChangeAspect="1" noChangeArrowheads="1"/>
                  </p:cNvPicPr>
                  <p:nvPr/>
                </p:nvPicPr>
                <p:blipFill>
                  <a:blip r:embed="rId3" cstate="print"/>
                  <a:srcRect/>
                  <a:stretch>
                    <a:fillRect/>
                  </a:stretch>
                </p:blipFill>
                <p:spPr bwMode="auto">
                  <a:xfrm>
                    <a:off x="2797" y="1694"/>
                    <a:ext cx="72" cy="82"/>
                  </a:xfrm>
                  <a:prstGeom prst="rect">
                    <a:avLst/>
                  </a:prstGeom>
                  <a:noFill/>
                  <a:ln w="9525">
                    <a:noFill/>
                    <a:miter lim="800000"/>
                    <a:headEnd/>
                    <a:tailEnd/>
                  </a:ln>
                </p:spPr>
              </p:pic>
              <p:pic>
                <p:nvPicPr>
                  <p:cNvPr id="23239" name="Picture 472"/>
                  <p:cNvPicPr>
                    <a:picLocks noChangeAspect="1" noChangeArrowheads="1"/>
                  </p:cNvPicPr>
                  <p:nvPr/>
                </p:nvPicPr>
                <p:blipFill>
                  <a:blip r:embed="rId4" cstate="print"/>
                  <a:srcRect/>
                  <a:stretch>
                    <a:fillRect/>
                  </a:stretch>
                </p:blipFill>
                <p:spPr bwMode="auto">
                  <a:xfrm>
                    <a:off x="2797" y="1694"/>
                    <a:ext cx="72" cy="82"/>
                  </a:xfrm>
                  <a:prstGeom prst="rect">
                    <a:avLst/>
                  </a:prstGeom>
                  <a:noFill/>
                  <a:ln w="9525">
                    <a:noFill/>
                    <a:miter lim="800000"/>
                    <a:headEnd/>
                    <a:tailEnd/>
                  </a:ln>
                </p:spPr>
              </p:pic>
              <p:sp>
                <p:nvSpPr>
                  <p:cNvPr id="23240" name="Rectangle 473"/>
                  <p:cNvSpPr>
                    <a:spLocks noChangeArrowheads="1"/>
                  </p:cNvSpPr>
                  <p:nvPr/>
                </p:nvSpPr>
                <p:spPr bwMode="auto">
                  <a:xfrm>
                    <a:off x="2797" y="1776"/>
                    <a:ext cx="3" cy="398"/>
                  </a:xfrm>
                  <a:prstGeom prst="rect">
                    <a:avLst/>
                  </a:prstGeom>
                  <a:solidFill>
                    <a:srgbClr val="CA0500"/>
                  </a:solidFill>
                  <a:ln w="9525">
                    <a:noFill/>
                    <a:miter lim="800000"/>
                    <a:headEnd/>
                    <a:tailEnd/>
                  </a:ln>
                </p:spPr>
                <p:txBody>
                  <a:bodyPr/>
                  <a:lstStyle/>
                  <a:p>
                    <a:endParaRPr lang="en-US"/>
                  </a:p>
                </p:txBody>
              </p:sp>
              <p:sp>
                <p:nvSpPr>
                  <p:cNvPr id="23241" name="Rectangle 474"/>
                  <p:cNvSpPr>
                    <a:spLocks noChangeArrowheads="1"/>
                  </p:cNvSpPr>
                  <p:nvPr/>
                </p:nvSpPr>
                <p:spPr bwMode="auto">
                  <a:xfrm>
                    <a:off x="2800" y="1776"/>
                    <a:ext cx="3" cy="398"/>
                  </a:xfrm>
                  <a:prstGeom prst="rect">
                    <a:avLst/>
                  </a:prstGeom>
                  <a:solidFill>
                    <a:srgbClr val="FECE00"/>
                  </a:solidFill>
                  <a:ln w="9525">
                    <a:noFill/>
                    <a:miter lim="800000"/>
                    <a:headEnd/>
                    <a:tailEnd/>
                  </a:ln>
                </p:spPr>
                <p:txBody>
                  <a:bodyPr/>
                  <a:lstStyle/>
                  <a:p>
                    <a:endParaRPr lang="en-US"/>
                  </a:p>
                </p:txBody>
              </p:sp>
              <p:sp>
                <p:nvSpPr>
                  <p:cNvPr id="23242" name="Rectangle 475"/>
                  <p:cNvSpPr>
                    <a:spLocks noChangeArrowheads="1"/>
                  </p:cNvSpPr>
                  <p:nvPr/>
                </p:nvSpPr>
                <p:spPr bwMode="auto">
                  <a:xfrm>
                    <a:off x="2803" y="1776"/>
                    <a:ext cx="4" cy="398"/>
                  </a:xfrm>
                  <a:prstGeom prst="rect">
                    <a:avLst/>
                  </a:prstGeom>
                  <a:solidFill>
                    <a:srgbClr val="FDCA00"/>
                  </a:solidFill>
                  <a:ln w="9525">
                    <a:noFill/>
                    <a:miter lim="800000"/>
                    <a:headEnd/>
                    <a:tailEnd/>
                  </a:ln>
                </p:spPr>
                <p:txBody>
                  <a:bodyPr/>
                  <a:lstStyle/>
                  <a:p>
                    <a:endParaRPr lang="en-US"/>
                  </a:p>
                </p:txBody>
              </p:sp>
              <p:sp>
                <p:nvSpPr>
                  <p:cNvPr id="23243" name="Rectangle 476"/>
                  <p:cNvSpPr>
                    <a:spLocks noChangeArrowheads="1"/>
                  </p:cNvSpPr>
                  <p:nvPr/>
                </p:nvSpPr>
                <p:spPr bwMode="auto">
                  <a:xfrm>
                    <a:off x="2807" y="1776"/>
                    <a:ext cx="3" cy="398"/>
                  </a:xfrm>
                  <a:prstGeom prst="rect">
                    <a:avLst/>
                  </a:prstGeom>
                  <a:solidFill>
                    <a:srgbClr val="FCC500"/>
                  </a:solidFill>
                  <a:ln w="9525">
                    <a:noFill/>
                    <a:miter lim="800000"/>
                    <a:headEnd/>
                    <a:tailEnd/>
                  </a:ln>
                </p:spPr>
                <p:txBody>
                  <a:bodyPr/>
                  <a:lstStyle/>
                  <a:p>
                    <a:endParaRPr lang="en-US"/>
                  </a:p>
                </p:txBody>
              </p:sp>
              <p:sp>
                <p:nvSpPr>
                  <p:cNvPr id="23244" name="Rectangle 477"/>
                  <p:cNvSpPr>
                    <a:spLocks noChangeArrowheads="1"/>
                  </p:cNvSpPr>
                  <p:nvPr/>
                </p:nvSpPr>
                <p:spPr bwMode="auto">
                  <a:xfrm>
                    <a:off x="2810" y="1776"/>
                    <a:ext cx="4" cy="398"/>
                  </a:xfrm>
                  <a:prstGeom prst="rect">
                    <a:avLst/>
                  </a:prstGeom>
                  <a:solidFill>
                    <a:srgbClr val="FBC100"/>
                  </a:solidFill>
                  <a:ln w="9525">
                    <a:noFill/>
                    <a:miter lim="800000"/>
                    <a:headEnd/>
                    <a:tailEnd/>
                  </a:ln>
                </p:spPr>
                <p:txBody>
                  <a:bodyPr/>
                  <a:lstStyle/>
                  <a:p>
                    <a:endParaRPr lang="en-US"/>
                  </a:p>
                </p:txBody>
              </p:sp>
              <p:sp>
                <p:nvSpPr>
                  <p:cNvPr id="23245" name="Rectangle 478"/>
                  <p:cNvSpPr>
                    <a:spLocks noChangeArrowheads="1"/>
                  </p:cNvSpPr>
                  <p:nvPr/>
                </p:nvSpPr>
                <p:spPr bwMode="auto">
                  <a:xfrm>
                    <a:off x="2814" y="1776"/>
                    <a:ext cx="3" cy="398"/>
                  </a:xfrm>
                  <a:prstGeom prst="rect">
                    <a:avLst/>
                  </a:prstGeom>
                  <a:solidFill>
                    <a:srgbClr val="FABD00"/>
                  </a:solidFill>
                  <a:ln w="9525">
                    <a:noFill/>
                    <a:miter lim="800000"/>
                    <a:headEnd/>
                    <a:tailEnd/>
                  </a:ln>
                </p:spPr>
                <p:txBody>
                  <a:bodyPr/>
                  <a:lstStyle/>
                  <a:p>
                    <a:endParaRPr lang="en-US"/>
                  </a:p>
                </p:txBody>
              </p:sp>
              <p:sp>
                <p:nvSpPr>
                  <p:cNvPr id="23246" name="Rectangle 479"/>
                  <p:cNvSpPr>
                    <a:spLocks noChangeArrowheads="1"/>
                  </p:cNvSpPr>
                  <p:nvPr/>
                </p:nvSpPr>
                <p:spPr bwMode="auto">
                  <a:xfrm>
                    <a:off x="2817" y="1776"/>
                    <a:ext cx="4" cy="398"/>
                  </a:xfrm>
                  <a:prstGeom prst="rect">
                    <a:avLst/>
                  </a:prstGeom>
                  <a:solidFill>
                    <a:srgbClr val="F8B900"/>
                  </a:solidFill>
                  <a:ln w="9525">
                    <a:noFill/>
                    <a:miter lim="800000"/>
                    <a:headEnd/>
                    <a:tailEnd/>
                  </a:ln>
                </p:spPr>
                <p:txBody>
                  <a:bodyPr/>
                  <a:lstStyle/>
                  <a:p>
                    <a:endParaRPr lang="en-US"/>
                  </a:p>
                </p:txBody>
              </p:sp>
              <p:sp>
                <p:nvSpPr>
                  <p:cNvPr id="23247" name="Rectangle 480"/>
                  <p:cNvSpPr>
                    <a:spLocks noChangeArrowheads="1"/>
                  </p:cNvSpPr>
                  <p:nvPr/>
                </p:nvSpPr>
                <p:spPr bwMode="auto">
                  <a:xfrm>
                    <a:off x="2821" y="1776"/>
                    <a:ext cx="3" cy="398"/>
                  </a:xfrm>
                  <a:prstGeom prst="rect">
                    <a:avLst/>
                  </a:prstGeom>
                  <a:solidFill>
                    <a:srgbClr val="F7B500"/>
                  </a:solidFill>
                  <a:ln w="9525">
                    <a:noFill/>
                    <a:miter lim="800000"/>
                    <a:headEnd/>
                    <a:tailEnd/>
                  </a:ln>
                </p:spPr>
                <p:txBody>
                  <a:bodyPr/>
                  <a:lstStyle/>
                  <a:p>
                    <a:endParaRPr lang="en-US"/>
                  </a:p>
                </p:txBody>
              </p:sp>
              <p:sp>
                <p:nvSpPr>
                  <p:cNvPr id="23248" name="Rectangle 481"/>
                  <p:cNvSpPr>
                    <a:spLocks noChangeArrowheads="1"/>
                  </p:cNvSpPr>
                  <p:nvPr/>
                </p:nvSpPr>
                <p:spPr bwMode="auto">
                  <a:xfrm>
                    <a:off x="2824" y="1776"/>
                    <a:ext cx="4" cy="398"/>
                  </a:xfrm>
                  <a:prstGeom prst="rect">
                    <a:avLst/>
                  </a:prstGeom>
                  <a:solidFill>
                    <a:srgbClr val="F6B100"/>
                  </a:solidFill>
                  <a:ln w="9525">
                    <a:noFill/>
                    <a:miter lim="800000"/>
                    <a:headEnd/>
                    <a:tailEnd/>
                  </a:ln>
                </p:spPr>
                <p:txBody>
                  <a:bodyPr/>
                  <a:lstStyle/>
                  <a:p>
                    <a:endParaRPr lang="en-US"/>
                  </a:p>
                </p:txBody>
              </p:sp>
              <p:sp>
                <p:nvSpPr>
                  <p:cNvPr id="23249" name="Rectangle 482"/>
                  <p:cNvSpPr>
                    <a:spLocks noChangeArrowheads="1"/>
                  </p:cNvSpPr>
                  <p:nvPr/>
                </p:nvSpPr>
                <p:spPr bwMode="auto">
                  <a:xfrm>
                    <a:off x="2828" y="1776"/>
                    <a:ext cx="3" cy="398"/>
                  </a:xfrm>
                  <a:prstGeom prst="rect">
                    <a:avLst/>
                  </a:prstGeom>
                  <a:solidFill>
                    <a:srgbClr val="F5AD00"/>
                  </a:solidFill>
                  <a:ln w="9525">
                    <a:noFill/>
                    <a:miter lim="800000"/>
                    <a:headEnd/>
                    <a:tailEnd/>
                  </a:ln>
                </p:spPr>
                <p:txBody>
                  <a:bodyPr/>
                  <a:lstStyle/>
                  <a:p>
                    <a:endParaRPr lang="en-US"/>
                  </a:p>
                </p:txBody>
              </p:sp>
              <p:sp>
                <p:nvSpPr>
                  <p:cNvPr id="23250" name="Rectangle 483"/>
                  <p:cNvSpPr>
                    <a:spLocks noChangeArrowheads="1"/>
                  </p:cNvSpPr>
                  <p:nvPr/>
                </p:nvSpPr>
                <p:spPr bwMode="auto">
                  <a:xfrm>
                    <a:off x="2831" y="1776"/>
                    <a:ext cx="4" cy="398"/>
                  </a:xfrm>
                  <a:prstGeom prst="rect">
                    <a:avLst/>
                  </a:prstGeom>
                  <a:solidFill>
                    <a:srgbClr val="F4A900"/>
                  </a:solidFill>
                  <a:ln w="9525">
                    <a:noFill/>
                    <a:miter lim="800000"/>
                    <a:headEnd/>
                    <a:tailEnd/>
                  </a:ln>
                </p:spPr>
                <p:txBody>
                  <a:bodyPr/>
                  <a:lstStyle/>
                  <a:p>
                    <a:endParaRPr lang="en-US"/>
                  </a:p>
                </p:txBody>
              </p:sp>
              <p:sp>
                <p:nvSpPr>
                  <p:cNvPr id="23251" name="Rectangle 484"/>
                  <p:cNvSpPr>
                    <a:spLocks noChangeArrowheads="1"/>
                  </p:cNvSpPr>
                  <p:nvPr/>
                </p:nvSpPr>
                <p:spPr bwMode="auto">
                  <a:xfrm>
                    <a:off x="2835" y="1776"/>
                    <a:ext cx="3" cy="398"/>
                  </a:xfrm>
                  <a:prstGeom prst="rect">
                    <a:avLst/>
                  </a:prstGeom>
                  <a:solidFill>
                    <a:srgbClr val="F3A400"/>
                  </a:solidFill>
                  <a:ln w="9525">
                    <a:noFill/>
                    <a:miter lim="800000"/>
                    <a:headEnd/>
                    <a:tailEnd/>
                  </a:ln>
                </p:spPr>
                <p:txBody>
                  <a:bodyPr/>
                  <a:lstStyle/>
                  <a:p>
                    <a:endParaRPr lang="en-US"/>
                  </a:p>
                </p:txBody>
              </p:sp>
              <p:sp>
                <p:nvSpPr>
                  <p:cNvPr id="23252" name="Rectangle 485"/>
                  <p:cNvSpPr>
                    <a:spLocks noChangeArrowheads="1"/>
                  </p:cNvSpPr>
                  <p:nvPr/>
                </p:nvSpPr>
                <p:spPr bwMode="auto">
                  <a:xfrm>
                    <a:off x="2838" y="1776"/>
                    <a:ext cx="3" cy="398"/>
                  </a:xfrm>
                  <a:prstGeom prst="rect">
                    <a:avLst/>
                  </a:prstGeom>
                  <a:solidFill>
                    <a:srgbClr val="F2A000"/>
                  </a:solidFill>
                  <a:ln w="9525">
                    <a:noFill/>
                    <a:miter lim="800000"/>
                    <a:headEnd/>
                    <a:tailEnd/>
                  </a:ln>
                </p:spPr>
                <p:txBody>
                  <a:bodyPr/>
                  <a:lstStyle/>
                  <a:p>
                    <a:endParaRPr lang="en-US"/>
                  </a:p>
                </p:txBody>
              </p:sp>
              <p:sp>
                <p:nvSpPr>
                  <p:cNvPr id="23253" name="Rectangle 486"/>
                  <p:cNvSpPr>
                    <a:spLocks noChangeArrowheads="1"/>
                  </p:cNvSpPr>
                  <p:nvPr/>
                </p:nvSpPr>
                <p:spPr bwMode="auto">
                  <a:xfrm>
                    <a:off x="2841" y="1776"/>
                    <a:ext cx="4" cy="398"/>
                  </a:xfrm>
                  <a:prstGeom prst="rect">
                    <a:avLst/>
                  </a:prstGeom>
                  <a:solidFill>
                    <a:srgbClr val="F19C00"/>
                  </a:solidFill>
                  <a:ln w="9525">
                    <a:noFill/>
                    <a:miter lim="800000"/>
                    <a:headEnd/>
                    <a:tailEnd/>
                  </a:ln>
                </p:spPr>
                <p:txBody>
                  <a:bodyPr/>
                  <a:lstStyle/>
                  <a:p>
                    <a:endParaRPr lang="en-US"/>
                  </a:p>
                </p:txBody>
              </p:sp>
              <p:sp>
                <p:nvSpPr>
                  <p:cNvPr id="23254" name="Rectangle 487"/>
                  <p:cNvSpPr>
                    <a:spLocks noChangeArrowheads="1"/>
                  </p:cNvSpPr>
                  <p:nvPr/>
                </p:nvSpPr>
                <p:spPr bwMode="auto">
                  <a:xfrm>
                    <a:off x="2845" y="1776"/>
                    <a:ext cx="3" cy="398"/>
                  </a:xfrm>
                  <a:prstGeom prst="rect">
                    <a:avLst/>
                  </a:prstGeom>
                  <a:solidFill>
                    <a:srgbClr val="F09800"/>
                  </a:solidFill>
                  <a:ln w="9525">
                    <a:noFill/>
                    <a:miter lim="800000"/>
                    <a:headEnd/>
                    <a:tailEnd/>
                  </a:ln>
                </p:spPr>
                <p:txBody>
                  <a:bodyPr/>
                  <a:lstStyle/>
                  <a:p>
                    <a:endParaRPr lang="en-US"/>
                  </a:p>
                </p:txBody>
              </p:sp>
              <p:sp>
                <p:nvSpPr>
                  <p:cNvPr id="23255" name="Rectangle 488"/>
                  <p:cNvSpPr>
                    <a:spLocks noChangeArrowheads="1"/>
                  </p:cNvSpPr>
                  <p:nvPr/>
                </p:nvSpPr>
                <p:spPr bwMode="auto">
                  <a:xfrm>
                    <a:off x="2848" y="1776"/>
                    <a:ext cx="4" cy="398"/>
                  </a:xfrm>
                  <a:prstGeom prst="rect">
                    <a:avLst/>
                  </a:prstGeom>
                  <a:solidFill>
                    <a:srgbClr val="EE9300"/>
                  </a:solidFill>
                  <a:ln w="9525">
                    <a:noFill/>
                    <a:miter lim="800000"/>
                    <a:headEnd/>
                    <a:tailEnd/>
                  </a:ln>
                </p:spPr>
                <p:txBody>
                  <a:bodyPr/>
                  <a:lstStyle/>
                  <a:p>
                    <a:endParaRPr lang="en-US"/>
                  </a:p>
                </p:txBody>
              </p:sp>
              <p:sp>
                <p:nvSpPr>
                  <p:cNvPr id="23256" name="Rectangle 489"/>
                  <p:cNvSpPr>
                    <a:spLocks noChangeArrowheads="1"/>
                  </p:cNvSpPr>
                  <p:nvPr/>
                </p:nvSpPr>
                <p:spPr bwMode="auto">
                  <a:xfrm>
                    <a:off x="2852" y="1776"/>
                    <a:ext cx="3" cy="398"/>
                  </a:xfrm>
                  <a:prstGeom prst="rect">
                    <a:avLst/>
                  </a:prstGeom>
                  <a:solidFill>
                    <a:srgbClr val="ED8F00"/>
                  </a:solidFill>
                  <a:ln w="9525">
                    <a:noFill/>
                    <a:miter lim="800000"/>
                    <a:headEnd/>
                    <a:tailEnd/>
                  </a:ln>
                </p:spPr>
                <p:txBody>
                  <a:bodyPr/>
                  <a:lstStyle/>
                  <a:p>
                    <a:endParaRPr lang="en-US"/>
                  </a:p>
                </p:txBody>
              </p:sp>
              <p:sp>
                <p:nvSpPr>
                  <p:cNvPr id="23257" name="Rectangle 490"/>
                  <p:cNvSpPr>
                    <a:spLocks noChangeArrowheads="1"/>
                  </p:cNvSpPr>
                  <p:nvPr/>
                </p:nvSpPr>
                <p:spPr bwMode="auto">
                  <a:xfrm>
                    <a:off x="2855" y="1776"/>
                    <a:ext cx="4" cy="398"/>
                  </a:xfrm>
                  <a:prstGeom prst="rect">
                    <a:avLst/>
                  </a:prstGeom>
                  <a:solidFill>
                    <a:srgbClr val="EC8B00"/>
                  </a:solidFill>
                  <a:ln w="9525">
                    <a:noFill/>
                    <a:miter lim="800000"/>
                    <a:headEnd/>
                    <a:tailEnd/>
                  </a:ln>
                </p:spPr>
                <p:txBody>
                  <a:bodyPr/>
                  <a:lstStyle/>
                  <a:p>
                    <a:endParaRPr lang="en-US"/>
                  </a:p>
                </p:txBody>
              </p:sp>
              <p:sp>
                <p:nvSpPr>
                  <p:cNvPr id="23258" name="Rectangle 491"/>
                  <p:cNvSpPr>
                    <a:spLocks noChangeArrowheads="1"/>
                  </p:cNvSpPr>
                  <p:nvPr/>
                </p:nvSpPr>
                <p:spPr bwMode="auto">
                  <a:xfrm>
                    <a:off x="2859" y="1776"/>
                    <a:ext cx="3" cy="398"/>
                  </a:xfrm>
                  <a:prstGeom prst="rect">
                    <a:avLst/>
                  </a:prstGeom>
                  <a:solidFill>
                    <a:srgbClr val="EB8700"/>
                  </a:solidFill>
                  <a:ln w="9525">
                    <a:noFill/>
                    <a:miter lim="800000"/>
                    <a:headEnd/>
                    <a:tailEnd/>
                  </a:ln>
                </p:spPr>
                <p:txBody>
                  <a:bodyPr/>
                  <a:lstStyle/>
                  <a:p>
                    <a:endParaRPr lang="en-US"/>
                  </a:p>
                </p:txBody>
              </p:sp>
              <p:sp>
                <p:nvSpPr>
                  <p:cNvPr id="23259" name="Rectangle 492"/>
                  <p:cNvSpPr>
                    <a:spLocks noChangeArrowheads="1"/>
                  </p:cNvSpPr>
                  <p:nvPr/>
                </p:nvSpPr>
                <p:spPr bwMode="auto">
                  <a:xfrm>
                    <a:off x="2862" y="1776"/>
                    <a:ext cx="4" cy="398"/>
                  </a:xfrm>
                  <a:prstGeom prst="rect">
                    <a:avLst/>
                  </a:prstGeom>
                  <a:solidFill>
                    <a:srgbClr val="EA8300"/>
                  </a:solidFill>
                  <a:ln w="9525">
                    <a:noFill/>
                    <a:miter lim="800000"/>
                    <a:headEnd/>
                    <a:tailEnd/>
                  </a:ln>
                </p:spPr>
                <p:txBody>
                  <a:bodyPr/>
                  <a:lstStyle/>
                  <a:p>
                    <a:endParaRPr lang="en-US"/>
                  </a:p>
                </p:txBody>
              </p:sp>
              <p:sp>
                <p:nvSpPr>
                  <p:cNvPr id="23260" name="Rectangle 493"/>
                  <p:cNvSpPr>
                    <a:spLocks noChangeArrowheads="1"/>
                  </p:cNvSpPr>
                  <p:nvPr/>
                </p:nvSpPr>
                <p:spPr bwMode="auto">
                  <a:xfrm>
                    <a:off x="2866" y="1776"/>
                    <a:ext cx="3" cy="398"/>
                  </a:xfrm>
                  <a:prstGeom prst="rect">
                    <a:avLst/>
                  </a:prstGeom>
                  <a:solidFill>
                    <a:srgbClr val="E97E00"/>
                  </a:solidFill>
                  <a:ln w="9525">
                    <a:noFill/>
                    <a:miter lim="800000"/>
                    <a:headEnd/>
                    <a:tailEnd/>
                  </a:ln>
                </p:spPr>
                <p:txBody>
                  <a:bodyPr/>
                  <a:lstStyle/>
                  <a:p>
                    <a:endParaRPr lang="en-US"/>
                  </a:p>
                </p:txBody>
              </p:sp>
              <p:sp>
                <p:nvSpPr>
                  <p:cNvPr id="23261" name="Rectangle 494"/>
                  <p:cNvSpPr>
                    <a:spLocks noChangeArrowheads="1"/>
                  </p:cNvSpPr>
                  <p:nvPr/>
                </p:nvSpPr>
                <p:spPr bwMode="auto">
                  <a:xfrm>
                    <a:off x="2869" y="1776"/>
                    <a:ext cx="3" cy="398"/>
                  </a:xfrm>
                  <a:prstGeom prst="rect">
                    <a:avLst/>
                  </a:prstGeom>
                  <a:solidFill>
                    <a:srgbClr val="E87A00"/>
                  </a:solidFill>
                  <a:ln w="9525">
                    <a:noFill/>
                    <a:miter lim="800000"/>
                    <a:headEnd/>
                    <a:tailEnd/>
                  </a:ln>
                </p:spPr>
                <p:txBody>
                  <a:bodyPr/>
                  <a:lstStyle/>
                  <a:p>
                    <a:endParaRPr lang="en-US"/>
                  </a:p>
                </p:txBody>
              </p:sp>
              <p:sp>
                <p:nvSpPr>
                  <p:cNvPr id="23262" name="Rectangle 495"/>
                  <p:cNvSpPr>
                    <a:spLocks noChangeArrowheads="1"/>
                  </p:cNvSpPr>
                  <p:nvPr/>
                </p:nvSpPr>
                <p:spPr bwMode="auto">
                  <a:xfrm>
                    <a:off x="2872" y="1776"/>
                    <a:ext cx="4" cy="398"/>
                  </a:xfrm>
                  <a:prstGeom prst="rect">
                    <a:avLst/>
                  </a:prstGeom>
                  <a:solidFill>
                    <a:srgbClr val="E77600"/>
                  </a:solidFill>
                  <a:ln w="9525">
                    <a:noFill/>
                    <a:miter lim="800000"/>
                    <a:headEnd/>
                    <a:tailEnd/>
                  </a:ln>
                </p:spPr>
                <p:txBody>
                  <a:bodyPr/>
                  <a:lstStyle/>
                  <a:p>
                    <a:endParaRPr lang="en-US"/>
                  </a:p>
                </p:txBody>
              </p:sp>
              <p:sp>
                <p:nvSpPr>
                  <p:cNvPr id="23263" name="Rectangle 496"/>
                  <p:cNvSpPr>
                    <a:spLocks noChangeArrowheads="1"/>
                  </p:cNvSpPr>
                  <p:nvPr/>
                </p:nvSpPr>
                <p:spPr bwMode="auto">
                  <a:xfrm>
                    <a:off x="2876" y="1776"/>
                    <a:ext cx="3" cy="398"/>
                  </a:xfrm>
                  <a:prstGeom prst="rect">
                    <a:avLst/>
                  </a:prstGeom>
                  <a:solidFill>
                    <a:srgbClr val="E77200"/>
                  </a:solidFill>
                  <a:ln w="9525">
                    <a:noFill/>
                    <a:miter lim="800000"/>
                    <a:headEnd/>
                    <a:tailEnd/>
                  </a:ln>
                </p:spPr>
                <p:txBody>
                  <a:bodyPr/>
                  <a:lstStyle/>
                  <a:p>
                    <a:endParaRPr lang="en-US"/>
                  </a:p>
                </p:txBody>
              </p:sp>
              <p:sp>
                <p:nvSpPr>
                  <p:cNvPr id="23264" name="Rectangle 497"/>
                  <p:cNvSpPr>
                    <a:spLocks noChangeArrowheads="1"/>
                  </p:cNvSpPr>
                  <p:nvPr/>
                </p:nvSpPr>
                <p:spPr bwMode="auto">
                  <a:xfrm>
                    <a:off x="2879" y="1776"/>
                    <a:ext cx="4" cy="398"/>
                  </a:xfrm>
                  <a:prstGeom prst="rect">
                    <a:avLst/>
                  </a:prstGeom>
                  <a:solidFill>
                    <a:srgbClr val="E66E00"/>
                  </a:solidFill>
                  <a:ln w="9525">
                    <a:noFill/>
                    <a:miter lim="800000"/>
                    <a:headEnd/>
                    <a:tailEnd/>
                  </a:ln>
                </p:spPr>
                <p:txBody>
                  <a:bodyPr/>
                  <a:lstStyle/>
                  <a:p>
                    <a:endParaRPr lang="en-US"/>
                  </a:p>
                </p:txBody>
              </p:sp>
              <p:sp>
                <p:nvSpPr>
                  <p:cNvPr id="23265" name="Rectangle 498"/>
                  <p:cNvSpPr>
                    <a:spLocks noChangeArrowheads="1"/>
                  </p:cNvSpPr>
                  <p:nvPr/>
                </p:nvSpPr>
                <p:spPr bwMode="auto">
                  <a:xfrm>
                    <a:off x="2883" y="1776"/>
                    <a:ext cx="3" cy="398"/>
                  </a:xfrm>
                  <a:prstGeom prst="rect">
                    <a:avLst/>
                  </a:prstGeom>
                  <a:solidFill>
                    <a:srgbClr val="E46A00"/>
                  </a:solidFill>
                  <a:ln w="9525">
                    <a:noFill/>
                    <a:miter lim="800000"/>
                    <a:headEnd/>
                    <a:tailEnd/>
                  </a:ln>
                </p:spPr>
                <p:txBody>
                  <a:bodyPr/>
                  <a:lstStyle/>
                  <a:p>
                    <a:endParaRPr lang="en-US"/>
                  </a:p>
                </p:txBody>
              </p:sp>
              <p:sp>
                <p:nvSpPr>
                  <p:cNvPr id="23266" name="Rectangle 499"/>
                  <p:cNvSpPr>
                    <a:spLocks noChangeArrowheads="1"/>
                  </p:cNvSpPr>
                  <p:nvPr/>
                </p:nvSpPr>
                <p:spPr bwMode="auto">
                  <a:xfrm>
                    <a:off x="2886" y="1776"/>
                    <a:ext cx="4" cy="398"/>
                  </a:xfrm>
                  <a:prstGeom prst="rect">
                    <a:avLst/>
                  </a:prstGeom>
                  <a:solidFill>
                    <a:srgbClr val="E36600"/>
                  </a:solidFill>
                  <a:ln w="9525">
                    <a:noFill/>
                    <a:miter lim="800000"/>
                    <a:headEnd/>
                    <a:tailEnd/>
                  </a:ln>
                </p:spPr>
                <p:txBody>
                  <a:bodyPr/>
                  <a:lstStyle/>
                  <a:p>
                    <a:endParaRPr lang="en-US"/>
                  </a:p>
                </p:txBody>
              </p:sp>
              <p:sp>
                <p:nvSpPr>
                  <p:cNvPr id="23267" name="Rectangle 500"/>
                  <p:cNvSpPr>
                    <a:spLocks noChangeArrowheads="1"/>
                  </p:cNvSpPr>
                  <p:nvPr/>
                </p:nvSpPr>
                <p:spPr bwMode="auto">
                  <a:xfrm>
                    <a:off x="2890" y="1776"/>
                    <a:ext cx="3" cy="398"/>
                  </a:xfrm>
                  <a:prstGeom prst="rect">
                    <a:avLst/>
                  </a:prstGeom>
                  <a:solidFill>
                    <a:srgbClr val="E26200"/>
                  </a:solidFill>
                  <a:ln w="9525">
                    <a:noFill/>
                    <a:miter lim="800000"/>
                    <a:headEnd/>
                    <a:tailEnd/>
                  </a:ln>
                </p:spPr>
                <p:txBody>
                  <a:bodyPr/>
                  <a:lstStyle/>
                  <a:p>
                    <a:endParaRPr lang="en-US"/>
                  </a:p>
                </p:txBody>
              </p:sp>
              <p:sp>
                <p:nvSpPr>
                  <p:cNvPr id="23268" name="Rectangle 501"/>
                  <p:cNvSpPr>
                    <a:spLocks noChangeArrowheads="1"/>
                  </p:cNvSpPr>
                  <p:nvPr/>
                </p:nvSpPr>
                <p:spPr bwMode="auto">
                  <a:xfrm>
                    <a:off x="2893" y="1776"/>
                    <a:ext cx="4" cy="398"/>
                  </a:xfrm>
                  <a:prstGeom prst="rect">
                    <a:avLst/>
                  </a:prstGeom>
                  <a:solidFill>
                    <a:srgbClr val="E15D00"/>
                  </a:solidFill>
                  <a:ln w="9525">
                    <a:noFill/>
                    <a:miter lim="800000"/>
                    <a:headEnd/>
                    <a:tailEnd/>
                  </a:ln>
                </p:spPr>
                <p:txBody>
                  <a:bodyPr/>
                  <a:lstStyle/>
                  <a:p>
                    <a:endParaRPr lang="en-US"/>
                  </a:p>
                </p:txBody>
              </p:sp>
              <p:sp>
                <p:nvSpPr>
                  <p:cNvPr id="23269" name="Rectangle 502"/>
                  <p:cNvSpPr>
                    <a:spLocks noChangeArrowheads="1"/>
                  </p:cNvSpPr>
                  <p:nvPr/>
                </p:nvSpPr>
                <p:spPr bwMode="auto">
                  <a:xfrm>
                    <a:off x="2897" y="1776"/>
                    <a:ext cx="3" cy="398"/>
                  </a:xfrm>
                  <a:prstGeom prst="rect">
                    <a:avLst/>
                  </a:prstGeom>
                  <a:solidFill>
                    <a:srgbClr val="E05900"/>
                  </a:solidFill>
                  <a:ln w="9525">
                    <a:noFill/>
                    <a:miter lim="800000"/>
                    <a:headEnd/>
                    <a:tailEnd/>
                  </a:ln>
                </p:spPr>
                <p:txBody>
                  <a:bodyPr/>
                  <a:lstStyle/>
                  <a:p>
                    <a:endParaRPr lang="en-US"/>
                  </a:p>
                </p:txBody>
              </p:sp>
              <p:sp>
                <p:nvSpPr>
                  <p:cNvPr id="23270" name="Rectangle 503"/>
                  <p:cNvSpPr>
                    <a:spLocks noChangeArrowheads="1"/>
                  </p:cNvSpPr>
                  <p:nvPr/>
                </p:nvSpPr>
                <p:spPr bwMode="auto">
                  <a:xfrm>
                    <a:off x="2900" y="1776"/>
                    <a:ext cx="4" cy="398"/>
                  </a:xfrm>
                  <a:prstGeom prst="rect">
                    <a:avLst/>
                  </a:prstGeom>
                  <a:solidFill>
                    <a:srgbClr val="DF5500"/>
                  </a:solidFill>
                  <a:ln w="9525">
                    <a:noFill/>
                    <a:miter lim="800000"/>
                    <a:headEnd/>
                    <a:tailEnd/>
                  </a:ln>
                </p:spPr>
                <p:txBody>
                  <a:bodyPr/>
                  <a:lstStyle/>
                  <a:p>
                    <a:endParaRPr lang="en-US"/>
                  </a:p>
                </p:txBody>
              </p:sp>
              <p:sp>
                <p:nvSpPr>
                  <p:cNvPr id="23271" name="Rectangle 504"/>
                  <p:cNvSpPr>
                    <a:spLocks noChangeArrowheads="1"/>
                  </p:cNvSpPr>
                  <p:nvPr/>
                </p:nvSpPr>
                <p:spPr bwMode="auto">
                  <a:xfrm>
                    <a:off x="2904" y="1776"/>
                    <a:ext cx="3" cy="398"/>
                  </a:xfrm>
                  <a:prstGeom prst="rect">
                    <a:avLst/>
                  </a:prstGeom>
                  <a:solidFill>
                    <a:srgbClr val="DE5100"/>
                  </a:solidFill>
                  <a:ln w="9525">
                    <a:noFill/>
                    <a:miter lim="800000"/>
                    <a:headEnd/>
                    <a:tailEnd/>
                  </a:ln>
                </p:spPr>
                <p:txBody>
                  <a:bodyPr/>
                  <a:lstStyle/>
                  <a:p>
                    <a:endParaRPr lang="en-US"/>
                  </a:p>
                </p:txBody>
              </p:sp>
              <p:sp>
                <p:nvSpPr>
                  <p:cNvPr id="23272" name="Rectangle 505"/>
                  <p:cNvSpPr>
                    <a:spLocks noChangeArrowheads="1"/>
                  </p:cNvSpPr>
                  <p:nvPr/>
                </p:nvSpPr>
                <p:spPr bwMode="auto">
                  <a:xfrm>
                    <a:off x="2907" y="1776"/>
                    <a:ext cx="3" cy="398"/>
                  </a:xfrm>
                  <a:prstGeom prst="rect">
                    <a:avLst/>
                  </a:prstGeom>
                  <a:solidFill>
                    <a:srgbClr val="DD4C00"/>
                  </a:solidFill>
                  <a:ln w="9525">
                    <a:noFill/>
                    <a:miter lim="800000"/>
                    <a:headEnd/>
                    <a:tailEnd/>
                  </a:ln>
                </p:spPr>
                <p:txBody>
                  <a:bodyPr/>
                  <a:lstStyle/>
                  <a:p>
                    <a:endParaRPr lang="en-US"/>
                  </a:p>
                </p:txBody>
              </p:sp>
              <p:sp>
                <p:nvSpPr>
                  <p:cNvPr id="23273" name="Rectangle 506"/>
                  <p:cNvSpPr>
                    <a:spLocks noChangeArrowheads="1"/>
                  </p:cNvSpPr>
                  <p:nvPr/>
                </p:nvSpPr>
                <p:spPr bwMode="auto">
                  <a:xfrm>
                    <a:off x="2910" y="1776"/>
                    <a:ext cx="4" cy="398"/>
                  </a:xfrm>
                  <a:prstGeom prst="rect">
                    <a:avLst/>
                  </a:prstGeom>
                  <a:solidFill>
                    <a:srgbClr val="DC4800"/>
                  </a:solidFill>
                  <a:ln w="9525">
                    <a:noFill/>
                    <a:miter lim="800000"/>
                    <a:headEnd/>
                    <a:tailEnd/>
                  </a:ln>
                </p:spPr>
                <p:txBody>
                  <a:bodyPr/>
                  <a:lstStyle/>
                  <a:p>
                    <a:endParaRPr lang="en-US"/>
                  </a:p>
                </p:txBody>
              </p:sp>
              <p:sp>
                <p:nvSpPr>
                  <p:cNvPr id="23274" name="Rectangle 507"/>
                  <p:cNvSpPr>
                    <a:spLocks noChangeArrowheads="1"/>
                  </p:cNvSpPr>
                  <p:nvPr/>
                </p:nvSpPr>
                <p:spPr bwMode="auto">
                  <a:xfrm>
                    <a:off x="2914" y="1776"/>
                    <a:ext cx="3" cy="398"/>
                  </a:xfrm>
                  <a:prstGeom prst="rect">
                    <a:avLst/>
                  </a:prstGeom>
                  <a:solidFill>
                    <a:srgbClr val="DB4400"/>
                  </a:solidFill>
                  <a:ln w="9525">
                    <a:noFill/>
                    <a:miter lim="800000"/>
                    <a:headEnd/>
                    <a:tailEnd/>
                  </a:ln>
                </p:spPr>
                <p:txBody>
                  <a:bodyPr/>
                  <a:lstStyle/>
                  <a:p>
                    <a:endParaRPr lang="en-US"/>
                  </a:p>
                </p:txBody>
              </p:sp>
              <p:sp>
                <p:nvSpPr>
                  <p:cNvPr id="23275" name="Rectangle 508"/>
                  <p:cNvSpPr>
                    <a:spLocks noChangeArrowheads="1"/>
                  </p:cNvSpPr>
                  <p:nvPr/>
                </p:nvSpPr>
                <p:spPr bwMode="auto">
                  <a:xfrm>
                    <a:off x="2917" y="1776"/>
                    <a:ext cx="4" cy="398"/>
                  </a:xfrm>
                  <a:prstGeom prst="rect">
                    <a:avLst/>
                  </a:prstGeom>
                  <a:solidFill>
                    <a:srgbClr val="D94000"/>
                  </a:solidFill>
                  <a:ln w="9525">
                    <a:noFill/>
                    <a:miter lim="800000"/>
                    <a:headEnd/>
                    <a:tailEnd/>
                  </a:ln>
                </p:spPr>
                <p:txBody>
                  <a:bodyPr/>
                  <a:lstStyle/>
                  <a:p>
                    <a:endParaRPr lang="en-US"/>
                  </a:p>
                </p:txBody>
              </p:sp>
              <p:sp>
                <p:nvSpPr>
                  <p:cNvPr id="23276" name="Rectangle 509"/>
                  <p:cNvSpPr>
                    <a:spLocks noChangeArrowheads="1"/>
                  </p:cNvSpPr>
                  <p:nvPr/>
                </p:nvSpPr>
                <p:spPr bwMode="auto">
                  <a:xfrm>
                    <a:off x="2921" y="1776"/>
                    <a:ext cx="3" cy="398"/>
                  </a:xfrm>
                  <a:prstGeom prst="rect">
                    <a:avLst/>
                  </a:prstGeom>
                  <a:solidFill>
                    <a:srgbClr val="D83B00"/>
                  </a:solidFill>
                  <a:ln w="9525">
                    <a:noFill/>
                    <a:miter lim="800000"/>
                    <a:headEnd/>
                    <a:tailEnd/>
                  </a:ln>
                </p:spPr>
                <p:txBody>
                  <a:bodyPr/>
                  <a:lstStyle/>
                  <a:p>
                    <a:endParaRPr lang="en-US"/>
                  </a:p>
                </p:txBody>
              </p:sp>
              <p:sp>
                <p:nvSpPr>
                  <p:cNvPr id="23277" name="Rectangle 510"/>
                  <p:cNvSpPr>
                    <a:spLocks noChangeArrowheads="1"/>
                  </p:cNvSpPr>
                  <p:nvPr/>
                </p:nvSpPr>
                <p:spPr bwMode="auto">
                  <a:xfrm>
                    <a:off x="2924" y="1776"/>
                    <a:ext cx="4" cy="398"/>
                  </a:xfrm>
                  <a:prstGeom prst="rect">
                    <a:avLst/>
                  </a:prstGeom>
                  <a:solidFill>
                    <a:srgbClr val="D73700"/>
                  </a:solidFill>
                  <a:ln w="9525">
                    <a:noFill/>
                    <a:miter lim="800000"/>
                    <a:headEnd/>
                    <a:tailEnd/>
                  </a:ln>
                </p:spPr>
                <p:txBody>
                  <a:bodyPr/>
                  <a:lstStyle/>
                  <a:p>
                    <a:endParaRPr lang="en-US"/>
                  </a:p>
                </p:txBody>
              </p:sp>
              <p:sp>
                <p:nvSpPr>
                  <p:cNvPr id="23278" name="Rectangle 511"/>
                  <p:cNvSpPr>
                    <a:spLocks noChangeArrowheads="1"/>
                  </p:cNvSpPr>
                  <p:nvPr/>
                </p:nvSpPr>
                <p:spPr bwMode="auto">
                  <a:xfrm>
                    <a:off x="2928" y="1776"/>
                    <a:ext cx="3" cy="398"/>
                  </a:xfrm>
                  <a:prstGeom prst="rect">
                    <a:avLst/>
                  </a:prstGeom>
                  <a:solidFill>
                    <a:srgbClr val="D63300"/>
                  </a:solidFill>
                  <a:ln w="9525">
                    <a:noFill/>
                    <a:miter lim="800000"/>
                    <a:headEnd/>
                    <a:tailEnd/>
                  </a:ln>
                </p:spPr>
                <p:txBody>
                  <a:bodyPr/>
                  <a:lstStyle/>
                  <a:p>
                    <a:endParaRPr lang="en-US"/>
                  </a:p>
                </p:txBody>
              </p:sp>
              <p:sp>
                <p:nvSpPr>
                  <p:cNvPr id="23279" name="Rectangle 512"/>
                  <p:cNvSpPr>
                    <a:spLocks noChangeArrowheads="1"/>
                  </p:cNvSpPr>
                  <p:nvPr/>
                </p:nvSpPr>
                <p:spPr bwMode="auto">
                  <a:xfrm>
                    <a:off x="2931" y="1776"/>
                    <a:ext cx="4" cy="398"/>
                  </a:xfrm>
                  <a:prstGeom prst="rect">
                    <a:avLst/>
                  </a:prstGeom>
                  <a:solidFill>
                    <a:srgbClr val="D52F00"/>
                  </a:solidFill>
                  <a:ln w="9525">
                    <a:noFill/>
                    <a:miter lim="800000"/>
                    <a:headEnd/>
                    <a:tailEnd/>
                  </a:ln>
                </p:spPr>
                <p:txBody>
                  <a:bodyPr/>
                  <a:lstStyle/>
                  <a:p>
                    <a:endParaRPr lang="en-US"/>
                  </a:p>
                </p:txBody>
              </p:sp>
              <p:sp>
                <p:nvSpPr>
                  <p:cNvPr id="23280" name="Rectangle 513"/>
                  <p:cNvSpPr>
                    <a:spLocks noChangeArrowheads="1"/>
                  </p:cNvSpPr>
                  <p:nvPr/>
                </p:nvSpPr>
                <p:spPr bwMode="auto">
                  <a:xfrm>
                    <a:off x="2935" y="1776"/>
                    <a:ext cx="3" cy="398"/>
                  </a:xfrm>
                  <a:prstGeom prst="rect">
                    <a:avLst/>
                  </a:prstGeom>
                  <a:solidFill>
                    <a:srgbClr val="D42A00"/>
                  </a:solidFill>
                  <a:ln w="9525">
                    <a:noFill/>
                    <a:miter lim="800000"/>
                    <a:headEnd/>
                    <a:tailEnd/>
                  </a:ln>
                </p:spPr>
                <p:txBody>
                  <a:bodyPr/>
                  <a:lstStyle/>
                  <a:p>
                    <a:endParaRPr lang="en-US"/>
                  </a:p>
                </p:txBody>
              </p:sp>
              <p:sp>
                <p:nvSpPr>
                  <p:cNvPr id="23281" name="Rectangle 514"/>
                  <p:cNvSpPr>
                    <a:spLocks noChangeArrowheads="1"/>
                  </p:cNvSpPr>
                  <p:nvPr/>
                </p:nvSpPr>
                <p:spPr bwMode="auto">
                  <a:xfrm>
                    <a:off x="2938" y="1776"/>
                    <a:ext cx="4" cy="398"/>
                  </a:xfrm>
                  <a:prstGeom prst="rect">
                    <a:avLst/>
                  </a:prstGeom>
                  <a:solidFill>
                    <a:srgbClr val="D32700"/>
                  </a:solidFill>
                  <a:ln w="9525">
                    <a:noFill/>
                    <a:miter lim="800000"/>
                    <a:headEnd/>
                    <a:tailEnd/>
                  </a:ln>
                </p:spPr>
                <p:txBody>
                  <a:bodyPr/>
                  <a:lstStyle/>
                  <a:p>
                    <a:endParaRPr lang="en-US"/>
                  </a:p>
                </p:txBody>
              </p:sp>
              <p:sp>
                <p:nvSpPr>
                  <p:cNvPr id="23282" name="Rectangle 515"/>
                  <p:cNvSpPr>
                    <a:spLocks noChangeArrowheads="1"/>
                  </p:cNvSpPr>
                  <p:nvPr/>
                </p:nvSpPr>
                <p:spPr bwMode="auto">
                  <a:xfrm>
                    <a:off x="2942" y="1776"/>
                    <a:ext cx="3" cy="398"/>
                  </a:xfrm>
                  <a:prstGeom prst="rect">
                    <a:avLst/>
                  </a:prstGeom>
                  <a:solidFill>
                    <a:srgbClr val="D22300"/>
                  </a:solidFill>
                  <a:ln w="9525">
                    <a:noFill/>
                    <a:miter lim="800000"/>
                    <a:headEnd/>
                    <a:tailEnd/>
                  </a:ln>
                </p:spPr>
                <p:txBody>
                  <a:bodyPr/>
                  <a:lstStyle/>
                  <a:p>
                    <a:endParaRPr lang="en-US"/>
                  </a:p>
                </p:txBody>
              </p:sp>
              <p:sp>
                <p:nvSpPr>
                  <p:cNvPr id="23283" name="Rectangle 516"/>
                  <p:cNvSpPr>
                    <a:spLocks noChangeArrowheads="1"/>
                  </p:cNvSpPr>
                  <p:nvPr/>
                </p:nvSpPr>
                <p:spPr bwMode="auto">
                  <a:xfrm>
                    <a:off x="2945" y="1776"/>
                    <a:ext cx="3" cy="398"/>
                  </a:xfrm>
                  <a:prstGeom prst="rect">
                    <a:avLst/>
                  </a:prstGeom>
                  <a:solidFill>
                    <a:srgbClr val="D11F00"/>
                  </a:solidFill>
                  <a:ln w="9525">
                    <a:noFill/>
                    <a:miter lim="800000"/>
                    <a:headEnd/>
                    <a:tailEnd/>
                  </a:ln>
                </p:spPr>
                <p:txBody>
                  <a:bodyPr/>
                  <a:lstStyle/>
                  <a:p>
                    <a:endParaRPr lang="en-US"/>
                  </a:p>
                </p:txBody>
              </p:sp>
              <p:sp>
                <p:nvSpPr>
                  <p:cNvPr id="23284" name="Rectangle 517"/>
                  <p:cNvSpPr>
                    <a:spLocks noChangeArrowheads="1"/>
                  </p:cNvSpPr>
                  <p:nvPr/>
                </p:nvSpPr>
                <p:spPr bwMode="auto">
                  <a:xfrm>
                    <a:off x="2948" y="1776"/>
                    <a:ext cx="4" cy="398"/>
                  </a:xfrm>
                  <a:prstGeom prst="rect">
                    <a:avLst/>
                  </a:prstGeom>
                  <a:solidFill>
                    <a:srgbClr val="D01A00"/>
                  </a:solidFill>
                  <a:ln w="9525">
                    <a:noFill/>
                    <a:miter lim="800000"/>
                    <a:headEnd/>
                    <a:tailEnd/>
                  </a:ln>
                </p:spPr>
                <p:txBody>
                  <a:bodyPr/>
                  <a:lstStyle/>
                  <a:p>
                    <a:endParaRPr lang="en-US"/>
                  </a:p>
                </p:txBody>
              </p:sp>
              <p:sp>
                <p:nvSpPr>
                  <p:cNvPr id="23285" name="Rectangle 518"/>
                  <p:cNvSpPr>
                    <a:spLocks noChangeArrowheads="1"/>
                  </p:cNvSpPr>
                  <p:nvPr/>
                </p:nvSpPr>
                <p:spPr bwMode="auto">
                  <a:xfrm>
                    <a:off x="2952" y="1776"/>
                    <a:ext cx="3" cy="398"/>
                  </a:xfrm>
                  <a:prstGeom prst="rect">
                    <a:avLst/>
                  </a:prstGeom>
                  <a:solidFill>
                    <a:srgbClr val="CE1600"/>
                  </a:solidFill>
                  <a:ln w="9525">
                    <a:noFill/>
                    <a:miter lim="800000"/>
                    <a:headEnd/>
                    <a:tailEnd/>
                  </a:ln>
                </p:spPr>
                <p:txBody>
                  <a:bodyPr/>
                  <a:lstStyle/>
                  <a:p>
                    <a:endParaRPr lang="en-US"/>
                  </a:p>
                </p:txBody>
              </p:sp>
              <p:sp>
                <p:nvSpPr>
                  <p:cNvPr id="23286" name="Rectangle 519"/>
                  <p:cNvSpPr>
                    <a:spLocks noChangeArrowheads="1"/>
                  </p:cNvSpPr>
                  <p:nvPr/>
                </p:nvSpPr>
                <p:spPr bwMode="auto">
                  <a:xfrm>
                    <a:off x="2955" y="1776"/>
                    <a:ext cx="4" cy="398"/>
                  </a:xfrm>
                  <a:prstGeom prst="rect">
                    <a:avLst/>
                  </a:prstGeom>
                  <a:solidFill>
                    <a:srgbClr val="CD1200"/>
                  </a:solidFill>
                  <a:ln w="9525">
                    <a:noFill/>
                    <a:miter lim="800000"/>
                    <a:headEnd/>
                    <a:tailEnd/>
                  </a:ln>
                </p:spPr>
                <p:txBody>
                  <a:bodyPr/>
                  <a:lstStyle/>
                  <a:p>
                    <a:endParaRPr lang="en-US"/>
                  </a:p>
                </p:txBody>
              </p:sp>
              <p:sp>
                <p:nvSpPr>
                  <p:cNvPr id="23287" name="Rectangle 520"/>
                  <p:cNvSpPr>
                    <a:spLocks noChangeArrowheads="1"/>
                  </p:cNvSpPr>
                  <p:nvPr/>
                </p:nvSpPr>
                <p:spPr bwMode="auto">
                  <a:xfrm>
                    <a:off x="2959" y="1776"/>
                    <a:ext cx="3" cy="398"/>
                  </a:xfrm>
                  <a:prstGeom prst="rect">
                    <a:avLst/>
                  </a:prstGeom>
                  <a:solidFill>
                    <a:srgbClr val="CC0E00"/>
                  </a:solidFill>
                  <a:ln w="9525">
                    <a:noFill/>
                    <a:miter lim="800000"/>
                    <a:headEnd/>
                    <a:tailEnd/>
                  </a:ln>
                </p:spPr>
                <p:txBody>
                  <a:bodyPr/>
                  <a:lstStyle/>
                  <a:p>
                    <a:endParaRPr lang="en-US"/>
                  </a:p>
                </p:txBody>
              </p:sp>
              <p:sp>
                <p:nvSpPr>
                  <p:cNvPr id="23288" name="Rectangle 521"/>
                  <p:cNvSpPr>
                    <a:spLocks noChangeArrowheads="1"/>
                  </p:cNvSpPr>
                  <p:nvPr/>
                </p:nvSpPr>
                <p:spPr bwMode="auto">
                  <a:xfrm>
                    <a:off x="2962" y="1776"/>
                    <a:ext cx="4" cy="398"/>
                  </a:xfrm>
                  <a:prstGeom prst="rect">
                    <a:avLst/>
                  </a:prstGeom>
                  <a:solidFill>
                    <a:srgbClr val="CB0A00"/>
                  </a:solidFill>
                  <a:ln w="9525">
                    <a:noFill/>
                    <a:miter lim="800000"/>
                    <a:headEnd/>
                    <a:tailEnd/>
                  </a:ln>
                </p:spPr>
                <p:txBody>
                  <a:bodyPr/>
                  <a:lstStyle/>
                  <a:p>
                    <a:endParaRPr lang="en-US"/>
                  </a:p>
                </p:txBody>
              </p:sp>
              <p:pic>
                <p:nvPicPr>
                  <p:cNvPr id="23289" name="Picture 522"/>
                  <p:cNvPicPr>
                    <a:picLocks noChangeAspect="1" noChangeArrowheads="1"/>
                  </p:cNvPicPr>
                  <p:nvPr/>
                </p:nvPicPr>
                <p:blipFill>
                  <a:blip r:embed="rId5" cstate="print"/>
                  <a:srcRect/>
                  <a:stretch>
                    <a:fillRect/>
                  </a:stretch>
                </p:blipFill>
                <p:spPr bwMode="auto">
                  <a:xfrm>
                    <a:off x="2817" y="1785"/>
                    <a:ext cx="114" cy="53"/>
                  </a:xfrm>
                  <a:prstGeom prst="rect">
                    <a:avLst/>
                  </a:prstGeom>
                  <a:noFill/>
                  <a:ln w="9525">
                    <a:noFill/>
                    <a:miter lim="800000"/>
                    <a:headEnd/>
                    <a:tailEnd/>
                  </a:ln>
                </p:spPr>
              </p:pic>
              <p:pic>
                <p:nvPicPr>
                  <p:cNvPr id="23290" name="Picture 523"/>
                  <p:cNvPicPr>
                    <a:picLocks noChangeAspect="1" noChangeArrowheads="1"/>
                  </p:cNvPicPr>
                  <p:nvPr/>
                </p:nvPicPr>
                <p:blipFill>
                  <a:blip r:embed="rId6" cstate="print"/>
                  <a:srcRect/>
                  <a:stretch>
                    <a:fillRect/>
                  </a:stretch>
                </p:blipFill>
                <p:spPr bwMode="auto">
                  <a:xfrm>
                    <a:off x="2817" y="1785"/>
                    <a:ext cx="114" cy="53"/>
                  </a:xfrm>
                  <a:prstGeom prst="rect">
                    <a:avLst/>
                  </a:prstGeom>
                  <a:noFill/>
                  <a:ln w="9525">
                    <a:noFill/>
                    <a:miter lim="800000"/>
                    <a:headEnd/>
                    <a:tailEnd/>
                  </a:ln>
                </p:spPr>
              </p:pic>
              <p:sp>
                <p:nvSpPr>
                  <p:cNvPr id="23291" name="Freeform 524"/>
                  <p:cNvSpPr>
                    <a:spLocks/>
                  </p:cNvSpPr>
                  <p:nvPr/>
                </p:nvSpPr>
                <p:spPr bwMode="auto">
                  <a:xfrm>
                    <a:off x="2856" y="1808"/>
                    <a:ext cx="16" cy="9"/>
                  </a:xfrm>
                  <a:custGeom>
                    <a:avLst/>
                    <a:gdLst>
                      <a:gd name="T0" fmla="*/ 0 w 74"/>
                      <a:gd name="T1" fmla="*/ 0 h 33"/>
                      <a:gd name="T2" fmla="*/ 0 w 74"/>
                      <a:gd name="T3" fmla="*/ 0 h 33"/>
                      <a:gd name="T4" fmla="*/ 0 w 74"/>
                      <a:gd name="T5" fmla="*/ 0 h 33"/>
                      <a:gd name="T6" fmla="*/ 0 w 74"/>
                      <a:gd name="T7" fmla="*/ 0 h 33"/>
                      <a:gd name="T8" fmla="*/ 0 w 74"/>
                      <a:gd name="T9" fmla="*/ 0 h 33"/>
                      <a:gd name="T10" fmla="*/ 0 60000 65536"/>
                      <a:gd name="T11" fmla="*/ 0 60000 65536"/>
                      <a:gd name="T12" fmla="*/ 0 60000 65536"/>
                      <a:gd name="T13" fmla="*/ 0 60000 65536"/>
                      <a:gd name="T14" fmla="*/ 0 60000 65536"/>
                      <a:gd name="T15" fmla="*/ 0 w 74"/>
                      <a:gd name="T16" fmla="*/ 0 h 33"/>
                      <a:gd name="T17" fmla="*/ 74 w 74"/>
                      <a:gd name="T18" fmla="*/ 33 h 33"/>
                    </a:gdLst>
                    <a:ahLst/>
                    <a:cxnLst>
                      <a:cxn ang="T10">
                        <a:pos x="T0" y="T1"/>
                      </a:cxn>
                      <a:cxn ang="T11">
                        <a:pos x="T2" y="T3"/>
                      </a:cxn>
                      <a:cxn ang="T12">
                        <a:pos x="T4" y="T5"/>
                      </a:cxn>
                      <a:cxn ang="T13">
                        <a:pos x="T6" y="T7"/>
                      </a:cxn>
                      <a:cxn ang="T14">
                        <a:pos x="T8" y="T9"/>
                      </a:cxn>
                    </a:cxnLst>
                    <a:rect l="T15" t="T16" r="T17" b="T18"/>
                    <a:pathLst>
                      <a:path w="74" h="33">
                        <a:moveTo>
                          <a:pt x="73" y="10"/>
                        </a:moveTo>
                        <a:cubicBezTo>
                          <a:pt x="72" y="3"/>
                          <a:pt x="55" y="0"/>
                          <a:pt x="35" y="4"/>
                        </a:cubicBezTo>
                        <a:cubicBezTo>
                          <a:pt x="15" y="7"/>
                          <a:pt x="0" y="16"/>
                          <a:pt x="1" y="23"/>
                        </a:cubicBezTo>
                        <a:cubicBezTo>
                          <a:pt x="3" y="30"/>
                          <a:pt x="20" y="33"/>
                          <a:pt x="40" y="30"/>
                        </a:cubicBezTo>
                        <a:cubicBezTo>
                          <a:pt x="59" y="26"/>
                          <a:pt x="74" y="18"/>
                          <a:pt x="73" y="10"/>
                        </a:cubicBezTo>
                      </a:path>
                    </a:pathLst>
                  </a:custGeom>
                  <a:solidFill>
                    <a:srgbClr val="000000"/>
                  </a:solidFill>
                  <a:ln w="0">
                    <a:solidFill>
                      <a:srgbClr val="000000"/>
                    </a:solidFill>
                    <a:round/>
                    <a:headEnd/>
                    <a:tailEnd/>
                  </a:ln>
                </p:spPr>
                <p:txBody>
                  <a:bodyPr/>
                  <a:lstStyle/>
                  <a:p>
                    <a:endParaRPr lang="en-US"/>
                  </a:p>
                </p:txBody>
              </p:sp>
              <p:sp>
                <p:nvSpPr>
                  <p:cNvPr id="23292" name="Freeform 525"/>
                  <p:cNvSpPr>
                    <a:spLocks/>
                  </p:cNvSpPr>
                  <p:nvPr/>
                </p:nvSpPr>
                <p:spPr bwMode="auto">
                  <a:xfrm>
                    <a:off x="2801" y="1796"/>
                    <a:ext cx="142" cy="56"/>
                  </a:xfrm>
                  <a:custGeom>
                    <a:avLst/>
                    <a:gdLst>
                      <a:gd name="T0" fmla="*/ 0 w 658"/>
                      <a:gd name="T1" fmla="*/ 0 h 219"/>
                      <a:gd name="T2" fmla="*/ 0 w 658"/>
                      <a:gd name="T3" fmla="*/ 0 h 219"/>
                      <a:gd name="T4" fmla="*/ 0 w 658"/>
                      <a:gd name="T5" fmla="*/ 0 h 219"/>
                      <a:gd name="T6" fmla="*/ 0 w 658"/>
                      <a:gd name="T7" fmla="*/ 0 h 219"/>
                      <a:gd name="T8" fmla="*/ 0 w 658"/>
                      <a:gd name="T9" fmla="*/ 0 h 219"/>
                      <a:gd name="T10" fmla="*/ 0 60000 65536"/>
                      <a:gd name="T11" fmla="*/ 0 60000 65536"/>
                      <a:gd name="T12" fmla="*/ 0 60000 65536"/>
                      <a:gd name="T13" fmla="*/ 0 60000 65536"/>
                      <a:gd name="T14" fmla="*/ 0 60000 65536"/>
                      <a:gd name="T15" fmla="*/ 0 w 658"/>
                      <a:gd name="T16" fmla="*/ 0 h 219"/>
                      <a:gd name="T17" fmla="*/ 658 w 658"/>
                      <a:gd name="T18" fmla="*/ 219 h 219"/>
                    </a:gdLst>
                    <a:ahLst/>
                    <a:cxnLst>
                      <a:cxn ang="T10">
                        <a:pos x="T0" y="T1"/>
                      </a:cxn>
                      <a:cxn ang="T11">
                        <a:pos x="T2" y="T3"/>
                      </a:cxn>
                      <a:cxn ang="T12">
                        <a:pos x="T4" y="T5"/>
                      </a:cxn>
                      <a:cxn ang="T13">
                        <a:pos x="T6" y="T7"/>
                      </a:cxn>
                      <a:cxn ang="T14">
                        <a:pos x="T8" y="T9"/>
                      </a:cxn>
                    </a:cxnLst>
                    <a:rect l="T15" t="T16" r="T17" b="T18"/>
                    <a:pathLst>
                      <a:path w="658" h="219">
                        <a:moveTo>
                          <a:pt x="0" y="166"/>
                        </a:moveTo>
                        <a:cubicBezTo>
                          <a:pt x="160" y="208"/>
                          <a:pt x="414" y="169"/>
                          <a:pt x="567" y="78"/>
                        </a:cubicBezTo>
                        <a:cubicBezTo>
                          <a:pt x="608" y="54"/>
                          <a:pt x="640" y="27"/>
                          <a:pt x="658" y="0"/>
                        </a:cubicBezTo>
                        <a:cubicBezTo>
                          <a:pt x="658" y="83"/>
                          <a:pt x="501" y="172"/>
                          <a:pt x="307" y="200"/>
                        </a:cubicBezTo>
                        <a:cubicBezTo>
                          <a:pt x="179" y="219"/>
                          <a:pt x="61" y="206"/>
                          <a:pt x="0" y="166"/>
                        </a:cubicBezTo>
                      </a:path>
                    </a:pathLst>
                  </a:custGeom>
                  <a:solidFill>
                    <a:srgbClr val="000000"/>
                  </a:solidFill>
                  <a:ln w="0">
                    <a:solidFill>
                      <a:srgbClr val="000000"/>
                    </a:solidFill>
                    <a:round/>
                    <a:headEnd/>
                    <a:tailEnd/>
                  </a:ln>
                </p:spPr>
                <p:txBody>
                  <a:bodyPr/>
                  <a:lstStyle/>
                  <a:p>
                    <a:endParaRPr lang="en-US"/>
                  </a:p>
                </p:txBody>
              </p:sp>
              <p:sp>
                <p:nvSpPr>
                  <p:cNvPr id="23293" name="Freeform 526"/>
                  <p:cNvSpPr>
                    <a:spLocks/>
                  </p:cNvSpPr>
                  <p:nvPr/>
                </p:nvSpPr>
                <p:spPr bwMode="auto">
                  <a:xfrm>
                    <a:off x="2794" y="1771"/>
                    <a:ext cx="150" cy="57"/>
                  </a:xfrm>
                  <a:custGeom>
                    <a:avLst/>
                    <a:gdLst>
                      <a:gd name="T0" fmla="*/ 0 w 696"/>
                      <a:gd name="T1" fmla="*/ 0 h 223"/>
                      <a:gd name="T2" fmla="*/ 0 w 696"/>
                      <a:gd name="T3" fmla="*/ 0 h 223"/>
                      <a:gd name="T4" fmla="*/ 0 w 696"/>
                      <a:gd name="T5" fmla="*/ 0 h 223"/>
                      <a:gd name="T6" fmla="*/ 0 w 696"/>
                      <a:gd name="T7" fmla="*/ 0 h 223"/>
                      <a:gd name="T8" fmla="*/ 0 w 696"/>
                      <a:gd name="T9" fmla="*/ 0 h 223"/>
                      <a:gd name="T10" fmla="*/ 0 60000 65536"/>
                      <a:gd name="T11" fmla="*/ 0 60000 65536"/>
                      <a:gd name="T12" fmla="*/ 0 60000 65536"/>
                      <a:gd name="T13" fmla="*/ 0 60000 65536"/>
                      <a:gd name="T14" fmla="*/ 0 60000 65536"/>
                      <a:gd name="T15" fmla="*/ 0 w 696"/>
                      <a:gd name="T16" fmla="*/ 0 h 223"/>
                      <a:gd name="T17" fmla="*/ 696 w 696"/>
                      <a:gd name="T18" fmla="*/ 223 h 223"/>
                    </a:gdLst>
                    <a:ahLst/>
                    <a:cxnLst>
                      <a:cxn ang="T10">
                        <a:pos x="T0" y="T1"/>
                      </a:cxn>
                      <a:cxn ang="T11">
                        <a:pos x="T2" y="T3"/>
                      </a:cxn>
                      <a:cxn ang="T12">
                        <a:pos x="T4" y="T5"/>
                      </a:cxn>
                      <a:cxn ang="T13">
                        <a:pos x="T6" y="T7"/>
                      </a:cxn>
                      <a:cxn ang="T14">
                        <a:pos x="T8" y="T9"/>
                      </a:cxn>
                    </a:cxnLst>
                    <a:rect l="T15" t="T16" r="T17" b="T18"/>
                    <a:pathLst>
                      <a:path w="696" h="223">
                        <a:moveTo>
                          <a:pt x="696" y="51"/>
                        </a:moveTo>
                        <a:cubicBezTo>
                          <a:pt x="556" y="3"/>
                          <a:pt x="305" y="31"/>
                          <a:pt x="135" y="113"/>
                        </a:cubicBezTo>
                        <a:cubicBezTo>
                          <a:pt x="66" y="146"/>
                          <a:pt x="18" y="185"/>
                          <a:pt x="0" y="223"/>
                        </a:cubicBezTo>
                        <a:cubicBezTo>
                          <a:pt x="1" y="141"/>
                          <a:pt x="168" y="50"/>
                          <a:pt x="372" y="20"/>
                        </a:cubicBezTo>
                        <a:cubicBezTo>
                          <a:pt x="508" y="0"/>
                          <a:pt x="633" y="12"/>
                          <a:pt x="696" y="51"/>
                        </a:cubicBezTo>
                      </a:path>
                    </a:pathLst>
                  </a:custGeom>
                  <a:solidFill>
                    <a:srgbClr val="000000"/>
                  </a:solidFill>
                  <a:ln w="0">
                    <a:solidFill>
                      <a:srgbClr val="000000"/>
                    </a:solidFill>
                    <a:round/>
                    <a:headEnd/>
                    <a:tailEnd/>
                  </a:ln>
                </p:spPr>
                <p:txBody>
                  <a:bodyPr/>
                  <a:lstStyle/>
                  <a:p>
                    <a:endParaRPr lang="en-US"/>
                  </a:p>
                </p:txBody>
              </p:sp>
              <p:sp>
                <p:nvSpPr>
                  <p:cNvPr id="23294" name="Freeform 527"/>
                  <p:cNvSpPr>
                    <a:spLocks/>
                  </p:cNvSpPr>
                  <p:nvPr/>
                </p:nvSpPr>
                <p:spPr bwMode="auto">
                  <a:xfrm>
                    <a:off x="2810" y="2143"/>
                    <a:ext cx="138" cy="37"/>
                  </a:xfrm>
                  <a:custGeom>
                    <a:avLst/>
                    <a:gdLst>
                      <a:gd name="T0" fmla="*/ 0 w 640"/>
                      <a:gd name="T1" fmla="*/ 0 h 143"/>
                      <a:gd name="T2" fmla="*/ 0 w 640"/>
                      <a:gd name="T3" fmla="*/ 0 h 143"/>
                      <a:gd name="T4" fmla="*/ 0 w 640"/>
                      <a:gd name="T5" fmla="*/ 0 h 143"/>
                      <a:gd name="T6" fmla="*/ 0 w 640"/>
                      <a:gd name="T7" fmla="*/ 0 h 143"/>
                      <a:gd name="T8" fmla="*/ 0 w 640"/>
                      <a:gd name="T9" fmla="*/ 0 h 143"/>
                      <a:gd name="T10" fmla="*/ 0 60000 65536"/>
                      <a:gd name="T11" fmla="*/ 0 60000 65536"/>
                      <a:gd name="T12" fmla="*/ 0 60000 65536"/>
                      <a:gd name="T13" fmla="*/ 0 60000 65536"/>
                      <a:gd name="T14" fmla="*/ 0 60000 65536"/>
                      <a:gd name="T15" fmla="*/ 0 w 640"/>
                      <a:gd name="T16" fmla="*/ 0 h 143"/>
                      <a:gd name="T17" fmla="*/ 640 w 640"/>
                      <a:gd name="T18" fmla="*/ 143 h 143"/>
                    </a:gdLst>
                    <a:ahLst/>
                    <a:cxnLst>
                      <a:cxn ang="T10">
                        <a:pos x="T0" y="T1"/>
                      </a:cxn>
                      <a:cxn ang="T11">
                        <a:pos x="T2" y="T3"/>
                      </a:cxn>
                      <a:cxn ang="T12">
                        <a:pos x="T4" y="T5"/>
                      </a:cxn>
                      <a:cxn ang="T13">
                        <a:pos x="T6" y="T7"/>
                      </a:cxn>
                      <a:cxn ang="T14">
                        <a:pos x="T8" y="T9"/>
                      </a:cxn>
                    </a:cxnLst>
                    <a:rect l="T15" t="T16" r="T17" b="T18"/>
                    <a:pathLst>
                      <a:path w="640" h="143">
                        <a:moveTo>
                          <a:pt x="640" y="77"/>
                        </a:moveTo>
                        <a:cubicBezTo>
                          <a:pt x="494" y="132"/>
                          <a:pt x="250" y="124"/>
                          <a:pt x="95" y="59"/>
                        </a:cubicBezTo>
                        <a:cubicBezTo>
                          <a:pt x="53" y="42"/>
                          <a:pt x="21" y="22"/>
                          <a:pt x="0" y="0"/>
                        </a:cubicBezTo>
                        <a:cubicBezTo>
                          <a:pt x="10" y="73"/>
                          <a:pt x="169" y="136"/>
                          <a:pt x="354" y="140"/>
                        </a:cubicBezTo>
                        <a:cubicBezTo>
                          <a:pt x="478" y="143"/>
                          <a:pt x="587" y="119"/>
                          <a:pt x="640" y="77"/>
                        </a:cubicBezTo>
                      </a:path>
                    </a:pathLst>
                  </a:custGeom>
                  <a:solidFill>
                    <a:srgbClr val="000000"/>
                  </a:solidFill>
                  <a:ln w="0">
                    <a:solidFill>
                      <a:srgbClr val="000000"/>
                    </a:solidFill>
                    <a:round/>
                    <a:headEnd/>
                    <a:tailEnd/>
                  </a:ln>
                </p:spPr>
                <p:txBody>
                  <a:bodyPr/>
                  <a:lstStyle/>
                  <a:p>
                    <a:endParaRPr lang="en-US"/>
                  </a:p>
                </p:txBody>
              </p:sp>
              <p:sp>
                <p:nvSpPr>
                  <p:cNvPr id="23295" name="Freeform 528"/>
                  <p:cNvSpPr>
                    <a:spLocks/>
                  </p:cNvSpPr>
                  <p:nvPr/>
                </p:nvSpPr>
                <p:spPr bwMode="auto">
                  <a:xfrm>
                    <a:off x="2827" y="1799"/>
                    <a:ext cx="92" cy="27"/>
                  </a:xfrm>
                  <a:custGeom>
                    <a:avLst/>
                    <a:gdLst>
                      <a:gd name="T0" fmla="*/ 0 w 426"/>
                      <a:gd name="T1" fmla="*/ 0 h 106"/>
                      <a:gd name="T2" fmla="*/ 0 w 426"/>
                      <a:gd name="T3" fmla="*/ 0 h 106"/>
                      <a:gd name="T4" fmla="*/ 0 w 426"/>
                      <a:gd name="T5" fmla="*/ 0 h 106"/>
                      <a:gd name="T6" fmla="*/ 0 w 426"/>
                      <a:gd name="T7" fmla="*/ 0 h 106"/>
                      <a:gd name="T8" fmla="*/ 0 w 426"/>
                      <a:gd name="T9" fmla="*/ 0 h 106"/>
                      <a:gd name="T10" fmla="*/ 0 60000 65536"/>
                      <a:gd name="T11" fmla="*/ 0 60000 65536"/>
                      <a:gd name="T12" fmla="*/ 0 60000 65536"/>
                      <a:gd name="T13" fmla="*/ 0 60000 65536"/>
                      <a:gd name="T14" fmla="*/ 0 60000 65536"/>
                      <a:gd name="T15" fmla="*/ 0 w 426"/>
                      <a:gd name="T16" fmla="*/ 0 h 106"/>
                      <a:gd name="T17" fmla="*/ 426 w 426"/>
                      <a:gd name="T18" fmla="*/ 106 h 106"/>
                    </a:gdLst>
                    <a:ahLst/>
                    <a:cxnLst>
                      <a:cxn ang="T10">
                        <a:pos x="T0" y="T1"/>
                      </a:cxn>
                      <a:cxn ang="T11">
                        <a:pos x="T2" y="T3"/>
                      </a:cxn>
                      <a:cxn ang="T12">
                        <a:pos x="T4" y="T5"/>
                      </a:cxn>
                      <a:cxn ang="T13">
                        <a:pos x="T6" y="T7"/>
                      </a:cxn>
                      <a:cxn ang="T14">
                        <a:pos x="T8" y="T9"/>
                      </a:cxn>
                    </a:cxnLst>
                    <a:rect l="T15" t="T16" r="T17" b="T18"/>
                    <a:pathLst>
                      <a:path w="426" h="106">
                        <a:moveTo>
                          <a:pt x="0" y="94"/>
                        </a:moveTo>
                        <a:cubicBezTo>
                          <a:pt x="100" y="102"/>
                          <a:pt x="263" y="75"/>
                          <a:pt x="365" y="34"/>
                        </a:cubicBezTo>
                        <a:cubicBezTo>
                          <a:pt x="392" y="23"/>
                          <a:pt x="413" y="11"/>
                          <a:pt x="426" y="0"/>
                        </a:cubicBezTo>
                        <a:cubicBezTo>
                          <a:pt x="422" y="31"/>
                          <a:pt x="318" y="73"/>
                          <a:pt x="194" y="92"/>
                        </a:cubicBezTo>
                        <a:cubicBezTo>
                          <a:pt x="112" y="105"/>
                          <a:pt x="37" y="106"/>
                          <a:pt x="0" y="94"/>
                        </a:cubicBezTo>
                      </a:path>
                    </a:pathLst>
                  </a:custGeom>
                  <a:solidFill>
                    <a:srgbClr val="000000"/>
                  </a:solidFill>
                  <a:ln w="0">
                    <a:solidFill>
                      <a:srgbClr val="000000"/>
                    </a:solidFill>
                    <a:round/>
                    <a:headEnd/>
                    <a:tailEnd/>
                  </a:ln>
                </p:spPr>
                <p:txBody>
                  <a:bodyPr/>
                  <a:lstStyle/>
                  <a:p>
                    <a:endParaRPr lang="en-US"/>
                  </a:p>
                </p:txBody>
              </p:sp>
              <p:sp>
                <p:nvSpPr>
                  <p:cNvPr id="23296" name="Freeform 529"/>
                  <p:cNvSpPr>
                    <a:spLocks/>
                  </p:cNvSpPr>
                  <p:nvPr/>
                </p:nvSpPr>
                <p:spPr bwMode="auto">
                  <a:xfrm>
                    <a:off x="2822" y="1791"/>
                    <a:ext cx="97" cy="28"/>
                  </a:xfrm>
                  <a:custGeom>
                    <a:avLst/>
                    <a:gdLst>
                      <a:gd name="T0" fmla="*/ 0 w 451"/>
                      <a:gd name="T1" fmla="*/ 0 h 109"/>
                      <a:gd name="T2" fmla="*/ 0 w 451"/>
                      <a:gd name="T3" fmla="*/ 0 h 109"/>
                      <a:gd name="T4" fmla="*/ 0 w 451"/>
                      <a:gd name="T5" fmla="*/ 0 h 109"/>
                      <a:gd name="T6" fmla="*/ 0 w 451"/>
                      <a:gd name="T7" fmla="*/ 0 h 109"/>
                      <a:gd name="T8" fmla="*/ 0 w 451"/>
                      <a:gd name="T9" fmla="*/ 0 h 109"/>
                      <a:gd name="T10" fmla="*/ 0 60000 65536"/>
                      <a:gd name="T11" fmla="*/ 0 60000 65536"/>
                      <a:gd name="T12" fmla="*/ 0 60000 65536"/>
                      <a:gd name="T13" fmla="*/ 0 60000 65536"/>
                      <a:gd name="T14" fmla="*/ 0 60000 65536"/>
                      <a:gd name="T15" fmla="*/ 0 w 451"/>
                      <a:gd name="T16" fmla="*/ 0 h 109"/>
                      <a:gd name="T17" fmla="*/ 451 w 451"/>
                      <a:gd name="T18" fmla="*/ 109 h 109"/>
                    </a:gdLst>
                    <a:ahLst/>
                    <a:cxnLst>
                      <a:cxn ang="T10">
                        <a:pos x="T0" y="T1"/>
                      </a:cxn>
                      <a:cxn ang="T11">
                        <a:pos x="T2" y="T3"/>
                      </a:cxn>
                      <a:cxn ang="T12">
                        <a:pos x="T4" y="T5"/>
                      </a:cxn>
                      <a:cxn ang="T13">
                        <a:pos x="T6" y="T7"/>
                      </a:cxn>
                      <a:cxn ang="T14">
                        <a:pos x="T8" y="T9"/>
                      </a:cxn>
                    </a:cxnLst>
                    <a:rect l="T15" t="T16" r="T17" b="T18"/>
                    <a:pathLst>
                      <a:path w="451" h="109">
                        <a:moveTo>
                          <a:pt x="451" y="11"/>
                        </a:moveTo>
                        <a:cubicBezTo>
                          <a:pt x="346" y="4"/>
                          <a:pt x="173" y="32"/>
                          <a:pt x="66" y="75"/>
                        </a:cubicBezTo>
                        <a:cubicBezTo>
                          <a:pt x="37" y="86"/>
                          <a:pt x="14" y="98"/>
                          <a:pt x="0" y="109"/>
                        </a:cubicBezTo>
                        <a:cubicBezTo>
                          <a:pt x="5" y="78"/>
                          <a:pt x="115" y="36"/>
                          <a:pt x="247" y="15"/>
                        </a:cubicBezTo>
                        <a:cubicBezTo>
                          <a:pt x="334" y="1"/>
                          <a:pt x="412" y="0"/>
                          <a:pt x="451" y="11"/>
                        </a:cubicBezTo>
                      </a:path>
                    </a:pathLst>
                  </a:custGeom>
                  <a:solidFill>
                    <a:srgbClr val="000000"/>
                  </a:solidFill>
                  <a:ln w="0">
                    <a:solidFill>
                      <a:srgbClr val="000000"/>
                    </a:solidFill>
                    <a:round/>
                    <a:headEnd/>
                    <a:tailEnd/>
                  </a:ln>
                </p:spPr>
                <p:txBody>
                  <a:bodyPr/>
                  <a:lstStyle/>
                  <a:p>
                    <a:endParaRPr lang="en-US"/>
                  </a:p>
                </p:txBody>
              </p:sp>
              <p:sp>
                <p:nvSpPr>
                  <p:cNvPr id="23297" name="Freeform 530"/>
                  <p:cNvSpPr>
                    <a:spLocks/>
                  </p:cNvSpPr>
                  <p:nvPr/>
                </p:nvSpPr>
                <p:spPr bwMode="auto">
                  <a:xfrm>
                    <a:off x="2821" y="1738"/>
                    <a:ext cx="48" cy="77"/>
                  </a:xfrm>
                  <a:custGeom>
                    <a:avLst/>
                    <a:gdLst>
                      <a:gd name="T0" fmla="*/ 0 w 222"/>
                      <a:gd name="T1" fmla="*/ 0 h 300"/>
                      <a:gd name="T2" fmla="*/ 0 w 222"/>
                      <a:gd name="T3" fmla="*/ 0 h 300"/>
                      <a:gd name="T4" fmla="*/ 0 w 222"/>
                      <a:gd name="T5" fmla="*/ 0 h 300"/>
                      <a:gd name="T6" fmla="*/ 0 w 222"/>
                      <a:gd name="T7" fmla="*/ 0 h 300"/>
                      <a:gd name="T8" fmla="*/ 0 w 222"/>
                      <a:gd name="T9" fmla="*/ 0 h 300"/>
                      <a:gd name="T10" fmla="*/ 0 w 222"/>
                      <a:gd name="T11" fmla="*/ 0 h 300"/>
                      <a:gd name="T12" fmla="*/ 0 w 222"/>
                      <a:gd name="T13" fmla="*/ 0 h 300"/>
                      <a:gd name="T14" fmla="*/ 0 w 222"/>
                      <a:gd name="T15" fmla="*/ 0 h 300"/>
                      <a:gd name="T16" fmla="*/ 0 w 222"/>
                      <a:gd name="T17" fmla="*/ 0 h 300"/>
                      <a:gd name="T18" fmla="*/ 0 w 222"/>
                      <a:gd name="T19" fmla="*/ 0 h 3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2"/>
                      <a:gd name="T31" fmla="*/ 0 h 300"/>
                      <a:gd name="T32" fmla="*/ 222 w 222"/>
                      <a:gd name="T33" fmla="*/ 300 h 3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2" h="300">
                        <a:moveTo>
                          <a:pt x="180" y="300"/>
                        </a:moveTo>
                        <a:cubicBezTo>
                          <a:pt x="181" y="253"/>
                          <a:pt x="148" y="209"/>
                          <a:pt x="97" y="192"/>
                        </a:cubicBezTo>
                        <a:cubicBezTo>
                          <a:pt x="23" y="151"/>
                          <a:pt x="0" y="66"/>
                          <a:pt x="45" y="2"/>
                        </a:cubicBezTo>
                        <a:cubicBezTo>
                          <a:pt x="45" y="1"/>
                          <a:pt x="45" y="1"/>
                          <a:pt x="46" y="0"/>
                        </a:cubicBezTo>
                        <a:cubicBezTo>
                          <a:pt x="55" y="9"/>
                          <a:pt x="68" y="14"/>
                          <a:pt x="82" y="15"/>
                        </a:cubicBezTo>
                        <a:cubicBezTo>
                          <a:pt x="45" y="49"/>
                          <a:pt x="47" y="104"/>
                          <a:pt x="87" y="139"/>
                        </a:cubicBezTo>
                        <a:cubicBezTo>
                          <a:pt x="95" y="145"/>
                          <a:pt x="105" y="151"/>
                          <a:pt x="115" y="155"/>
                        </a:cubicBezTo>
                        <a:cubicBezTo>
                          <a:pt x="170" y="184"/>
                          <a:pt x="208" y="232"/>
                          <a:pt x="222" y="287"/>
                        </a:cubicBezTo>
                        <a:lnTo>
                          <a:pt x="180" y="300"/>
                        </a:lnTo>
                        <a:close/>
                      </a:path>
                    </a:pathLst>
                  </a:custGeom>
                  <a:solidFill>
                    <a:srgbClr val="000000"/>
                  </a:solidFill>
                  <a:ln w="0">
                    <a:solidFill>
                      <a:srgbClr val="000000"/>
                    </a:solidFill>
                    <a:round/>
                    <a:headEnd/>
                    <a:tailEnd/>
                  </a:ln>
                </p:spPr>
                <p:txBody>
                  <a:bodyPr/>
                  <a:lstStyle/>
                  <a:p>
                    <a:endParaRPr lang="en-US"/>
                  </a:p>
                </p:txBody>
              </p:sp>
              <p:sp>
                <p:nvSpPr>
                  <p:cNvPr id="23298" name="Freeform 531"/>
                  <p:cNvSpPr>
                    <a:spLocks/>
                  </p:cNvSpPr>
                  <p:nvPr/>
                </p:nvSpPr>
                <p:spPr bwMode="auto">
                  <a:xfrm>
                    <a:off x="2830" y="1729"/>
                    <a:ext cx="15" cy="15"/>
                  </a:xfrm>
                  <a:custGeom>
                    <a:avLst/>
                    <a:gdLst>
                      <a:gd name="T0" fmla="*/ 0 w 69"/>
                      <a:gd name="T1" fmla="*/ 0 h 59"/>
                      <a:gd name="T2" fmla="*/ 0 w 69"/>
                      <a:gd name="T3" fmla="*/ 0 h 59"/>
                      <a:gd name="T4" fmla="*/ 0 w 69"/>
                      <a:gd name="T5" fmla="*/ 0 h 59"/>
                      <a:gd name="T6" fmla="*/ 0 w 69"/>
                      <a:gd name="T7" fmla="*/ 0 h 59"/>
                      <a:gd name="T8" fmla="*/ 0 w 69"/>
                      <a:gd name="T9" fmla="*/ 0 h 59"/>
                      <a:gd name="T10" fmla="*/ 0 w 69"/>
                      <a:gd name="T11" fmla="*/ 0 h 59"/>
                      <a:gd name="T12" fmla="*/ 0 w 69"/>
                      <a:gd name="T13" fmla="*/ 0 h 59"/>
                      <a:gd name="T14" fmla="*/ 0 w 69"/>
                      <a:gd name="T15" fmla="*/ 0 h 59"/>
                      <a:gd name="T16" fmla="*/ 0 w 69"/>
                      <a:gd name="T17" fmla="*/ 0 h 59"/>
                      <a:gd name="T18" fmla="*/ 0 w 69"/>
                      <a:gd name="T19" fmla="*/ 0 h 59"/>
                      <a:gd name="T20" fmla="*/ 0 w 69"/>
                      <a:gd name="T21" fmla="*/ 0 h 59"/>
                      <a:gd name="T22" fmla="*/ 0 w 69"/>
                      <a:gd name="T23" fmla="*/ 0 h 59"/>
                      <a:gd name="T24" fmla="*/ 0 w 69"/>
                      <a:gd name="T25" fmla="*/ 0 h 5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9"/>
                      <a:gd name="T40" fmla="*/ 0 h 59"/>
                      <a:gd name="T41" fmla="*/ 69 w 69"/>
                      <a:gd name="T42" fmla="*/ 59 h 5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9" h="59">
                        <a:moveTo>
                          <a:pt x="2" y="39"/>
                        </a:moveTo>
                        <a:lnTo>
                          <a:pt x="0" y="17"/>
                        </a:lnTo>
                        <a:lnTo>
                          <a:pt x="10" y="23"/>
                        </a:lnTo>
                        <a:lnTo>
                          <a:pt x="26" y="0"/>
                        </a:lnTo>
                        <a:cubicBezTo>
                          <a:pt x="27" y="7"/>
                          <a:pt x="28" y="14"/>
                          <a:pt x="30" y="20"/>
                        </a:cubicBezTo>
                        <a:cubicBezTo>
                          <a:pt x="35" y="18"/>
                          <a:pt x="41" y="16"/>
                          <a:pt x="46" y="14"/>
                        </a:cubicBezTo>
                        <a:lnTo>
                          <a:pt x="40" y="27"/>
                        </a:lnTo>
                        <a:lnTo>
                          <a:pt x="69" y="23"/>
                        </a:lnTo>
                        <a:lnTo>
                          <a:pt x="50" y="40"/>
                        </a:lnTo>
                        <a:lnTo>
                          <a:pt x="60" y="47"/>
                        </a:lnTo>
                        <a:lnTo>
                          <a:pt x="32" y="59"/>
                        </a:lnTo>
                        <a:lnTo>
                          <a:pt x="2" y="39"/>
                        </a:lnTo>
                        <a:close/>
                      </a:path>
                    </a:pathLst>
                  </a:custGeom>
                  <a:solidFill>
                    <a:srgbClr val="000000"/>
                  </a:solidFill>
                  <a:ln w="0">
                    <a:solidFill>
                      <a:srgbClr val="000000"/>
                    </a:solidFill>
                    <a:round/>
                    <a:headEnd/>
                    <a:tailEnd/>
                  </a:ln>
                </p:spPr>
                <p:txBody>
                  <a:bodyPr/>
                  <a:lstStyle/>
                  <a:p>
                    <a:endParaRPr lang="en-US"/>
                  </a:p>
                </p:txBody>
              </p:sp>
              <p:pic>
                <p:nvPicPr>
                  <p:cNvPr id="23299" name="Picture 532"/>
                  <p:cNvPicPr>
                    <a:picLocks noChangeAspect="1" noChangeArrowheads="1"/>
                  </p:cNvPicPr>
                  <p:nvPr/>
                </p:nvPicPr>
                <p:blipFill>
                  <a:blip r:embed="rId7" cstate="print"/>
                  <a:srcRect/>
                  <a:stretch>
                    <a:fillRect/>
                  </a:stretch>
                </p:blipFill>
                <p:spPr bwMode="auto">
                  <a:xfrm>
                    <a:off x="2824" y="1891"/>
                    <a:ext cx="135" cy="74"/>
                  </a:xfrm>
                  <a:prstGeom prst="rect">
                    <a:avLst/>
                  </a:prstGeom>
                  <a:noFill/>
                  <a:ln w="9525">
                    <a:noFill/>
                    <a:miter lim="800000"/>
                    <a:headEnd/>
                    <a:tailEnd/>
                  </a:ln>
                </p:spPr>
              </p:pic>
              <p:pic>
                <p:nvPicPr>
                  <p:cNvPr id="23300" name="Picture 533"/>
                  <p:cNvPicPr>
                    <a:picLocks noChangeAspect="1" noChangeArrowheads="1"/>
                  </p:cNvPicPr>
                  <p:nvPr/>
                </p:nvPicPr>
                <p:blipFill>
                  <a:blip r:embed="rId8" cstate="print"/>
                  <a:srcRect/>
                  <a:stretch>
                    <a:fillRect/>
                  </a:stretch>
                </p:blipFill>
                <p:spPr bwMode="auto">
                  <a:xfrm>
                    <a:off x="2824" y="2030"/>
                    <a:ext cx="138" cy="74"/>
                  </a:xfrm>
                  <a:prstGeom prst="rect">
                    <a:avLst/>
                  </a:prstGeom>
                  <a:noFill/>
                  <a:ln w="9525">
                    <a:noFill/>
                    <a:miter lim="800000"/>
                    <a:headEnd/>
                    <a:tailEnd/>
                  </a:ln>
                </p:spPr>
              </p:pic>
              <p:sp>
                <p:nvSpPr>
                  <p:cNvPr id="23301" name="Freeform 534"/>
                  <p:cNvSpPr>
                    <a:spLocks/>
                  </p:cNvSpPr>
                  <p:nvPr/>
                </p:nvSpPr>
                <p:spPr bwMode="auto">
                  <a:xfrm>
                    <a:off x="2960" y="1838"/>
                    <a:ext cx="30" cy="214"/>
                  </a:xfrm>
                  <a:custGeom>
                    <a:avLst/>
                    <a:gdLst>
                      <a:gd name="T0" fmla="*/ 0 w 137"/>
                      <a:gd name="T1" fmla="*/ 0 h 837"/>
                      <a:gd name="T2" fmla="*/ 0 w 137"/>
                      <a:gd name="T3" fmla="*/ 0 h 837"/>
                      <a:gd name="T4" fmla="*/ 0 w 137"/>
                      <a:gd name="T5" fmla="*/ 0 h 837"/>
                      <a:gd name="T6" fmla="*/ 0 60000 65536"/>
                      <a:gd name="T7" fmla="*/ 0 60000 65536"/>
                      <a:gd name="T8" fmla="*/ 0 60000 65536"/>
                      <a:gd name="T9" fmla="*/ 0 w 137"/>
                      <a:gd name="T10" fmla="*/ 0 h 837"/>
                      <a:gd name="T11" fmla="*/ 137 w 137"/>
                      <a:gd name="T12" fmla="*/ 837 h 837"/>
                    </a:gdLst>
                    <a:ahLst/>
                    <a:cxnLst>
                      <a:cxn ang="T6">
                        <a:pos x="T0" y="T1"/>
                      </a:cxn>
                      <a:cxn ang="T7">
                        <a:pos x="T2" y="T3"/>
                      </a:cxn>
                      <a:cxn ang="T8">
                        <a:pos x="T4" y="T5"/>
                      </a:cxn>
                    </a:cxnLst>
                    <a:rect l="T9" t="T10" r="T11" b="T12"/>
                    <a:pathLst>
                      <a:path w="137" h="837">
                        <a:moveTo>
                          <a:pt x="0" y="0"/>
                        </a:moveTo>
                        <a:cubicBezTo>
                          <a:pt x="114" y="254"/>
                          <a:pt x="137" y="556"/>
                          <a:pt x="65" y="837"/>
                        </a:cubicBezTo>
                        <a:cubicBezTo>
                          <a:pt x="103" y="554"/>
                          <a:pt x="81" y="266"/>
                          <a:pt x="0" y="0"/>
                        </a:cubicBezTo>
                      </a:path>
                    </a:pathLst>
                  </a:custGeom>
                  <a:solidFill>
                    <a:srgbClr val="000000"/>
                  </a:solidFill>
                  <a:ln w="0">
                    <a:solidFill>
                      <a:srgbClr val="000000"/>
                    </a:solidFill>
                    <a:round/>
                    <a:headEnd/>
                    <a:tailEnd/>
                  </a:ln>
                </p:spPr>
                <p:txBody>
                  <a:bodyPr/>
                  <a:lstStyle/>
                  <a:p>
                    <a:endParaRPr lang="en-US"/>
                  </a:p>
                </p:txBody>
              </p:sp>
              <p:sp>
                <p:nvSpPr>
                  <p:cNvPr id="23302" name="Freeform 535"/>
                  <p:cNvSpPr>
                    <a:spLocks/>
                  </p:cNvSpPr>
                  <p:nvPr/>
                </p:nvSpPr>
                <p:spPr bwMode="auto">
                  <a:xfrm>
                    <a:off x="2810" y="2009"/>
                    <a:ext cx="12" cy="130"/>
                  </a:xfrm>
                  <a:custGeom>
                    <a:avLst/>
                    <a:gdLst>
                      <a:gd name="T0" fmla="*/ 0 w 56"/>
                      <a:gd name="T1" fmla="*/ 0 h 504"/>
                      <a:gd name="T2" fmla="*/ 0 w 56"/>
                      <a:gd name="T3" fmla="*/ 0 h 504"/>
                      <a:gd name="T4" fmla="*/ 0 w 56"/>
                      <a:gd name="T5" fmla="*/ 0 h 504"/>
                      <a:gd name="T6" fmla="*/ 0 60000 65536"/>
                      <a:gd name="T7" fmla="*/ 0 60000 65536"/>
                      <a:gd name="T8" fmla="*/ 0 60000 65536"/>
                      <a:gd name="T9" fmla="*/ 0 w 56"/>
                      <a:gd name="T10" fmla="*/ 0 h 504"/>
                      <a:gd name="T11" fmla="*/ 56 w 56"/>
                      <a:gd name="T12" fmla="*/ 504 h 504"/>
                    </a:gdLst>
                    <a:ahLst/>
                    <a:cxnLst>
                      <a:cxn ang="T6">
                        <a:pos x="T0" y="T1"/>
                      </a:cxn>
                      <a:cxn ang="T7">
                        <a:pos x="T2" y="T3"/>
                      </a:cxn>
                      <a:cxn ang="T8">
                        <a:pos x="T4" y="T5"/>
                      </a:cxn>
                    </a:cxnLst>
                    <a:rect l="T9" t="T10" r="T11" b="T12"/>
                    <a:pathLst>
                      <a:path w="56" h="504">
                        <a:moveTo>
                          <a:pt x="36" y="0"/>
                        </a:moveTo>
                        <a:cubicBezTo>
                          <a:pt x="56" y="168"/>
                          <a:pt x="44" y="339"/>
                          <a:pt x="0" y="504"/>
                        </a:cubicBezTo>
                        <a:cubicBezTo>
                          <a:pt x="33" y="338"/>
                          <a:pt x="46" y="169"/>
                          <a:pt x="36" y="0"/>
                        </a:cubicBezTo>
                      </a:path>
                    </a:pathLst>
                  </a:custGeom>
                  <a:solidFill>
                    <a:srgbClr val="000000"/>
                  </a:solidFill>
                  <a:ln w="0">
                    <a:solidFill>
                      <a:srgbClr val="000000"/>
                    </a:solidFill>
                    <a:round/>
                    <a:headEnd/>
                    <a:tailEnd/>
                  </a:ln>
                </p:spPr>
                <p:txBody>
                  <a:bodyPr/>
                  <a:lstStyle/>
                  <a:p>
                    <a:endParaRPr lang="en-US"/>
                  </a:p>
                </p:txBody>
              </p:sp>
              <p:sp>
                <p:nvSpPr>
                  <p:cNvPr id="23303" name="Freeform 536"/>
                  <p:cNvSpPr>
                    <a:spLocks/>
                  </p:cNvSpPr>
                  <p:nvPr/>
                </p:nvSpPr>
                <p:spPr bwMode="auto">
                  <a:xfrm>
                    <a:off x="2863" y="1816"/>
                    <a:ext cx="73" cy="36"/>
                  </a:xfrm>
                  <a:custGeom>
                    <a:avLst/>
                    <a:gdLst>
                      <a:gd name="T0" fmla="*/ 0 w 341"/>
                      <a:gd name="T1" fmla="*/ 0 h 141"/>
                      <a:gd name="T2" fmla="*/ 0 w 341"/>
                      <a:gd name="T3" fmla="*/ 0 h 141"/>
                      <a:gd name="T4" fmla="*/ 0 w 341"/>
                      <a:gd name="T5" fmla="*/ 0 h 141"/>
                      <a:gd name="T6" fmla="*/ 0 w 341"/>
                      <a:gd name="T7" fmla="*/ 0 h 141"/>
                      <a:gd name="T8" fmla="*/ 0 w 341"/>
                      <a:gd name="T9" fmla="*/ 0 h 141"/>
                      <a:gd name="T10" fmla="*/ 0 60000 65536"/>
                      <a:gd name="T11" fmla="*/ 0 60000 65536"/>
                      <a:gd name="T12" fmla="*/ 0 60000 65536"/>
                      <a:gd name="T13" fmla="*/ 0 60000 65536"/>
                      <a:gd name="T14" fmla="*/ 0 60000 65536"/>
                      <a:gd name="T15" fmla="*/ 0 w 341"/>
                      <a:gd name="T16" fmla="*/ 0 h 141"/>
                      <a:gd name="T17" fmla="*/ 341 w 341"/>
                      <a:gd name="T18" fmla="*/ 141 h 141"/>
                    </a:gdLst>
                    <a:ahLst/>
                    <a:cxnLst>
                      <a:cxn ang="T10">
                        <a:pos x="T0" y="T1"/>
                      </a:cxn>
                      <a:cxn ang="T11">
                        <a:pos x="T2" y="T3"/>
                      </a:cxn>
                      <a:cxn ang="T12">
                        <a:pos x="T4" y="T5"/>
                      </a:cxn>
                      <a:cxn ang="T13">
                        <a:pos x="T6" y="T7"/>
                      </a:cxn>
                      <a:cxn ang="T14">
                        <a:pos x="T8" y="T9"/>
                      </a:cxn>
                    </a:cxnLst>
                    <a:rect l="T15" t="T16" r="T17" b="T18"/>
                    <a:pathLst>
                      <a:path w="341" h="141">
                        <a:moveTo>
                          <a:pt x="0" y="138"/>
                        </a:moveTo>
                        <a:cubicBezTo>
                          <a:pt x="121" y="135"/>
                          <a:pt x="271" y="75"/>
                          <a:pt x="336" y="4"/>
                        </a:cubicBezTo>
                        <a:cubicBezTo>
                          <a:pt x="338" y="3"/>
                          <a:pt x="339" y="1"/>
                          <a:pt x="341" y="0"/>
                        </a:cubicBezTo>
                        <a:cubicBezTo>
                          <a:pt x="312" y="57"/>
                          <a:pt x="198" y="118"/>
                          <a:pt x="86" y="135"/>
                        </a:cubicBezTo>
                        <a:cubicBezTo>
                          <a:pt x="55" y="140"/>
                          <a:pt x="25" y="141"/>
                          <a:pt x="0" y="138"/>
                        </a:cubicBezTo>
                      </a:path>
                    </a:pathLst>
                  </a:custGeom>
                  <a:solidFill>
                    <a:srgbClr val="000000"/>
                  </a:solidFill>
                  <a:ln w="0">
                    <a:solidFill>
                      <a:srgbClr val="000000"/>
                    </a:solidFill>
                    <a:round/>
                    <a:headEnd/>
                    <a:tailEnd/>
                  </a:ln>
                </p:spPr>
                <p:txBody>
                  <a:bodyPr/>
                  <a:lstStyle/>
                  <a:p>
                    <a:endParaRPr lang="en-US"/>
                  </a:p>
                </p:txBody>
              </p:sp>
              <p:sp>
                <p:nvSpPr>
                  <p:cNvPr id="23304" name="Freeform 537"/>
                  <p:cNvSpPr>
                    <a:spLocks/>
                  </p:cNvSpPr>
                  <p:nvPr/>
                </p:nvSpPr>
                <p:spPr bwMode="auto">
                  <a:xfrm>
                    <a:off x="2845" y="1945"/>
                    <a:ext cx="23" cy="34"/>
                  </a:xfrm>
                  <a:custGeom>
                    <a:avLst/>
                    <a:gdLst>
                      <a:gd name="T0" fmla="*/ 0 w 23"/>
                      <a:gd name="T1" fmla="*/ 0 h 34"/>
                      <a:gd name="T2" fmla="*/ 23 w 23"/>
                      <a:gd name="T3" fmla="*/ 34 h 34"/>
                      <a:gd name="T4" fmla="*/ 0 w 23"/>
                      <a:gd name="T5" fmla="*/ 2 h 34"/>
                      <a:gd name="T6" fmla="*/ 0 w 23"/>
                      <a:gd name="T7" fmla="*/ 0 h 34"/>
                      <a:gd name="T8" fmla="*/ 0 60000 65536"/>
                      <a:gd name="T9" fmla="*/ 0 60000 65536"/>
                      <a:gd name="T10" fmla="*/ 0 60000 65536"/>
                      <a:gd name="T11" fmla="*/ 0 60000 65536"/>
                      <a:gd name="T12" fmla="*/ 0 w 23"/>
                      <a:gd name="T13" fmla="*/ 0 h 34"/>
                      <a:gd name="T14" fmla="*/ 23 w 23"/>
                      <a:gd name="T15" fmla="*/ 34 h 34"/>
                    </a:gdLst>
                    <a:ahLst/>
                    <a:cxnLst>
                      <a:cxn ang="T8">
                        <a:pos x="T0" y="T1"/>
                      </a:cxn>
                      <a:cxn ang="T9">
                        <a:pos x="T2" y="T3"/>
                      </a:cxn>
                      <a:cxn ang="T10">
                        <a:pos x="T4" y="T5"/>
                      </a:cxn>
                      <a:cxn ang="T11">
                        <a:pos x="T6" y="T7"/>
                      </a:cxn>
                    </a:cxnLst>
                    <a:rect l="T12" t="T13" r="T14" b="T15"/>
                    <a:pathLst>
                      <a:path w="23" h="34">
                        <a:moveTo>
                          <a:pt x="0" y="0"/>
                        </a:moveTo>
                        <a:lnTo>
                          <a:pt x="23" y="34"/>
                        </a:lnTo>
                        <a:lnTo>
                          <a:pt x="0" y="2"/>
                        </a:lnTo>
                        <a:lnTo>
                          <a:pt x="0" y="0"/>
                        </a:lnTo>
                        <a:close/>
                      </a:path>
                    </a:pathLst>
                  </a:custGeom>
                  <a:solidFill>
                    <a:srgbClr val="000000"/>
                  </a:solidFill>
                  <a:ln w="9525">
                    <a:noFill/>
                    <a:round/>
                    <a:headEnd/>
                    <a:tailEnd/>
                  </a:ln>
                </p:spPr>
                <p:txBody>
                  <a:bodyPr/>
                  <a:lstStyle/>
                  <a:p>
                    <a:endParaRPr lang="en-US"/>
                  </a:p>
                </p:txBody>
              </p:sp>
              <p:sp>
                <p:nvSpPr>
                  <p:cNvPr id="23305" name="Freeform 538"/>
                  <p:cNvSpPr>
                    <a:spLocks/>
                  </p:cNvSpPr>
                  <p:nvPr/>
                </p:nvSpPr>
                <p:spPr bwMode="auto">
                  <a:xfrm>
                    <a:off x="2884" y="2082"/>
                    <a:ext cx="23" cy="35"/>
                  </a:xfrm>
                  <a:custGeom>
                    <a:avLst/>
                    <a:gdLst>
                      <a:gd name="T0" fmla="*/ 0 w 23"/>
                      <a:gd name="T1" fmla="*/ 0 h 35"/>
                      <a:gd name="T2" fmla="*/ 23 w 23"/>
                      <a:gd name="T3" fmla="*/ 35 h 35"/>
                      <a:gd name="T4" fmla="*/ 0 w 23"/>
                      <a:gd name="T5" fmla="*/ 3 h 35"/>
                      <a:gd name="T6" fmla="*/ 0 w 23"/>
                      <a:gd name="T7" fmla="*/ 0 h 35"/>
                      <a:gd name="T8" fmla="*/ 0 60000 65536"/>
                      <a:gd name="T9" fmla="*/ 0 60000 65536"/>
                      <a:gd name="T10" fmla="*/ 0 60000 65536"/>
                      <a:gd name="T11" fmla="*/ 0 60000 65536"/>
                      <a:gd name="T12" fmla="*/ 0 w 23"/>
                      <a:gd name="T13" fmla="*/ 0 h 35"/>
                      <a:gd name="T14" fmla="*/ 23 w 23"/>
                      <a:gd name="T15" fmla="*/ 35 h 35"/>
                    </a:gdLst>
                    <a:ahLst/>
                    <a:cxnLst>
                      <a:cxn ang="T8">
                        <a:pos x="T0" y="T1"/>
                      </a:cxn>
                      <a:cxn ang="T9">
                        <a:pos x="T2" y="T3"/>
                      </a:cxn>
                      <a:cxn ang="T10">
                        <a:pos x="T4" y="T5"/>
                      </a:cxn>
                      <a:cxn ang="T11">
                        <a:pos x="T6" y="T7"/>
                      </a:cxn>
                    </a:cxnLst>
                    <a:rect l="T12" t="T13" r="T14" b="T15"/>
                    <a:pathLst>
                      <a:path w="23" h="35">
                        <a:moveTo>
                          <a:pt x="0" y="0"/>
                        </a:moveTo>
                        <a:lnTo>
                          <a:pt x="23" y="35"/>
                        </a:lnTo>
                        <a:lnTo>
                          <a:pt x="0" y="3"/>
                        </a:lnTo>
                        <a:lnTo>
                          <a:pt x="0" y="0"/>
                        </a:lnTo>
                        <a:close/>
                      </a:path>
                    </a:pathLst>
                  </a:custGeom>
                  <a:solidFill>
                    <a:srgbClr val="000000"/>
                  </a:solidFill>
                  <a:ln w="9525">
                    <a:noFill/>
                    <a:round/>
                    <a:headEnd/>
                    <a:tailEnd/>
                  </a:ln>
                </p:spPr>
                <p:txBody>
                  <a:bodyPr/>
                  <a:lstStyle/>
                  <a:p>
                    <a:endParaRPr lang="en-US"/>
                  </a:p>
                </p:txBody>
              </p:sp>
              <p:sp>
                <p:nvSpPr>
                  <p:cNvPr id="23306" name="Freeform 539"/>
                  <p:cNvSpPr>
                    <a:spLocks/>
                  </p:cNvSpPr>
                  <p:nvPr/>
                </p:nvSpPr>
                <p:spPr bwMode="auto">
                  <a:xfrm>
                    <a:off x="2901" y="1887"/>
                    <a:ext cx="19" cy="37"/>
                  </a:xfrm>
                  <a:custGeom>
                    <a:avLst/>
                    <a:gdLst>
                      <a:gd name="T0" fmla="*/ 19 w 19"/>
                      <a:gd name="T1" fmla="*/ 0 h 37"/>
                      <a:gd name="T2" fmla="*/ 0 w 19"/>
                      <a:gd name="T3" fmla="*/ 37 h 37"/>
                      <a:gd name="T4" fmla="*/ 17 w 19"/>
                      <a:gd name="T5" fmla="*/ 1 h 37"/>
                      <a:gd name="T6" fmla="*/ 19 w 19"/>
                      <a:gd name="T7" fmla="*/ 0 h 37"/>
                      <a:gd name="T8" fmla="*/ 0 60000 65536"/>
                      <a:gd name="T9" fmla="*/ 0 60000 65536"/>
                      <a:gd name="T10" fmla="*/ 0 60000 65536"/>
                      <a:gd name="T11" fmla="*/ 0 60000 65536"/>
                      <a:gd name="T12" fmla="*/ 0 w 19"/>
                      <a:gd name="T13" fmla="*/ 0 h 37"/>
                      <a:gd name="T14" fmla="*/ 19 w 19"/>
                      <a:gd name="T15" fmla="*/ 37 h 37"/>
                    </a:gdLst>
                    <a:ahLst/>
                    <a:cxnLst>
                      <a:cxn ang="T8">
                        <a:pos x="T0" y="T1"/>
                      </a:cxn>
                      <a:cxn ang="T9">
                        <a:pos x="T2" y="T3"/>
                      </a:cxn>
                      <a:cxn ang="T10">
                        <a:pos x="T4" y="T5"/>
                      </a:cxn>
                      <a:cxn ang="T11">
                        <a:pos x="T6" y="T7"/>
                      </a:cxn>
                    </a:cxnLst>
                    <a:rect l="T12" t="T13" r="T14" b="T15"/>
                    <a:pathLst>
                      <a:path w="19" h="37">
                        <a:moveTo>
                          <a:pt x="19" y="0"/>
                        </a:moveTo>
                        <a:lnTo>
                          <a:pt x="0" y="37"/>
                        </a:lnTo>
                        <a:lnTo>
                          <a:pt x="17" y="1"/>
                        </a:lnTo>
                        <a:lnTo>
                          <a:pt x="19" y="0"/>
                        </a:lnTo>
                        <a:close/>
                      </a:path>
                    </a:pathLst>
                  </a:custGeom>
                  <a:solidFill>
                    <a:srgbClr val="000000"/>
                  </a:solidFill>
                  <a:ln w="9525">
                    <a:noFill/>
                    <a:round/>
                    <a:headEnd/>
                    <a:tailEnd/>
                  </a:ln>
                </p:spPr>
                <p:txBody>
                  <a:bodyPr/>
                  <a:lstStyle/>
                  <a:p>
                    <a:endParaRPr lang="en-US"/>
                  </a:p>
                </p:txBody>
              </p:sp>
              <p:sp>
                <p:nvSpPr>
                  <p:cNvPr id="23307" name="Freeform 540"/>
                  <p:cNvSpPr>
                    <a:spLocks/>
                  </p:cNvSpPr>
                  <p:nvPr/>
                </p:nvSpPr>
                <p:spPr bwMode="auto">
                  <a:xfrm>
                    <a:off x="2861" y="2037"/>
                    <a:ext cx="21" cy="34"/>
                  </a:xfrm>
                  <a:custGeom>
                    <a:avLst/>
                    <a:gdLst>
                      <a:gd name="T0" fmla="*/ 21 w 21"/>
                      <a:gd name="T1" fmla="*/ 0 h 34"/>
                      <a:gd name="T2" fmla="*/ 0 w 21"/>
                      <a:gd name="T3" fmla="*/ 34 h 34"/>
                      <a:gd name="T4" fmla="*/ 19 w 21"/>
                      <a:gd name="T5" fmla="*/ 0 h 34"/>
                      <a:gd name="T6" fmla="*/ 21 w 21"/>
                      <a:gd name="T7" fmla="*/ 0 h 34"/>
                      <a:gd name="T8" fmla="*/ 0 60000 65536"/>
                      <a:gd name="T9" fmla="*/ 0 60000 65536"/>
                      <a:gd name="T10" fmla="*/ 0 60000 65536"/>
                      <a:gd name="T11" fmla="*/ 0 60000 65536"/>
                      <a:gd name="T12" fmla="*/ 0 w 21"/>
                      <a:gd name="T13" fmla="*/ 0 h 34"/>
                      <a:gd name="T14" fmla="*/ 21 w 21"/>
                      <a:gd name="T15" fmla="*/ 34 h 34"/>
                    </a:gdLst>
                    <a:ahLst/>
                    <a:cxnLst>
                      <a:cxn ang="T8">
                        <a:pos x="T0" y="T1"/>
                      </a:cxn>
                      <a:cxn ang="T9">
                        <a:pos x="T2" y="T3"/>
                      </a:cxn>
                      <a:cxn ang="T10">
                        <a:pos x="T4" y="T5"/>
                      </a:cxn>
                      <a:cxn ang="T11">
                        <a:pos x="T6" y="T7"/>
                      </a:cxn>
                    </a:cxnLst>
                    <a:rect l="T12" t="T13" r="T14" b="T15"/>
                    <a:pathLst>
                      <a:path w="21" h="34">
                        <a:moveTo>
                          <a:pt x="21" y="0"/>
                        </a:moveTo>
                        <a:lnTo>
                          <a:pt x="0" y="34"/>
                        </a:lnTo>
                        <a:lnTo>
                          <a:pt x="19" y="0"/>
                        </a:lnTo>
                        <a:lnTo>
                          <a:pt x="21" y="0"/>
                        </a:lnTo>
                        <a:close/>
                      </a:path>
                    </a:pathLst>
                  </a:custGeom>
                  <a:solidFill>
                    <a:srgbClr val="000000"/>
                  </a:solidFill>
                  <a:ln w="9525">
                    <a:noFill/>
                    <a:round/>
                    <a:headEnd/>
                    <a:tailEnd/>
                  </a:ln>
                </p:spPr>
                <p:txBody>
                  <a:bodyPr/>
                  <a:lstStyle/>
                  <a:p>
                    <a:endParaRPr lang="en-US"/>
                  </a:p>
                </p:txBody>
              </p:sp>
              <p:sp>
                <p:nvSpPr>
                  <p:cNvPr id="23308" name="Freeform 541"/>
                  <p:cNvSpPr>
                    <a:spLocks/>
                  </p:cNvSpPr>
                  <p:nvPr/>
                </p:nvSpPr>
                <p:spPr bwMode="auto">
                  <a:xfrm>
                    <a:off x="2945" y="2026"/>
                    <a:ext cx="15" cy="25"/>
                  </a:xfrm>
                  <a:custGeom>
                    <a:avLst/>
                    <a:gdLst>
                      <a:gd name="T0" fmla="*/ 15 w 15"/>
                      <a:gd name="T1" fmla="*/ 0 h 25"/>
                      <a:gd name="T2" fmla="*/ 0 w 15"/>
                      <a:gd name="T3" fmla="*/ 25 h 25"/>
                      <a:gd name="T4" fmla="*/ 14 w 15"/>
                      <a:gd name="T5" fmla="*/ 1 h 25"/>
                      <a:gd name="T6" fmla="*/ 15 w 15"/>
                      <a:gd name="T7" fmla="*/ 0 h 25"/>
                      <a:gd name="T8" fmla="*/ 0 60000 65536"/>
                      <a:gd name="T9" fmla="*/ 0 60000 65536"/>
                      <a:gd name="T10" fmla="*/ 0 60000 65536"/>
                      <a:gd name="T11" fmla="*/ 0 60000 65536"/>
                      <a:gd name="T12" fmla="*/ 0 w 15"/>
                      <a:gd name="T13" fmla="*/ 0 h 25"/>
                      <a:gd name="T14" fmla="*/ 15 w 15"/>
                      <a:gd name="T15" fmla="*/ 25 h 25"/>
                    </a:gdLst>
                    <a:ahLst/>
                    <a:cxnLst>
                      <a:cxn ang="T8">
                        <a:pos x="T0" y="T1"/>
                      </a:cxn>
                      <a:cxn ang="T9">
                        <a:pos x="T2" y="T3"/>
                      </a:cxn>
                      <a:cxn ang="T10">
                        <a:pos x="T4" y="T5"/>
                      </a:cxn>
                      <a:cxn ang="T11">
                        <a:pos x="T6" y="T7"/>
                      </a:cxn>
                    </a:cxnLst>
                    <a:rect l="T12" t="T13" r="T14" b="T15"/>
                    <a:pathLst>
                      <a:path w="15" h="25">
                        <a:moveTo>
                          <a:pt x="15" y="0"/>
                        </a:moveTo>
                        <a:lnTo>
                          <a:pt x="0" y="25"/>
                        </a:lnTo>
                        <a:lnTo>
                          <a:pt x="14" y="1"/>
                        </a:lnTo>
                        <a:lnTo>
                          <a:pt x="15" y="0"/>
                        </a:lnTo>
                        <a:close/>
                      </a:path>
                    </a:pathLst>
                  </a:custGeom>
                  <a:solidFill>
                    <a:srgbClr val="000000"/>
                  </a:solidFill>
                  <a:ln w="9525">
                    <a:noFill/>
                    <a:round/>
                    <a:headEnd/>
                    <a:tailEnd/>
                  </a:ln>
                </p:spPr>
                <p:txBody>
                  <a:bodyPr/>
                  <a:lstStyle/>
                  <a:p>
                    <a:endParaRPr lang="en-US"/>
                  </a:p>
                </p:txBody>
              </p:sp>
              <p:sp>
                <p:nvSpPr>
                  <p:cNvPr id="23309" name="Freeform 542"/>
                  <p:cNvSpPr>
                    <a:spLocks/>
                  </p:cNvSpPr>
                  <p:nvPr/>
                </p:nvSpPr>
                <p:spPr bwMode="auto">
                  <a:xfrm>
                    <a:off x="2905" y="1946"/>
                    <a:ext cx="15" cy="25"/>
                  </a:xfrm>
                  <a:custGeom>
                    <a:avLst/>
                    <a:gdLst>
                      <a:gd name="T0" fmla="*/ 15 w 15"/>
                      <a:gd name="T1" fmla="*/ 0 h 25"/>
                      <a:gd name="T2" fmla="*/ 0 w 15"/>
                      <a:gd name="T3" fmla="*/ 25 h 25"/>
                      <a:gd name="T4" fmla="*/ 14 w 15"/>
                      <a:gd name="T5" fmla="*/ 0 h 25"/>
                      <a:gd name="T6" fmla="*/ 15 w 15"/>
                      <a:gd name="T7" fmla="*/ 0 h 25"/>
                      <a:gd name="T8" fmla="*/ 0 60000 65536"/>
                      <a:gd name="T9" fmla="*/ 0 60000 65536"/>
                      <a:gd name="T10" fmla="*/ 0 60000 65536"/>
                      <a:gd name="T11" fmla="*/ 0 60000 65536"/>
                      <a:gd name="T12" fmla="*/ 0 w 15"/>
                      <a:gd name="T13" fmla="*/ 0 h 25"/>
                      <a:gd name="T14" fmla="*/ 15 w 15"/>
                      <a:gd name="T15" fmla="*/ 25 h 25"/>
                    </a:gdLst>
                    <a:ahLst/>
                    <a:cxnLst>
                      <a:cxn ang="T8">
                        <a:pos x="T0" y="T1"/>
                      </a:cxn>
                      <a:cxn ang="T9">
                        <a:pos x="T2" y="T3"/>
                      </a:cxn>
                      <a:cxn ang="T10">
                        <a:pos x="T4" y="T5"/>
                      </a:cxn>
                      <a:cxn ang="T11">
                        <a:pos x="T6" y="T7"/>
                      </a:cxn>
                    </a:cxnLst>
                    <a:rect l="T12" t="T13" r="T14" b="T15"/>
                    <a:pathLst>
                      <a:path w="15" h="25">
                        <a:moveTo>
                          <a:pt x="15" y="0"/>
                        </a:moveTo>
                        <a:lnTo>
                          <a:pt x="0" y="25"/>
                        </a:lnTo>
                        <a:lnTo>
                          <a:pt x="14" y="0"/>
                        </a:lnTo>
                        <a:lnTo>
                          <a:pt x="15" y="0"/>
                        </a:lnTo>
                        <a:close/>
                      </a:path>
                    </a:pathLst>
                  </a:custGeom>
                  <a:solidFill>
                    <a:srgbClr val="000000"/>
                  </a:solidFill>
                  <a:ln w="9525">
                    <a:noFill/>
                    <a:round/>
                    <a:headEnd/>
                    <a:tailEnd/>
                  </a:ln>
                </p:spPr>
                <p:txBody>
                  <a:bodyPr/>
                  <a:lstStyle/>
                  <a:p>
                    <a:endParaRPr lang="en-US"/>
                  </a:p>
                </p:txBody>
              </p:sp>
              <p:sp>
                <p:nvSpPr>
                  <p:cNvPr id="23310" name="Freeform 543"/>
                  <p:cNvSpPr>
                    <a:spLocks/>
                  </p:cNvSpPr>
                  <p:nvPr/>
                </p:nvSpPr>
                <p:spPr bwMode="auto">
                  <a:xfrm>
                    <a:off x="2798" y="1821"/>
                    <a:ext cx="46" cy="324"/>
                  </a:xfrm>
                  <a:custGeom>
                    <a:avLst/>
                    <a:gdLst>
                      <a:gd name="T0" fmla="*/ 0 w 209"/>
                      <a:gd name="T1" fmla="*/ 0 h 1266"/>
                      <a:gd name="T2" fmla="*/ 0 w 209"/>
                      <a:gd name="T3" fmla="*/ 0 h 1266"/>
                      <a:gd name="T4" fmla="*/ 0 w 209"/>
                      <a:gd name="T5" fmla="*/ 0 h 1266"/>
                      <a:gd name="T6" fmla="*/ 0 60000 65536"/>
                      <a:gd name="T7" fmla="*/ 0 60000 65536"/>
                      <a:gd name="T8" fmla="*/ 0 60000 65536"/>
                      <a:gd name="T9" fmla="*/ 0 w 209"/>
                      <a:gd name="T10" fmla="*/ 0 h 1266"/>
                      <a:gd name="T11" fmla="*/ 209 w 209"/>
                      <a:gd name="T12" fmla="*/ 1266 h 1266"/>
                    </a:gdLst>
                    <a:ahLst/>
                    <a:cxnLst>
                      <a:cxn ang="T6">
                        <a:pos x="T0" y="T1"/>
                      </a:cxn>
                      <a:cxn ang="T7">
                        <a:pos x="T2" y="T3"/>
                      </a:cxn>
                      <a:cxn ang="T8">
                        <a:pos x="T4" y="T5"/>
                      </a:cxn>
                    </a:cxnLst>
                    <a:rect l="T9" t="T10" r="T11" b="T12"/>
                    <a:pathLst>
                      <a:path w="209" h="1266">
                        <a:moveTo>
                          <a:pt x="0" y="0"/>
                        </a:moveTo>
                        <a:cubicBezTo>
                          <a:pt x="185" y="416"/>
                          <a:pt x="209" y="858"/>
                          <a:pt x="70" y="1266"/>
                        </a:cubicBezTo>
                        <a:cubicBezTo>
                          <a:pt x="167" y="815"/>
                          <a:pt x="142" y="362"/>
                          <a:pt x="0" y="0"/>
                        </a:cubicBezTo>
                      </a:path>
                    </a:pathLst>
                  </a:custGeom>
                  <a:solidFill>
                    <a:srgbClr val="000000"/>
                  </a:solidFill>
                  <a:ln w="0">
                    <a:solidFill>
                      <a:srgbClr val="000000"/>
                    </a:solidFill>
                    <a:round/>
                    <a:headEnd/>
                    <a:tailEnd/>
                  </a:ln>
                </p:spPr>
                <p:txBody>
                  <a:bodyPr/>
                  <a:lstStyle/>
                  <a:p>
                    <a:endParaRPr lang="en-US"/>
                  </a:p>
                </p:txBody>
              </p:sp>
              <p:sp>
                <p:nvSpPr>
                  <p:cNvPr id="23311" name="Freeform 544"/>
                  <p:cNvSpPr>
                    <a:spLocks/>
                  </p:cNvSpPr>
                  <p:nvPr/>
                </p:nvSpPr>
                <p:spPr bwMode="auto">
                  <a:xfrm>
                    <a:off x="2937" y="1788"/>
                    <a:ext cx="43" cy="381"/>
                  </a:xfrm>
                  <a:custGeom>
                    <a:avLst/>
                    <a:gdLst>
                      <a:gd name="T0" fmla="*/ 0 w 196"/>
                      <a:gd name="T1" fmla="*/ 0 h 1489"/>
                      <a:gd name="T2" fmla="*/ 0 w 196"/>
                      <a:gd name="T3" fmla="*/ 0 h 1489"/>
                      <a:gd name="T4" fmla="*/ 0 w 196"/>
                      <a:gd name="T5" fmla="*/ 0 h 1489"/>
                      <a:gd name="T6" fmla="*/ 0 60000 65536"/>
                      <a:gd name="T7" fmla="*/ 0 60000 65536"/>
                      <a:gd name="T8" fmla="*/ 0 60000 65536"/>
                      <a:gd name="T9" fmla="*/ 0 w 196"/>
                      <a:gd name="T10" fmla="*/ 0 h 1489"/>
                      <a:gd name="T11" fmla="*/ 196 w 196"/>
                      <a:gd name="T12" fmla="*/ 1489 h 1489"/>
                    </a:gdLst>
                    <a:ahLst/>
                    <a:cxnLst>
                      <a:cxn ang="T6">
                        <a:pos x="T0" y="T1"/>
                      </a:cxn>
                      <a:cxn ang="T7">
                        <a:pos x="T2" y="T3"/>
                      </a:cxn>
                      <a:cxn ang="T8">
                        <a:pos x="T4" y="T5"/>
                      </a:cxn>
                    </a:cxnLst>
                    <a:rect l="T9" t="T10" r="T11" b="T12"/>
                    <a:pathLst>
                      <a:path w="196" h="1489">
                        <a:moveTo>
                          <a:pt x="0" y="0"/>
                        </a:moveTo>
                        <a:cubicBezTo>
                          <a:pt x="183" y="470"/>
                          <a:pt x="196" y="1008"/>
                          <a:pt x="33" y="1489"/>
                        </a:cubicBezTo>
                        <a:cubicBezTo>
                          <a:pt x="158" y="1001"/>
                          <a:pt x="147" y="479"/>
                          <a:pt x="0" y="0"/>
                        </a:cubicBezTo>
                      </a:path>
                    </a:pathLst>
                  </a:custGeom>
                  <a:solidFill>
                    <a:srgbClr val="000000"/>
                  </a:solidFill>
                  <a:ln w="0">
                    <a:solidFill>
                      <a:srgbClr val="000000"/>
                    </a:solidFill>
                    <a:round/>
                    <a:headEnd/>
                    <a:tailEnd/>
                  </a:ln>
                </p:spPr>
                <p:txBody>
                  <a:bodyPr/>
                  <a:lstStyle/>
                  <a:p>
                    <a:endParaRPr lang="en-US"/>
                  </a:p>
                </p:txBody>
              </p:sp>
              <p:sp>
                <p:nvSpPr>
                  <p:cNvPr id="23312" name="Freeform 545"/>
                  <p:cNvSpPr>
                    <a:spLocks/>
                  </p:cNvSpPr>
                  <p:nvPr/>
                </p:nvSpPr>
                <p:spPr bwMode="auto">
                  <a:xfrm>
                    <a:off x="2823" y="2023"/>
                    <a:ext cx="143" cy="55"/>
                  </a:xfrm>
                  <a:custGeom>
                    <a:avLst/>
                    <a:gdLst>
                      <a:gd name="T0" fmla="*/ 0 w 143"/>
                      <a:gd name="T1" fmla="*/ 48 h 55"/>
                      <a:gd name="T2" fmla="*/ 18 w 143"/>
                      <a:gd name="T3" fmla="*/ 18 h 55"/>
                      <a:gd name="T4" fmla="*/ 41 w 143"/>
                      <a:gd name="T5" fmla="*/ 48 h 55"/>
                      <a:gd name="T6" fmla="*/ 60 w 143"/>
                      <a:gd name="T7" fmla="*/ 18 h 55"/>
                      <a:gd name="T8" fmla="*/ 80 w 143"/>
                      <a:gd name="T9" fmla="*/ 42 h 55"/>
                      <a:gd name="T10" fmla="*/ 103 w 143"/>
                      <a:gd name="T11" fmla="*/ 4 h 55"/>
                      <a:gd name="T12" fmla="*/ 122 w 143"/>
                      <a:gd name="T13" fmla="*/ 31 h 55"/>
                      <a:gd name="T14" fmla="*/ 143 w 143"/>
                      <a:gd name="T15" fmla="*/ 0 h 55"/>
                      <a:gd name="T16" fmla="*/ 119 w 143"/>
                      <a:gd name="T17" fmla="*/ 45 h 55"/>
                      <a:gd name="T18" fmla="*/ 103 w 143"/>
                      <a:gd name="T19" fmla="*/ 11 h 55"/>
                      <a:gd name="T20" fmla="*/ 80 w 143"/>
                      <a:gd name="T21" fmla="*/ 52 h 55"/>
                      <a:gd name="T22" fmla="*/ 60 w 143"/>
                      <a:gd name="T23" fmla="*/ 25 h 55"/>
                      <a:gd name="T24" fmla="*/ 41 w 143"/>
                      <a:gd name="T25" fmla="*/ 55 h 55"/>
                      <a:gd name="T26" fmla="*/ 18 w 143"/>
                      <a:gd name="T27" fmla="*/ 25 h 55"/>
                      <a:gd name="T28" fmla="*/ 0 w 143"/>
                      <a:gd name="T29" fmla="*/ 48 h 5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3"/>
                      <a:gd name="T46" fmla="*/ 0 h 55"/>
                      <a:gd name="T47" fmla="*/ 143 w 143"/>
                      <a:gd name="T48" fmla="*/ 55 h 5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3" h="55">
                        <a:moveTo>
                          <a:pt x="0" y="48"/>
                        </a:moveTo>
                        <a:lnTo>
                          <a:pt x="18" y="18"/>
                        </a:lnTo>
                        <a:lnTo>
                          <a:pt x="41" y="48"/>
                        </a:lnTo>
                        <a:lnTo>
                          <a:pt x="60" y="18"/>
                        </a:lnTo>
                        <a:lnTo>
                          <a:pt x="80" y="42"/>
                        </a:lnTo>
                        <a:lnTo>
                          <a:pt x="103" y="4"/>
                        </a:lnTo>
                        <a:lnTo>
                          <a:pt x="122" y="31"/>
                        </a:lnTo>
                        <a:lnTo>
                          <a:pt x="143" y="0"/>
                        </a:lnTo>
                        <a:lnTo>
                          <a:pt x="119" y="45"/>
                        </a:lnTo>
                        <a:lnTo>
                          <a:pt x="103" y="11"/>
                        </a:lnTo>
                        <a:lnTo>
                          <a:pt x="80" y="52"/>
                        </a:lnTo>
                        <a:lnTo>
                          <a:pt x="60" y="25"/>
                        </a:lnTo>
                        <a:lnTo>
                          <a:pt x="41" y="55"/>
                        </a:lnTo>
                        <a:lnTo>
                          <a:pt x="18" y="25"/>
                        </a:lnTo>
                        <a:lnTo>
                          <a:pt x="0" y="48"/>
                        </a:lnTo>
                        <a:close/>
                      </a:path>
                    </a:pathLst>
                  </a:custGeom>
                  <a:solidFill>
                    <a:srgbClr val="000000"/>
                  </a:solidFill>
                  <a:ln w="9525">
                    <a:noFill/>
                    <a:round/>
                    <a:headEnd/>
                    <a:tailEnd/>
                  </a:ln>
                </p:spPr>
                <p:txBody>
                  <a:bodyPr/>
                  <a:lstStyle/>
                  <a:p>
                    <a:endParaRPr lang="en-US"/>
                  </a:p>
                </p:txBody>
              </p:sp>
              <p:sp>
                <p:nvSpPr>
                  <p:cNvPr id="23313" name="Freeform 546"/>
                  <p:cNvSpPr>
                    <a:spLocks/>
                  </p:cNvSpPr>
                  <p:nvPr/>
                </p:nvSpPr>
                <p:spPr bwMode="auto">
                  <a:xfrm>
                    <a:off x="2823" y="2054"/>
                    <a:ext cx="143" cy="56"/>
                  </a:xfrm>
                  <a:custGeom>
                    <a:avLst/>
                    <a:gdLst>
                      <a:gd name="T0" fmla="*/ 0 w 143"/>
                      <a:gd name="T1" fmla="*/ 49 h 56"/>
                      <a:gd name="T2" fmla="*/ 18 w 143"/>
                      <a:gd name="T3" fmla="*/ 18 h 56"/>
                      <a:gd name="T4" fmla="*/ 41 w 143"/>
                      <a:gd name="T5" fmla="*/ 49 h 56"/>
                      <a:gd name="T6" fmla="*/ 60 w 143"/>
                      <a:gd name="T7" fmla="*/ 18 h 56"/>
                      <a:gd name="T8" fmla="*/ 80 w 143"/>
                      <a:gd name="T9" fmla="*/ 42 h 56"/>
                      <a:gd name="T10" fmla="*/ 103 w 143"/>
                      <a:gd name="T11" fmla="*/ 5 h 56"/>
                      <a:gd name="T12" fmla="*/ 122 w 143"/>
                      <a:gd name="T13" fmla="*/ 32 h 56"/>
                      <a:gd name="T14" fmla="*/ 143 w 143"/>
                      <a:gd name="T15" fmla="*/ 0 h 56"/>
                      <a:gd name="T16" fmla="*/ 119 w 143"/>
                      <a:gd name="T17" fmla="*/ 45 h 56"/>
                      <a:gd name="T18" fmla="*/ 103 w 143"/>
                      <a:gd name="T19" fmla="*/ 11 h 56"/>
                      <a:gd name="T20" fmla="*/ 80 w 143"/>
                      <a:gd name="T21" fmla="*/ 52 h 56"/>
                      <a:gd name="T22" fmla="*/ 60 w 143"/>
                      <a:gd name="T23" fmla="*/ 25 h 56"/>
                      <a:gd name="T24" fmla="*/ 41 w 143"/>
                      <a:gd name="T25" fmla="*/ 56 h 56"/>
                      <a:gd name="T26" fmla="*/ 18 w 143"/>
                      <a:gd name="T27" fmla="*/ 25 h 56"/>
                      <a:gd name="T28" fmla="*/ 0 w 143"/>
                      <a:gd name="T29" fmla="*/ 49 h 5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3"/>
                      <a:gd name="T46" fmla="*/ 0 h 56"/>
                      <a:gd name="T47" fmla="*/ 143 w 143"/>
                      <a:gd name="T48" fmla="*/ 56 h 5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3" h="56">
                        <a:moveTo>
                          <a:pt x="0" y="49"/>
                        </a:moveTo>
                        <a:lnTo>
                          <a:pt x="18" y="18"/>
                        </a:lnTo>
                        <a:lnTo>
                          <a:pt x="41" y="49"/>
                        </a:lnTo>
                        <a:lnTo>
                          <a:pt x="60" y="18"/>
                        </a:lnTo>
                        <a:lnTo>
                          <a:pt x="80" y="42"/>
                        </a:lnTo>
                        <a:lnTo>
                          <a:pt x="103" y="5"/>
                        </a:lnTo>
                        <a:lnTo>
                          <a:pt x="122" y="32"/>
                        </a:lnTo>
                        <a:lnTo>
                          <a:pt x="143" y="0"/>
                        </a:lnTo>
                        <a:lnTo>
                          <a:pt x="119" y="45"/>
                        </a:lnTo>
                        <a:lnTo>
                          <a:pt x="103" y="11"/>
                        </a:lnTo>
                        <a:lnTo>
                          <a:pt x="80" y="52"/>
                        </a:lnTo>
                        <a:lnTo>
                          <a:pt x="60" y="25"/>
                        </a:lnTo>
                        <a:lnTo>
                          <a:pt x="41" y="56"/>
                        </a:lnTo>
                        <a:lnTo>
                          <a:pt x="18" y="25"/>
                        </a:lnTo>
                        <a:lnTo>
                          <a:pt x="0" y="49"/>
                        </a:lnTo>
                        <a:close/>
                      </a:path>
                    </a:pathLst>
                  </a:custGeom>
                  <a:solidFill>
                    <a:srgbClr val="000000"/>
                  </a:solidFill>
                  <a:ln w="9525">
                    <a:noFill/>
                    <a:round/>
                    <a:headEnd/>
                    <a:tailEnd/>
                  </a:ln>
                </p:spPr>
                <p:txBody>
                  <a:bodyPr/>
                  <a:lstStyle/>
                  <a:p>
                    <a:endParaRPr lang="en-US"/>
                  </a:p>
                </p:txBody>
              </p:sp>
              <p:sp>
                <p:nvSpPr>
                  <p:cNvPr id="23314" name="Freeform 547"/>
                  <p:cNvSpPr>
                    <a:spLocks/>
                  </p:cNvSpPr>
                  <p:nvPr/>
                </p:nvSpPr>
                <p:spPr bwMode="auto">
                  <a:xfrm>
                    <a:off x="2825" y="1885"/>
                    <a:ext cx="136" cy="56"/>
                  </a:xfrm>
                  <a:custGeom>
                    <a:avLst/>
                    <a:gdLst>
                      <a:gd name="T0" fmla="*/ 0 w 136"/>
                      <a:gd name="T1" fmla="*/ 49 h 56"/>
                      <a:gd name="T2" fmla="*/ 17 w 136"/>
                      <a:gd name="T3" fmla="*/ 18 h 56"/>
                      <a:gd name="T4" fmla="*/ 39 w 136"/>
                      <a:gd name="T5" fmla="*/ 49 h 56"/>
                      <a:gd name="T6" fmla="*/ 57 w 136"/>
                      <a:gd name="T7" fmla="*/ 18 h 56"/>
                      <a:gd name="T8" fmla="*/ 76 w 136"/>
                      <a:gd name="T9" fmla="*/ 42 h 56"/>
                      <a:gd name="T10" fmla="*/ 98 w 136"/>
                      <a:gd name="T11" fmla="*/ 5 h 56"/>
                      <a:gd name="T12" fmla="*/ 116 w 136"/>
                      <a:gd name="T13" fmla="*/ 32 h 56"/>
                      <a:gd name="T14" fmla="*/ 136 w 136"/>
                      <a:gd name="T15" fmla="*/ 0 h 56"/>
                      <a:gd name="T16" fmla="*/ 113 w 136"/>
                      <a:gd name="T17" fmla="*/ 45 h 56"/>
                      <a:gd name="T18" fmla="*/ 98 w 136"/>
                      <a:gd name="T19" fmla="*/ 11 h 56"/>
                      <a:gd name="T20" fmla="*/ 76 w 136"/>
                      <a:gd name="T21" fmla="*/ 52 h 56"/>
                      <a:gd name="T22" fmla="*/ 57 w 136"/>
                      <a:gd name="T23" fmla="*/ 25 h 56"/>
                      <a:gd name="T24" fmla="*/ 39 w 136"/>
                      <a:gd name="T25" fmla="*/ 56 h 56"/>
                      <a:gd name="T26" fmla="*/ 17 w 136"/>
                      <a:gd name="T27" fmla="*/ 25 h 56"/>
                      <a:gd name="T28" fmla="*/ 0 w 136"/>
                      <a:gd name="T29" fmla="*/ 49 h 5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56"/>
                      <a:gd name="T47" fmla="*/ 136 w 136"/>
                      <a:gd name="T48" fmla="*/ 56 h 5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56">
                        <a:moveTo>
                          <a:pt x="0" y="49"/>
                        </a:moveTo>
                        <a:lnTo>
                          <a:pt x="17" y="18"/>
                        </a:lnTo>
                        <a:lnTo>
                          <a:pt x="39" y="49"/>
                        </a:lnTo>
                        <a:lnTo>
                          <a:pt x="57" y="18"/>
                        </a:lnTo>
                        <a:lnTo>
                          <a:pt x="76" y="42"/>
                        </a:lnTo>
                        <a:lnTo>
                          <a:pt x="98" y="5"/>
                        </a:lnTo>
                        <a:lnTo>
                          <a:pt x="116" y="32"/>
                        </a:lnTo>
                        <a:lnTo>
                          <a:pt x="136" y="0"/>
                        </a:lnTo>
                        <a:lnTo>
                          <a:pt x="113" y="45"/>
                        </a:lnTo>
                        <a:lnTo>
                          <a:pt x="98" y="11"/>
                        </a:lnTo>
                        <a:lnTo>
                          <a:pt x="76" y="52"/>
                        </a:lnTo>
                        <a:lnTo>
                          <a:pt x="57" y="25"/>
                        </a:lnTo>
                        <a:lnTo>
                          <a:pt x="39" y="56"/>
                        </a:lnTo>
                        <a:lnTo>
                          <a:pt x="17" y="25"/>
                        </a:lnTo>
                        <a:lnTo>
                          <a:pt x="0" y="49"/>
                        </a:lnTo>
                        <a:close/>
                      </a:path>
                    </a:pathLst>
                  </a:custGeom>
                  <a:solidFill>
                    <a:srgbClr val="000000"/>
                  </a:solidFill>
                  <a:ln w="9525">
                    <a:noFill/>
                    <a:round/>
                    <a:headEnd/>
                    <a:tailEnd/>
                  </a:ln>
                </p:spPr>
                <p:txBody>
                  <a:bodyPr/>
                  <a:lstStyle/>
                  <a:p>
                    <a:endParaRPr lang="en-US"/>
                  </a:p>
                </p:txBody>
              </p:sp>
              <p:sp>
                <p:nvSpPr>
                  <p:cNvPr id="23315" name="Freeform 548"/>
                  <p:cNvSpPr>
                    <a:spLocks/>
                  </p:cNvSpPr>
                  <p:nvPr/>
                </p:nvSpPr>
                <p:spPr bwMode="auto">
                  <a:xfrm>
                    <a:off x="2828" y="1917"/>
                    <a:ext cx="136" cy="55"/>
                  </a:xfrm>
                  <a:custGeom>
                    <a:avLst/>
                    <a:gdLst>
                      <a:gd name="T0" fmla="*/ 0 w 136"/>
                      <a:gd name="T1" fmla="*/ 48 h 55"/>
                      <a:gd name="T2" fmla="*/ 17 w 136"/>
                      <a:gd name="T3" fmla="*/ 18 h 55"/>
                      <a:gd name="T4" fmla="*/ 39 w 136"/>
                      <a:gd name="T5" fmla="*/ 48 h 55"/>
                      <a:gd name="T6" fmla="*/ 57 w 136"/>
                      <a:gd name="T7" fmla="*/ 18 h 55"/>
                      <a:gd name="T8" fmla="*/ 76 w 136"/>
                      <a:gd name="T9" fmla="*/ 41 h 55"/>
                      <a:gd name="T10" fmla="*/ 98 w 136"/>
                      <a:gd name="T11" fmla="*/ 4 h 55"/>
                      <a:gd name="T12" fmla="*/ 116 w 136"/>
                      <a:gd name="T13" fmla="*/ 31 h 55"/>
                      <a:gd name="T14" fmla="*/ 136 w 136"/>
                      <a:gd name="T15" fmla="*/ 0 h 55"/>
                      <a:gd name="T16" fmla="*/ 113 w 136"/>
                      <a:gd name="T17" fmla="*/ 45 h 55"/>
                      <a:gd name="T18" fmla="*/ 98 w 136"/>
                      <a:gd name="T19" fmla="*/ 11 h 55"/>
                      <a:gd name="T20" fmla="*/ 76 w 136"/>
                      <a:gd name="T21" fmla="*/ 51 h 55"/>
                      <a:gd name="T22" fmla="*/ 57 w 136"/>
                      <a:gd name="T23" fmla="*/ 24 h 55"/>
                      <a:gd name="T24" fmla="*/ 39 w 136"/>
                      <a:gd name="T25" fmla="*/ 55 h 55"/>
                      <a:gd name="T26" fmla="*/ 17 w 136"/>
                      <a:gd name="T27" fmla="*/ 24 h 55"/>
                      <a:gd name="T28" fmla="*/ 0 w 136"/>
                      <a:gd name="T29" fmla="*/ 48 h 5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55"/>
                      <a:gd name="T47" fmla="*/ 136 w 136"/>
                      <a:gd name="T48" fmla="*/ 55 h 5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55">
                        <a:moveTo>
                          <a:pt x="0" y="48"/>
                        </a:moveTo>
                        <a:lnTo>
                          <a:pt x="17" y="18"/>
                        </a:lnTo>
                        <a:lnTo>
                          <a:pt x="39" y="48"/>
                        </a:lnTo>
                        <a:lnTo>
                          <a:pt x="57" y="18"/>
                        </a:lnTo>
                        <a:lnTo>
                          <a:pt x="76" y="41"/>
                        </a:lnTo>
                        <a:lnTo>
                          <a:pt x="98" y="4"/>
                        </a:lnTo>
                        <a:lnTo>
                          <a:pt x="116" y="31"/>
                        </a:lnTo>
                        <a:lnTo>
                          <a:pt x="136" y="0"/>
                        </a:lnTo>
                        <a:lnTo>
                          <a:pt x="113" y="45"/>
                        </a:lnTo>
                        <a:lnTo>
                          <a:pt x="98" y="11"/>
                        </a:lnTo>
                        <a:lnTo>
                          <a:pt x="76" y="51"/>
                        </a:lnTo>
                        <a:lnTo>
                          <a:pt x="57" y="24"/>
                        </a:lnTo>
                        <a:lnTo>
                          <a:pt x="39" y="55"/>
                        </a:lnTo>
                        <a:lnTo>
                          <a:pt x="17" y="24"/>
                        </a:lnTo>
                        <a:lnTo>
                          <a:pt x="0" y="48"/>
                        </a:lnTo>
                        <a:close/>
                      </a:path>
                    </a:pathLst>
                  </a:custGeom>
                  <a:solidFill>
                    <a:srgbClr val="000000"/>
                  </a:solidFill>
                  <a:ln w="9525">
                    <a:noFill/>
                    <a:round/>
                    <a:headEnd/>
                    <a:tailEnd/>
                  </a:ln>
                </p:spPr>
                <p:txBody>
                  <a:bodyPr/>
                  <a:lstStyle/>
                  <a:p>
                    <a:endParaRPr lang="en-US"/>
                  </a:p>
                </p:txBody>
              </p:sp>
              <p:sp>
                <p:nvSpPr>
                  <p:cNvPr id="23316" name="Freeform 549"/>
                  <p:cNvSpPr>
                    <a:spLocks/>
                  </p:cNvSpPr>
                  <p:nvPr/>
                </p:nvSpPr>
                <p:spPr bwMode="auto">
                  <a:xfrm>
                    <a:off x="2921" y="2159"/>
                    <a:ext cx="66" cy="41"/>
                  </a:xfrm>
                  <a:custGeom>
                    <a:avLst/>
                    <a:gdLst>
                      <a:gd name="T0" fmla="*/ 0 w 308"/>
                      <a:gd name="T1" fmla="*/ 0 h 161"/>
                      <a:gd name="T2" fmla="*/ 0 w 308"/>
                      <a:gd name="T3" fmla="*/ 0 h 161"/>
                      <a:gd name="T4" fmla="*/ 0 w 308"/>
                      <a:gd name="T5" fmla="*/ 0 h 161"/>
                      <a:gd name="T6" fmla="*/ 0 w 308"/>
                      <a:gd name="T7" fmla="*/ 0 h 161"/>
                      <a:gd name="T8" fmla="*/ 0 w 308"/>
                      <a:gd name="T9" fmla="*/ 0 h 161"/>
                      <a:gd name="T10" fmla="*/ 0 w 308"/>
                      <a:gd name="T11" fmla="*/ 0 h 161"/>
                      <a:gd name="T12" fmla="*/ 0 w 308"/>
                      <a:gd name="T13" fmla="*/ 0 h 161"/>
                      <a:gd name="T14" fmla="*/ 0 w 308"/>
                      <a:gd name="T15" fmla="*/ 0 h 161"/>
                      <a:gd name="T16" fmla="*/ 0 w 308"/>
                      <a:gd name="T17" fmla="*/ 0 h 161"/>
                      <a:gd name="T18" fmla="*/ 0 w 308"/>
                      <a:gd name="T19" fmla="*/ 0 h 161"/>
                      <a:gd name="T20" fmla="*/ 0 w 308"/>
                      <a:gd name="T21" fmla="*/ 0 h 161"/>
                      <a:gd name="T22" fmla="*/ 0 w 308"/>
                      <a:gd name="T23" fmla="*/ 0 h 161"/>
                      <a:gd name="T24" fmla="*/ 0 w 308"/>
                      <a:gd name="T25" fmla="*/ 0 h 16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8"/>
                      <a:gd name="T40" fmla="*/ 0 h 161"/>
                      <a:gd name="T41" fmla="*/ 308 w 308"/>
                      <a:gd name="T42" fmla="*/ 161 h 16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8" h="161">
                        <a:moveTo>
                          <a:pt x="140" y="150"/>
                        </a:moveTo>
                        <a:cubicBezTo>
                          <a:pt x="125" y="152"/>
                          <a:pt x="112" y="154"/>
                          <a:pt x="100" y="154"/>
                        </a:cubicBezTo>
                        <a:cubicBezTo>
                          <a:pt x="65" y="154"/>
                          <a:pt x="32" y="141"/>
                          <a:pt x="27" y="127"/>
                        </a:cubicBezTo>
                        <a:cubicBezTo>
                          <a:pt x="22" y="117"/>
                          <a:pt x="33" y="105"/>
                          <a:pt x="48" y="99"/>
                        </a:cubicBezTo>
                        <a:cubicBezTo>
                          <a:pt x="85" y="84"/>
                          <a:pt x="149" y="99"/>
                          <a:pt x="211" y="93"/>
                        </a:cubicBezTo>
                        <a:cubicBezTo>
                          <a:pt x="245" y="90"/>
                          <a:pt x="278" y="81"/>
                          <a:pt x="266" y="69"/>
                        </a:cubicBezTo>
                        <a:cubicBezTo>
                          <a:pt x="248" y="50"/>
                          <a:pt x="125" y="23"/>
                          <a:pt x="308" y="2"/>
                        </a:cubicBezTo>
                        <a:cubicBezTo>
                          <a:pt x="214" y="0"/>
                          <a:pt x="180" y="21"/>
                          <a:pt x="194" y="36"/>
                        </a:cubicBezTo>
                        <a:cubicBezTo>
                          <a:pt x="203" y="46"/>
                          <a:pt x="231" y="54"/>
                          <a:pt x="237" y="61"/>
                        </a:cubicBezTo>
                        <a:cubicBezTo>
                          <a:pt x="245" y="70"/>
                          <a:pt x="214" y="78"/>
                          <a:pt x="185" y="81"/>
                        </a:cubicBezTo>
                        <a:cubicBezTo>
                          <a:pt x="131" y="87"/>
                          <a:pt x="84" y="78"/>
                          <a:pt x="49" y="87"/>
                        </a:cubicBezTo>
                        <a:cubicBezTo>
                          <a:pt x="21" y="94"/>
                          <a:pt x="0" y="112"/>
                          <a:pt x="6" y="126"/>
                        </a:cubicBezTo>
                        <a:cubicBezTo>
                          <a:pt x="18" y="150"/>
                          <a:pt x="119" y="161"/>
                          <a:pt x="140" y="150"/>
                        </a:cubicBezTo>
                      </a:path>
                    </a:pathLst>
                  </a:custGeom>
                  <a:solidFill>
                    <a:srgbClr val="000000"/>
                  </a:solidFill>
                  <a:ln w="0">
                    <a:solidFill>
                      <a:srgbClr val="000000"/>
                    </a:solidFill>
                    <a:round/>
                    <a:headEnd/>
                    <a:tailEnd/>
                  </a:ln>
                </p:spPr>
                <p:txBody>
                  <a:bodyPr/>
                  <a:lstStyle/>
                  <a:p>
                    <a:endParaRPr lang="en-US"/>
                  </a:p>
                </p:txBody>
              </p:sp>
            </p:grpSp>
          </p:grpSp>
          <p:grpSp>
            <p:nvGrpSpPr>
              <p:cNvPr id="23178" name="Group 556"/>
              <p:cNvGrpSpPr>
                <a:grpSpLocks/>
              </p:cNvGrpSpPr>
              <p:nvPr/>
            </p:nvGrpSpPr>
            <p:grpSpPr bwMode="auto">
              <a:xfrm>
                <a:off x="1570" y="1592"/>
                <a:ext cx="379" cy="234"/>
                <a:chOff x="1570" y="1592"/>
                <a:chExt cx="379" cy="234"/>
              </a:xfrm>
            </p:grpSpPr>
            <p:grpSp>
              <p:nvGrpSpPr>
                <p:cNvPr id="23231" name="Group 554"/>
                <p:cNvGrpSpPr>
                  <a:grpSpLocks/>
                </p:cNvGrpSpPr>
                <p:nvPr/>
              </p:nvGrpSpPr>
              <p:grpSpPr bwMode="auto">
                <a:xfrm>
                  <a:off x="1570" y="1592"/>
                  <a:ext cx="379" cy="211"/>
                  <a:chOff x="1570" y="1592"/>
                  <a:chExt cx="379" cy="211"/>
                </a:xfrm>
              </p:grpSpPr>
              <p:sp>
                <p:nvSpPr>
                  <p:cNvPr id="23233" name="Freeform 552"/>
                  <p:cNvSpPr>
                    <a:spLocks noEditPoints="1"/>
                  </p:cNvSpPr>
                  <p:nvPr/>
                </p:nvSpPr>
                <p:spPr bwMode="auto">
                  <a:xfrm>
                    <a:off x="1570" y="1592"/>
                    <a:ext cx="379" cy="211"/>
                  </a:xfrm>
                  <a:custGeom>
                    <a:avLst/>
                    <a:gdLst>
                      <a:gd name="T0" fmla="*/ 0 w 3400"/>
                      <a:gd name="T1" fmla="*/ 0 h 2192"/>
                      <a:gd name="T2" fmla="*/ 0 w 3400"/>
                      <a:gd name="T3" fmla="*/ 0 h 2192"/>
                      <a:gd name="T4" fmla="*/ 0 w 3400"/>
                      <a:gd name="T5" fmla="*/ 0 h 2192"/>
                      <a:gd name="T6" fmla="*/ 0 w 3400"/>
                      <a:gd name="T7" fmla="*/ 0 h 2192"/>
                      <a:gd name="T8" fmla="*/ 0 w 3400"/>
                      <a:gd name="T9" fmla="*/ 0 h 2192"/>
                      <a:gd name="T10" fmla="*/ 0 w 3400"/>
                      <a:gd name="T11" fmla="*/ 0 h 2192"/>
                      <a:gd name="T12" fmla="*/ 0 w 3400"/>
                      <a:gd name="T13" fmla="*/ 0 h 2192"/>
                      <a:gd name="T14" fmla="*/ 0 w 3400"/>
                      <a:gd name="T15" fmla="*/ 0 h 2192"/>
                      <a:gd name="T16" fmla="*/ 0 w 3400"/>
                      <a:gd name="T17" fmla="*/ 0 h 2192"/>
                      <a:gd name="T18" fmla="*/ 0 w 3400"/>
                      <a:gd name="T19" fmla="*/ 0 h 2192"/>
                      <a:gd name="T20" fmla="*/ 0 w 3400"/>
                      <a:gd name="T21" fmla="*/ 0 h 2192"/>
                      <a:gd name="T22" fmla="*/ 0 w 3400"/>
                      <a:gd name="T23" fmla="*/ 0 h 2192"/>
                      <a:gd name="T24" fmla="*/ 0 w 3400"/>
                      <a:gd name="T25" fmla="*/ 0 h 2192"/>
                      <a:gd name="T26" fmla="*/ 0 w 3400"/>
                      <a:gd name="T27" fmla="*/ 0 h 219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400"/>
                      <a:gd name="T43" fmla="*/ 0 h 2192"/>
                      <a:gd name="T44" fmla="*/ 3400 w 3400"/>
                      <a:gd name="T45" fmla="*/ 2192 h 219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400" h="2192">
                        <a:moveTo>
                          <a:pt x="198" y="2176"/>
                        </a:moveTo>
                        <a:cubicBezTo>
                          <a:pt x="87" y="2176"/>
                          <a:pt x="0" y="1689"/>
                          <a:pt x="2" y="1088"/>
                        </a:cubicBezTo>
                        <a:cubicBezTo>
                          <a:pt x="4" y="487"/>
                          <a:pt x="93" y="0"/>
                          <a:pt x="204" y="3"/>
                        </a:cubicBezTo>
                        <a:cubicBezTo>
                          <a:pt x="204" y="3"/>
                          <a:pt x="204" y="3"/>
                          <a:pt x="204" y="3"/>
                        </a:cubicBezTo>
                        <a:cubicBezTo>
                          <a:pt x="312" y="3"/>
                          <a:pt x="400" y="490"/>
                          <a:pt x="398" y="1091"/>
                        </a:cubicBezTo>
                        <a:cubicBezTo>
                          <a:pt x="398" y="1692"/>
                          <a:pt x="307" y="2179"/>
                          <a:pt x="198" y="2176"/>
                        </a:cubicBezTo>
                        <a:close/>
                        <a:moveTo>
                          <a:pt x="3198" y="2192"/>
                        </a:moveTo>
                        <a:cubicBezTo>
                          <a:pt x="3307" y="2192"/>
                          <a:pt x="3398" y="1705"/>
                          <a:pt x="3400" y="1104"/>
                        </a:cubicBezTo>
                        <a:cubicBezTo>
                          <a:pt x="3400" y="503"/>
                          <a:pt x="3313" y="16"/>
                          <a:pt x="3204" y="16"/>
                        </a:cubicBezTo>
                        <a:cubicBezTo>
                          <a:pt x="3204" y="16"/>
                          <a:pt x="3204" y="16"/>
                          <a:pt x="3204" y="16"/>
                        </a:cubicBezTo>
                        <a:lnTo>
                          <a:pt x="204" y="3"/>
                        </a:lnTo>
                        <a:cubicBezTo>
                          <a:pt x="312" y="3"/>
                          <a:pt x="400" y="490"/>
                          <a:pt x="398" y="1091"/>
                        </a:cubicBezTo>
                        <a:cubicBezTo>
                          <a:pt x="398" y="1692"/>
                          <a:pt x="307" y="2179"/>
                          <a:pt x="198" y="2176"/>
                        </a:cubicBezTo>
                        <a:lnTo>
                          <a:pt x="3198" y="2192"/>
                        </a:lnTo>
                        <a:close/>
                      </a:path>
                    </a:pathLst>
                  </a:custGeom>
                  <a:solidFill>
                    <a:srgbClr val="FFCC99"/>
                  </a:solidFill>
                  <a:ln w="0">
                    <a:solidFill>
                      <a:srgbClr val="000000"/>
                    </a:solidFill>
                    <a:round/>
                    <a:headEnd/>
                    <a:tailEnd/>
                  </a:ln>
                </p:spPr>
                <p:txBody>
                  <a:bodyPr/>
                  <a:lstStyle/>
                  <a:p>
                    <a:endParaRPr lang="en-US"/>
                  </a:p>
                </p:txBody>
              </p:sp>
              <p:sp>
                <p:nvSpPr>
                  <p:cNvPr id="23234" name="Freeform 553"/>
                  <p:cNvSpPr>
                    <a:spLocks noEditPoints="1"/>
                  </p:cNvSpPr>
                  <p:nvPr/>
                </p:nvSpPr>
                <p:spPr bwMode="auto">
                  <a:xfrm>
                    <a:off x="1570" y="1592"/>
                    <a:ext cx="379" cy="211"/>
                  </a:xfrm>
                  <a:custGeom>
                    <a:avLst/>
                    <a:gdLst>
                      <a:gd name="T0" fmla="*/ 0 w 3400"/>
                      <a:gd name="T1" fmla="*/ 0 h 2192"/>
                      <a:gd name="T2" fmla="*/ 0 w 3400"/>
                      <a:gd name="T3" fmla="*/ 0 h 2192"/>
                      <a:gd name="T4" fmla="*/ 0 w 3400"/>
                      <a:gd name="T5" fmla="*/ 0 h 2192"/>
                      <a:gd name="T6" fmla="*/ 0 w 3400"/>
                      <a:gd name="T7" fmla="*/ 0 h 2192"/>
                      <a:gd name="T8" fmla="*/ 0 w 3400"/>
                      <a:gd name="T9" fmla="*/ 0 h 2192"/>
                      <a:gd name="T10" fmla="*/ 0 w 3400"/>
                      <a:gd name="T11" fmla="*/ 0 h 2192"/>
                      <a:gd name="T12" fmla="*/ 0 w 3400"/>
                      <a:gd name="T13" fmla="*/ 0 h 2192"/>
                      <a:gd name="T14" fmla="*/ 0 w 3400"/>
                      <a:gd name="T15" fmla="*/ 0 h 2192"/>
                      <a:gd name="T16" fmla="*/ 0 w 3400"/>
                      <a:gd name="T17" fmla="*/ 0 h 2192"/>
                      <a:gd name="T18" fmla="*/ 0 w 3400"/>
                      <a:gd name="T19" fmla="*/ 0 h 2192"/>
                      <a:gd name="T20" fmla="*/ 0 w 3400"/>
                      <a:gd name="T21" fmla="*/ 0 h 2192"/>
                      <a:gd name="T22" fmla="*/ 0 w 3400"/>
                      <a:gd name="T23" fmla="*/ 0 h 2192"/>
                      <a:gd name="T24" fmla="*/ 0 w 3400"/>
                      <a:gd name="T25" fmla="*/ 0 h 2192"/>
                      <a:gd name="T26" fmla="*/ 0 w 3400"/>
                      <a:gd name="T27" fmla="*/ 0 h 219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400"/>
                      <a:gd name="T43" fmla="*/ 0 h 2192"/>
                      <a:gd name="T44" fmla="*/ 3400 w 3400"/>
                      <a:gd name="T45" fmla="*/ 2192 h 219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400" h="2192">
                        <a:moveTo>
                          <a:pt x="198" y="2176"/>
                        </a:moveTo>
                        <a:cubicBezTo>
                          <a:pt x="87" y="2176"/>
                          <a:pt x="0" y="1689"/>
                          <a:pt x="2" y="1088"/>
                        </a:cubicBezTo>
                        <a:cubicBezTo>
                          <a:pt x="4" y="487"/>
                          <a:pt x="93" y="0"/>
                          <a:pt x="204" y="3"/>
                        </a:cubicBezTo>
                        <a:cubicBezTo>
                          <a:pt x="204" y="3"/>
                          <a:pt x="204" y="3"/>
                          <a:pt x="204" y="3"/>
                        </a:cubicBezTo>
                        <a:cubicBezTo>
                          <a:pt x="312" y="3"/>
                          <a:pt x="400" y="490"/>
                          <a:pt x="398" y="1091"/>
                        </a:cubicBezTo>
                        <a:cubicBezTo>
                          <a:pt x="398" y="1692"/>
                          <a:pt x="307" y="2179"/>
                          <a:pt x="198" y="2176"/>
                        </a:cubicBezTo>
                        <a:close/>
                        <a:moveTo>
                          <a:pt x="3198" y="2192"/>
                        </a:moveTo>
                        <a:cubicBezTo>
                          <a:pt x="3307" y="2192"/>
                          <a:pt x="3398" y="1705"/>
                          <a:pt x="3400" y="1104"/>
                        </a:cubicBezTo>
                        <a:cubicBezTo>
                          <a:pt x="3400" y="503"/>
                          <a:pt x="3313" y="16"/>
                          <a:pt x="3204" y="16"/>
                        </a:cubicBezTo>
                        <a:cubicBezTo>
                          <a:pt x="3204" y="16"/>
                          <a:pt x="3204" y="16"/>
                          <a:pt x="3204" y="16"/>
                        </a:cubicBezTo>
                        <a:lnTo>
                          <a:pt x="204" y="3"/>
                        </a:lnTo>
                        <a:cubicBezTo>
                          <a:pt x="312" y="3"/>
                          <a:pt x="400" y="490"/>
                          <a:pt x="398" y="1091"/>
                        </a:cubicBezTo>
                        <a:cubicBezTo>
                          <a:pt x="398" y="1692"/>
                          <a:pt x="307" y="2179"/>
                          <a:pt x="198" y="2176"/>
                        </a:cubicBezTo>
                        <a:lnTo>
                          <a:pt x="3198" y="2192"/>
                        </a:lnTo>
                        <a:close/>
                      </a:path>
                    </a:pathLst>
                  </a:custGeom>
                  <a:noFill/>
                  <a:ln w="1" cap="rnd">
                    <a:solidFill>
                      <a:srgbClr val="000000"/>
                    </a:solidFill>
                    <a:round/>
                    <a:headEnd/>
                    <a:tailEnd/>
                  </a:ln>
                </p:spPr>
                <p:txBody>
                  <a:bodyPr/>
                  <a:lstStyle/>
                  <a:p>
                    <a:endParaRPr lang="en-US"/>
                  </a:p>
                </p:txBody>
              </p:sp>
            </p:grpSp>
            <p:sp>
              <p:nvSpPr>
                <p:cNvPr id="23232" name="Rectangle 555"/>
                <p:cNvSpPr>
                  <a:spLocks noChangeArrowheads="1"/>
                </p:cNvSpPr>
                <p:nvPr/>
              </p:nvSpPr>
              <p:spPr bwMode="auto">
                <a:xfrm>
                  <a:off x="1737" y="1638"/>
                  <a:ext cx="190" cy="188"/>
                </a:xfrm>
                <a:prstGeom prst="rect">
                  <a:avLst/>
                </a:prstGeom>
                <a:noFill/>
                <a:ln w="9525">
                  <a:noFill/>
                  <a:miter lim="800000"/>
                  <a:headEnd/>
                  <a:tailEnd/>
                </a:ln>
              </p:spPr>
              <p:txBody>
                <a:bodyPr wrap="none" lIns="0" tIns="0" rIns="0" bIns="0">
                  <a:spAutoFit/>
                </a:bodyPr>
                <a:lstStyle/>
                <a:p>
                  <a:r>
                    <a:rPr lang="en-US" sz="1600" b="1">
                      <a:solidFill>
                        <a:srgbClr val="000000"/>
                      </a:solidFill>
                    </a:rPr>
                    <a:t>C</a:t>
                  </a:r>
                  <a:endParaRPr lang="en-US"/>
                </a:p>
              </p:txBody>
            </p:sp>
          </p:grpSp>
          <p:grpSp>
            <p:nvGrpSpPr>
              <p:cNvPr id="23179" name="Group 570"/>
              <p:cNvGrpSpPr>
                <a:grpSpLocks/>
              </p:cNvGrpSpPr>
              <p:nvPr/>
            </p:nvGrpSpPr>
            <p:grpSpPr bwMode="auto">
              <a:xfrm>
                <a:off x="467" y="1033"/>
                <a:ext cx="1125" cy="355"/>
                <a:chOff x="467" y="1033"/>
                <a:chExt cx="1125" cy="355"/>
              </a:xfrm>
            </p:grpSpPr>
            <p:sp>
              <p:nvSpPr>
                <p:cNvPr id="23218" name="Freeform 557"/>
                <p:cNvSpPr>
                  <a:spLocks noEditPoints="1"/>
                </p:cNvSpPr>
                <p:nvPr/>
              </p:nvSpPr>
              <p:spPr bwMode="auto">
                <a:xfrm>
                  <a:off x="1213" y="1178"/>
                  <a:ext cx="379" cy="210"/>
                </a:xfrm>
                <a:custGeom>
                  <a:avLst/>
                  <a:gdLst>
                    <a:gd name="T0" fmla="*/ 0 w 1753"/>
                    <a:gd name="T1" fmla="*/ 0 h 824"/>
                    <a:gd name="T2" fmla="*/ 0 w 1753"/>
                    <a:gd name="T3" fmla="*/ 0 h 824"/>
                    <a:gd name="T4" fmla="*/ 0 w 1753"/>
                    <a:gd name="T5" fmla="*/ 0 h 824"/>
                    <a:gd name="T6" fmla="*/ 0 w 1753"/>
                    <a:gd name="T7" fmla="*/ 0 h 824"/>
                    <a:gd name="T8" fmla="*/ 0 w 1753"/>
                    <a:gd name="T9" fmla="*/ 0 h 824"/>
                    <a:gd name="T10" fmla="*/ 0 w 1753"/>
                    <a:gd name="T11" fmla="*/ 0 h 824"/>
                    <a:gd name="T12" fmla="*/ 0 w 1753"/>
                    <a:gd name="T13" fmla="*/ 0 h 824"/>
                    <a:gd name="T14" fmla="*/ 0 w 1753"/>
                    <a:gd name="T15" fmla="*/ 0 h 824"/>
                    <a:gd name="T16" fmla="*/ 0 w 1753"/>
                    <a:gd name="T17" fmla="*/ 0 h 824"/>
                    <a:gd name="T18" fmla="*/ 0 w 1753"/>
                    <a:gd name="T19" fmla="*/ 0 h 824"/>
                    <a:gd name="T20" fmla="*/ 0 w 1753"/>
                    <a:gd name="T21" fmla="*/ 0 h 824"/>
                    <a:gd name="T22" fmla="*/ 0 w 1753"/>
                    <a:gd name="T23" fmla="*/ 0 h 824"/>
                    <a:gd name="T24" fmla="*/ 0 w 1753"/>
                    <a:gd name="T25" fmla="*/ 0 h 824"/>
                    <a:gd name="T26" fmla="*/ 0 w 1753"/>
                    <a:gd name="T27" fmla="*/ 0 h 824"/>
                    <a:gd name="T28" fmla="*/ 0 w 1753"/>
                    <a:gd name="T29" fmla="*/ 0 h 8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53"/>
                    <a:gd name="T46" fmla="*/ 0 h 824"/>
                    <a:gd name="T47" fmla="*/ 1753 w 1753"/>
                    <a:gd name="T48" fmla="*/ 824 h 82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53" h="824">
                      <a:moveTo>
                        <a:pt x="102" y="818"/>
                      </a:moveTo>
                      <a:cubicBezTo>
                        <a:pt x="45" y="818"/>
                        <a:pt x="0" y="635"/>
                        <a:pt x="1" y="409"/>
                      </a:cubicBezTo>
                      <a:cubicBezTo>
                        <a:pt x="2" y="183"/>
                        <a:pt x="48" y="0"/>
                        <a:pt x="105" y="1"/>
                      </a:cubicBezTo>
                      <a:cubicBezTo>
                        <a:pt x="105" y="1"/>
                        <a:pt x="105" y="1"/>
                        <a:pt x="105" y="1"/>
                      </a:cubicBezTo>
                      <a:cubicBezTo>
                        <a:pt x="161" y="1"/>
                        <a:pt x="206" y="184"/>
                        <a:pt x="205" y="410"/>
                      </a:cubicBezTo>
                      <a:cubicBezTo>
                        <a:pt x="205" y="636"/>
                        <a:pt x="158" y="819"/>
                        <a:pt x="102" y="818"/>
                      </a:cubicBezTo>
                      <a:close/>
                      <a:moveTo>
                        <a:pt x="1649" y="824"/>
                      </a:moveTo>
                      <a:cubicBezTo>
                        <a:pt x="1705" y="824"/>
                        <a:pt x="1752" y="641"/>
                        <a:pt x="1753" y="415"/>
                      </a:cubicBezTo>
                      <a:cubicBezTo>
                        <a:pt x="1753" y="189"/>
                        <a:pt x="1708" y="6"/>
                        <a:pt x="1652" y="6"/>
                      </a:cubicBezTo>
                      <a:cubicBezTo>
                        <a:pt x="1652" y="6"/>
                        <a:pt x="1652" y="6"/>
                        <a:pt x="1652" y="6"/>
                      </a:cubicBezTo>
                      <a:lnTo>
                        <a:pt x="105" y="1"/>
                      </a:lnTo>
                      <a:cubicBezTo>
                        <a:pt x="161" y="1"/>
                        <a:pt x="206" y="184"/>
                        <a:pt x="205" y="410"/>
                      </a:cubicBezTo>
                      <a:cubicBezTo>
                        <a:pt x="205" y="636"/>
                        <a:pt x="158" y="819"/>
                        <a:pt x="102" y="818"/>
                      </a:cubicBezTo>
                      <a:lnTo>
                        <a:pt x="1649" y="824"/>
                      </a:lnTo>
                      <a:close/>
                    </a:path>
                  </a:pathLst>
                </a:custGeom>
                <a:solidFill>
                  <a:srgbClr val="FFCC99"/>
                </a:solidFill>
                <a:ln w="0">
                  <a:solidFill>
                    <a:srgbClr val="000000"/>
                  </a:solidFill>
                  <a:round/>
                  <a:headEnd/>
                  <a:tailEnd/>
                </a:ln>
              </p:spPr>
              <p:txBody>
                <a:bodyPr/>
                <a:lstStyle/>
                <a:p>
                  <a:endParaRPr lang="en-US"/>
                </a:p>
              </p:txBody>
            </p:sp>
            <p:sp>
              <p:nvSpPr>
                <p:cNvPr id="23219" name="Freeform 558"/>
                <p:cNvSpPr>
                  <a:spLocks noEditPoints="1"/>
                </p:cNvSpPr>
                <p:nvPr/>
              </p:nvSpPr>
              <p:spPr bwMode="auto">
                <a:xfrm>
                  <a:off x="1213" y="1178"/>
                  <a:ext cx="379" cy="210"/>
                </a:xfrm>
                <a:custGeom>
                  <a:avLst/>
                  <a:gdLst>
                    <a:gd name="T0" fmla="*/ 0 w 1753"/>
                    <a:gd name="T1" fmla="*/ 0 h 824"/>
                    <a:gd name="T2" fmla="*/ 0 w 1753"/>
                    <a:gd name="T3" fmla="*/ 0 h 824"/>
                    <a:gd name="T4" fmla="*/ 0 w 1753"/>
                    <a:gd name="T5" fmla="*/ 0 h 824"/>
                    <a:gd name="T6" fmla="*/ 0 w 1753"/>
                    <a:gd name="T7" fmla="*/ 0 h 824"/>
                    <a:gd name="T8" fmla="*/ 0 w 1753"/>
                    <a:gd name="T9" fmla="*/ 0 h 824"/>
                    <a:gd name="T10" fmla="*/ 0 w 1753"/>
                    <a:gd name="T11" fmla="*/ 0 h 824"/>
                    <a:gd name="T12" fmla="*/ 0 w 1753"/>
                    <a:gd name="T13" fmla="*/ 0 h 824"/>
                    <a:gd name="T14" fmla="*/ 0 w 1753"/>
                    <a:gd name="T15" fmla="*/ 0 h 824"/>
                    <a:gd name="T16" fmla="*/ 0 w 1753"/>
                    <a:gd name="T17" fmla="*/ 0 h 824"/>
                    <a:gd name="T18" fmla="*/ 0 w 1753"/>
                    <a:gd name="T19" fmla="*/ 0 h 824"/>
                    <a:gd name="T20" fmla="*/ 0 w 1753"/>
                    <a:gd name="T21" fmla="*/ 0 h 824"/>
                    <a:gd name="T22" fmla="*/ 0 w 1753"/>
                    <a:gd name="T23" fmla="*/ 0 h 824"/>
                    <a:gd name="T24" fmla="*/ 0 w 1753"/>
                    <a:gd name="T25" fmla="*/ 0 h 824"/>
                    <a:gd name="T26" fmla="*/ 0 w 1753"/>
                    <a:gd name="T27" fmla="*/ 0 h 824"/>
                    <a:gd name="T28" fmla="*/ 0 w 1753"/>
                    <a:gd name="T29" fmla="*/ 0 h 8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53"/>
                    <a:gd name="T46" fmla="*/ 0 h 824"/>
                    <a:gd name="T47" fmla="*/ 1753 w 1753"/>
                    <a:gd name="T48" fmla="*/ 824 h 82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53" h="824">
                      <a:moveTo>
                        <a:pt x="102" y="818"/>
                      </a:moveTo>
                      <a:cubicBezTo>
                        <a:pt x="45" y="818"/>
                        <a:pt x="0" y="635"/>
                        <a:pt x="1" y="409"/>
                      </a:cubicBezTo>
                      <a:cubicBezTo>
                        <a:pt x="2" y="183"/>
                        <a:pt x="48" y="0"/>
                        <a:pt x="105" y="1"/>
                      </a:cubicBezTo>
                      <a:cubicBezTo>
                        <a:pt x="105" y="1"/>
                        <a:pt x="105" y="1"/>
                        <a:pt x="105" y="1"/>
                      </a:cubicBezTo>
                      <a:cubicBezTo>
                        <a:pt x="161" y="1"/>
                        <a:pt x="206" y="184"/>
                        <a:pt x="205" y="410"/>
                      </a:cubicBezTo>
                      <a:cubicBezTo>
                        <a:pt x="205" y="636"/>
                        <a:pt x="158" y="819"/>
                        <a:pt x="102" y="818"/>
                      </a:cubicBezTo>
                      <a:close/>
                      <a:moveTo>
                        <a:pt x="1649" y="824"/>
                      </a:moveTo>
                      <a:cubicBezTo>
                        <a:pt x="1705" y="824"/>
                        <a:pt x="1752" y="641"/>
                        <a:pt x="1753" y="415"/>
                      </a:cubicBezTo>
                      <a:cubicBezTo>
                        <a:pt x="1753" y="189"/>
                        <a:pt x="1708" y="6"/>
                        <a:pt x="1652" y="6"/>
                      </a:cubicBezTo>
                      <a:cubicBezTo>
                        <a:pt x="1652" y="6"/>
                        <a:pt x="1652" y="6"/>
                        <a:pt x="1652" y="6"/>
                      </a:cubicBezTo>
                      <a:lnTo>
                        <a:pt x="105" y="1"/>
                      </a:lnTo>
                      <a:cubicBezTo>
                        <a:pt x="161" y="1"/>
                        <a:pt x="206" y="184"/>
                        <a:pt x="205" y="410"/>
                      </a:cubicBezTo>
                      <a:cubicBezTo>
                        <a:pt x="205" y="636"/>
                        <a:pt x="158" y="819"/>
                        <a:pt x="102" y="818"/>
                      </a:cubicBezTo>
                      <a:lnTo>
                        <a:pt x="1649" y="824"/>
                      </a:lnTo>
                      <a:close/>
                    </a:path>
                  </a:pathLst>
                </a:custGeom>
                <a:noFill/>
                <a:ln w="3" cap="rnd">
                  <a:solidFill>
                    <a:srgbClr val="000000"/>
                  </a:solidFill>
                  <a:round/>
                  <a:headEnd/>
                  <a:tailEnd/>
                </a:ln>
              </p:spPr>
              <p:txBody>
                <a:bodyPr/>
                <a:lstStyle/>
                <a:p>
                  <a:endParaRPr lang="en-US"/>
                </a:p>
              </p:txBody>
            </p:sp>
            <p:sp>
              <p:nvSpPr>
                <p:cNvPr id="23220" name="Rectangle 559"/>
                <p:cNvSpPr>
                  <a:spLocks noChangeArrowheads="1"/>
                </p:cNvSpPr>
                <p:nvPr/>
              </p:nvSpPr>
              <p:spPr bwMode="auto">
                <a:xfrm>
                  <a:off x="1379" y="1214"/>
                  <a:ext cx="114" cy="151"/>
                </a:xfrm>
                <a:prstGeom prst="rect">
                  <a:avLst/>
                </a:prstGeom>
                <a:noFill/>
                <a:ln w="9525">
                  <a:noFill/>
                  <a:miter lim="800000"/>
                  <a:headEnd/>
                  <a:tailEnd/>
                </a:ln>
              </p:spPr>
              <p:txBody>
                <a:bodyPr wrap="none" lIns="0" tIns="0" rIns="0" bIns="0">
                  <a:spAutoFit/>
                </a:bodyPr>
                <a:lstStyle/>
                <a:p>
                  <a:r>
                    <a:rPr lang="en-US" sz="1400" b="1">
                      <a:solidFill>
                        <a:srgbClr val="000000"/>
                      </a:solidFill>
                    </a:rPr>
                    <a:t>C</a:t>
                  </a:r>
                  <a:endParaRPr lang="en-US"/>
                </a:p>
              </p:txBody>
            </p:sp>
            <p:sp>
              <p:nvSpPr>
                <p:cNvPr id="23221" name="Freeform 560"/>
                <p:cNvSpPr>
                  <a:spLocks noEditPoints="1"/>
                </p:cNvSpPr>
                <p:nvPr/>
              </p:nvSpPr>
              <p:spPr bwMode="auto">
                <a:xfrm>
                  <a:off x="844" y="1177"/>
                  <a:ext cx="389" cy="211"/>
                </a:xfrm>
                <a:custGeom>
                  <a:avLst/>
                  <a:gdLst>
                    <a:gd name="T0" fmla="*/ 0 w 1801"/>
                    <a:gd name="T1" fmla="*/ 0 h 828"/>
                    <a:gd name="T2" fmla="*/ 0 w 1801"/>
                    <a:gd name="T3" fmla="*/ 0 h 828"/>
                    <a:gd name="T4" fmla="*/ 0 w 1801"/>
                    <a:gd name="T5" fmla="*/ 0 h 828"/>
                    <a:gd name="T6" fmla="*/ 0 w 1801"/>
                    <a:gd name="T7" fmla="*/ 0 h 828"/>
                    <a:gd name="T8" fmla="*/ 0 w 1801"/>
                    <a:gd name="T9" fmla="*/ 0 h 828"/>
                    <a:gd name="T10" fmla="*/ 0 w 1801"/>
                    <a:gd name="T11" fmla="*/ 0 h 828"/>
                    <a:gd name="T12" fmla="*/ 0 w 1801"/>
                    <a:gd name="T13" fmla="*/ 0 h 828"/>
                    <a:gd name="T14" fmla="*/ 0 w 1801"/>
                    <a:gd name="T15" fmla="*/ 0 h 828"/>
                    <a:gd name="T16" fmla="*/ 0 w 1801"/>
                    <a:gd name="T17" fmla="*/ 0 h 828"/>
                    <a:gd name="T18" fmla="*/ 0 w 1801"/>
                    <a:gd name="T19" fmla="*/ 0 h 828"/>
                    <a:gd name="T20" fmla="*/ 0 w 1801"/>
                    <a:gd name="T21" fmla="*/ 0 h 828"/>
                    <a:gd name="T22" fmla="*/ 0 w 1801"/>
                    <a:gd name="T23" fmla="*/ 0 h 828"/>
                    <a:gd name="T24" fmla="*/ 0 w 1801"/>
                    <a:gd name="T25" fmla="*/ 0 h 828"/>
                    <a:gd name="T26" fmla="*/ 0 w 1801"/>
                    <a:gd name="T27" fmla="*/ 0 h 828"/>
                    <a:gd name="T28" fmla="*/ 0 w 1801"/>
                    <a:gd name="T29" fmla="*/ 0 h 828"/>
                    <a:gd name="T30" fmla="*/ 0 w 1801"/>
                    <a:gd name="T31" fmla="*/ 0 h 8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01"/>
                    <a:gd name="T49" fmla="*/ 0 h 828"/>
                    <a:gd name="T50" fmla="*/ 1801 w 1801"/>
                    <a:gd name="T51" fmla="*/ 828 h 8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01" h="828">
                      <a:moveTo>
                        <a:pt x="102" y="822"/>
                      </a:moveTo>
                      <a:cubicBezTo>
                        <a:pt x="46" y="822"/>
                        <a:pt x="0" y="638"/>
                        <a:pt x="1" y="411"/>
                      </a:cubicBezTo>
                      <a:cubicBezTo>
                        <a:pt x="2" y="183"/>
                        <a:pt x="49" y="0"/>
                        <a:pt x="105" y="0"/>
                      </a:cubicBezTo>
                      <a:cubicBezTo>
                        <a:pt x="105" y="0"/>
                        <a:pt x="105" y="0"/>
                        <a:pt x="105" y="0"/>
                      </a:cubicBezTo>
                      <a:cubicBezTo>
                        <a:pt x="162" y="0"/>
                        <a:pt x="208" y="184"/>
                        <a:pt x="207" y="411"/>
                      </a:cubicBezTo>
                      <a:cubicBezTo>
                        <a:pt x="206" y="638"/>
                        <a:pt x="159" y="822"/>
                        <a:pt x="102" y="822"/>
                      </a:cubicBezTo>
                      <a:close/>
                      <a:moveTo>
                        <a:pt x="1696" y="828"/>
                      </a:moveTo>
                      <a:cubicBezTo>
                        <a:pt x="1753" y="828"/>
                        <a:pt x="1800" y="644"/>
                        <a:pt x="1801" y="417"/>
                      </a:cubicBezTo>
                      <a:cubicBezTo>
                        <a:pt x="1801" y="190"/>
                        <a:pt x="1756" y="5"/>
                        <a:pt x="1699" y="5"/>
                      </a:cubicBezTo>
                      <a:cubicBezTo>
                        <a:pt x="1699" y="5"/>
                        <a:pt x="1699" y="5"/>
                        <a:pt x="1699" y="5"/>
                      </a:cubicBezTo>
                      <a:lnTo>
                        <a:pt x="105" y="0"/>
                      </a:lnTo>
                      <a:cubicBezTo>
                        <a:pt x="162" y="0"/>
                        <a:pt x="208" y="184"/>
                        <a:pt x="207" y="411"/>
                      </a:cubicBezTo>
                      <a:cubicBezTo>
                        <a:pt x="206" y="638"/>
                        <a:pt x="159" y="822"/>
                        <a:pt x="102" y="822"/>
                      </a:cubicBezTo>
                      <a:lnTo>
                        <a:pt x="1696" y="828"/>
                      </a:lnTo>
                      <a:close/>
                    </a:path>
                  </a:pathLst>
                </a:custGeom>
                <a:solidFill>
                  <a:srgbClr val="FFFF99"/>
                </a:solidFill>
                <a:ln w="0">
                  <a:solidFill>
                    <a:srgbClr val="000000"/>
                  </a:solidFill>
                  <a:round/>
                  <a:headEnd/>
                  <a:tailEnd/>
                </a:ln>
              </p:spPr>
              <p:txBody>
                <a:bodyPr/>
                <a:lstStyle/>
                <a:p>
                  <a:endParaRPr lang="en-US"/>
                </a:p>
              </p:txBody>
            </p:sp>
            <p:sp>
              <p:nvSpPr>
                <p:cNvPr id="23222" name="Freeform 561"/>
                <p:cNvSpPr>
                  <a:spLocks noEditPoints="1"/>
                </p:cNvSpPr>
                <p:nvPr/>
              </p:nvSpPr>
              <p:spPr bwMode="auto">
                <a:xfrm>
                  <a:off x="844" y="1177"/>
                  <a:ext cx="389" cy="211"/>
                </a:xfrm>
                <a:custGeom>
                  <a:avLst/>
                  <a:gdLst>
                    <a:gd name="T0" fmla="*/ 0 w 1801"/>
                    <a:gd name="T1" fmla="*/ 0 h 828"/>
                    <a:gd name="T2" fmla="*/ 0 w 1801"/>
                    <a:gd name="T3" fmla="*/ 0 h 828"/>
                    <a:gd name="T4" fmla="*/ 0 w 1801"/>
                    <a:gd name="T5" fmla="*/ 0 h 828"/>
                    <a:gd name="T6" fmla="*/ 0 w 1801"/>
                    <a:gd name="T7" fmla="*/ 0 h 828"/>
                    <a:gd name="T8" fmla="*/ 0 w 1801"/>
                    <a:gd name="T9" fmla="*/ 0 h 828"/>
                    <a:gd name="T10" fmla="*/ 0 w 1801"/>
                    <a:gd name="T11" fmla="*/ 0 h 828"/>
                    <a:gd name="T12" fmla="*/ 0 w 1801"/>
                    <a:gd name="T13" fmla="*/ 0 h 828"/>
                    <a:gd name="T14" fmla="*/ 0 w 1801"/>
                    <a:gd name="T15" fmla="*/ 0 h 828"/>
                    <a:gd name="T16" fmla="*/ 0 w 1801"/>
                    <a:gd name="T17" fmla="*/ 0 h 828"/>
                    <a:gd name="T18" fmla="*/ 0 w 1801"/>
                    <a:gd name="T19" fmla="*/ 0 h 828"/>
                    <a:gd name="T20" fmla="*/ 0 w 1801"/>
                    <a:gd name="T21" fmla="*/ 0 h 828"/>
                    <a:gd name="T22" fmla="*/ 0 w 1801"/>
                    <a:gd name="T23" fmla="*/ 0 h 828"/>
                    <a:gd name="T24" fmla="*/ 0 w 1801"/>
                    <a:gd name="T25" fmla="*/ 0 h 828"/>
                    <a:gd name="T26" fmla="*/ 0 w 1801"/>
                    <a:gd name="T27" fmla="*/ 0 h 828"/>
                    <a:gd name="T28" fmla="*/ 0 w 1801"/>
                    <a:gd name="T29" fmla="*/ 0 h 828"/>
                    <a:gd name="T30" fmla="*/ 0 w 1801"/>
                    <a:gd name="T31" fmla="*/ 0 h 8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01"/>
                    <a:gd name="T49" fmla="*/ 0 h 828"/>
                    <a:gd name="T50" fmla="*/ 1801 w 1801"/>
                    <a:gd name="T51" fmla="*/ 828 h 8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01" h="828">
                      <a:moveTo>
                        <a:pt x="102" y="822"/>
                      </a:moveTo>
                      <a:cubicBezTo>
                        <a:pt x="46" y="822"/>
                        <a:pt x="0" y="638"/>
                        <a:pt x="1" y="411"/>
                      </a:cubicBezTo>
                      <a:cubicBezTo>
                        <a:pt x="2" y="183"/>
                        <a:pt x="49" y="0"/>
                        <a:pt x="105" y="0"/>
                      </a:cubicBezTo>
                      <a:cubicBezTo>
                        <a:pt x="105" y="0"/>
                        <a:pt x="105" y="0"/>
                        <a:pt x="105" y="0"/>
                      </a:cubicBezTo>
                      <a:cubicBezTo>
                        <a:pt x="162" y="0"/>
                        <a:pt x="208" y="184"/>
                        <a:pt x="207" y="411"/>
                      </a:cubicBezTo>
                      <a:cubicBezTo>
                        <a:pt x="206" y="638"/>
                        <a:pt x="159" y="822"/>
                        <a:pt x="102" y="822"/>
                      </a:cubicBezTo>
                      <a:close/>
                      <a:moveTo>
                        <a:pt x="1696" y="828"/>
                      </a:moveTo>
                      <a:cubicBezTo>
                        <a:pt x="1753" y="828"/>
                        <a:pt x="1800" y="644"/>
                        <a:pt x="1801" y="417"/>
                      </a:cubicBezTo>
                      <a:cubicBezTo>
                        <a:pt x="1801" y="190"/>
                        <a:pt x="1756" y="5"/>
                        <a:pt x="1699" y="5"/>
                      </a:cubicBezTo>
                      <a:cubicBezTo>
                        <a:pt x="1699" y="5"/>
                        <a:pt x="1699" y="5"/>
                        <a:pt x="1699" y="5"/>
                      </a:cubicBezTo>
                      <a:lnTo>
                        <a:pt x="105" y="0"/>
                      </a:lnTo>
                      <a:cubicBezTo>
                        <a:pt x="162" y="0"/>
                        <a:pt x="208" y="184"/>
                        <a:pt x="207" y="411"/>
                      </a:cubicBezTo>
                      <a:cubicBezTo>
                        <a:pt x="206" y="638"/>
                        <a:pt x="159" y="822"/>
                        <a:pt x="102" y="822"/>
                      </a:cubicBezTo>
                      <a:lnTo>
                        <a:pt x="1696" y="828"/>
                      </a:lnTo>
                      <a:close/>
                    </a:path>
                  </a:pathLst>
                </a:custGeom>
                <a:noFill/>
                <a:ln w="3" cap="rnd">
                  <a:solidFill>
                    <a:srgbClr val="000000"/>
                  </a:solidFill>
                  <a:round/>
                  <a:headEnd/>
                  <a:tailEnd/>
                </a:ln>
              </p:spPr>
              <p:txBody>
                <a:bodyPr/>
                <a:lstStyle/>
                <a:p>
                  <a:endParaRPr lang="en-US"/>
                </a:p>
              </p:txBody>
            </p:sp>
            <p:sp>
              <p:nvSpPr>
                <p:cNvPr id="23223" name="Rectangle 562"/>
                <p:cNvSpPr>
                  <a:spLocks noChangeArrowheads="1"/>
                </p:cNvSpPr>
                <p:nvPr/>
              </p:nvSpPr>
              <p:spPr bwMode="auto">
                <a:xfrm>
                  <a:off x="1037" y="1214"/>
                  <a:ext cx="114" cy="151"/>
                </a:xfrm>
                <a:prstGeom prst="rect">
                  <a:avLst/>
                </a:prstGeom>
                <a:noFill/>
                <a:ln w="9525">
                  <a:noFill/>
                  <a:miter lim="800000"/>
                  <a:headEnd/>
                  <a:tailEnd/>
                </a:ln>
              </p:spPr>
              <p:txBody>
                <a:bodyPr wrap="none" lIns="0" tIns="0" rIns="0" bIns="0">
                  <a:spAutoFit/>
                </a:bodyPr>
                <a:lstStyle/>
                <a:p>
                  <a:r>
                    <a:rPr lang="en-US" sz="1400" b="1">
                      <a:solidFill>
                        <a:srgbClr val="000000"/>
                      </a:solidFill>
                    </a:rPr>
                    <a:t>B</a:t>
                  </a:r>
                  <a:endParaRPr lang="en-US"/>
                </a:p>
              </p:txBody>
            </p:sp>
            <p:sp>
              <p:nvSpPr>
                <p:cNvPr id="23224" name="Freeform 563"/>
                <p:cNvSpPr>
                  <a:spLocks noEditPoints="1"/>
                </p:cNvSpPr>
                <p:nvPr/>
              </p:nvSpPr>
              <p:spPr bwMode="auto">
                <a:xfrm>
                  <a:off x="471" y="1176"/>
                  <a:ext cx="395" cy="212"/>
                </a:xfrm>
                <a:custGeom>
                  <a:avLst/>
                  <a:gdLst>
                    <a:gd name="T0" fmla="*/ 0 w 1830"/>
                    <a:gd name="T1" fmla="*/ 0 h 829"/>
                    <a:gd name="T2" fmla="*/ 0 w 1830"/>
                    <a:gd name="T3" fmla="*/ 0 h 829"/>
                    <a:gd name="T4" fmla="*/ 0 w 1830"/>
                    <a:gd name="T5" fmla="*/ 0 h 829"/>
                    <a:gd name="T6" fmla="*/ 0 w 1830"/>
                    <a:gd name="T7" fmla="*/ 0 h 829"/>
                    <a:gd name="T8" fmla="*/ 0 w 1830"/>
                    <a:gd name="T9" fmla="*/ 0 h 829"/>
                    <a:gd name="T10" fmla="*/ 0 w 1830"/>
                    <a:gd name="T11" fmla="*/ 0 h 829"/>
                    <a:gd name="T12" fmla="*/ 0 w 1830"/>
                    <a:gd name="T13" fmla="*/ 0 h 829"/>
                    <a:gd name="T14" fmla="*/ 0 w 1830"/>
                    <a:gd name="T15" fmla="*/ 0 h 829"/>
                    <a:gd name="T16" fmla="*/ 0 w 1830"/>
                    <a:gd name="T17" fmla="*/ 0 h 829"/>
                    <a:gd name="T18" fmla="*/ 0 w 1830"/>
                    <a:gd name="T19" fmla="*/ 0 h 829"/>
                    <a:gd name="T20" fmla="*/ 0 w 1830"/>
                    <a:gd name="T21" fmla="*/ 0 h 829"/>
                    <a:gd name="T22" fmla="*/ 0 w 1830"/>
                    <a:gd name="T23" fmla="*/ 0 h 829"/>
                    <a:gd name="T24" fmla="*/ 0 w 1830"/>
                    <a:gd name="T25" fmla="*/ 0 h 829"/>
                    <a:gd name="T26" fmla="*/ 0 w 1830"/>
                    <a:gd name="T27" fmla="*/ 0 h 829"/>
                    <a:gd name="T28" fmla="*/ 0 w 1830"/>
                    <a:gd name="T29" fmla="*/ 0 h 82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30"/>
                    <a:gd name="T46" fmla="*/ 0 h 829"/>
                    <a:gd name="T47" fmla="*/ 1830 w 1830"/>
                    <a:gd name="T48" fmla="*/ 829 h 82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30" h="829">
                      <a:moveTo>
                        <a:pt x="102" y="823"/>
                      </a:moveTo>
                      <a:cubicBezTo>
                        <a:pt x="45" y="823"/>
                        <a:pt x="0" y="639"/>
                        <a:pt x="1" y="412"/>
                      </a:cubicBezTo>
                      <a:cubicBezTo>
                        <a:pt x="2" y="184"/>
                        <a:pt x="48" y="0"/>
                        <a:pt x="105" y="1"/>
                      </a:cubicBezTo>
                      <a:cubicBezTo>
                        <a:pt x="105" y="1"/>
                        <a:pt x="105" y="1"/>
                        <a:pt x="105" y="1"/>
                      </a:cubicBezTo>
                      <a:cubicBezTo>
                        <a:pt x="162" y="1"/>
                        <a:pt x="207" y="185"/>
                        <a:pt x="207" y="412"/>
                      </a:cubicBezTo>
                      <a:cubicBezTo>
                        <a:pt x="206" y="639"/>
                        <a:pt x="159" y="823"/>
                        <a:pt x="102" y="823"/>
                      </a:cubicBezTo>
                      <a:close/>
                      <a:moveTo>
                        <a:pt x="1725" y="829"/>
                      </a:moveTo>
                      <a:cubicBezTo>
                        <a:pt x="1782" y="829"/>
                        <a:pt x="1829" y="645"/>
                        <a:pt x="1830" y="418"/>
                      </a:cubicBezTo>
                      <a:cubicBezTo>
                        <a:pt x="1830" y="191"/>
                        <a:pt x="1785" y="7"/>
                        <a:pt x="1728" y="6"/>
                      </a:cubicBezTo>
                      <a:cubicBezTo>
                        <a:pt x="1728" y="6"/>
                        <a:pt x="1728" y="6"/>
                        <a:pt x="1728" y="6"/>
                      </a:cubicBezTo>
                      <a:lnTo>
                        <a:pt x="105" y="1"/>
                      </a:lnTo>
                      <a:cubicBezTo>
                        <a:pt x="162" y="1"/>
                        <a:pt x="207" y="185"/>
                        <a:pt x="207" y="412"/>
                      </a:cubicBezTo>
                      <a:cubicBezTo>
                        <a:pt x="206" y="639"/>
                        <a:pt x="159" y="823"/>
                        <a:pt x="102" y="823"/>
                      </a:cubicBezTo>
                      <a:lnTo>
                        <a:pt x="1725" y="829"/>
                      </a:lnTo>
                      <a:close/>
                    </a:path>
                  </a:pathLst>
                </a:custGeom>
                <a:solidFill>
                  <a:srgbClr val="99CCFF"/>
                </a:solidFill>
                <a:ln w="0">
                  <a:solidFill>
                    <a:srgbClr val="000000"/>
                  </a:solidFill>
                  <a:round/>
                  <a:headEnd/>
                  <a:tailEnd/>
                </a:ln>
              </p:spPr>
              <p:txBody>
                <a:bodyPr/>
                <a:lstStyle/>
                <a:p>
                  <a:endParaRPr lang="en-US"/>
                </a:p>
              </p:txBody>
            </p:sp>
            <p:sp>
              <p:nvSpPr>
                <p:cNvPr id="23225" name="Freeform 564"/>
                <p:cNvSpPr>
                  <a:spLocks noEditPoints="1"/>
                </p:cNvSpPr>
                <p:nvPr/>
              </p:nvSpPr>
              <p:spPr bwMode="auto">
                <a:xfrm>
                  <a:off x="471" y="1176"/>
                  <a:ext cx="395" cy="212"/>
                </a:xfrm>
                <a:custGeom>
                  <a:avLst/>
                  <a:gdLst>
                    <a:gd name="T0" fmla="*/ 0 w 1830"/>
                    <a:gd name="T1" fmla="*/ 0 h 829"/>
                    <a:gd name="T2" fmla="*/ 0 w 1830"/>
                    <a:gd name="T3" fmla="*/ 0 h 829"/>
                    <a:gd name="T4" fmla="*/ 0 w 1830"/>
                    <a:gd name="T5" fmla="*/ 0 h 829"/>
                    <a:gd name="T6" fmla="*/ 0 w 1830"/>
                    <a:gd name="T7" fmla="*/ 0 h 829"/>
                    <a:gd name="T8" fmla="*/ 0 w 1830"/>
                    <a:gd name="T9" fmla="*/ 0 h 829"/>
                    <a:gd name="T10" fmla="*/ 0 w 1830"/>
                    <a:gd name="T11" fmla="*/ 0 h 829"/>
                    <a:gd name="T12" fmla="*/ 0 w 1830"/>
                    <a:gd name="T13" fmla="*/ 0 h 829"/>
                    <a:gd name="T14" fmla="*/ 0 w 1830"/>
                    <a:gd name="T15" fmla="*/ 0 h 829"/>
                    <a:gd name="T16" fmla="*/ 0 w 1830"/>
                    <a:gd name="T17" fmla="*/ 0 h 829"/>
                    <a:gd name="T18" fmla="*/ 0 w 1830"/>
                    <a:gd name="T19" fmla="*/ 0 h 829"/>
                    <a:gd name="T20" fmla="*/ 0 w 1830"/>
                    <a:gd name="T21" fmla="*/ 0 h 829"/>
                    <a:gd name="T22" fmla="*/ 0 w 1830"/>
                    <a:gd name="T23" fmla="*/ 0 h 829"/>
                    <a:gd name="T24" fmla="*/ 0 w 1830"/>
                    <a:gd name="T25" fmla="*/ 0 h 829"/>
                    <a:gd name="T26" fmla="*/ 0 w 1830"/>
                    <a:gd name="T27" fmla="*/ 0 h 829"/>
                    <a:gd name="T28" fmla="*/ 0 w 1830"/>
                    <a:gd name="T29" fmla="*/ 0 h 82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30"/>
                    <a:gd name="T46" fmla="*/ 0 h 829"/>
                    <a:gd name="T47" fmla="*/ 1830 w 1830"/>
                    <a:gd name="T48" fmla="*/ 829 h 82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30" h="829">
                      <a:moveTo>
                        <a:pt x="102" y="823"/>
                      </a:moveTo>
                      <a:cubicBezTo>
                        <a:pt x="45" y="823"/>
                        <a:pt x="0" y="639"/>
                        <a:pt x="1" y="412"/>
                      </a:cubicBezTo>
                      <a:cubicBezTo>
                        <a:pt x="2" y="184"/>
                        <a:pt x="48" y="0"/>
                        <a:pt x="105" y="1"/>
                      </a:cubicBezTo>
                      <a:cubicBezTo>
                        <a:pt x="105" y="1"/>
                        <a:pt x="105" y="1"/>
                        <a:pt x="105" y="1"/>
                      </a:cubicBezTo>
                      <a:cubicBezTo>
                        <a:pt x="162" y="1"/>
                        <a:pt x="207" y="185"/>
                        <a:pt x="207" y="412"/>
                      </a:cubicBezTo>
                      <a:cubicBezTo>
                        <a:pt x="206" y="639"/>
                        <a:pt x="159" y="823"/>
                        <a:pt x="102" y="823"/>
                      </a:cubicBezTo>
                      <a:close/>
                      <a:moveTo>
                        <a:pt x="1725" y="829"/>
                      </a:moveTo>
                      <a:cubicBezTo>
                        <a:pt x="1782" y="829"/>
                        <a:pt x="1829" y="645"/>
                        <a:pt x="1830" y="418"/>
                      </a:cubicBezTo>
                      <a:cubicBezTo>
                        <a:pt x="1830" y="191"/>
                        <a:pt x="1785" y="7"/>
                        <a:pt x="1728" y="6"/>
                      </a:cubicBezTo>
                      <a:cubicBezTo>
                        <a:pt x="1728" y="6"/>
                        <a:pt x="1728" y="6"/>
                        <a:pt x="1728" y="6"/>
                      </a:cubicBezTo>
                      <a:lnTo>
                        <a:pt x="105" y="1"/>
                      </a:lnTo>
                      <a:cubicBezTo>
                        <a:pt x="162" y="1"/>
                        <a:pt x="207" y="185"/>
                        <a:pt x="207" y="412"/>
                      </a:cubicBezTo>
                      <a:cubicBezTo>
                        <a:pt x="206" y="639"/>
                        <a:pt x="159" y="823"/>
                        <a:pt x="102" y="823"/>
                      </a:cubicBezTo>
                      <a:lnTo>
                        <a:pt x="1725" y="829"/>
                      </a:lnTo>
                      <a:close/>
                    </a:path>
                  </a:pathLst>
                </a:custGeom>
                <a:noFill/>
                <a:ln w="3" cap="rnd">
                  <a:solidFill>
                    <a:srgbClr val="000000"/>
                  </a:solidFill>
                  <a:round/>
                  <a:headEnd/>
                  <a:tailEnd/>
                </a:ln>
              </p:spPr>
              <p:txBody>
                <a:bodyPr/>
                <a:lstStyle/>
                <a:p>
                  <a:endParaRPr lang="en-US"/>
                </a:p>
              </p:txBody>
            </p:sp>
            <p:sp>
              <p:nvSpPr>
                <p:cNvPr id="23226" name="Rectangle 565"/>
                <p:cNvSpPr>
                  <a:spLocks noChangeArrowheads="1"/>
                </p:cNvSpPr>
                <p:nvPr/>
              </p:nvSpPr>
              <p:spPr bwMode="auto">
                <a:xfrm>
                  <a:off x="667" y="1214"/>
                  <a:ext cx="114" cy="151"/>
                </a:xfrm>
                <a:prstGeom prst="rect">
                  <a:avLst/>
                </a:prstGeom>
                <a:noFill/>
                <a:ln w="9525">
                  <a:noFill/>
                  <a:miter lim="800000"/>
                  <a:headEnd/>
                  <a:tailEnd/>
                </a:ln>
              </p:spPr>
              <p:txBody>
                <a:bodyPr wrap="none" lIns="0" tIns="0" rIns="0" bIns="0">
                  <a:spAutoFit/>
                </a:bodyPr>
                <a:lstStyle/>
                <a:p>
                  <a:r>
                    <a:rPr lang="en-US" sz="1400" b="1">
                      <a:solidFill>
                        <a:srgbClr val="000000"/>
                      </a:solidFill>
                    </a:rPr>
                    <a:t>A</a:t>
                  </a:r>
                  <a:endParaRPr lang="en-US"/>
                </a:p>
              </p:txBody>
            </p:sp>
            <p:sp>
              <p:nvSpPr>
                <p:cNvPr id="23227" name="Line 566"/>
                <p:cNvSpPr>
                  <a:spLocks noChangeShapeType="1"/>
                </p:cNvSpPr>
                <p:nvPr/>
              </p:nvSpPr>
              <p:spPr bwMode="auto">
                <a:xfrm>
                  <a:off x="517" y="1097"/>
                  <a:ext cx="1024" cy="1"/>
                </a:xfrm>
                <a:prstGeom prst="line">
                  <a:avLst/>
                </a:prstGeom>
                <a:noFill/>
                <a:ln w="8" cap="rnd">
                  <a:solidFill>
                    <a:srgbClr val="C0C0C0"/>
                  </a:solidFill>
                  <a:round/>
                  <a:headEnd/>
                  <a:tailEnd/>
                </a:ln>
              </p:spPr>
              <p:txBody>
                <a:bodyPr/>
                <a:lstStyle/>
                <a:p>
                  <a:endParaRPr lang="en-US"/>
                </a:p>
              </p:txBody>
            </p:sp>
            <p:sp>
              <p:nvSpPr>
                <p:cNvPr id="23228" name="Freeform 567"/>
                <p:cNvSpPr>
                  <a:spLocks/>
                </p:cNvSpPr>
                <p:nvPr/>
              </p:nvSpPr>
              <p:spPr bwMode="auto">
                <a:xfrm>
                  <a:off x="467" y="1075"/>
                  <a:ext cx="55" cy="44"/>
                </a:xfrm>
                <a:custGeom>
                  <a:avLst/>
                  <a:gdLst>
                    <a:gd name="T0" fmla="*/ 55 w 55"/>
                    <a:gd name="T1" fmla="*/ 44 h 44"/>
                    <a:gd name="T2" fmla="*/ 0 w 55"/>
                    <a:gd name="T3" fmla="*/ 22 h 44"/>
                    <a:gd name="T4" fmla="*/ 55 w 55"/>
                    <a:gd name="T5" fmla="*/ 0 h 44"/>
                    <a:gd name="T6" fmla="*/ 55 w 55"/>
                    <a:gd name="T7" fmla="*/ 44 h 44"/>
                    <a:gd name="T8" fmla="*/ 0 60000 65536"/>
                    <a:gd name="T9" fmla="*/ 0 60000 65536"/>
                    <a:gd name="T10" fmla="*/ 0 60000 65536"/>
                    <a:gd name="T11" fmla="*/ 0 60000 65536"/>
                    <a:gd name="T12" fmla="*/ 0 w 55"/>
                    <a:gd name="T13" fmla="*/ 0 h 44"/>
                    <a:gd name="T14" fmla="*/ 55 w 55"/>
                    <a:gd name="T15" fmla="*/ 44 h 44"/>
                  </a:gdLst>
                  <a:ahLst/>
                  <a:cxnLst>
                    <a:cxn ang="T8">
                      <a:pos x="T0" y="T1"/>
                    </a:cxn>
                    <a:cxn ang="T9">
                      <a:pos x="T2" y="T3"/>
                    </a:cxn>
                    <a:cxn ang="T10">
                      <a:pos x="T4" y="T5"/>
                    </a:cxn>
                    <a:cxn ang="T11">
                      <a:pos x="T6" y="T7"/>
                    </a:cxn>
                  </a:cxnLst>
                  <a:rect l="T12" t="T13" r="T14" b="T15"/>
                  <a:pathLst>
                    <a:path w="55" h="44">
                      <a:moveTo>
                        <a:pt x="55" y="44"/>
                      </a:moveTo>
                      <a:lnTo>
                        <a:pt x="0" y="22"/>
                      </a:lnTo>
                      <a:lnTo>
                        <a:pt x="55" y="0"/>
                      </a:lnTo>
                      <a:lnTo>
                        <a:pt x="55" y="44"/>
                      </a:lnTo>
                      <a:close/>
                    </a:path>
                  </a:pathLst>
                </a:custGeom>
                <a:solidFill>
                  <a:srgbClr val="C0C0C0"/>
                </a:solidFill>
                <a:ln w="9525">
                  <a:noFill/>
                  <a:round/>
                  <a:headEnd/>
                  <a:tailEnd/>
                </a:ln>
              </p:spPr>
              <p:txBody>
                <a:bodyPr/>
                <a:lstStyle/>
                <a:p>
                  <a:endParaRPr lang="en-US"/>
                </a:p>
              </p:txBody>
            </p:sp>
            <p:sp>
              <p:nvSpPr>
                <p:cNvPr id="23229" name="Freeform 568"/>
                <p:cNvSpPr>
                  <a:spLocks/>
                </p:cNvSpPr>
                <p:nvPr/>
              </p:nvSpPr>
              <p:spPr bwMode="auto">
                <a:xfrm>
                  <a:off x="1537" y="1075"/>
                  <a:ext cx="55" cy="44"/>
                </a:xfrm>
                <a:custGeom>
                  <a:avLst/>
                  <a:gdLst>
                    <a:gd name="T0" fmla="*/ 0 w 55"/>
                    <a:gd name="T1" fmla="*/ 0 h 44"/>
                    <a:gd name="T2" fmla="*/ 55 w 55"/>
                    <a:gd name="T3" fmla="*/ 22 h 44"/>
                    <a:gd name="T4" fmla="*/ 0 w 55"/>
                    <a:gd name="T5" fmla="*/ 44 h 44"/>
                    <a:gd name="T6" fmla="*/ 0 w 55"/>
                    <a:gd name="T7" fmla="*/ 0 h 44"/>
                    <a:gd name="T8" fmla="*/ 0 60000 65536"/>
                    <a:gd name="T9" fmla="*/ 0 60000 65536"/>
                    <a:gd name="T10" fmla="*/ 0 60000 65536"/>
                    <a:gd name="T11" fmla="*/ 0 60000 65536"/>
                    <a:gd name="T12" fmla="*/ 0 w 55"/>
                    <a:gd name="T13" fmla="*/ 0 h 44"/>
                    <a:gd name="T14" fmla="*/ 55 w 55"/>
                    <a:gd name="T15" fmla="*/ 44 h 44"/>
                  </a:gdLst>
                  <a:ahLst/>
                  <a:cxnLst>
                    <a:cxn ang="T8">
                      <a:pos x="T0" y="T1"/>
                    </a:cxn>
                    <a:cxn ang="T9">
                      <a:pos x="T2" y="T3"/>
                    </a:cxn>
                    <a:cxn ang="T10">
                      <a:pos x="T4" y="T5"/>
                    </a:cxn>
                    <a:cxn ang="T11">
                      <a:pos x="T6" y="T7"/>
                    </a:cxn>
                  </a:cxnLst>
                  <a:rect l="T12" t="T13" r="T14" b="T15"/>
                  <a:pathLst>
                    <a:path w="55" h="44">
                      <a:moveTo>
                        <a:pt x="0" y="0"/>
                      </a:moveTo>
                      <a:lnTo>
                        <a:pt x="55" y="22"/>
                      </a:lnTo>
                      <a:lnTo>
                        <a:pt x="0" y="44"/>
                      </a:lnTo>
                      <a:lnTo>
                        <a:pt x="0" y="0"/>
                      </a:lnTo>
                      <a:close/>
                    </a:path>
                  </a:pathLst>
                </a:custGeom>
                <a:solidFill>
                  <a:srgbClr val="C0C0C0"/>
                </a:solidFill>
                <a:ln w="9525">
                  <a:noFill/>
                  <a:round/>
                  <a:headEnd/>
                  <a:tailEnd/>
                </a:ln>
              </p:spPr>
              <p:txBody>
                <a:bodyPr/>
                <a:lstStyle/>
                <a:p>
                  <a:endParaRPr lang="en-US"/>
                </a:p>
              </p:txBody>
            </p:sp>
            <p:sp>
              <p:nvSpPr>
                <p:cNvPr id="23230" name="Rectangle 569"/>
                <p:cNvSpPr>
                  <a:spLocks noChangeArrowheads="1"/>
                </p:cNvSpPr>
                <p:nvPr/>
              </p:nvSpPr>
              <p:spPr bwMode="auto">
                <a:xfrm>
                  <a:off x="975" y="1033"/>
                  <a:ext cx="152" cy="147"/>
                </a:xfrm>
                <a:prstGeom prst="rect">
                  <a:avLst/>
                </a:prstGeom>
                <a:noFill/>
                <a:ln w="9525">
                  <a:noFill/>
                  <a:miter lim="800000"/>
                  <a:headEnd/>
                  <a:tailEnd/>
                </a:ln>
              </p:spPr>
              <p:txBody>
                <a:bodyPr wrap="none" lIns="0" tIns="0" rIns="0" bIns="0">
                  <a:spAutoFit/>
                </a:bodyPr>
                <a:lstStyle/>
                <a:p>
                  <a:r>
                    <a:rPr lang="en-US" sz="1400">
                      <a:solidFill>
                        <a:srgbClr val="333333"/>
                      </a:solidFill>
                    </a:rPr>
                    <a:t>T1</a:t>
                  </a:r>
                  <a:endParaRPr lang="en-US"/>
                </a:p>
              </p:txBody>
            </p:sp>
          </p:grpSp>
          <p:grpSp>
            <p:nvGrpSpPr>
              <p:cNvPr id="23180" name="Group 584"/>
              <p:cNvGrpSpPr>
                <a:grpSpLocks/>
              </p:cNvGrpSpPr>
              <p:nvPr/>
            </p:nvGrpSpPr>
            <p:grpSpPr bwMode="auto">
              <a:xfrm>
                <a:off x="1575" y="1847"/>
                <a:ext cx="1125" cy="355"/>
                <a:chOff x="1575" y="1847"/>
                <a:chExt cx="1125" cy="355"/>
              </a:xfrm>
            </p:grpSpPr>
            <p:sp>
              <p:nvSpPr>
                <p:cNvPr id="23205" name="Freeform 571"/>
                <p:cNvSpPr>
                  <a:spLocks noEditPoints="1"/>
                </p:cNvSpPr>
                <p:nvPr/>
              </p:nvSpPr>
              <p:spPr bwMode="auto">
                <a:xfrm>
                  <a:off x="2321" y="1991"/>
                  <a:ext cx="379" cy="211"/>
                </a:xfrm>
                <a:custGeom>
                  <a:avLst/>
                  <a:gdLst>
                    <a:gd name="T0" fmla="*/ 0 w 1753"/>
                    <a:gd name="T1" fmla="*/ 0 h 824"/>
                    <a:gd name="T2" fmla="*/ 0 w 1753"/>
                    <a:gd name="T3" fmla="*/ 0 h 824"/>
                    <a:gd name="T4" fmla="*/ 0 w 1753"/>
                    <a:gd name="T5" fmla="*/ 0 h 824"/>
                    <a:gd name="T6" fmla="*/ 0 w 1753"/>
                    <a:gd name="T7" fmla="*/ 0 h 824"/>
                    <a:gd name="T8" fmla="*/ 0 w 1753"/>
                    <a:gd name="T9" fmla="*/ 0 h 824"/>
                    <a:gd name="T10" fmla="*/ 0 w 1753"/>
                    <a:gd name="T11" fmla="*/ 0 h 824"/>
                    <a:gd name="T12" fmla="*/ 0 w 1753"/>
                    <a:gd name="T13" fmla="*/ 0 h 824"/>
                    <a:gd name="T14" fmla="*/ 0 w 1753"/>
                    <a:gd name="T15" fmla="*/ 0 h 824"/>
                    <a:gd name="T16" fmla="*/ 0 w 1753"/>
                    <a:gd name="T17" fmla="*/ 0 h 824"/>
                    <a:gd name="T18" fmla="*/ 0 w 1753"/>
                    <a:gd name="T19" fmla="*/ 0 h 824"/>
                    <a:gd name="T20" fmla="*/ 0 w 1753"/>
                    <a:gd name="T21" fmla="*/ 0 h 824"/>
                    <a:gd name="T22" fmla="*/ 0 w 1753"/>
                    <a:gd name="T23" fmla="*/ 0 h 824"/>
                    <a:gd name="T24" fmla="*/ 0 w 1753"/>
                    <a:gd name="T25" fmla="*/ 0 h 824"/>
                    <a:gd name="T26" fmla="*/ 0 w 1753"/>
                    <a:gd name="T27" fmla="*/ 0 h 824"/>
                    <a:gd name="T28" fmla="*/ 0 w 1753"/>
                    <a:gd name="T29" fmla="*/ 0 h 8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53"/>
                    <a:gd name="T46" fmla="*/ 0 h 824"/>
                    <a:gd name="T47" fmla="*/ 1753 w 1753"/>
                    <a:gd name="T48" fmla="*/ 824 h 82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53" h="824">
                      <a:moveTo>
                        <a:pt x="102" y="818"/>
                      </a:moveTo>
                      <a:cubicBezTo>
                        <a:pt x="45" y="818"/>
                        <a:pt x="0" y="635"/>
                        <a:pt x="1" y="409"/>
                      </a:cubicBezTo>
                      <a:cubicBezTo>
                        <a:pt x="2" y="183"/>
                        <a:pt x="48" y="0"/>
                        <a:pt x="105" y="1"/>
                      </a:cubicBezTo>
                      <a:cubicBezTo>
                        <a:pt x="105" y="1"/>
                        <a:pt x="105" y="1"/>
                        <a:pt x="105" y="1"/>
                      </a:cubicBezTo>
                      <a:cubicBezTo>
                        <a:pt x="161" y="1"/>
                        <a:pt x="206" y="184"/>
                        <a:pt x="205" y="410"/>
                      </a:cubicBezTo>
                      <a:cubicBezTo>
                        <a:pt x="205" y="636"/>
                        <a:pt x="158" y="819"/>
                        <a:pt x="102" y="818"/>
                      </a:cubicBezTo>
                      <a:close/>
                      <a:moveTo>
                        <a:pt x="1649" y="824"/>
                      </a:moveTo>
                      <a:cubicBezTo>
                        <a:pt x="1705" y="824"/>
                        <a:pt x="1752" y="641"/>
                        <a:pt x="1753" y="415"/>
                      </a:cubicBezTo>
                      <a:cubicBezTo>
                        <a:pt x="1753" y="189"/>
                        <a:pt x="1708" y="6"/>
                        <a:pt x="1652" y="6"/>
                      </a:cubicBezTo>
                      <a:cubicBezTo>
                        <a:pt x="1652" y="6"/>
                        <a:pt x="1652" y="6"/>
                        <a:pt x="1652" y="6"/>
                      </a:cubicBezTo>
                      <a:lnTo>
                        <a:pt x="105" y="1"/>
                      </a:lnTo>
                      <a:cubicBezTo>
                        <a:pt x="161" y="1"/>
                        <a:pt x="206" y="184"/>
                        <a:pt x="205" y="410"/>
                      </a:cubicBezTo>
                      <a:cubicBezTo>
                        <a:pt x="205" y="636"/>
                        <a:pt x="158" y="819"/>
                        <a:pt x="102" y="818"/>
                      </a:cubicBezTo>
                      <a:lnTo>
                        <a:pt x="1649" y="824"/>
                      </a:lnTo>
                      <a:close/>
                    </a:path>
                  </a:pathLst>
                </a:custGeom>
                <a:solidFill>
                  <a:srgbClr val="FFCC99"/>
                </a:solidFill>
                <a:ln w="0">
                  <a:solidFill>
                    <a:srgbClr val="000000"/>
                  </a:solidFill>
                  <a:round/>
                  <a:headEnd/>
                  <a:tailEnd/>
                </a:ln>
              </p:spPr>
              <p:txBody>
                <a:bodyPr/>
                <a:lstStyle/>
                <a:p>
                  <a:endParaRPr lang="en-US"/>
                </a:p>
              </p:txBody>
            </p:sp>
            <p:sp>
              <p:nvSpPr>
                <p:cNvPr id="23206" name="Freeform 572"/>
                <p:cNvSpPr>
                  <a:spLocks noEditPoints="1"/>
                </p:cNvSpPr>
                <p:nvPr/>
              </p:nvSpPr>
              <p:spPr bwMode="auto">
                <a:xfrm>
                  <a:off x="2321" y="1991"/>
                  <a:ext cx="379" cy="211"/>
                </a:xfrm>
                <a:custGeom>
                  <a:avLst/>
                  <a:gdLst>
                    <a:gd name="T0" fmla="*/ 0 w 1753"/>
                    <a:gd name="T1" fmla="*/ 0 h 824"/>
                    <a:gd name="T2" fmla="*/ 0 w 1753"/>
                    <a:gd name="T3" fmla="*/ 0 h 824"/>
                    <a:gd name="T4" fmla="*/ 0 w 1753"/>
                    <a:gd name="T5" fmla="*/ 0 h 824"/>
                    <a:gd name="T6" fmla="*/ 0 w 1753"/>
                    <a:gd name="T7" fmla="*/ 0 h 824"/>
                    <a:gd name="T8" fmla="*/ 0 w 1753"/>
                    <a:gd name="T9" fmla="*/ 0 h 824"/>
                    <a:gd name="T10" fmla="*/ 0 w 1753"/>
                    <a:gd name="T11" fmla="*/ 0 h 824"/>
                    <a:gd name="T12" fmla="*/ 0 w 1753"/>
                    <a:gd name="T13" fmla="*/ 0 h 824"/>
                    <a:gd name="T14" fmla="*/ 0 w 1753"/>
                    <a:gd name="T15" fmla="*/ 0 h 824"/>
                    <a:gd name="T16" fmla="*/ 0 w 1753"/>
                    <a:gd name="T17" fmla="*/ 0 h 824"/>
                    <a:gd name="T18" fmla="*/ 0 w 1753"/>
                    <a:gd name="T19" fmla="*/ 0 h 824"/>
                    <a:gd name="T20" fmla="*/ 0 w 1753"/>
                    <a:gd name="T21" fmla="*/ 0 h 824"/>
                    <a:gd name="T22" fmla="*/ 0 w 1753"/>
                    <a:gd name="T23" fmla="*/ 0 h 824"/>
                    <a:gd name="T24" fmla="*/ 0 w 1753"/>
                    <a:gd name="T25" fmla="*/ 0 h 824"/>
                    <a:gd name="T26" fmla="*/ 0 w 1753"/>
                    <a:gd name="T27" fmla="*/ 0 h 824"/>
                    <a:gd name="T28" fmla="*/ 0 w 1753"/>
                    <a:gd name="T29" fmla="*/ 0 h 8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53"/>
                    <a:gd name="T46" fmla="*/ 0 h 824"/>
                    <a:gd name="T47" fmla="*/ 1753 w 1753"/>
                    <a:gd name="T48" fmla="*/ 824 h 82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53" h="824">
                      <a:moveTo>
                        <a:pt x="102" y="818"/>
                      </a:moveTo>
                      <a:cubicBezTo>
                        <a:pt x="45" y="818"/>
                        <a:pt x="0" y="635"/>
                        <a:pt x="1" y="409"/>
                      </a:cubicBezTo>
                      <a:cubicBezTo>
                        <a:pt x="2" y="183"/>
                        <a:pt x="48" y="0"/>
                        <a:pt x="105" y="1"/>
                      </a:cubicBezTo>
                      <a:cubicBezTo>
                        <a:pt x="105" y="1"/>
                        <a:pt x="105" y="1"/>
                        <a:pt x="105" y="1"/>
                      </a:cubicBezTo>
                      <a:cubicBezTo>
                        <a:pt x="161" y="1"/>
                        <a:pt x="206" y="184"/>
                        <a:pt x="205" y="410"/>
                      </a:cubicBezTo>
                      <a:cubicBezTo>
                        <a:pt x="205" y="636"/>
                        <a:pt x="158" y="819"/>
                        <a:pt x="102" y="818"/>
                      </a:cubicBezTo>
                      <a:close/>
                      <a:moveTo>
                        <a:pt x="1649" y="824"/>
                      </a:moveTo>
                      <a:cubicBezTo>
                        <a:pt x="1705" y="824"/>
                        <a:pt x="1752" y="641"/>
                        <a:pt x="1753" y="415"/>
                      </a:cubicBezTo>
                      <a:cubicBezTo>
                        <a:pt x="1753" y="189"/>
                        <a:pt x="1708" y="6"/>
                        <a:pt x="1652" y="6"/>
                      </a:cubicBezTo>
                      <a:cubicBezTo>
                        <a:pt x="1652" y="6"/>
                        <a:pt x="1652" y="6"/>
                        <a:pt x="1652" y="6"/>
                      </a:cubicBezTo>
                      <a:lnTo>
                        <a:pt x="105" y="1"/>
                      </a:lnTo>
                      <a:cubicBezTo>
                        <a:pt x="161" y="1"/>
                        <a:pt x="206" y="184"/>
                        <a:pt x="205" y="410"/>
                      </a:cubicBezTo>
                      <a:cubicBezTo>
                        <a:pt x="205" y="636"/>
                        <a:pt x="158" y="819"/>
                        <a:pt x="102" y="818"/>
                      </a:cubicBezTo>
                      <a:lnTo>
                        <a:pt x="1649" y="824"/>
                      </a:lnTo>
                      <a:close/>
                    </a:path>
                  </a:pathLst>
                </a:custGeom>
                <a:noFill/>
                <a:ln w="3" cap="rnd">
                  <a:solidFill>
                    <a:srgbClr val="000000"/>
                  </a:solidFill>
                  <a:round/>
                  <a:headEnd/>
                  <a:tailEnd/>
                </a:ln>
              </p:spPr>
              <p:txBody>
                <a:bodyPr/>
                <a:lstStyle/>
                <a:p>
                  <a:endParaRPr lang="en-US"/>
                </a:p>
              </p:txBody>
            </p:sp>
            <p:sp>
              <p:nvSpPr>
                <p:cNvPr id="23207" name="Rectangle 573"/>
                <p:cNvSpPr>
                  <a:spLocks noChangeArrowheads="1"/>
                </p:cNvSpPr>
                <p:nvPr/>
              </p:nvSpPr>
              <p:spPr bwMode="auto">
                <a:xfrm>
                  <a:off x="2487" y="2027"/>
                  <a:ext cx="115" cy="151"/>
                </a:xfrm>
                <a:prstGeom prst="rect">
                  <a:avLst/>
                </a:prstGeom>
                <a:noFill/>
                <a:ln w="9525">
                  <a:noFill/>
                  <a:miter lim="800000"/>
                  <a:headEnd/>
                  <a:tailEnd/>
                </a:ln>
              </p:spPr>
              <p:txBody>
                <a:bodyPr wrap="none" lIns="0" tIns="0" rIns="0" bIns="0">
                  <a:spAutoFit/>
                </a:bodyPr>
                <a:lstStyle/>
                <a:p>
                  <a:r>
                    <a:rPr lang="en-US" sz="1400" b="1">
                      <a:solidFill>
                        <a:srgbClr val="000000"/>
                      </a:solidFill>
                    </a:rPr>
                    <a:t>C</a:t>
                  </a:r>
                  <a:endParaRPr lang="en-US"/>
                </a:p>
              </p:txBody>
            </p:sp>
            <p:sp>
              <p:nvSpPr>
                <p:cNvPr id="23208" name="Freeform 574"/>
                <p:cNvSpPr>
                  <a:spLocks noEditPoints="1"/>
                </p:cNvSpPr>
                <p:nvPr/>
              </p:nvSpPr>
              <p:spPr bwMode="auto">
                <a:xfrm>
                  <a:off x="1952" y="1990"/>
                  <a:ext cx="389" cy="212"/>
                </a:xfrm>
                <a:custGeom>
                  <a:avLst/>
                  <a:gdLst>
                    <a:gd name="T0" fmla="*/ 0 w 1801"/>
                    <a:gd name="T1" fmla="*/ 0 h 828"/>
                    <a:gd name="T2" fmla="*/ 0 w 1801"/>
                    <a:gd name="T3" fmla="*/ 0 h 828"/>
                    <a:gd name="T4" fmla="*/ 0 w 1801"/>
                    <a:gd name="T5" fmla="*/ 0 h 828"/>
                    <a:gd name="T6" fmla="*/ 0 w 1801"/>
                    <a:gd name="T7" fmla="*/ 0 h 828"/>
                    <a:gd name="T8" fmla="*/ 0 w 1801"/>
                    <a:gd name="T9" fmla="*/ 0 h 828"/>
                    <a:gd name="T10" fmla="*/ 0 w 1801"/>
                    <a:gd name="T11" fmla="*/ 0 h 828"/>
                    <a:gd name="T12" fmla="*/ 0 w 1801"/>
                    <a:gd name="T13" fmla="*/ 0 h 828"/>
                    <a:gd name="T14" fmla="*/ 0 w 1801"/>
                    <a:gd name="T15" fmla="*/ 0 h 828"/>
                    <a:gd name="T16" fmla="*/ 0 w 1801"/>
                    <a:gd name="T17" fmla="*/ 0 h 828"/>
                    <a:gd name="T18" fmla="*/ 0 w 1801"/>
                    <a:gd name="T19" fmla="*/ 0 h 828"/>
                    <a:gd name="T20" fmla="*/ 0 w 1801"/>
                    <a:gd name="T21" fmla="*/ 0 h 828"/>
                    <a:gd name="T22" fmla="*/ 0 w 1801"/>
                    <a:gd name="T23" fmla="*/ 0 h 828"/>
                    <a:gd name="T24" fmla="*/ 0 w 1801"/>
                    <a:gd name="T25" fmla="*/ 0 h 828"/>
                    <a:gd name="T26" fmla="*/ 0 w 1801"/>
                    <a:gd name="T27" fmla="*/ 0 h 828"/>
                    <a:gd name="T28" fmla="*/ 0 w 1801"/>
                    <a:gd name="T29" fmla="*/ 0 h 828"/>
                    <a:gd name="T30" fmla="*/ 0 w 1801"/>
                    <a:gd name="T31" fmla="*/ 0 h 8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01"/>
                    <a:gd name="T49" fmla="*/ 0 h 828"/>
                    <a:gd name="T50" fmla="*/ 1801 w 1801"/>
                    <a:gd name="T51" fmla="*/ 828 h 8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01" h="828">
                      <a:moveTo>
                        <a:pt x="102" y="822"/>
                      </a:moveTo>
                      <a:cubicBezTo>
                        <a:pt x="46" y="822"/>
                        <a:pt x="0" y="638"/>
                        <a:pt x="1" y="411"/>
                      </a:cubicBezTo>
                      <a:cubicBezTo>
                        <a:pt x="2" y="183"/>
                        <a:pt x="49" y="0"/>
                        <a:pt x="105" y="0"/>
                      </a:cubicBezTo>
                      <a:cubicBezTo>
                        <a:pt x="105" y="0"/>
                        <a:pt x="105" y="0"/>
                        <a:pt x="105" y="0"/>
                      </a:cubicBezTo>
                      <a:cubicBezTo>
                        <a:pt x="162" y="0"/>
                        <a:pt x="208" y="184"/>
                        <a:pt x="207" y="411"/>
                      </a:cubicBezTo>
                      <a:cubicBezTo>
                        <a:pt x="206" y="638"/>
                        <a:pt x="159" y="822"/>
                        <a:pt x="102" y="822"/>
                      </a:cubicBezTo>
                      <a:close/>
                      <a:moveTo>
                        <a:pt x="1696" y="828"/>
                      </a:moveTo>
                      <a:cubicBezTo>
                        <a:pt x="1753" y="828"/>
                        <a:pt x="1800" y="644"/>
                        <a:pt x="1801" y="417"/>
                      </a:cubicBezTo>
                      <a:cubicBezTo>
                        <a:pt x="1801" y="190"/>
                        <a:pt x="1756" y="5"/>
                        <a:pt x="1699" y="5"/>
                      </a:cubicBezTo>
                      <a:cubicBezTo>
                        <a:pt x="1699" y="5"/>
                        <a:pt x="1699" y="5"/>
                        <a:pt x="1699" y="5"/>
                      </a:cubicBezTo>
                      <a:lnTo>
                        <a:pt x="105" y="0"/>
                      </a:lnTo>
                      <a:cubicBezTo>
                        <a:pt x="162" y="0"/>
                        <a:pt x="208" y="184"/>
                        <a:pt x="207" y="411"/>
                      </a:cubicBezTo>
                      <a:cubicBezTo>
                        <a:pt x="206" y="638"/>
                        <a:pt x="159" y="822"/>
                        <a:pt x="102" y="822"/>
                      </a:cubicBezTo>
                      <a:lnTo>
                        <a:pt x="1696" y="828"/>
                      </a:lnTo>
                      <a:close/>
                    </a:path>
                  </a:pathLst>
                </a:custGeom>
                <a:solidFill>
                  <a:srgbClr val="FFFF99"/>
                </a:solidFill>
                <a:ln w="0">
                  <a:solidFill>
                    <a:srgbClr val="000000"/>
                  </a:solidFill>
                  <a:round/>
                  <a:headEnd/>
                  <a:tailEnd/>
                </a:ln>
              </p:spPr>
              <p:txBody>
                <a:bodyPr/>
                <a:lstStyle/>
                <a:p>
                  <a:endParaRPr lang="en-US"/>
                </a:p>
              </p:txBody>
            </p:sp>
            <p:sp>
              <p:nvSpPr>
                <p:cNvPr id="23209" name="Freeform 575"/>
                <p:cNvSpPr>
                  <a:spLocks noEditPoints="1"/>
                </p:cNvSpPr>
                <p:nvPr/>
              </p:nvSpPr>
              <p:spPr bwMode="auto">
                <a:xfrm>
                  <a:off x="1952" y="1990"/>
                  <a:ext cx="389" cy="212"/>
                </a:xfrm>
                <a:custGeom>
                  <a:avLst/>
                  <a:gdLst>
                    <a:gd name="T0" fmla="*/ 0 w 1801"/>
                    <a:gd name="T1" fmla="*/ 0 h 828"/>
                    <a:gd name="T2" fmla="*/ 0 w 1801"/>
                    <a:gd name="T3" fmla="*/ 0 h 828"/>
                    <a:gd name="T4" fmla="*/ 0 w 1801"/>
                    <a:gd name="T5" fmla="*/ 0 h 828"/>
                    <a:gd name="T6" fmla="*/ 0 w 1801"/>
                    <a:gd name="T7" fmla="*/ 0 h 828"/>
                    <a:gd name="T8" fmla="*/ 0 w 1801"/>
                    <a:gd name="T9" fmla="*/ 0 h 828"/>
                    <a:gd name="T10" fmla="*/ 0 w 1801"/>
                    <a:gd name="T11" fmla="*/ 0 h 828"/>
                    <a:gd name="T12" fmla="*/ 0 w 1801"/>
                    <a:gd name="T13" fmla="*/ 0 h 828"/>
                    <a:gd name="T14" fmla="*/ 0 w 1801"/>
                    <a:gd name="T15" fmla="*/ 0 h 828"/>
                    <a:gd name="T16" fmla="*/ 0 w 1801"/>
                    <a:gd name="T17" fmla="*/ 0 h 828"/>
                    <a:gd name="T18" fmla="*/ 0 w 1801"/>
                    <a:gd name="T19" fmla="*/ 0 h 828"/>
                    <a:gd name="T20" fmla="*/ 0 w 1801"/>
                    <a:gd name="T21" fmla="*/ 0 h 828"/>
                    <a:gd name="T22" fmla="*/ 0 w 1801"/>
                    <a:gd name="T23" fmla="*/ 0 h 828"/>
                    <a:gd name="T24" fmla="*/ 0 w 1801"/>
                    <a:gd name="T25" fmla="*/ 0 h 828"/>
                    <a:gd name="T26" fmla="*/ 0 w 1801"/>
                    <a:gd name="T27" fmla="*/ 0 h 828"/>
                    <a:gd name="T28" fmla="*/ 0 w 1801"/>
                    <a:gd name="T29" fmla="*/ 0 h 828"/>
                    <a:gd name="T30" fmla="*/ 0 w 1801"/>
                    <a:gd name="T31" fmla="*/ 0 h 8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01"/>
                    <a:gd name="T49" fmla="*/ 0 h 828"/>
                    <a:gd name="T50" fmla="*/ 1801 w 1801"/>
                    <a:gd name="T51" fmla="*/ 828 h 8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01" h="828">
                      <a:moveTo>
                        <a:pt x="102" y="822"/>
                      </a:moveTo>
                      <a:cubicBezTo>
                        <a:pt x="46" y="822"/>
                        <a:pt x="0" y="638"/>
                        <a:pt x="1" y="411"/>
                      </a:cubicBezTo>
                      <a:cubicBezTo>
                        <a:pt x="2" y="183"/>
                        <a:pt x="49" y="0"/>
                        <a:pt x="105" y="0"/>
                      </a:cubicBezTo>
                      <a:cubicBezTo>
                        <a:pt x="105" y="0"/>
                        <a:pt x="105" y="0"/>
                        <a:pt x="105" y="0"/>
                      </a:cubicBezTo>
                      <a:cubicBezTo>
                        <a:pt x="162" y="0"/>
                        <a:pt x="208" y="184"/>
                        <a:pt x="207" y="411"/>
                      </a:cubicBezTo>
                      <a:cubicBezTo>
                        <a:pt x="206" y="638"/>
                        <a:pt x="159" y="822"/>
                        <a:pt x="102" y="822"/>
                      </a:cubicBezTo>
                      <a:close/>
                      <a:moveTo>
                        <a:pt x="1696" y="828"/>
                      </a:moveTo>
                      <a:cubicBezTo>
                        <a:pt x="1753" y="828"/>
                        <a:pt x="1800" y="644"/>
                        <a:pt x="1801" y="417"/>
                      </a:cubicBezTo>
                      <a:cubicBezTo>
                        <a:pt x="1801" y="190"/>
                        <a:pt x="1756" y="5"/>
                        <a:pt x="1699" y="5"/>
                      </a:cubicBezTo>
                      <a:cubicBezTo>
                        <a:pt x="1699" y="5"/>
                        <a:pt x="1699" y="5"/>
                        <a:pt x="1699" y="5"/>
                      </a:cubicBezTo>
                      <a:lnTo>
                        <a:pt x="105" y="0"/>
                      </a:lnTo>
                      <a:cubicBezTo>
                        <a:pt x="162" y="0"/>
                        <a:pt x="208" y="184"/>
                        <a:pt x="207" y="411"/>
                      </a:cubicBezTo>
                      <a:cubicBezTo>
                        <a:pt x="206" y="638"/>
                        <a:pt x="159" y="822"/>
                        <a:pt x="102" y="822"/>
                      </a:cubicBezTo>
                      <a:lnTo>
                        <a:pt x="1696" y="828"/>
                      </a:lnTo>
                      <a:close/>
                    </a:path>
                  </a:pathLst>
                </a:custGeom>
                <a:noFill/>
                <a:ln w="3" cap="rnd">
                  <a:solidFill>
                    <a:srgbClr val="000000"/>
                  </a:solidFill>
                  <a:round/>
                  <a:headEnd/>
                  <a:tailEnd/>
                </a:ln>
              </p:spPr>
              <p:txBody>
                <a:bodyPr/>
                <a:lstStyle/>
                <a:p>
                  <a:endParaRPr lang="en-US"/>
                </a:p>
              </p:txBody>
            </p:sp>
            <p:sp>
              <p:nvSpPr>
                <p:cNvPr id="23210" name="Rectangle 576"/>
                <p:cNvSpPr>
                  <a:spLocks noChangeArrowheads="1"/>
                </p:cNvSpPr>
                <p:nvPr/>
              </p:nvSpPr>
              <p:spPr bwMode="auto">
                <a:xfrm>
                  <a:off x="2145" y="2027"/>
                  <a:ext cx="115" cy="151"/>
                </a:xfrm>
                <a:prstGeom prst="rect">
                  <a:avLst/>
                </a:prstGeom>
                <a:noFill/>
                <a:ln w="9525">
                  <a:noFill/>
                  <a:miter lim="800000"/>
                  <a:headEnd/>
                  <a:tailEnd/>
                </a:ln>
              </p:spPr>
              <p:txBody>
                <a:bodyPr wrap="none" lIns="0" tIns="0" rIns="0" bIns="0">
                  <a:spAutoFit/>
                </a:bodyPr>
                <a:lstStyle/>
                <a:p>
                  <a:r>
                    <a:rPr lang="en-US" sz="1400" b="1">
                      <a:solidFill>
                        <a:srgbClr val="000000"/>
                      </a:solidFill>
                    </a:rPr>
                    <a:t>B</a:t>
                  </a:r>
                  <a:endParaRPr lang="en-US"/>
                </a:p>
              </p:txBody>
            </p:sp>
            <p:sp>
              <p:nvSpPr>
                <p:cNvPr id="23211" name="Freeform 577"/>
                <p:cNvSpPr>
                  <a:spLocks noEditPoints="1"/>
                </p:cNvSpPr>
                <p:nvPr/>
              </p:nvSpPr>
              <p:spPr bwMode="auto">
                <a:xfrm>
                  <a:off x="1578" y="1990"/>
                  <a:ext cx="396" cy="212"/>
                </a:xfrm>
                <a:custGeom>
                  <a:avLst/>
                  <a:gdLst>
                    <a:gd name="T0" fmla="*/ 0 w 1830"/>
                    <a:gd name="T1" fmla="*/ 0 h 829"/>
                    <a:gd name="T2" fmla="*/ 0 w 1830"/>
                    <a:gd name="T3" fmla="*/ 0 h 829"/>
                    <a:gd name="T4" fmla="*/ 0 w 1830"/>
                    <a:gd name="T5" fmla="*/ 0 h 829"/>
                    <a:gd name="T6" fmla="*/ 0 w 1830"/>
                    <a:gd name="T7" fmla="*/ 0 h 829"/>
                    <a:gd name="T8" fmla="*/ 0 w 1830"/>
                    <a:gd name="T9" fmla="*/ 0 h 829"/>
                    <a:gd name="T10" fmla="*/ 0 w 1830"/>
                    <a:gd name="T11" fmla="*/ 0 h 829"/>
                    <a:gd name="T12" fmla="*/ 0 w 1830"/>
                    <a:gd name="T13" fmla="*/ 0 h 829"/>
                    <a:gd name="T14" fmla="*/ 0 w 1830"/>
                    <a:gd name="T15" fmla="*/ 0 h 829"/>
                    <a:gd name="T16" fmla="*/ 0 w 1830"/>
                    <a:gd name="T17" fmla="*/ 0 h 829"/>
                    <a:gd name="T18" fmla="*/ 0 w 1830"/>
                    <a:gd name="T19" fmla="*/ 0 h 829"/>
                    <a:gd name="T20" fmla="*/ 0 w 1830"/>
                    <a:gd name="T21" fmla="*/ 0 h 829"/>
                    <a:gd name="T22" fmla="*/ 0 w 1830"/>
                    <a:gd name="T23" fmla="*/ 0 h 829"/>
                    <a:gd name="T24" fmla="*/ 0 w 1830"/>
                    <a:gd name="T25" fmla="*/ 0 h 829"/>
                    <a:gd name="T26" fmla="*/ 0 w 1830"/>
                    <a:gd name="T27" fmla="*/ 0 h 829"/>
                    <a:gd name="T28" fmla="*/ 0 w 1830"/>
                    <a:gd name="T29" fmla="*/ 0 h 82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30"/>
                    <a:gd name="T46" fmla="*/ 0 h 829"/>
                    <a:gd name="T47" fmla="*/ 1830 w 1830"/>
                    <a:gd name="T48" fmla="*/ 829 h 82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30" h="829">
                      <a:moveTo>
                        <a:pt x="102" y="823"/>
                      </a:moveTo>
                      <a:cubicBezTo>
                        <a:pt x="45" y="823"/>
                        <a:pt x="0" y="639"/>
                        <a:pt x="1" y="412"/>
                      </a:cubicBezTo>
                      <a:cubicBezTo>
                        <a:pt x="2" y="184"/>
                        <a:pt x="48" y="0"/>
                        <a:pt x="105" y="1"/>
                      </a:cubicBezTo>
                      <a:cubicBezTo>
                        <a:pt x="105" y="1"/>
                        <a:pt x="105" y="1"/>
                        <a:pt x="105" y="1"/>
                      </a:cubicBezTo>
                      <a:cubicBezTo>
                        <a:pt x="162" y="1"/>
                        <a:pt x="207" y="185"/>
                        <a:pt x="207" y="412"/>
                      </a:cubicBezTo>
                      <a:cubicBezTo>
                        <a:pt x="206" y="639"/>
                        <a:pt x="159" y="823"/>
                        <a:pt x="102" y="823"/>
                      </a:cubicBezTo>
                      <a:close/>
                      <a:moveTo>
                        <a:pt x="1725" y="829"/>
                      </a:moveTo>
                      <a:cubicBezTo>
                        <a:pt x="1782" y="829"/>
                        <a:pt x="1829" y="645"/>
                        <a:pt x="1830" y="418"/>
                      </a:cubicBezTo>
                      <a:cubicBezTo>
                        <a:pt x="1830" y="191"/>
                        <a:pt x="1785" y="7"/>
                        <a:pt x="1728" y="6"/>
                      </a:cubicBezTo>
                      <a:cubicBezTo>
                        <a:pt x="1728" y="6"/>
                        <a:pt x="1728" y="6"/>
                        <a:pt x="1728" y="6"/>
                      </a:cubicBezTo>
                      <a:lnTo>
                        <a:pt x="105" y="1"/>
                      </a:lnTo>
                      <a:cubicBezTo>
                        <a:pt x="162" y="1"/>
                        <a:pt x="207" y="185"/>
                        <a:pt x="207" y="412"/>
                      </a:cubicBezTo>
                      <a:cubicBezTo>
                        <a:pt x="206" y="639"/>
                        <a:pt x="159" y="823"/>
                        <a:pt x="102" y="823"/>
                      </a:cubicBezTo>
                      <a:lnTo>
                        <a:pt x="1725" y="829"/>
                      </a:lnTo>
                      <a:close/>
                    </a:path>
                  </a:pathLst>
                </a:custGeom>
                <a:solidFill>
                  <a:srgbClr val="99CCFF"/>
                </a:solidFill>
                <a:ln w="0">
                  <a:solidFill>
                    <a:srgbClr val="000000"/>
                  </a:solidFill>
                  <a:round/>
                  <a:headEnd/>
                  <a:tailEnd/>
                </a:ln>
              </p:spPr>
              <p:txBody>
                <a:bodyPr/>
                <a:lstStyle/>
                <a:p>
                  <a:endParaRPr lang="en-US"/>
                </a:p>
              </p:txBody>
            </p:sp>
            <p:sp>
              <p:nvSpPr>
                <p:cNvPr id="23212" name="Freeform 578"/>
                <p:cNvSpPr>
                  <a:spLocks noEditPoints="1"/>
                </p:cNvSpPr>
                <p:nvPr/>
              </p:nvSpPr>
              <p:spPr bwMode="auto">
                <a:xfrm>
                  <a:off x="1578" y="1990"/>
                  <a:ext cx="396" cy="212"/>
                </a:xfrm>
                <a:custGeom>
                  <a:avLst/>
                  <a:gdLst>
                    <a:gd name="T0" fmla="*/ 0 w 1830"/>
                    <a:gd name="T1" fmla="*/ 0 h 829"/>
                    <a:gd name="T2" fmla="*/ 0 w 1830"/>
                    <a:gd name="T3" fmla="*/ 0 h 829"/>
                    <a:gd name="T4" fmla="*/ 0 w 1830"/>
                    <a:gd name="T5" fmla="*/ 0 h 829"/>
                    <a:gd name="T6" fmla="*/ 0 w 1830"/>
                    <a:gd name="T7" fmla="*/ 0 h 829"/>
                    <a:gd name="T8" fmla="*/ 0 w 1830"/>
                    <a:gd name="T9" fmla="*/ 0 h 829"/>
                    <a:gd name="T10" fmla="*/ 0 w 1830"/>
                    <a:gd name="T11" fmla="*/ 0 h 829"/>
                    <a:gd name="T12" fmla="*/ 0 w 1830"/>
                    <a:gd name="T13" fmla="*/ 0 h 829"/>
                    <a:gd name="T14" fmla="*/ 0 w 1830"/>
                    <a:gd name="T15" fmla="*/ 0 h 829"/>
                    <a:gd name="T16" fmla="*/ 0 w 1830"/>
                    <a:gd name="T17" fmla="*/ 0 h 829"/>
                    <a:gd name="T18" fmla="*/ 0 w 1830"/>
                    <a:gd name="T19" fmla="*/ 0 h 829"/>
                    <a:gd name="T20" fmla="*/ 0 w 1830"/>
                    <a:gd name="T21" fmla="*/ 0 h 829"/>
                    <a:gd name="T22" fmla="*/ 0 w 1830"/>
                    <a:gd name="T23" fmla="*/ 0 h 829"/>
                    <a:gd name="T24" fmla="*/ 0 w 1830"/>
                    <a:gd name="T25" fmla="*/ 0 h 829"/>
                    <a:gd name="T26" fmla="*/ 0 w 1830"/>
                    <a:gd name="T27" fmla="*/ 0 h 829"/>
                    <a:gd name="T28" fmla="*/ 0 w 1830"/>
                    <a:gd name="T29" fmla="*/ 0 h 82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30"/>
                    <a:gd name="T46" fmla="*/ 0 h 829"/>
                    <a:gd name="T47" fmla="*/ 1830 w 1830"/>
                    <a:gd name="T48" fmla="*/ 829 h 82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30" h="829">
                      <a:moveTo>
                        <a:pt x="102" y="823"/>
                      </a:moveTo>
                      <a:cubicBezTo>
                        <a:pt x="45" y="823"/>
                        <a:pt x="0" y="639"/>
                        <a:pt x="1" y="412"/>
                      </a:cubicBezTo>
                      <a:cubicBezTo>
                        <a:pt x="2" y="184"/>
                        <a:pt x="48" y="0"/>
                        <a:pt x="105" y="1"/>
                      </a:cubicBezTo>
                      <a:cubicBezTo>
                        <a:pt x="105" y="1"/>
                        <a:pt x="105" y="1"/>
                        <a:pt x="105" y="1"/>
                      </a:cubicBezTo>
                      <a:cubicBezTo>
                        <a:pt x="162" y="1"/>
                        <a:pt x="207" y="185"/>
                        <a:pt x="207" y="412"/>
                      </a:cubicBezTo>
                      <a:cubicBezTo>
                        <a:pt x="206" y="639"/>
                        <a:pt x="159" y="823"/>
                        <a:pt x="102" y="823"/>
                      </a:cubicBezTo>
                      <a:close/>
                      <a:moveTo>
                        <a:pt x="1725" y="829"/>
                      </a:moveTo>
                      <a:cubicBezTo>
                        <a:pt x="1782" y="829"/>
                        <a:pt x="1829" y="645"/>
                        <a:pt x="1830" y="418"/>
                      </a:cubicBezTo>
                      <a:cubicBezTo>
                        <a:pt x="1830" y="191"/>
                        <a:pt x="1785" y="7"/>
                        <a:pt x="1728" y="6"/>
                      </a:cubicBezTo>
                      <a:cubicBezTo>
                        <a:pt x="1728" y="6"/>
                        <a:pt x="1728" y="6"/>
                        <a:pt x="1728" y="6"/>
                      </a:cubicBezTo>
                      <a:lnTo>
                        <a:pt x="105" y="1"/>
                      </a:lnTo>
                      <a:cubicBezTo>
                        <a:pt x="162" y="1"/>
                        <a:pt x="207" y="185"/>
                        <a:pt x="207" y="412"/>
                      </a:cubicBezTo>
                      <a:cubicBezTo>
                        <a:pt x="206" y="639"/>
                        <a:pt x="159" y="823"/>
                        <a:pt x="102" y="823"/>
                      </a:cubicBezTo>
                      <a:lnTo>
                        <a:pt x="1725" y="829"/>
                      </a:lnTo>
                      <a:close/>
                    </a:path>
                  </a:pathLst>
                </a:custGeom>
                <a:noFill/>
                <a:ln w="3" cap="rnd">
                  <a:solidFill>
                    <a:srgbClr val="000000"/>
                  </a:solidFill>
                  <a:round/>
                  <a:headEnd/>
                  <a:tailEnd/>
                </a:ln>
              </p:spPr>
              <p:txBody>
                <a:bodyPr/>
                <a:lstStyle/>
                <a:p>
                  <a:endParaRPr lang="en-US"/>
                </a:p>
              </p:txBody>
            </p:sp>
            <p:sp>
              <p:nvSpPr>
                <p:cNvPr id="23213" name="Rectangle 579"/>
                <p:cNvSpPr>
                  <a:spLocks noChangeArrowheads="1"/>
                </p:cNvSpPr>
                <p:nvPr/>
              </p:nvSpPr>
              <p:spPr bwMode="auto">
                <a:xfrm>
                  <a:off x="1775" y="2027"/>
                  <a:ext cx="115" cy="151"/>
                </a:xfrm>
                <a:prstGeom prst="rect">
                  <a:avLst/>
                </a:prstGeom>
                <a:noFill/>
                <a:ln w="9525">
                  <a:noFill/>
                  <a:miter lim="800000"/>
                  <a:headEnd/>
                  <a:tailEnd/>
                </a:ln>
              </p:spPr>
              <p:txBody>
                <a:bodyPr wrap="none" lIns="0" tIns="0" rIns="0" bIns="0">
                  <a:spAutoFit/>
                </a:bodyPr>
                <a:lstStyle/>
                <a:p>
                  <a:r>
                    <a:rPr lang="en-US" sz="1400" b="1">
                      <a:solidFill>
                        <a:srgbClr val="000000"/>
                      </a:solidFill>
                    </a:rPr>
                    <a:t>A</a:t>
                  </a:r>
                  <a:endParaRPr lang="en-US"/>
                </a:p>
              </p:txBody>
            </p:sp>
            <p:sp>
              <p:nvSpPr>
                <p:cNvPr id="23214" name="Line 580"/>
                <p:cNvSpPr>
                  <a:spLocks noChangeShapeType="1"/>
                </p:cNvSpPr>
                <p:nvPr/>
              </p:nvSpPr>
              <p:spPr bwMode="auto">
                <a:xfrm>
                  <a:off x="1625" y="1910"/>
                  <a:ext cx="1025" cy="1"/>
                </a:xfrm>
                <a:prstGeom prst="line">
                  <a:avLst/>
                </a:prstGeom>
                <a:noFill/>
                <a:ln w="9" cap="rnd">
                  <a:solidFill>
                    <a:srgbClr val="C0C0C0"/>
                  </a:solidFill>
                  <a:round/>
                  <a:headEnd/>
                  <a:tailEnd/>
                </a:ln>
              </p:spPr>
              <p:txBody>
                <a:bodyPr/>
                <a:lstStyle/>
                <a:p>
                  <a:endParaRPr lang="en-US"/>
                </a:p>
              </p:txBody>
            </p:sp>
            <p:sp>
              <p:nvSpPr>
                <p:cNvPr id="23215" name="Freeform 581"/>
                <p:cNvSpPr>
                  <a:spLocks/>
                </p:cNvSpPr>
                <p:nvPr/>
              </p:nvSpPr>
              <p:spPr bwMode="auto">
                <a:xfrm>
                  <a:off x="1575" y="1889"/>
                  <a:ext cx="55" cy="43"/>
                </a:xfrm>
                <a:custGeom>
                  <a:avLst/>
                  <a:gdLst>
                    <a:gd name="T0" fmla="*/ 55 w 55"/>
                    <a:gd name="T1" fmla="*/ 43 h 43"/>
                    <a:gd name="T2" fmla="*/ 0 w 55"/>
                    <a:gd name="T3" fmla="*/ 21 h 43"/>
                    <a:gd name="T4" fmla="*/ 55 w 55"/>
                    <a:gd name="T5" fmla="*/ 0 h 43"/>
                    <a:gd name="T6" fmla="*/ 55 w 55"/>
                    <a:gd name="T7" fmla="*/ 43 h 43"/>
                    <a:gd name="T8" fmla="*/ 0 60000 65536"/>
                    <a:gd name="T9" fmla="*/ 0 60000 65536"/>
                    <a:gd name="T10" fmla="*/ 0 60000 65536"/>
                    <a:gd name="T11" fmla="*/ 0 60000 65536"/>
                    <a:gd name="T12" fmla="*/ 0 w 55"/>
                    <a:gd name="T13" fmla="*/ 0 h 43"/>
                    <a:gd name="T14" fmla="*/ 55 w 55"/>
                    <a:gd name="T15" fmla="*/ 43 h 43"/>
                  </a:gdLst>
                  <a:ahLst/>
                  <a:cxnLst>
                    <a:cxn ang="T8">
                      <a:pos x="T0" y="T1"/>
                    </a:cxn>
                    <a:cxn ang="T9">
                      <a:pos x="T2" y="T3"/>
                    </a:cxn>
                    <a:cxn ang="T10">
                      <a:pos x="T4" y="T5"/>
                    </a:cxn>
                    <a:cxn ang="T11">
                      <a:pos x="T6" y="T7"/>
                    </a:cxn>
                  </a:cxnLst>
                  <a:rect l="T12" t="T13" r="T14" b="T15"/>
                  <a:pathLst>
                    <a:path w="55" h="43">
                      <a:moveTo>
                        <a:pt x="55" y="43"/>
                      </a:moveTo>
                      <a:lnTo>
                        <a:pt x="0" y="21"/>
                      </a:lnTo>
                      <a:lnTo>
                        <a:pt x="55" y="0"/>
                      </a:lnTo>
                      <a:lnTo>
                        <a:pt x="55" y="43"/>
                      </a:lnTo>
                      <a:close/>
                    </a:path>
                  </a:pathLst>
                </a:custGeom>
                <a:solidFill>
                  <a:srgbClr val="C0C0C0"/>
                </a:solidFill>
                <a:ln w="9525">
                  <a:noFill/>
                  <a:round/>
                  <a:headEnd/>
                  <a:tailEnd/>
                </a:ln>
              </p:spPr>
              <p:txBody>
                <a:bodyPr/>
                <a:lstStyle/>
                <a:p>
                  <a:endParaRPr lang="en-US"/>
                </a:p>
              </p:txBody>
            </p:sp>
            <p:sp>
              <p:nvSpPr>
                <p:cNvPr id="23216" name="Freeform 582"/>
                <p:cNvSpPr>
                  <a:spLocks/>
                </p:cNvSpPr>
                <p:nvPr/>
              </p:nvSpPr>
              <p:spPr bwMode="auto">
                <a:xfrm>
                  <a:off x="2645" y="1889"/>
                  <a:ext cx="55" cy="43"/>
                </a:xfrm>
                <a:custGeom>
                  <a:avLst/>
                  <a:gdLst>
                    <a:gd name="T0" fmla="*/ 0 w 55"/>
                    <a:gd name="T1" fmla="*/ 0 h 43"/>
                    <a:gd name="T2" fmla="*/ 55 w 55"/>
                    <a:gd name="T3" fmla="*/ 21 h 43"/>
                    <a:gd name="T4" fmla="*/ 0 w 55"/>
                    <a:gd name="T5" fmla="*/ 43 h 43"/>
                    <a:gd name="T6" fmla="*/ 0 w 55"/>
                    <a:gd name="T7" fmla="*/ 0 h 43"/>
                    <a:gd name="T8" fmla="*/ 0 60000 65536"/>
                    <a:gd name="T9" fmla="*/ 0 60000 65536"/>
                    <a:gd name="T10" fmla="*/ 0 60000 65536"/>
                    <a:gd name="T11" fmla="*/ 0 60000 65536"/>
                    <a:gd name="T12" fmla="*/ 0 w 55"/>
                    <a:gd name="T13" fmla="*/ 0 h 43"/>
                    <a:gd name="T14" fmla="*/ 55 w 55"/>
                    <a:gd name="T15" fmla="*/ 43 h 43"/>
                  </a:gdLst>
                  <a:ahLst/>
                  <a:cxnLst>
                    <a:cxn ang="T8">
                      <a:pos x="T0" y="T1"/>
                    </a:cxn>
                    <a:cxn ang="T9">
                      <a:pos x="T2" y="T3"/>
                    </a:cxn>
                    <a:cxn ang="T10">
                      <a:pos x="T4" y="T5"/>
                    </a:cxn>
                    <a:cxn ang="T11">
                      <a:pos x="T6" y="T7"/>
                    </a:cxn>
                  </a:cxnLst>
                  <a:rect l="T12" t="T13" r="T14" b="T15"/>
                  <a:pathLst>
                    <a:path w="55" h="43">
                      <a:moveTo>
                        <a:pt x="0" y="0"/>
                      </a:moveTo>
                      <a:lnTo>
                        <a:pt x="55" y="21"/>
                      </a:lnTo>
                      <a:lnTo>
                        <a:pt x="0" y="43"/>
                      </a:lnTo>
                      <a:lnTo>
                        <a:pt x="0" y="0"/>
                      </a:lnTo>
                      <a:close/>
                    </a:path>
                  </a:pathLst>
                </a:custGeom>
                <a:solidFill>
                  <a:srgbClr val="C0C0C0"/>
                </a:solidFill>
                <a:ln w="9525">
                  <a:noFill/>
                  <a:round/>
                  <a:headEnd/>
                  <a:tailEnd/>
                </a:ln>
              </p:spPr>
              <p:txBody>
                <a:bodyPr/>
                <a:lstStyle/>
                <a:p>
                  <a:endParaRPr lang="en-US"/>
                </a:p>
              </p:txBody>
            </p:sp>
            <p:sp>
              <p:nvSpPr>
                <p:cNvPr id="23217" name="Rectangle 583"/>
                <p:cNvSpPr>
                  <a:spLocks noChangeArrowheads="1"/>
                </p:cNvSpPr>
                <p:nvPr/>
              </p:nvSpPr>
              <p:spPr bwMode="auto">
                <a:xfrm>
                  <a:off x="2083" y="1847"/>
                  <a:ext cx="149" cy="147"/>
                </a:xfrm>
                <a:prstGeom prst="rect">
                  <a:avLst/>
                </a:prstGeom>
                <a:noFill/>
                <a:ln w="9525">
                  <a:noFill/>
                  <a:miter lim="800000"/>
                  <a:headEnd/>
                  <a:tailEnd/>
                </a:ln>
              </p:spPr>
              <p:txBody>
                <a:bodyPr wrap="none" lIns="0" tIns="0" rIns="0" bIns="0">
                  <a:spAutoFit/>
                </a:bodyPr>
                <a:lstStyle/>
                <a:p>
                  <a:r>
                    <a:rPr lang="en-US" sz="1400">
                      <a:solidFill>
                        <a:srgbClr val="333333"/>
                      </a:solidFill>
                    </a:rPr>
                    <a:t>T3</a:t>
                  </a:r>
                  <a:endParaRPr lang="en-US"/>
                </a:p>
              </p:txBody>
            </p:sp>
          </p:grpSp>
          <p:grpSp>
            <p:nvGrpSpPr>
              <p:cNvPr id="23181" name="Group 591"/>
              <p:cNvGrpSpPr>
                <a:grpSpLocks/>
              </p:cNvGrpSpPr>
              <p:nvPr/>
            </p:nvGrpSpPr>
            <p:grpSpPr bwMode="auto">
              <a:xfrm>
                <a:off x="830" y="2390"/>
                <a:ext cx="762" cy="212"/>
                <a:chOff x="830" y="2390"/>
                <a:chExt cx="762" cy="212"/>
              </a:xfrm>
            </p:grpSpPr>
            <p:sp>
              <p:nvSpPr>
                <p:cNvPr id="23199" name="Freeform 585"/>
                <p:cNvSpPr>
                  <a:spLocks noEditPoints="1"/>
                </p:cNvSpPr>
                <p:nvPr/>
              </p:nvSpPr>
              <p:spPr bwMode="auto">
                <a:xfrm>
                  <a:off x="1203" y="2390"/>
                  <a:ext cx="389" cy="212"/>
                </a:xfrm>
                <a:custGeom>
                  <a:avLst/>
                  <a:gdLst>
                    <a:gd name="T0" fmla="*/ 0 w 1801"/>
                    <a:gd name="T1" fmla="*/ 0 h 829"/>
                    <a:gd name="T2" fmla="*/ 0 w 1801"/>
                    <a:gd name="T3" fmla="*/ 0 h 829"/>
                    <a:gd name="T4" fmla="*/ 0 w 1801"/>
                    <a:gd name="T5" fmla="*/ 0 h 829"/>
                    <a:gd name="T6" fmla="*/ 0 w 1801"/>
                    <a:gd name="T7" fmla="*/ 0 h 829"/>
                    <a:gd name="T8" fmla="*/ 0 w 1801"/>
                    <a:gd name="T9" fmla="*/ 0 h 829"/>
                    <a:gd name="T10" fmla="*/ 0 w 1801"/>
                    <a:gd name="T11" fmla="*/ 0 h 829"/>
                    <a:gd name="T12" fmla="*/ 0 w 1801"/>
                    <a:gd name="T13" fmla="*/ 0 h 829"/>
                    <a:gd name="T14" fmla="*/ 0 w 1801"/>
                    <a:gd name="T15" fmla="*/ 0 h 829"/>
                    <a:gd name="T16" fmla="*/ 0 w 1801"/>
                    <a:gd name="T17" fmla="*/ 0 h 829"/>
                    <a:gd name="T18" fmla="*/ 0 w 1801"/>
                    <a:gd name="T19" fmla="*/ 0 h 829"/>
                    <a:gd name="T20" fmla="*/ 0 w 1801"/>
                    <a:gd name="T21" fmla="*/ 0 h 829"/>
                    <a:gd name="T22" fmla="*/ 0 w 1801"/>
                    <a:gd name="T23" fmla="*/ 0 h 829"/>
                    <a:gd name="T24" fmla="*/ 0 w 1801"/>
                    <a:gd name="T25" fmla="*/ 0 h 829"/>
                    <a:gd name="T26" fmla="*/ 0 w 1801"/>
                    <a:gd name="T27" fmla="*/ 0 h 829"/>
                    <a:gd name="T28" fmla="*/ 0 w 1801"/>
                    <a:gd name="T29" fmla="*/ 0 h 829"/>
                    <a:gd name="T30" fmla="*/ 0 w 1801"/>
                    <a:gd name="T31" fmla="*/ 0 h 82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01"/>
                    <a:gd name="T49" fmla="*/ 0 h 829"/>
                    <a:gd name="T50" fmla="*/ 1801 w 1801"/>
                    <a:gd name="T51" fmla="*/ 829 h 82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01" h="829">
                      <a:moveTo>
                        <a:pt x="102" y="823"/>
                      </a:moveTo>
                      <a:cubicBezTo>
                        <a:pt x="45" y="823"/>
                        <a:pt x="0" y="638"/>
                        <a:pt x="1" y="411"/>
                      </a:cubicBezTo>
                      <a:cubicBezTo>
                        <a:pt x="1" y="184"/>
                        <a:pt x="48" y="0"/>
                        <a:pt x="105" y="0"/>
                      </a:cubicBezTo>
                      <a:cubicBezTo>
                        <a:pt x="105" y="0"/>
                        <a:pt x="105" y="0"/>
                        <a:pt x="105" y="0"/>
                      </a:cubicBezTo>
                      <a:cubicBezTo>
                        <a:pt x="162" y="1"/>
                        <a:pt x="207" y="185"/>
                        <a:pt x="206" y="412"/>
                      </a:cubicBezTo>
                      <a:cubicBezTo>
                        <a:pt x="205" y="639"/>
                        <a:pt x="159" y="823"/>
                        <a:pt x="102" y="823"/>
                      </a:cubicBezTo>
                      <a:close/>
                      <a:moveTo>
                        <a:pt x="1696" y="828"/>
                      </a:moveTo>
                      <a:cubicBezTo>
                        <a:pt x="1753" y="829"/>
                        <a:pt x="1799" y="645"/>
                        <a:pt x="1800" y="418"/>
                      </a:cubicBezTo>
                      <a:cubicBezTo>
                        <a:pt x="1801" y="190"/>
                        <a:pt x="1755" y="6"/>
                        <a:pt x="1699" y="6"/>
                      </a:cubicBezTo>
                      <a:cubicBezTo>
                        <a:pt x="1699" y="6"/>
                        <a:pt x="1699" y="6"/>
                        <a:pt x="1699" y="6"/>
                      </a:cubicBezTo>
                      <a:lnTo>
                        <a:pt x="105" y="0"/>
                      </a:lnTo>
                      <a:cubicBezTo>
                        <a:pt x="162" y="1"/>
                        <a:pt x="207" y="185"/>
                        <a:pt x="206" y="412"/>
                      </a:cubicBezTo>
                      <a:cubicBezTo>
                        <a:pt x="205" y="639"/>
                        <a:pt x="159" y="823"/>
                        <a:pt x="102" y="823"/>
                      </a:cubicBezTo>
                      <a:lnTo>
                        <a:pt x="1696" y="828"/>
                      </a:lnTo>
                      <a:close/>
                    </a:path>
                  </a:pathLst>
                </a:custGeom>
                <a:solidFill>
                  <a:srgbClr val="FFFF99"/>
                </a:solidFill>
                <a:ln w="0">
                  <a:solidFill>
                    <a:srgbClr val="000000"/>
                  </a:solidFill>
                  <a:round/>
                  <a:headEnd/>
                  <a:tailEnd/>
                </a:ln>
              </p:spPr>
              <p:txBody>
                <a:bodyPr/>
                <a:lstStyle/>
                <a:p>
                  <a:endParaRPr lang="en-US"/>
                </a:p>
              </p:txBody>
            </p:sp>
            <p:sp>
              <p:nvSpPr>
                <p:cNvPr id="23200" name="Freeform 586"/>
                <p:cNvSpPr>
                  <a:spLocks noEditPoints="1"/>
                </p:cNvSpPr>
                <p:nvPr/>
              </p:nvSpPr>
              <p:spPr bwMode="auto">
                <a:xfrm>
                  <a:off x="1203" y="2390"/>
                  <a:ext cx="389" cy="212"/>
                </a:xfrm>
                <a:custGeom>
                  <a:avLst/>
                  <a:gdLst>
                    <a:gd name="T0" fmla="*/ 0 w 1801"/>
                    <a:gd name="T1" fmla="*/ 0 h 829"/>
                    <a:gd name="T2" fmla="*/ 0 w 1801"/>
                    <a:gd name="T3" fmla="*/ 0 h 829"/>
                    <a:gd name="T4" fmla="*/ 0 w 1801"/>
                    <a:gd name="T5" fmla="*/ 0 h 829"/>
                    <a:gd name="T6" fmla="*/ 0 w 1801"/>
                    <a:gd name="T7" fmla="*/ 0 h 829"/>
                    <a:gd name="T8" fmla="*/ 0 w 1801"/>
                    <a:gd name="T9" fmla="*/ 0 h 829"/>
                    <a:gd name="T10" fmla="*/ 0 w 1801"/>
                    <a:gd name="T11" fmla="*/ 0 h 829"/>
                    <a:gd name="T12" fmla="*/ 0 w 1801"/>
                    <a:gd name="T13" fmla="*/ 0 h 829"/>
                    <a:gd name="T14" fmla="*/ 0 w 1801"/>
                    <a:gd name="T15" fmla="*/ 0 h 829"/>
                    <a:gd name="T16" fmla="*/ 0 w 1801"/>
                    <a:gd name="T17" fmla="*/ 0 h 829"/>
                    <a:gd name="T18" fmla="*/ 0 w 1801"/>
                    <a:gd name="T19" fmla="*/ 0 h 829"/>
                    <a:gd name="T20" fmla="*/ 0 w 1801"/>
                    <a:gd name="T21" fmla="*/ 0 h 829"/>
                    <a:gd name="T22" fmla="*/ 0 w 1801"/>
                    <a:gd name="T23" fmla="*/ 0 h 829"/>
                    <a:gd name="T24" fmla="*/ 0 w 1801"/>
                    <a:gd name="T25" fmla="*/ 0 h 829"/>
                    <a:gd name="T26" fmla="*/ 0 w 1801"/>
                    <a:gd name="T27" fmla="*/ 0 h 829"/>
                    <a:gd name="T28" fmla="*/ 0 w 1801"/>
                    <a:gd name="T29" fmla="*/ 0 h 829"/>
                    <a:gd name="T30" fmla="*/ 0 w 1801"/>
                    <a:gd name="T31" fmla="*/ 0 h 82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01"/>
                    <a:gd name="T49" fmla="*/ 0 h 829"/>
                    <a:gd name="T50" fmla="*/ 1801 w 1801"/>
                    <a:gd name="T51" fmla="*/ 829 h 82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01" h="829">
                      <a:moveTo>
                        <a:pt x="102" y="823"/>
                      </a:moveTo>
                      <a:cubicBezTo>
                        <a:pt x="45" y="823"/>
                        <a:pt x="0" y="638"/>
                        <a:pt x="1" y="411"/>
                      </a:cubicBezTo>
                      <a:cubicBezTo>
                        <a:pt x="1" y="184"/>
                        <a:pt x="48" y="0"/>
                        <a:pt x="105" y="0"/>
                      </a:cubicBezTo>
                      <a:cubicBezTo>
                        <a:pt x="105" y="0"/>
                        <a:pt x="105" y="0"/>
                        <a:pt x="105" y="0"/>
                      </a:cubicBezTo>
                      <a:cubicBezTo>
                        <a:pt x="162" y="1"/>
                        <a:pt x="207" y="185"/>
                        <a:pt x="206" y="412"/>
                      </a:cubicBezTo>
                      <a:cubicBezTo>
                        <a:pt x="205" y="639"/>
                        <a:pt x="159" y="823"/>
                        <a:pt x="102" y="823"/>
                      </a:cubicBezTo>
                      <a:close/>
                      <a:moveTo>
                        <a:pt x="1696" y="828"/>
                      </a:moveTo>
                      <a:cubicBezTo>
                        <a:pt x="1753" y="829"/>
                        <a:pt x="1799" y="645"/>
                        <a:pt x="1800" y="418"/>
                      </a:cubicBezTo>
                      <a:cubicBezTo>
                        <a:pt x="1801" y="190"/>
                        <a:pt x="1755" y="6"/>
                        <a:pt x="1699" y="6"/>
                      </a:cubicBezTo>
                      <a:cubicBezTo>
                        <a:pt x="1699" y="6"/>
                        <a:pt x="1699" y="6"/>
                        <a:pt x="1699" y="6"/>
                      </a:cubicBezTo>
                      <a:lnTo>
                        <a:pt x="105" y="0"/>
                      </a:lnTo>
                      <a:cubicBezTo>
                        <a:pt x="162" y="1"/>
                        <a:pt x="207" y="185"/>
                        <a:pt x="206" y="412"/>
                      </a:cubicBezTo>
                      <a:cubicBezTo>
                        <a:pt x="205" y="639"/>
                        <a:pt x="159" y="823"/>
                        <a:pt x="102" y="823"/>
                      </a:cubicBezTo>
                      <a:lnTo>
                        <a:pt x="1696" y="828"/>
                      </a:lnTo>
                      <a:close/>
                    </a:path>
                  </a:pathLst>
                </a:custGeom>
                <a:noFill/>
                <a:ln w="2" cap="rnd">
                  <a:solidFill>
                    <a:srgbClr val="000000"/>
                  </a:solidFill>
                  <a:round/>
                  <a:headEnd/>
                  <a:tailEnd/>
                </a:ln>
              </p:spPr>
              <p:txBody>
                <a:bodyPr/>
                <a:lstStyle/>
                <a:p>
                  <a:endParaRPr lang="en-US"/>
                </a:p>
              </p:txBody>
            </p:sp>
            <p:sp>
              <p:nvSpPr>
                <p:cNvPr id="23201" name="Rectangle 587"/>
                <p:cNvSpPr>
                  <a:spLocks noChangeArrowheads="1"/>
                </p:cNvSpPr>
                <p:nvPr/>
              </p:nvSpPr>
              <p:spPr bwMode="auto">
                <a:xfrm>
                  <a:off x="1394" y="2428"/>
                  <a:ext cx="114" cy="151"/>
                </a:xfrm>
                <a:prstGeom prst="rect">
                  <a:avLst/>
                </a:prstGeom>
                <a:noFill/>
                <a:ln w="9525">
                  <a:noFill/>
                  <a:miter lim="800000"/>
                  <a:headEnd/>
                  <a:tailEnd/>
                </a:ln>
              </p:spPr>
              <p:txBody>
                <a:bodyPr wrap="none" lIns="0" tIns="0" rIns="0" bIns="0">
                  <a:spAutoFit/>
                </a:bodyPr>
                <a:lstStyle/>
                <a:p>
                  <a:r>
                    <a:rPr lang="en-US" sz="1400" b="1">
                      <a:solidFill>
                        <a:srgbClr val="000000"/>
                      </a:solidFill>
                    </a:rPr>
                    <a:t>B</a:t>
                  </a:r>
                  <a:endParaRPr lang="en-US"/>
                </a:p>
              </p:txBody>
            </p:sp>
            <p:sp>
              <p:nvSpPr>
                <p:cNvPr id="23202" name="Freeform 588"/>
                <p:cNvSpPr>
                  <a:spLocks noEditPoints="1"/>
                </p:cNvSpPr>
                <p:nvPr/>
              </p:nvSpPr>
              <p:spPr bwMode="auto">
                <a:xfrm>
                  <a:off x="830" y="2390"/>
                  <a:ext cx="395" cy="212"/>
                </a:xfrm>
                <a:custGeom>
                  <a:avLst/>
                  <a:gdLst>
                    <a:gd name="T0" fmla="*/ 0 w 1830"/>
                    <a:gd name="T1" fmla="*/ 0 h 829"/>
                    <a:gd name="T2" fmla="*/ 0 w 1830"/>
                    <a:gd name="T3" fmla="*/ 0 h 829"/>
                    <a:gd name="T4" fmla="*/ 0 w 1830"/>
                    <a:gd name="T5" fmla="*/ 0 h 829"/>
                    <a:gd name="T6" fmla="*/ 0 w 1830"/>
                    <a:gd name="T7" fmla="*/ 0 h 829"/>
                    <a:gd name="T8" fmla="*/ 0 w 1830"/>
                    <a:gd name="T9" fmla="*/ 0 h 829"/>
                    <a:gd name="T10" fmla="*/ 0 w 1830"/>
                    <a:gd name="T11" fmla="*/ 0 h 829"/>
                    <a:gd name="T12" fmla="*/ 0 w 1830"/>
                    <a:gd name="T13" fmla="*/ 0 h 829"/>
                    <a:gd name="T14" fmla="*/ 0 w 1830"/>
                    <a:gd name="T15" fmla="*/ 0 h 829"/>
                    <a:gd name="T16" fmla="*/ 0 w 1830"/>
                    <a:gd name="T17" fmla="*/ 0 h 829"/>
                    <a:gd name="T18" fmla="*/ 0 w 1830"/>
                    <a:gd name="T19" fmla="*/ 0 h 829"/>
                    <a:gd name="T20" fmla="*/ 0 w 1830"/>
                    <a:gd name="T21" fmla="*/ 0 h 829"/>
                    <a:gd name="T22" fmla="*/ 0 w 1830"/>
                    <a:gd name="T23" fmla="*/ 0 h 829"/>
                    <a:gd name="T24" fmla="*/ 0 w 1830"/>
                    <a:gd name="T25" fmla="*/ 0 h 829"/>
                    <a:gd name="T26" fmla="*/ 0 w 1830"/>
                    <a:gd name="T27" fmla="*/ 0 h 829"/>
                    <a:gd name="T28" fmla="*/ 0 w 1830"/>
                    <a:gd name="T29" fmla="*/ 0 h 829"/>
                    <a:gd name="T30" fmla="*/ 0 w 1830"/>
                    <a:gd name="T31" fmla="*/ 0 h 82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30"/>
                    <a:gd name="T49" fmla="*/ 0 h 829"/>
                    <a:gd name="T50" fmla="*/ 1830 w 1830"/>
                    <a:gd name="T51" fmla="*/ 829 h 82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30" h="829">
                      <a:moveTo>
                        <a:pt x="102" y="823"/>
                      </a:moveTo>
                      <a:cubicBezTo>
                        <a:pt x="45" y="823"/>
                        <a:pt x="0" y="638"/>
                        <a:pt x="0" y="411"/>
                      </a:cubicBezTo>
                      <a:cubicBezTo>
                        <a:pt x="1" y="184"/>
                        <a:pt x="48" y="0"/>
                        <a:pt x="105" y="0"/>
                      </a:cubicBezTo>
                      <a:cubicBezTo>
                        <a:pt x="105" y="0"/>
                        <a:pt x="105" y="0"/>
                        <a:pt x="105" y="0"/>
                      </a:cubicBezTo>
                      <a:cubicBezTo>
                        <a:pt x="161" y="0"/>
                        <a:pt x="207" y="185"/>
                        <a:pt x="206" y="412"/>
                      </a:cubicBezTo>
                      <a:cubicBezTo>
                        <a:pt x="205" y="639"/>
                        <a:pt x="158" y="823"/>
                        <a:pt x="102" y="823"/>
                      </a:cubicBezTo>
                      <a:close/>
                      <a:moveTo>
                        <a:pt x="1725" y="829"/>
                      </a:moveTo>
                      <a:cubicBezTo>
                        <a:pt x="1782" y="829"/>
                        <a:pt x="1828" y="645"/>
                        <a:pt x="1829" y="418"/>
                      </a:cubicBezTo>
                      <a:cubicBezTo>
                        <a:pt x="1830" y="190"/>
                        <a:pt x="1784" y="6"/>
                        <a:pt x="1728" y="6"/>
                      </a:cubicBezTo>
                      <a:cubicBezTo>
                        <a:pt x="1728" y="6"/>
                        <a:pt x="1728" y="6"/>
                        <a:pt x="1728" y="6"/>
                      </a:cubicBezTo>
                      <a:lnTo>
                        <a:pt x="105" y="0"/>
                      </a:lnTo>
                      <a:cubicBezTo>
                        <a:pt x="161" y="0"/>
                        <a:pt x="207" y="185"/>
                        <a:pt x="206" y="412"/>
                      </a:cubicBezTo>
                      <a:cubicBezTo>
                        <a:pt x="205" y="639"/>
                        <a:pt x="158" y="823"/>
                        <a:pt x="102" y="823"/>
                      </a:cubicBezTo>
                      <a:lnTo>
                        <a:pt x="1725" y="829"/>
                      </a:lnTo>
                      <a:close/>
                    </a:path>
                  </a:pathLst>
                </a:custGeom>
                <a:solidFill>
                  <a:srgbClr val="99CCFF"/>
                </a:solidFill>
                <a:ln w="0">
                  <a:solidFill>
                    <a:srgbClr val="000000"/>
                  </a:solidFill>
                  <a:round/>
                  <a:headEnd/>
                  <a:tailEnd/>
                </a:ln>
              </p:spPr>
              <p:txBody>
                <a:bodyPr/>
                <a:lstStyle/>
                <a:p>
                  <a:endParaRPr lang="en-US"/>
                </a:p>
              </p:txBody>
            </p:sp>
            <p:sp>
              <p:nvSpPr>
                <p:cNvPr id="23203" name="Freeform 589"/>
                <p:cNvSpPr>
                  <a:spLocks noEditPoints="1"/>
                </p:cNvSpPr>
                <p:nvPr/>
              </p:nvSpPr>
              <p:spPr bwMode="auto">
                <a:xfrm>
                  <a:off x="830" y="2390"/>
                  <a:ext cx="395" cy="212"/>
                </a:xfrm>
                <a:custGeom>
                  <a:avLst/>
                  <a:gdLst>
                    <a:gd name="T0" fmla="*/ 0 w 1830"/>
                    <a:gd name="T1" fmla="*/ 0 h 829"/>
                    <a:gd name="T2" fmla="*/ 0 w 1830"/>
                    <a:gd name="T3" fmla="*/ 0 h 829"/>
                    <a:gd name="T4" fmla="*/ 0 w 1830"/>
                    <a:gd name="T5" fmla="*/ 0 h 829"/>
                    <a:gd name="T6" fmla="*/ 0 w 1830"/>
                    <a:gd name="T7" fmla="*/ 0 h 829"/>
                    <a:gd name="T8" fmla="*/ 0 w 1830"/>
                    <a:gd name="T9" fmla="*/ 0 h 829"/>
                    <a:gd name="T10" fmla="*/ 0 w 1830"/>
                    <a:gd name="T11" fmla="*/ 0 h 829"/>
                    <a:gd name="T12" fmla="*/ 0 w 1830"/>
                    <a:gd name="T13" fmla="*/ 0 h 829"/>
                    <a:gd name="T14" fmla="*/ 0 w 1830"/>
                    <a:gd name="T15" fmla="*/ 0 h 829"/>
                    <a:gd name="T16" fmla="*/ 0 w 1830"/>
                    <a:gd name="T17" fmla="*/ 0 h 829"/>
                    <a:gd name="T18" fmla="*/ 0 w 1830"/>
                    <a:gd name="T19" fmla="*/ 0 h 829"/>
                    <a:gd name="T20" fmla="*/ 0 w 1830"/>
                    <a:gd name="T21" fmla="*/ 0 h 829"/>
                    <a:gd name="T22" fmla="*/ 0 w 1830"/>
                    <a:gd name="T23" fmla="*/ 0 h 829"/>
                    <a:gd name="T24" fmla="*/ 0 w 1830"/>
                    <a:gd name="T25" fmla="*/ 0 h 829"/>
                    <a:gd name="T26" fmla="*/ 0 w 1830"/>
                    <a:gd name="T27" fmla="*/ 0 h 829"/>
                    <a:gd name="T28" fmla="*/ 0 w 1830"/>
                    <a:gd name="T29" fmla="*/ 0 h 829"/>
                    <a:gd name="T30" fmla="*/ 0 w 1830"/>
                    <a:gd name="T31" fmla="*/ 0 h 82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30"/>
                    <a:gd name="T49" fmla="*/ 0 h 829"/>
                    <a:gd name="T50" fmla="*/ 1830 w 1830"/>
                    <a:gd name="T51" fmla="*/ 829 h 82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30" h="829">
                      <a:moveTo>
                        <a:pt x="102" y="823"/>
                      </a:moveTo>
                      <a:cubicBezTo>
                        <a:pt x="45" y="823"/>
                        <a:pt x="0" y="638"/>
                        <a:pt x="0" y="411"/>
                      </a:cubicBezTo>
                      <a:cubicBezTo>
                        <a:pt x="1" y="184"/>
                        <a:pt x="48" y="0"/>
                        <a:pt x="105" y="0"/>
                      </a:cubicBezTo>
                      <a:cubicBezTo>
                        <a:pt x="105" y="0"/>
                        <a:pt x="105" y="0"/>
                        <a:pt x="105" y="0"/>
                      </a:cubicBezTo>
                      <a:cubicBezTo>
                        <a:pt x="161" y="0"/>
                        <a:pt x="207" y="185"/>
                        <a:pt x="206" y="412"/>
                      </a:cubicBezTo>
                      <a:cubicBezTo>
                        <a:pt x="205" y="639"/>
                        <a:pt x="158" y="823"/>
                        <a:pt x="102" y="823"/>
                      </a:cubicBezTo>
                      <a:close/>
                      <a:moveTo>
                        <a:pt x="1725" y="829"/>
                      </a:moveTo>
                      <a:cubicBezTo>
                        <a:pt x="1782" y="829"/>
                        <a:pt x="1828" y="645"/>
                        <a:pt x="1829" y="418"/>
                      </a:cubicBezTo>
                      <a:cubicBezTo>
                        <a:pt x="1830" y="190"/>
                        <a:pt x="1784" y="6"/>
                        <a:pt x="1728" y="6"/>
                      </a:cubicBezTo>
                      <a:cubicBezTo>
                        <a:pt x="1728" y="6"/>
                        <a:pt x="1728" y="6"/>
                        <a:pt x="1728" y="6"/>
                      </a:cubicBezTo>
                      <a:lnTo>
                        <a:pt x="105" y="0"/>
                      </a:lnTo>
                      <a:cubicBezTo>
                        <a:pt x="161" y="0"/>
                        <a:pt x="207" y="185"/>
                        <a:pt x="206" y="412"/>
                      </a:cubicBezTo>
                      <a:cubicBezTo>
                        <a:pt x="205" y="639"/>
                        <a:pt x="158" y="823"/>
                        <a:pt x="102" y="823"/>
                      </a:cubicBezTo>
                      <a:lnTo>
                        <a:pt x="1725" y="829"/>
                      </a:lnTo>
                      <a:close/>
                    </a:path>
                  </a:pathLst>
                </a:custGeom>
                <a:noFill/>
                <a:ln w="2" cap="rnd">
                  <a:solidFill>
                    <a:srgbClr val="000000"/>
                  </a:solidFill>
                  <a:round/>
                  <a:headEnd/>
                  <a:tailEnd/>
                </a:ln>
              </p:spPr>
              <p:txBody>
                <a:bodyPr/>
                <a:lstStyle/>
                <a:p>
                  <a:endParaRPr lang="en-US"/>
                </a:p>
              </p:txBody>
            </p:sp>
            <p:sp>
              <p:nvSpPr>
                <p:cNvPr id="23204" name="Rectangle 590"/>
                <p:cNvSpPr>
                  <a:spLocks noChangeArrowheads="1"/>
                </p:cNvSpPr>
                <p:nvPr/>
              </p:nvSpPr>
              <p:spPr bwMode="auto">
                <a:xfrm>
                  <a:off x="1028" y="2428"/>
                  <a:ext cx="114" cy="151"/>
                </a:xfrm>
                <a:prstGeom prst="rect">
                  <a:avLst/>
                </a:prstGeom>
                <a:noFill/>
                <a:ln w="9525">
                  <a:noFill/>
                  <a:miter lim="800000"/>
                  <a:headEnd/>
                  <a:tailEnd/>
                </a:ln>
              </p:spPr>
              <p:txBody>
                <a:bodyPr wrap="none" lIns="0" tIns="0" rIns="0" bIns="0">
                  <a:spAutoFit/>
                </a:bodyPr>
                <a:lstStyle/>
                <a:p>
                  <a:r>
                    <a:rPr lang="en-US" sz="1400" b="1">
                      <a:solidFill>
                        <a:srgbClr val="000000"/>
                      </a:solidFill>
                    </a:rPr>
                    <a:t>A</a:t>
                  </a:r>
                  <a:endParaRPr lang="en-US"/>
                </a:p>
              </p:txBody>
            </p:sp>
          </p:grpSp>
          <p:grpSp>
            <p:nvGrpSpPr>
              <p:cNvPr id="23182" name="Group 596"/>
              <p:cNvGrpSpPr>
                <a:grpSpLocks/>
              </p:cNvGrpSpPr>
              <p:nvPr/>
            </p:nvGrpSpPr>
            <p:grpSpPr bwMode="auto">
              <a:xfrm>
                <a:off x="857" y="2272"/>
                <a:ext cx="2368" cy="147"/>
                <a:chOff x="857" y="2272"/>
                <a:chExt cx="2368" cy="147"/>
              </a:xfrm>
            </p:grpSpPr>
            <p:sp>
              <p:nvSpPr>
                <p:cNvPr id="23195" name="Line 592"/>
                <p:cNvSpPr>
                  <a:spLocks noChangeShapeType="1"/>
                </p:cNvSpPr>
                <p:nvPr/>
              </p:nvSpPr>
              <p:spPr bwMode="auto">
                <a:xfrm>
                  <a:off x="922" y="2336"/>
                  <a:ext cx="2239" cy="1"/>
                </a:xfrm>
                <a:prstGeom prst="line">
                  <a:avLst/>
                </a:prstGeom>
                <a:noFill/>
                <a:ln w="11" cap="rnd">
                  <a:solidFill>
                    <a:srgbClr val="C0C0C0"/>
                  </a:solidFill>
                  <a:round/>
                  <a:headEnd/>
                  <a:tailEnd/>
                </a:ln>
              </p:spPr>
              <p:txBody>
                <a:bodyPr/>
                <a:lstStyle/>
                <a:p>
                  <a:endParaRPr lang="en-US"/>
                </a:p>
              </p:txBody>
            </p:sp>
            <p:sp>
              <p:nvSpPr>
                <p:cNvPr id="23196" name="Freeform 593"/>
                <p:cNvSpPr>
                  <a:spLocks/>
                </p:cNvSpPr>
                <p:nvPr/>
              </p:nvSpPr>
              <p:spPr bwMode="auto">
                <a:xfrm>
                  <a:off x="857" y="2314"/>
                  <a:ext cx="70" cy="43"/>
                </a:xfrm>
                <a:custGeom>
                  <a:avLst/>
                  <a:gdLst>
                    <a:gd name="T0" fmla="*/ 70 w 70"/>
                    <a:gd name="T1" fmla="*/ 43 h 43"/>
                    <a:gd name="T2" fmla="*/ 0 w 70"/>
                    <a:gd name="T3" fmla="*/ 22 h 43"/>
                    <a:gd name="T4" fmla="*/ 70 w 70"/>
                    <a:gd name="T5" fmla="*/ 0 h 43"/>
                    <a:gd name="T6" fmla="*/ 70 w 70"/>
                    <a:gd name="T7" fmla="*/ 43 h 43"/>
                    <a:gd name="T8" fmla="*/ 0 60000 65536"/>
                    <a:gd name="T9" fmla="*/ 0 60000 65536"/>
                    <a:gd name="T10" fmla="*/ 0 60000 65536"/>
                    <a:gd name="T11" fmla="*/ 0 60000 65536"/>
                    <a:gd name="T12" fmla="*/ 0 w 70"/>
                    <a:gd name="T13" fmla="*/ 0 h 43"/>
                    <a:gd name="T14" fmla="*/ 70 w 70"/>
                    <a:gd name="T15" fmla="*/ 43 h 43"/>
                  </a:gdLst>
                  <a:ahLst/>
                  <a:cxnLst>
                    <a:cxn ang="T8">
                      <a:pos x="T0" y="T1"/>
                    </a:cxn>
                    <a:cxn ang="T9">
                      <a:pos x="T2" y="T3"/>
                    </a:cxn>
                    <a:cxn ang="T10">
                      <a:pos x="T4" y="T5"/>
                    </a:cxn>
                    <a:cxn ang="T11">
                      <a:pos x="T6" y="T7"/>
                    </a:cxn>
                  </a:cxnLst>
                  <a:rect l="T12" t="T13" r="T14" b="T15"/>
                  <a:pathLst>
                    <a:path w="70" h="43">
                      <a:moveTo>
                        <a:pt x="70" y="43"/>
                      </a:moveTo>
                      <a:lnTo>
                        <a:pt x="0" y="22"/>
                      </a:lnTo>
                      <a:lnTo>
                        <a:pt x="70" y="0"/>
                      </a:lnTo>
                      <a:lnTo>
                        <a:pt x="70" y="43"/>
                      </a:lnTo>
                      <a:close/>
                    </a:path>
                  </a:pathLst>
                </a:custGeom>
                <a:solidFill>
                  <a:srgbClr val="C0C0C0"/>
                </a:solidFill>
                <a:ln w="9525">
                  <a:noFill/>
                  <a:round/>
                  <a:headEnd/>
                  <a:tailEnd/>
                </a:ln>
              </p:spPr>
              <p:txBody>
                <a:bodyPr/>
                <a:lstStyle/>
                <a:p>
                  <a:endParaRPr lang="en-US"/>
                </a:p>
              </p:txBody>
            </p:sp>
            <p:sp>
              <p:nvSpPr>
                <p:cNvPr id="23197" name="Freeform 594"/>
                <p:cNvSpPr>
                  <a:spLocks/>
                </p:cNvSpPr>
                <p:nvPr/>
              </p:nvSpPr>
              <p:spPr bwMode="auto">
                <a:xfrm>
                  <a:off x="3155" y="2314"/>
                  <a:ext cx="70" cy="43"/>
                </a:xfrm>
                <a:custGeom>
                  <a:avLst/>
                  <a:gdLst>
                    <a:gd name="T0" fmla="*/ 0 w 70"/>
                    <a:gd name="T1" fmla="*/ 0 h 43"/>
                    <a:gd name="T2" fmla="*/ 70 w 70"/>
                    <a:gd name="T3" fmla="*/ 22 h 43"/>
                    <a:gd name="T4" fmla="*/ 0 w 70"/>
                    <a:gd name="T5" fmla="*/ 43 h 43"/>
                    <a:gd name="T6" fmla="*/ 0 w 70"/>
                    <a:gd name="T7" fmla="*/ 0 h 43"/>
                    <a:gd name="T8" fmla="*/ 0 60000 65536"/>
                    <a:gd name="T9" fmla="*/ 0 60000 65536"/>
                    <a:gd name="T10" fmla="*/ 0 60000 65536"/>
                    <a:gd name="T11" fmla="*/ 0 60000 65536"/>
                    <a:gd name="T12" fmla="*/ 0 w 70"/>
                    <a:gd name="T13" fmla="*/ 0 h 43"/>
                    <a:gd name="T14" fmla="*/ 70 w 70"/>
                    <a:gd name="T15" fmla="*/ 43 h 43"/>
                  </a:gdLst>
                  <a:ahLst/>
                  <a:cxnLst>
                    <a:cxn ang="T8">
                      <a:pos x="T0" y="T1"/>
                    </a:cxn>
                    <a:cxn ang="T9">
                      <a:pos x="T2" y="T3"/>
                    </a:cxn>
                    <a:cxn ang="T10">
                      <a:pos x="T4" y="T5"/>
                    </a:cxn>
                    <a:cxn ang="T11">
                      <a:pos x="T6" y="T7"/>
                    </a:cxn>
                  </a:cxnLst>
                  <a:rect l="T12" t="T13" r="T14" b="T15"/>
                  <a:pathLst>
                    <a:path w="70" h="43">
                      <a:moveTo>
                        <a:pt x="0" y="0"/>
                      </a:moveTo>
                      <a:lnTo>
                        <a:pt x="70" y="22"/>
                      </a:lnTo>
                      <a:lnTo>
                        <a:pt x="0" y="43"/>
                      </a:lnTo>
                      <a:lnTo>
                        <a:pt x="0" y="0"/>
                      </a:lnTo>
                      <a:close/>
                    </a:path>
                  </a:pathLst>
                </a:custGeom>
                <a:solidFill>
                  <a:srgbClr val="C0C0C0"/>
                </a:solidFill>
                <a:ln w="9525">
                  <a:noFill/>
                  <a:round/>
                  <a:headEnd/>
                  <a:tailEnd/>
                </a:ln>
              </p:spPr>
              <p:txBody>
                <a:bodyPr/>
                <a:lstStyle/>
                <a:p>
                  <a:endParaRPr lang="en-US"/>
                </a:p>
              </p:txBody>
            </p:sp>
            <p:sp>
              <p:nvSpPr>
                <p:cNvPr id="23198" name="Rectangle 595"/>
                <p:cNvSpPr>
                  <a:spLocks noChangeArrowheads="1"/>
                </p:cNvSpPr>
                <p:nvPr/>
              </p:nvSpPr>
              <p:spPr bwMode="auto">
                <a:xfrm>
                  <a:off x="1970" y="2272"/>
                  <a:ext cx="196" cy="147"/>
                </a:xfrm>
                <a:prstGeom prst="rect">
                  <a:avLst/>
                </a:prstGeom>
                <a:noFill/>
                <a:ln w="9525">
                  <a:noFill/>
                  <a:miter lim="800000"/>
                  <a:headEnd/>
                  <a:tailEnd/>
                </a:ln>
              </p:spPr>
              <p:txBody>
                <a:bodyPr wrap="none" lIns="0" tIns="0" rIns="0" bIns="0">
                  <a:spAutoFit/>
                </a:bodyPr>
                <a:lstStyle/>
                <a:p>
                  <a:r>
                    <a:rPr lang="en-US" sz="1400">
                      <a:solidFill>
                        <a:srgbClr val="333333"/>
                      </a:solidFill>
                    </a:rPr>
                    <a:t>T4</a:t>
                  </a:r>
                  <a:endParaRPr lang="en-US"/>
                </a:p>
              </p:txBody>
            </p:sp>
          </p:grpSp>
          <p:grpSp>
            <p:nvGrpSpPr>
              <p:cNvPr id="23183" name="Group 605"/>
              <p:cNvGrpSpPr>
                <a:grpSpLocks/>
              </p:cNvGrpSpPr>
              <p:nvPr/>
            </p:nvGrpSpPr>
            <p:grpSpPr bwMode="auto">
              <a:xfrm>
                <a:off x="822" y="1592"/>
                <a:ext cx="763" cy="229"/>
                <a:chOff x="822" y="1592"/>
                <a:chExt cx="763" cy="229"/>
              </a:xfrm>
            </p:grpSpPr>
            <p:grpSp>
              <p:nvGrpSpPr>
                <p:cNvPr id="23187" name="Group 599"/>
                <p:cNvGrpSpPr>
                  <a:grpSpLocks/>
                </p:cNvGrpSpPr>
                <p:nvPr/>
              </p:nvGrpSpPr>
              <p:grpSpPr bwMode="auto">
                <a:xfrm>
                  <a:off x="1196" y="1592"/>
                  <a:ext cx="389" cy="212"/>
                  <a:chOff x="1196" y="1592"/>
                  <a:chExt cx="389" cy="212"/>
                </a:xfrm>
              </p:grpSpPr>
              <p:sp>
                <p:nvSpPr>
                  <p:cNvPr id="23193" name="Freeform 597"/>
                  <p:cNvSpPr>
                    <a:spLocks noEditPoints="1"/>
                  </p:cNvSpPr>
                  <p:nvPr/>
                </p:nvSpPr>
                <p:spPr bwMode="auto">
                  <a:xfrm>
                    <a:off x="1196" y="1592"/>
                    <a:ext cx="389" cy="212"/>
                  </a:xfrm>
                  <a:custGeom>
                    <a:avLst/>
                    <a:gdLst>
                      <a:gd name="T0" fmla="*/ 0 w 6967"/>
                      <a:gd name="T1" fmla="*/ 0 h 4416"/>
                      <a:gd name="T2" fmla="*/ 0 w 6967"/>
                      <a:gd name="T3" fmla="*/ 0 h 4416"/>
                      <a:gd name="T4" fmla="*/ 0 w 6967"/>
                      <a:gd name="T5" fmla="*/ 0 h 4416"/>
                      <a:gd name="T6" fmla="*/ 0 w 6967"/>
                      <a:gd name="T7" fmla="*/ 0 h 4416"/>
                      <a:gd name="T8" fmla="*/ 0 w 6967"/>
                      <a:gd name="T9" fmla="*/ 0 h 4416"/>
                      <a:gd name="T10" fmla="*/ 0 w 6967"/>
                      <a:gd name="T11" fmla="*/ 0 h 4416"/>
                      <a:gd name="T12" fmla="*/ 0 w 6967"/>
                      <a:gd name="T13" fmla="*/ 0 h 4416"/>
                      <a:gd name="T14" fmla="*/ 0 w 6967"/>
                      <a:gd name="T15" fmla="*/ 0 h 4416"/>
                      <a:gd name="T16" fmla="*/ 0 w 6967"/>
                      <a:gd name="T17" fmla="*/ 0 h 4416"/>
                      <a:gd name="T18" fmla="*/ 0 w 6967"/>
                      <a:gd name="T19" fmla="*/ 0 h 4416"/>
                      <a:gd name="T20" fmla="*/ 0 w 6967"/>
                      <a:gd name="T21" fmla="*/ 0 h 4416"/>
                      <a:gd name="T22" fmla="*/ 0 w 6967"/>
                      <a:gd name="T23" fmla="*/ 0 h 4416"/>
                      <a:gd name="T24" fmla="*/ 0 w 6967"/>
                      <a:gd name="T25" fmla="*/ 0 h 4416"/>
                      <a:gd name="T26" fmla="*/ 0 w 6967"/>
                      <a:gd name="T27" fmla="*/ 0 h 441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967"/>
                      <a:gd name="T43" fmla="*/ 0 h 4416"/>
                      <a:gd name="T44" fmla="*/ 6967 w 6967"/>
                      <a:gd name="T45" fmla="*/ 4416 h 441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967" h="4416">
                        <a:moveTo>
                          <a:pt x="395" y="4384"/>
                        </a:moveTo>
                        <a:cubicBezTo>
                          <a:pt x="178" y="4384"/>
                          <a:pt x="0" y="3403"/>
                          <a:pt x="4" y="2192"/>
                        </a:cubicBezTo>
                        <a:cubicBezTo>
                          <a:pt x="8" y="976"/>
                          <a:pt x="190" y="0"/>
                          <a:pt x="407" y="0"/>
                        </a:cubicBezTo>
                        <a:cubicBezTo>
                          <a:pt x="407" y="0"/>
                          <a:pt x="407" y="0"/>
                          <a:pt x="407" y="0"/>
                        </a:cubicBezTo>
                        <a:cubicBezTo>
                          <a:pt x="627" y="0"/>
                          <a:pt x="805" y="981"/>
                          <a:pt x="801" y="2192"/>
                        </a:cubicBezTo>
                        <a:cubicBezTo>
                          <a:pt x="797" y="3403"/>
                          <a:pt x="616" y="4384"/>
                          <a:pt x="395" y="4384"/>
                        </a:cubicBezTo>
                        <a:close/>
                        <a:moveTo>
                          <a:pt x="6561" y="4416"/>
                        </a:moveTo>
                        <a:cubicBezTo>
                          <a:pt x="6781" y="4416"/>
                          <a:pt x="6963" y="3435"/>
                          <a:pt x="6967" y="2224"/>
                        </a:cubicBezTo>
                        <a:cubicBezTo>
                          <a:pt x="6967" y="1013"/>
                          <a:pt x="6793" y="26"/>
                          <a:pt x="6573" y="26"/>
                        </a:cubicBezTo>
                        <a:cubicBezTo>
                          <a:pt x="6573" y="26"/>
                          <a:pt x="6573" y="26"/>
                          <a:pt x="6573" y="26"/>
                        </a:cubicBezTo>
                        <a:lnTo>
                          <a:pt x="407" y="0"/>
                        </a:lnTo>
                        <a:cubicBezTo>
                          <a:pt x="627" y="0"/>
                          <a:pt x="805" y="981"/>
                          <a:pt x="801" y="2192"/>
                        </a:cubicBezTo>
                        <a:cubicBezTo>
                          <a:pt x="797" y="3403"/>
                          <a:pt x="616" y="4384"/>
                          <a:pt x="395" y="4384"/>
                        </a:cubicBezTo>
                        <a:lnTo>
                          <a:pt x="6561" y="4416"/>
                        </a:lnTo>
                        <a:close/>
                      </a:path>
                    </a:pathLst>
                  </a:custGeom>
                  <a:solidFill>
                    <a:srgbClr val="FFFF99"/>
                  </a:solidFill>
                  <a:ln w="0">
                    <a:solidFill>
                      <a:srgbClr val="000000"/>
                    </a:solidFill>
                    <a:round/>
                    <a:headEnd/>
                    <a:tailEnd/>
                  </a:ln>
                </p:spPr>
                <p:txBody>
                  <a:bodyPr/>
                  <a:lstStyle/>
                  <a:p>
                    <a:endParaRPr lang="en-US"/>
                  </a:p>
                </p:txBody>
              </p:sp>
              <p:sp>
                <p:nvSpPr>
                  <p:cNvPr id="23194" name="Freeform 598"/>
                  <p:cNvSpPr>
                    <a:spLocks noEditPoints="1"/>
                  </p:cNvSpPr>
                  <p:nvPr/>
                </p:nvSpPr>
                <p:spPr bwMode="auto">
                  <a:xfrm>
                    <a:off x="1196" y="1592"/>
                    <a:ext cx="389" cy="212"/>
                  </a:xfrm>
                  <a:custGeom>
                    <a:avLst/>
                    <a:gdLst>
                      <a:gd name="T0" fmla="*/ 0 w 6967"/>
                      <a:gd name="T1" fmla="*/ 0 h 4416"/>
                      <a:gd name="T2" fmla="*/ 0 w 6967"/>
                      <a:gd name="T3" fmla="*/ 0 h 4416"/>
                      <a:gd name="T4" fmla="*/ 0 w 6967"/>
                      <a:gd name="T5" fmla="*/ 0 h 4416"/>
                      <a:gd name="T6" fmla="*/ 0 w 6967"/>
                      <a:gd name="T7" fmla="*/ 0 h 4416"/>
                      <a:gd name="T8" fmla="*/ 0 w 6967"/>
                      <a:gd name="T9" fmla="*/ 0 h 4416"/>
                      <a:gd name="T10" fmla="*/ 0 w 6967"/>
                      <a:gd name="T11" fmla="*/ 0 h 4416"/>
                      <a:gd name="T12" fmla="*/ 0 w 6967"/>
                      <a:gd name="T13" fmla="*/ 0 h 4416"/>
                      <a:gd name="T14" fmla="*/ 0 w 6967"/>
                      <a:gd name="T15" fmla="*/ 0 h 4416"/>
                      <a:gd name="T16" fmla="*/ 0 w 6967"/>
                      <a:gd name="T17" fmla="*/ 0 h 4416"/>
                      <a:gd name="T18" fmla="*/ 0 w 6967"/>
                      <a:gd name="T19" fmla="*/ 0 h 4416"/>
                      <a:gd name="T20" fmla="*/ 0 w 6967"/>
                      <a:gd name="T21" fmla="*/ 0 h 4416"/>
                      <a:gd name="T22" fmla="*/ 0 w 6967"/>
                      <a:gd name="T23" fmla="*/ 0 h 4416"/>
                      <a:gd name="T24" fmla="*/ 0 w 6967"/>
                      <a:gd name="T25" fmla="*/ 0 h 4416"/>
                      <a:gd name="T26" fmla="*/ 0 w 6967"/>
                      <a:gd name="T27" fmla="*/ 0 h 441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967"/>
                      <a:gd name="T43" fmla="*/ 0 h 4416"/>
                      <a:gd name="T44" fmla="*/ 6967 w 6967"/>
                      <a:gd name="T45" fmla="*/ 4416 h 441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967" h="4416">
                        <a:moveTo>
                          <a:pt x="395" y="4384"/>
                        </a:moveTo>
                        <a:cubicBezTo>
                          <a:pt x="178" y="4384"/>
                          <a:pt x="0" y="3403"/>
                          <a:pt x="4" y="2192"/>
                        </a:cubicBezTo>
                        <a:cubicBezTo>
                          <a:pt x="8" y="976"/>
                          <a:pt x="190" y="0"/>
                          <a:pt x="407" y="0"/>
                        </a:cubicBezTo>
                        <a:cubicBezTo>
                          <a:pt x="407" y="0"/>
                          <a:pt x="407" y="0"/>
                          <a:pt x="407" y="0"/>
                        </a:cubicBezTo>
                        <a:cubicBezTo>
                          <a:pt x="627" y="0"/>
                          <a:pt x="805" y="981"/>
                          <a:pt x="801" y="2192"/>
                        </a:cubicBezTo>
                        <a:cubicBezTo>
                          <a:pt x="797" y="3403"/>
                          <a:pt x="616" y="4384"/>
                          <a:pt x="395" y="4384"/>
                        </a:cubicBezTo>
                        <a:close/>
                        <a:moveTo>
                          <a:pt x="6561" y="4416"/>
                        </a:moveTo>
                        <a:cubicBezTo>
                          <a:pt x="6781" y="4416"/>
                          <a:pt x="6963" y="3435"/>
                          <a:pt x="6967" y="2224"/>
                        </a:cubicBezTo>
                        <a:cubicBezTo>
                          <a:pt x="6967" y="1013"/>
                          <a:pt x="6793" y="26"/>
                          <a:pt x="6573" y="26"/>
                        </a:cubicBezTo>
                        <a:cubicBezTo>
                          <a:pt x="6573" y="26"/>
                          <a:pt x="6573" y="26"/>
                          <a:pt x="6573" y="26"/>
                        </a:cubicBezTo>
                        <a:lnTo>
                          <a:pt x="407" y="0"/>
                        </a:lnTo>
                        <a:cubicBezTo>
                          <a:pt x="627" y="0"/>
                          <a:pt x="805" y="981"/>
                          <a:pt x="801" y="2192"/>
                        </a:cubicBezTo>
                        <a:cubicBezTo>
                          <a:pt x="797" y="3403"/>
                          <a:pt x="616" y="4384"/>
                          <a:pt x="395" y="4384"/>
                        </a:cubicBezTo>
                        <a:lnTo>
                          <a:pt x="6561" y="4416"/>
                        </a:lnTo>
                        <a:close/>
                      </a:path>
                    </a:pathLst>
                  </a:custGeom>
                  <a:noFill/>
                  <a:ln w="1" cap="rnd">
                    <a:solidFill>
                      <a:srgbClr val="000000"/>
                    </a:solidFill>
                    <a:round/>
                    <a:headEnd/>
                    <a:tailEnd/>
                  </a:ln>
                </p:spPr>
                <p:txBody>
                  <a:bodyPr/>
                  <a:lstStyle/>
                  <a:p>
                    <a:endParaRPr lang="en-US"/>
                  </a:p>
                </p:txBody>
              </p:sp>
            </p:grpSp>
            <p:sp>
              <p:nvSpPr>
                <p:cNvPr id="23188" name="Rectangle 600"/>
                <p:cNvSpPr>
                  <a:spLocks noChangeArrowheads="1"/>
                </p:cNvSpPr>
                <p:nvPr/>
              </p:nvSpPr>
              <p:spPr bwMode="auto">
                <a:xfrm>
                  <a:off x="1390" y="1633"/>
                  <a:ext cx="190" cy="188"/>
                </a:xfrm>
                <a:prstGeom prst="rect">
                  <a:avLst/>
                </a:prstGeom>
                <a:noFill/>
                <a:ln w="9525">
                  <a:noFill/>
                  <a:miter lim="800000"/>
                  <a:headEnd/>
                  <a:tailEnd/>
                </a:ln>
              </p:spPr>
              <p:txBody>
                <a:bodyPr wrap="none" lIns="0" tIns="0" rIns="0" bIns="0">
                  <a:spAutoFit/>
                </a:bodyPr>
                <a:lstStyle/>
                <a:p>
                  <a:r>
                    <a:rPr lang="en-US" sz="1600" b="1">
                      <a:solidFill>
                        <a:srgbClr val="000000"/>
                      </a:solidFill>
                    </a:rPr>
                    <a:t>B</a:t>
                  </a:r>
                  <a:endParaRPr lang="en-US"/>
                </a:p>
              </p:txBody>
            </p:sp>
            <p:grpSp>
              <p:nvGrpSpPr>
                <p:cNvPr id="23189" name="Group 603"/>
                <p:cNvGrpSpPr>
                  <a:grpSpLocks/>
                </p:cNvGrpSpPr>
                <p:nvPr/>
              </p:nvGrpSpPr>
              <p:grpSpPr bwMode="auto">
                <a:xfrm>
                  <a:off x="822" y="1592"/>
                  <a:ext cx="397" cy="212"/>
                  <a:chOff x="822" y="1592"/>
                  <a:chExt cx="397" cy="212"/>
                </a:xfrm>
              </p:grpSpPr>
              <p:sp>
                <p:nvSpPr>
                  <p:cNvPr id="23191" name="Freeform 601"/>
                  <p:cNvSpPr>
                    <a:spLocks noEditPoints="1"/>
                  </p:cNvSpPr>
                  <p:nvPr/>
                </p:nvSpPr>
                <p:spPr bwMode="auto">
                  <a:xfrm>
                    <a:off x="822" y="1592"/>
                    <a:ext cx="397" cy="212"/>
                  </a:xfrm>
                  <a:custGeom>
                    <a:avLst/>
                    <a:gdLst>
                      <a:gd name="T0" fmla="*/ 0 w 7100"/>
                      <a:gd name="T1" fmla="*/ 0 h 4416"/>
                      <a:gd name="T2" fmla="*/ 0 w 7100"/>
                      <a:gd name="T3" fmla="*/ 0 h 4416"/>
                      <a:gd name="T4" fmla="*/ 0 w 7100"/>
                      <a:gd name="T5" fmla="*/ 0 h 4416"/>
                      <a:gd name="T6" fmla="*/ 0 w 7100"/>
                      <a:gd name="T7" fmla="*/ 0 h 4416"/>
                      <a:gd name="T8" fmla="*/ 0 w 7100"/>
                      <a:gd name="T9" fmla="*/ 0 h 4416"/>
                      <a:gd name="T10" fmla="*/ 0 w 7100"/>
                      <a:gd name="T11" fmla="*/ 0 h 4416"/>
                      <a:gd name="T12" fmla="*/ 0 w 7100"/>
                      <a:gd name="T13" fmla="*/ 0 h 4416"/>
                      <a:gd name="T14" fmla="*/ 0 w 7100"/>
                      <a:gd name="T15" fmla="*/ 0 h 4416"/>
                      <a:gd name="T16" fmla="*/ 0 w 7100"/>
                      <a:gd name="T17" fmla="*/ 0 h 4416"/>
                      <a:gd name="T18" fmla="*/ 0 w 7100"/>
                      <a:gd name="T19" fmla="*/ 0 h 4416"/>
                      <a:gd name="T20" fmla="*/ 0 w 7100"/>
                      <a:gd name="T21" fmla="*/ 0 h 4416"/>
                      <a:gd name="T22" fmla="*/ 0 w 7100"/>
                      <a:gd name="T23" fmla="*/ 0 h 4416"/>
                      <a:gd name="T24" fmla="*/ 0 w 7100"/>
                      <a:gd name="T25" fmla="*/ 0 h 4416"/>
                      <a:gd name="T26" fmla="*/ 0 w 7100"/>
                      <a:gd name="T27" fmla="*/ 0 h 441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100"/>
                      <a:gd name="T43" fmla="*/ 0 h 4416"/>
                      <a:gd name="T44" fmla="*/ 7100 w 7100"/>
                      <a:gd name="T45" fmla="*/ 4416 h 441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100" h="4416">
                        <a:moveTo>
                          <a:pt x="396" y="4385"/>
                        </a:moveTo>
                        <a:cubicBezTo>
                          <a:pt x="175" y="4385"/>
                          <a:pt x="0" y="3404"/>
                          <a:pt x="4" y="2195"/>
                        </a:cubicBezTo>
                        <a:cubicBezTo>
                          <a:pt x="8" y="980"/>
                          <a:pt x="187" y="0"/>
                          <a:pt x="408" y="5"/>
                        </a:cubicBezTo>
                        <a:cubicBezTo>
                          <a:pt x="408" y="5"/>
                          <a:pt x="408" y="5"/>
                          <a:pt x="408" y="5"/>
                        </a:cubicBezTo>
                        <a:cubicBezTo>
                          <a:pt x="629" y="5"/>
                          <a:pt x="804" y="985"/>
                          <a:pt x="804" y="2195"/>
                        </a:cubicBezTo>
                        <a:cubicBezTo>
                          <a:pt x="800" y="3404"/>
                          <a:pt x="617" y="4385"/>
                          <a:pt x="396" y="4385"/>
                        </a:cubicBezTo>
                        <a:close/>
                        <a:moveTo>
                          <a:pt x="6693" y="4416"/>
                        </a:moveTo>
                        <a:cubicBezTo>
                          <a:pt x="6914" y="4416"/>
                          <a:pt x="7097" y="3436"/>
                          <a:pt x="7100" y="2227"/>
                        </a:cubicBezTo>
                        <a:cubicBezTo>
                          <a:pt x="7100" y="1017"/>
                          <a:pt x="6926" y="37"/>
                          <a:pt x="6705" y="32"/>
                        </a:cubicBezTo>
                        <a:cubicBezTo>
                          <a:pt x="6705" y="32"/>
                          <a:pt x="6705" y="32"/>
                          <a:pt x="6705" y="32"/>
                        </a:cubicBezTo>
                        <a:lnTo>
                          <a:pt x="408" y="5"/>
                        </a:lnTo>
                        <a:cubicBezTo>
                          <a:pt x="629" y="5"/>
                          <a:pt x="804" y="985"/>
                          <a:pt x="804" y="2195"/>
                        </a:cubicBezTo>
                        <a:cubicBezTo>
                          <a:pt x="800" y="3404"/>
                          <a:pt x="617" y="4385"/>
                          <a:pt x="396" y="4385"/>
                        </a:cubicBezTo>
                        <a:lnTo>
                          <a:pt x="6693" y="4416"/>
                        </a:lnTo>
                        <a:close/>
                      </a:path>
                    </a:pathLst>
                  </a:custGeom>
                  <a:solidFill>
                    <a:srgbClr val="99CCFF"/>
                  </a:solidFill>
                  <a:ln w="0">
                    <a:solidFill>
                      <a:srgbClr val="000000"/>
                    </a:solidFill>
                    <a:round/>
                    <a:headEnd/>
                    <a:tailEnd/>
                  </a:ln>
                </p:spPr>
                <p:txBody>
                  <a:bodyPr/>
                  <a:lstStyle/>
                  <a:p>
                    <a:endParaRPr lang="en-US"/>
                  </a:p>
                </p:txBody>
              </p:sp>
              <p:sp>
                <p:nvSpPr>
                  <p:cNvPr id="23192" name="Freeform 602"/>
                  <p:cNvSpPr>
                    <a:spLocks noEditPoints="1"/>
                  </p:cNvSpPr>
                  <p:nvPr/>
                </p:nvSpPr>
                <p:spPr bwMode="auto">
                  <a:xfrm>
                    <a:off x="822" y="1592"/>
                    <a:ext cx="397" cy="212"/>
                  </a:xfrm>
                  <a:custGeom>
                    <a:avLst/>
                    <a:gdLst>
                      <a:gd name="T0" fmla="*/ 0 w 7100"/>
                      <a:gd name="T1" fmla="*/ 0 h 4416"/>
                      <a:gd name="T2" fmla="*/ 0 w 7100"/>
                      <a:gd name="T3" fmla="*/ 0 h 4416"/>
                      <a:gd name="T4" fmla="*/ 0 w 7100"/>
                      <a:gd name="T5" fmla="*/ 0 h 4416"/>
                      <a:gd name="T6" fmla="*/ 0 w 7100"/>
                      <a:gd name="T7" fmla="*/ 0 h 4416"/>
                      <a:gd name="T8" fmla="*/ 0 w 7100"/>
                      <a:gd name="T9" fmla="*/ 0 h 4416"/>
                      <a:gd name="T10" fmla="*/ 0 w 7100"/>
                      <a:gd name="T11" fmla="*/ 0 h 4416"/>
                      <a:gd name="T12" fmla="*/ 0 w 7100"/>
                      <a:gd name="T13" fmla="*/ 0 h 4416"/>
                      <a:gd name="T14" fmla="*/ 0 w 7100"/>
                      <a:gd name="T15" fmla="*/ 0 h 4416"/>
                      <a:gd name="T16" fmla="*/ 0 w 7100"/>
                      <a:gd name="T17" fmla="*/ 0 h 4416"/>
                      <a:gd name="T18" fmla="*/ 0 w 7100"/>
                      <a:gd name="T19" fmla="*/ 0 h 4416"/>
                      <a:gd name="T20" fmla="*/ 0 w 7100"/>
                      <a:gd name="T21" fmla="*/ 0 h 4416"/>
                      <a:gd name="T22" fmla="*/ 0 w 7100"/>
                      <a:gd name="T23" fmla="*/ 0 h 4416"/>
                      <a:gd name="T24" fmla="*/ 0 w 7100"/>
                      <a:gd name="T25" fmla="*/ 0 h 4416"/>
                      <a:gd name="T26" fmla="*/ 0 w 7100"/>
                      <a:gd name="T27" fmla="*/ 0 h 441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100"/>
                      <a:gd name="T43" fmla="*/ 0 h 4416"/>
                      <a:gd name="T44" fmla="*/ 7100 w 7100"/>
                      <a:gd name="T45" fmla="*/ 4416 h 441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100" h="4416">
                        <a:moveTo>
                          <a:pt x="396" y="4385"/>
                        </a:moveTo>
                        <a:cubicBezTo>
                          <a:pt x="175" y="4385"/>
                          <a:pt x="0" y="3404"/>
                          <a:pt x="4" y="2195"/>
                        </a:cubicBezTo>
                        <a:cubicBezTo>
                          <a:pt x="8" y="980"/>
                          <a:pt x="187" y="0"/>
                          <a:pt x="408" y="5"/>
                        </a:cubicBezTo>
                        <a:cubicBezTo>
                          <a:pt x="408" y="5"/>
                          <a:pt x="408" y="5"/>
                          <a:pt x="408" y="5"/>
                        </a:cubicBezTo>
                        <a:cubicBezTo>
                          <a:pt x="629" y="5"/>
                          <a:pt x="804" y="985"/>
                          <a:pt x="804" y="2195"/>
                        </a:cubicBezTo>
                        <a:cubicBezTo>
                          <a:pt x="800" y="3404"/>
                          <a:pt x="617" y="4385"/>
                          <a:pt x="396" y="4385"/>
                        </a:cubicBezTo>
                        <a:close/>
                        <a:moveTo>
                          <a:pt x="6693" y="4416"/>
                        </a:moveTo>
                        <a:cubicBezTo>
                          <a:pt x="6914" y="4416"/>
                          <a:pt x="7097" y="3436"/>
                          <a:pt x="7100" y="2227"/>
                        </a:cubicBezTo>
                        <a:cubicBezTo>
                          <a:pt x="7100" y="1017"/>
                          <a:pt x="6926" y="37"/>
                          <a:pt x="6705" y="32"/>
                        </a:cubicBezTo>
                        <a:cubicBezTo>
                          <a:pt x="6705" y="32"/>
                          <a:pt x="6705" y="32"/>
                          <a:pt x="6705" y="32"/>
                        </a:cubicBezTo>
                        <a:lnTo>
                          <a:pt x="408" y="5"/>
                        </a:lnTo>
                        <a:cubicBezTo>
                          <a:pt x="629" y="5"/>
                          <a:pt x="804" y="985"/>
                          <a:pt x="804" y="2195"/>
                        </a:cubicBezTo>
                        <a:cubicBezTo>
                          <a:pt x="800" y="3404"/>
                          <a:pt x="617" y="4385"/>
                          <a:pt x="396" y="4385"/>
                        </a:cubicBezTo>
                        <a:lnTo>
                          <a:pt x="6693" y="4416"/>
                        </a:lnTo>
                        <a:close/>
                      </a:path>
                    </a:pathLst>
                  </a:custGeom>
                  <a:noFill/>
                  <a:ln w="1" cap="rnd">
                    <a:solidFill>
                      <a:srgbClr val="000000"/>
                    </a:solidFill>
                    <a:round/>
                    <a:headEnd/>
                    <a:tailEnd/>
                  </a:ln>
                </p:spPr>
                <p:txBody>
                  <a:bodyPr/>
                  <a:lstStyle/>
                  <a:p>
                    <a:endParaRPr lang="en-US"/>
                  </a:p>
                </p:txBody>
              </p:sp>
            </p:grpSp>
            <p:sp>
              <p:nvSpPr>
                <p:cNvPr id="23190" name="Rectangle 604"/>
                <p:cNvSpPr>
                  <a:spLocks noChangeArrowheads="1"/>
                </p:cNvSpPr>
                <p:nvPr/>
              </p:nvSpPr>
              <p:spPr bwMode="auto">
                <a:xfrm>
                  <a:off x="1019" y="1633"/>
                  <a:ext cx="190" cy="188"/>
                </a:xfrm>
                <a:prstGeom prst="rect">
                  <a:avLst/>
                </a:prstGeom>
                <a:noFill/>
                <a:ln w="9525">
                  <a:noFill/>
                  <a:miter lim="800000"/>
                  <a:headEnd/>
                  <a:tailEnd/>
                </a:ln>
              </p:spPr>
              <p:txBody>
                <a:bodyPr wrap="none" lIns="0" tIns="0" rIns="0" bIns="0">
                  <a:spAutoFit/>
                </a:bodyPr>
                <a:lstStyle/>
                <a:p>
                  <a:r>
                    <a:rPr lang="en-US" sz="1600" b="1">
                      <a:solidFill>
                        <a:srgbClr val="000000"/>
                      </a:solidFill>
                    </a:rPr>
                    <a:t>A</a:t>
                  </a:r>
                  <a:endParaRPr lang="en-US"/>
                </a:p>
              </p:txBody>
            </p:sp>
          </p:grpSp>
          <p:sp>
            <p:nvSpPr>
              <p:cNvPr id="23184" name="Line 606"/>
              <p:cNvSpPr>
                <a:spLocks noChangeShapeType="1"/>
              </p:cNvSpPr>
              <p:nvPr/>
            </p:nvSpPr>
            <p:spPr bwMode="auto">
              <a:xfrm>
                <a:off x="877" y="1516"/>
                <a:ext cx="1025" cy="1"/>
              </a:xfrm>
              <a:prstGeom prst="line">
                <a:avLst/>
              </a:prstGeom>
              <a:noFill/>
              <a:ln w="14" cap="rnd">
                <a:solidFill>
                  <a:srgbClr val="C0C0C0"/>
                </a:solidFill>
                <a:round/>
                <a:headEnd/>
                <a:tailEnd/>
              </a:ln>
            </p:spPr>
            <p:txBody>
              <a:bodyPr/>
              <a:lstStyle/>
              <a:p>
                <a:endParaRPr lang="en-US"/>
              </a:p>
            </p:txBody>
          </p:sp>
          <p:sp>
            <p:nvSpPr>
              <p:cNvPr id="23185" name="Rectangle 607"/>
              <p:cNvSpPr>
                <a:spLocks noChangeArrowheads="1"/>
              </p:cNvSpPr>
              <p:nvPr/>
            </p:nvSpPr>
            <p:spPr bwMode="auto">
              <a:xfrm>
                <a:off x="1335" y="1461"/>
                <a:ext cx="254" cy="182"/>
              </a:xfrm>
              <a:prstGeom prst="rect">
                <a:avLst/>
              </a:prstGeom>
              <a:noFill/>
              <a:ln w="9525">
                <a:noFill/>
                <a:miter lim="800000"/>
                <a:headEnd/>
                <a:tailEnd/>
              </a:ln>
            </p:spPr>
            <p:txBody>
              <a:bodyPr wrap="none" lIns="0" tIns="0" rIns="0" bIns="0">
                <a:spAutoFit/>
              </a:bodyPr>
              <a:lstStyle/>
              <a:p>
                <a:r>
                  <a:rPr lang="en-US" sz="1600">
                    <a:solidFill>
                      <a:srgbClr val="333333"/>
                    </a:solidFill>
                  </a:rPr>
                  <a:t>T2</a:t>
                </a:r>
                <a:endParaRPr lang="en-US"/>
              </a:p>
            </p:txBody>
          </p:sp>
          <p:sp>
            <p:nvSpPr>
              <p:cNvPr id="23186" name="Line 608"/>
              <p:cNvSpPr>
                <a:spLocks noChangeShapeType="1"/>
              </p:cNvSpPr>
              <p:nvPr/>
            </p:nvSpPr>
            <p:spPr bwMode="auto">
              <a:xfrm>
                <a:off x="1570" y="870"/>
                <a:ext cx="1" cy="2427"/>
              </a:xfrm>
              <a:prstGeom prst="line">
                <a:avLst/>
              </a:prstGeom>
              <a:noFill/>
              <a:ln w="34">
                <a:solidFill>
                  <a:srgbClr val="FAFD00"/>
                </a:solidFill>
                <a:round/>
                <a:headEnd/>
                <a:tailEnd/>
              </a:ln>
            </p:spPr>
            <p:txBody>
              <a:bodyPr/>
              <a:lstStyle/>
              <a:p>
                <a:endParaRPr lang="en-US"/>
              </a:p>
            </p:txBody>
          </p:sp>
        </p:grpSp>
        <p:grpSp>
          <p:nvGrpSpPr>
            <p:cNvPr id="22662" name="Group 620"/>
            <p:cNvGrpSpPr>
              <a:grpSpLocks/>
            </p:cNvGrpSpPr>
            <p:nvPr/>
          </p:nvGrpSpPr>
          <p:grpSpPr bwMode="auto">
            <a:xfrm>
              <a:off x="1688" y="2642"/>
              <a:ext cx="963" cy="227"/>
              <a:chOff x="1688" y="2642"/>
              <a:chExt cx="963" cy="227"/>
            </a:xfrm>
          </p:grpSpPr>
          <p:grpSp>
            <p:nvGrpSpPr>
              <p:cNvPr id="23167" name="Group 614"/>
              <p:cNvGrpSpPr>
                <a:grpSpLocks/>
              </p:cNvGrpSpPr>
              <p:nvPr/>
            </p:nvGrpSpPr>
            <p:grpSpPr bwMode="auto">
              <a:xfrm>
                <a:off x="2159" y="2642"/>
                <a:ext cx="492" cy="227"/>
                <a:chOff x="2159" y="2642"/>
                <a:chExt cx="492" cy="227"/>
              </a:xfrm>
            </p:grpSpPr>
            <p:grpSp>
              <p:nvGrpSpPr>
                <p:cNvPr id="23173" name="Group 612"/>
                <p:cNvGrpSpPr>
                  <a:grpSpLocks/>
                </p:cNvGrpSpPr>
                <p:nvPr/>
              </p:nvGrpSpPr>
              <p:grpSpPr bwMode="auto">
                <a:xfrm>
                  <a:off x="2159" y="2642"/>
                  <a:ext cx="492" cy="192"/>
                  <a:chOff x="2159" y="2642"/>
                  <a:chExt cx="492" cy="192"/>
                </a:xfrm>
              </p:grpSpPr>
              <p:sp>
                <p:nvSpPr>
                  <p:cNvPr id="23175" name="Freeform 610"/>
                  <p:cNvSpPr>
                    <a:spLocks noEditPoints="1"/>
                  </p:cNvSpPr>
                  <p:nvPr/>
                </p:nvSpPr>
                <p:spPr bwMode="auto">
                  <a:xfrm>
                    <a:off x="2159" y="2642"/>
                    <a:ext cx="492" cy="192"/>
                  </a:xfrm>
                  <a:custGeom>
                    <a:avLst/>
                    <a:gdLst>
                      <a:gd name="T0" fmla="*/ 0 w 4400"/>
                      <a:gd name="T1" fmla="*/ 0 h 2000"/>
                      <a:gd name="T2" fmla="*/ 0 w 4400"/>
                      <a:gd name="T3" fmla="*/ 0 h 2000"/>
                      <a:gd name="T4" fmla="*/ 0 w 4400"/>
                      <a:gd name="T5" fmla="*/ 0 h 2000"/>
                      <a:gd name="T6" fmla="*/ 0 w 4400"/>
                      <a:gd name="T7" fmla="*/ 0 h 2000"/>
                      <a:gd name="T8" fmla="*/ 0 w 4400"/>
                      <a:gd name="T9" fmla="*/ 0 h 2000"/>
                      <a:gd name="T10" fmla="*/ 0 w 4400"/>
                      <a:gd name="T11" fmla="*/ 0 h 2000"/>
                      <a:gd name="T12" fmla="*/ 0 w 4400"/>
                      <a:gd name="T13" fmla="*/ 0 h 2000"/>
                      <a:gd name="T14" fmla="*/ 0 w 4400"/>
                      <a:gd name="T15" fmla="*/ 0 h 2000"/>
                      <a:gd name="T16" fmla="*/ 0 w 4400"/>
                      <a:gd name="T17" fmla="*/ 0 h 2000"/>
                      <a:gd name="T18" fmla="*/ 0 w 4400"/>
                      <a:gd name="T19" fmla="*/ 0 h 2000"/>
                      <a:gd name="T20" fmla="*/ 0 w 4400"/>
                      <a:gd name="T21" fmla="*/ 0 h 2000"/>
                      <a:gd name="T22" fmla="*/ 0 w 4400"/>
                      <a:gd name="T23" fmla="*/ 0 h 2000"/>
                      <a:gd name="T24" fmla="*/ 0 w 4400"/>
                      <a:gd name="T25" fmla="*/ 0 h 2000"/>
                      <a:gd name="T26" fmla="*/ 0 w 4400"/>
                      <a:gd name="T27" fmla="*/ 0 h 20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400"/>
                      <a:gd name="T43" fmla="*/ 0 h 2000"/>
                      <a:gd name="T44" fmla="*/ 4400 w 4400"/>
                      <a:gd name="T45" fmla="*/ 2000 h 20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400" h="2000">
                        <a:moveTo>
                          <a:pt x="250" y="1986"/>
                        </a:moveTo>
                        <a:cubicBezTo>
                          <a:pt x="113" y="1986"/>
                          <a:pt x="0" y="1542"/>
                          <a:pt x="3" y="993"/>
                        </a:cubicBezTo>
                        <a:cubicBezTo>
                          <a:pt x="5" y="442"/>
                          <a:pt x="120" y="0"/>
                          <a:pt x="257" y="0"/>
                        </a:cubicBezTo>
                        <a:cubicBezTo>
                          <a:pt x="257" y="0"/>
                          <a:pt x="257" y="0"/>
                          <a:pt x="257" y="0"/>
                        </a:cubicBezTo>
                        <a:cubicBezTo>
                          <a:pt x="396" y="0"/>
                          <a:pt x="509" y="445"/>
                          <a:pt x="506" y="993"/>
                        </a:cubicBezTo>
                        <a:cubicBezTo>
                          <a:pt x="504" y="1542"/>
                          <a:pt x="389" y="1986"/>
                          <a:pt x="250" y="1986"/>
                        </a:cubicBezTo>
                        <a:close/>
                        <a:moveTo>
                          <a:pt x="4144" y="2000"/>
                        </a:moveTo>
                        <a:cubicBezTo>
                          <a:pt x="4283" y="2000"/>
                          <a:pt x="4398" y="1556"/>
                          <a:pt x="4400" y="1008"/>
                        </a:cubicBezTo>
                        <a:cubicBezTo>
                          <a:pt x="4400" y="459"/>
                          <a:pt x="4291" y="13"/>
                          <a:pt x="4151" y="13"/>
                        </a:cubicBezTo>
                        <a:cubicBezTo>
                          <a:pt x="4151" y="13"/>
                          <a:pt x="4151" y="13"/>
                          <a:pt x="4151" y="13"/>
                        </a:cubicBezTo>
                        <a:lnTo>
                          <a:pt x="257" y="0"/>
                        </a:lnTo>
                        <a:cubicBezTo>
                          <a:pt x="396" y="0"/>
                          <a:pt x="509" y="445"/>
                          <a:pt x="506" y="993"/>
                        </a:cubicBezTo>
                        <a:cubicBezTo>
                          <a:pt x="504" y="1542"/>
                          <a:pt x="389" y="1986"/>
                          <a:pt x="250" y="1986"/>
                        </a:cubicBezTo>
                        <a:lnTo>
                          <a:pt x="4144" y="2000"/>
                        </a:lnTo>
                        <a:close/>
                      </a:path>
                    </a:pathLst>
                  </a:custGeom>
                  <a:solidFill>
                    <a:srgbClr val="FFFF99"/>
                  </a:solidFill>
                  <a:ln w="0">
                    <a:solidFill>
                      <a:srgbClr val="000000"/>
                    </a:solidFill>
                    <a:round/>
                    <a:headEnd/>
                    <a:tailEnd/>
                  </a:ln>
                </p:spPr>
                <p:txBody>
                  <a:bodyPr/>
                  <a:lstStyle/>
                  <a:p>
                    <a:endParaRPr lang="en-US"/>
                  </a:p>
                </p:txBody>
              </p:sp>
              <p:sp>
                <p:nvSpPr>
                  <p:cNvPr id="23176" name="Freeform 611"/>
                  <p:cNvSpPr>
                    <a:spLocks noEditPoints="1"/>
                  </p:cNvSpPr>
                  <p:nvPr/>
                </p:nvSpPr>
                <p:spPr bwMode="auto">
                  <a:xfrm>
                    <a:off x="2159" y="2642"/>
                    <a:ext cx="492" cy="192"/>
                  </a:xfrm>
                  <a:custGeom>
                    <a:avLst/>
                    <a:gdLst>
                      <a:gd name="T0" fmla="*/ 0 w 4400"/>
                      <a:gd name="T1" fmla="*/ 0 h 2000"/>
                      <a:gd name="T2" fmla="*/ 0 w 4400"/>
                      <a:gd name="T3" fmla="*/ 0 h 2000"/>
                      <a:gd name="T4" fmla="*/ 0 w 4400"/>
                      <a:gd name="T5" fmla="*/ 0 h 2000"/>
                      <a:gd name="T6" fmla="*/ 0 w 4400"/>
                      <a:gd name="T7" fmla="*/ 0 h 2000"/>
                      <a:gd name="T8" fmla="*/ 0 w 4400"/>
                      <a:gd name="T9" fmla="*/ 0 h 2000"/>
                      <a:gd name="T10" fmla="*/ 0 w 4400"/>
                      <a:gd name="T11" fmla="*/ 0 h 2000"/>
                      <a:gd name="T12" fmla="*/ 0 w 4400"/>
                      <a:gd name="T13" fmla="*/ 0 h 2000"/>
                      <a:gd name="T14" fmla="*/ 0 w 4400"/>
                      <a:gd name="T15" fmla="*/ 0 h 2000"/>
                      <a:gd name="T16" fmla="*/ 0 w 4400"/>
                      <a:gd name="T17" fmla="*/ 0 h 2000"/>
                      <a:gd name="T18" fmla="*/ 0 w 4400"/>
                      <a:gd name="T19" fmla="*/ 0 h 2000"/>
                      <a:gd name="T20" fmla="*/ 0 w 4400"/>
                      <a:gd name="T21" fmla="*/ 0 h 2000"/>
                      <a:gd name="T22" fmla="*/ 0 w 4400"/>
                      <a:gd name="T23" fmla="*/ 0 h 2000"/>
                      <a:gd name="T24" fmla="*/ 0 w 4400"/>
                      <a:gd name="T25" fmla="*/ 0 h 2000"/>
                      <a:gd name="T26" fmla="*/ 0 w 4400"/>
                      <a:gd name="T27" fmla="*/ 0 h 20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400"/>
                      <a:gd name="T43" fmla="*/ 0 h 2000"/>
                      <a:gd name="T44" fmla="*/ 4400 w 4400"/>
                      <a:gd name="T45" fmla="*/ 2000 h 20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400" h="2000">
                        <a:moveTo>
                          <a:pt x="250" y="1986"/>
                        </a:moveTo>
                        <a:cubicBezTo>
                          <a:pt x="113" y="1986"/>
                          <a:pt x="0" y="1542"/>
                          <a:pt x="3" y="993"/>
                        </a:cubicBezTo>
                        <a:cubicBezTo>
                          <a:pt x="5" y="442"/>
                          <a:pt x="120" y="0"/>
                          <a:pt x="257" y="0"/>
                        </a:cubicBezTo>
                        <a:cubicBezTo>
                          <a:pt x="257" y="0"/>
                          <a:pt x="257" y="0"/>
                          <a:pt x="257" y="0"/>
                        </a:cubicBezTo>
                        <a:cubicBezTo>
                          <a:pt x="396" y="0"/>
                          <a:pt x="509" y="445"/>
                          <a:pt x="506" y="993"/>
                        </a:cubicBezTo>
                        <a:cubicBezTo>
                          <a:pt x="504" y="1542"/>
                          <a:pt x="389" y="1986"/>
                          <a:pt x="250" y="1986"/>
                        </a:cubicBezTo>
                        <a:close/>
                        <a:moveTo>
                          <a:pt x="4144" y="2000"/>
                        </a:moveTo>
                        <a:cubicBezTo>
                          <a:pt x="4283" y="2000"/>
                          <a:pt x="4398" y="1556"/>
                          <a:pt x="4400" y="1008"/>
                        </a:cubicBezTo>
                        <a:cubicBezTo>
                          <a:pt x="4400" y="459"/>
                          <a:pt x="4291" y="13"/>
                          <a:pt x="4151" y="13"/>
                        </a:cubicBezTo>
                        <a:cubicBezTo>
                          <a:pt x="4151" y="13"/>
                          <a:pt x="4151" y="13"/>
                          <a:pt x="4151" y="13"/>
                        </a:cubicBezTo>
                        <a:lnTo>
                          <a:pt x="257" y="0"/>
                        </a:lnTo>
                        <a:cubicBezTo>
                          <a:pt x="396" y="0"/>
                          <a:pt x="509" y="445"/>
                          <a:pt x="506" y="993"/>
                        </a:cubicBezTo>
                        <a:cubicBezTo>
                          <a:pt x="504" y="1542"/>
                          <a:pt x="389" y="1986"/>
                          <a:pt x="250" y="1986"/>
                        </a:cubicBezTo>
                        <a:lnTo>
                          <a:pt x="4144" y="2000"/>
                        </a:lnTo>
                        <a:close/>
                      </a:path>
                    </a:pathLst>
                  </a:custGeom>
                  <a:noFill/>
                  <a:ln w="1" cap="rnd">
                    <a:solidFill>
                      <a:srgbClr val="000000"/>
                    </a:solidFill>
                    <a:round/>
                    <a:headEnd/>
                    <a:tailEnd/>
                  </a:ln>
                </p:spPr>
                <p:txBody>
                  <a:bodyPr/>
                  <a:lstStyle/>
                  <a:p>
                    <a:endParaRPr lang="en-US"/>
                  </a:p>
                </p:txBody>
              </p:sp>
            </p:grpSp>
            <p:sp>
              <p:nvSpPr>
                <p:cNvPr id="23174" name="Rectangle 613"/>
                <p:cNvSpPr>
                  <a:spLocks noChangeArrowheads="1"/>
                </p:cNvSpPr>
                <p:nvPr/>
              </p:nvSpPr>
              <p:spPr bwMode="auto">
                <a:xfrm>
                  <a:off x="2404" y="2681"/>
                  <a:ext cx="190" cy="188"/>
                </a:xfrm>
                <a:prstGeom prst="rect">
                  <a:avLst/>
                </a:prstGeom>
                <a:noFill/>
                <a:ln w="9525">
                  <a:noFill/>
                  <a:miter lim="800000"/>
                  <a:headEnd/>
                  <a:tailEnd/>
                </a:ln>
              </p:spPr>
              <p:txBody>
                <a:bodyPr wrap="none" lIns="0" tIns="0" rIns="0" bIns="0">
                  <a:spAutoFit/>
                </a:bodyPr>
                <a:lstStyle/>
                <a:p>
                  <a:r>
                    <a:rPr lang="en-US" sz="1600" b="1">
                      <a:solidFill>
                        <a:srgbClr val="000000"/>
                      </a:solidFill>
                    </a:rPr>
                    <a:t>B</a:t>
                  </a:r>
                  <a:endParaRPr lang="en-US"/>
                </a:p>
              </p:txBody>
            </p:sp>
          </p:grpSp>
          <p:grpSp>
            <p:nvGrpSpPr>
              <p:cNvPr id="23168" name="Group 619"/>
              <p:cNvGrpSpPr>
                <a:grpSpLocks/>
              </p:cNvGrpSpPr>
              <p:nvPr/>
            </p:nvGrpSpPr>
            <p:grpSpPr bwMode="auto">
              <a:xfrm>
                <a:off x="1688" y="2642"/>
                <a:ext cx="499" cy="227"/>
                <a:chOff x="1688" y="2642"/>
                <a:chExt cx="499" cy="227"/>
              </a:xfrm>
            </p:grpSpPr>
            <p:grpSp>
              <p:nvGrpSpPr>
                <p:cNvPr id="23169" name="Group 617"/>
                <p:cNvGrpSpPr>
                  <a:grpSpLocks/>
                </p:cNvGrpSpPr>
                <p:nvPr/>
              </p:nvGrpSpPr>
              <p:grpSpPr bwMode="auto">
                <a:xfrm>
                  <a:off x="1688" y="2642"/>
                  <a:ext cx="499" cy="192"/>
                  <a:chOff x="1688" y="2642"/>
                  <a:chExt cx="499" cy="192"/>
                </a:xfrm>
              </p:grpSpPr>
              <p:sp>
                <p:nvSpPr>
                  <p:cNvPr id="23171" name="Freeform 615"/>
                  <p:cNvSpPr>
                    <a:spLocks noEditPoints="1"/>
                  </p:cNvSpPr>
                  <p:nvPr/>
                </p:nvSpPr>
                <p:spPr bwMode="auto">
                  <a:xfrm>
                    <a:off x="1688" y="2642"/>
                    <a:ext cx="499" cy="192"/>
                  </a:xfrm>
                  <a:custGeom>
                    <a:avLst/>
                    <a:gdLst>
                      <a:gd name="T0" fmla="*/ 0 w 4475"/>
                      <a:gd name="T1" fmla="*/ 0 h 2000"/>
                      <a:gd name="T2" fmla="*/ 0 w 4475"/>
                      <a:gd name="T3" fmla="*/ 0 h 2000"/>
                      <a:gd name="T4" fmla="*/ 0 w 4475"/>
                      <a:gd name="T5" fmla="*/ 0 h 2000"/>
                      <a:gd name="T6" fmla="*/ 0 w 4475"/>
                      <a:gd name="T7" fmla="*/ 0 h 2000"/>
                      <a:gd name="T8" fmla="*/ 0 w 4475"/>
                      <a:gd name="T9" fmla="*/ 0 h 2000"/>
                      <a:gd name="T10" fmla="*/ 0 w 4475"/>
                      <a:gd name="T11" fmla="*/ 0 h 2000"/>
                      <a:gd name="T12" fmla="*/ 0 w 4475"/>
                      <a:gd name="T13" fmla="*/ 0 h 2000"/>
                      <a:gd name="T14" fmla="*/ 0 w 4475"/>
                      <a:gd name="T15" fmla="*/ 0 h 2000"/>
                      <a:gd name="T16" fmla="*/ 0 w 4475"/>
                      <a:gd name="T17" fmla="*/ 0 h 2000"/>
                      <a:gd name="T18" fmla="*/ 0 w 4475"/>
                      <a:gd name="T19" fmla="*/ 0 h 2000"/>
                      <a:gd name="T20" fmla="*/ 0 w 4475"/>
                      <a:gd name="T21" fmla="*/ 0 h 2000"/>
                      <a:gd name="T22" fmla="*/ 0 w 4475"/>
                      <a:gd name="T23" fmla="*/ 0 h 2000"/>
                      <a:gd name="T24" fmla="*/ 0 w 4475"/>
                      <a:gd name="T25" fmla="*/ 0 h 2000"/>
                      <a:gd name="T26" fmla="*/ 0 w 4475"/>
                      <a:gd name="T27" fmla="*/ 0 h 20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475"/>
                      <a:gd name="T43" fmla="*/ 0 h 2000"/>
                      <a:gd name="T44" fmla="*/ 4475 w 4475"/>
                      <a:gd name="T45" fmla="*/ 2000 h 20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475" h="2000">
                        <a:moveTo>
                          <a:pt x="250" y="1986"/>
                        </a:moveTo>
                        <a:cubicBezTo>
                          <a:pt x="111" y="1986"/>
                          <a:pt x="0" y="1542"/>
                          <a:pt x="3" y="994"/>
                        </a:cubicBezTo>
                        <a:cubicBezTo>
                          <a:pt x="5" y="444"/>
                          <a:pt x="118" y="0"/>
                          <a:pt x="257" y="3"/>
                        </a:cubicBezTo>
                        <a:cubicBezTo>
                          <a:pt x="257" y="3"/>
                          <a:pt x="257" y="3"/>
                          <a:pt x="257" y="3"/>
                        </a:cubicBezTo>
                        <a:cubicBezTo>
                          <a:pt x="397" y="3"/>
                          <a:pt x="507" y="447"/>
                          <a:pt x="507" y="994"/>
                        </a:cubicBezTo>
                        <a:cubicBezTo>
                          <a:pt x="504" y="1542"/>
                          <a:pt x="389" y="1986"/>
                          <a:pt x="250" y="1986"/>
                        </a:cubicBezTo>
                        <a:close/>
                        <a:moveTo>
                          <a:pt x="4219" y="2000"/>
                        </a:moveTo>
                        <a:cubicBezTo>
                          <a:pt x="4358" y="2000"/>
                          <a:pt x="4473" y="1557"/>
                          <a:pt x="4475" y="1009"/>
                        </a:cubicBezTo>
                        <a:cubicBezTo>
                          <a:pt x="4475" y="461"/>
                          <a:pt x="4365" y="17"/>
                          <a:pt x="4226" y="15"/>
                        </a:cubicBezTo>
                        <a:cubicBezTo>
                          <a:pt x="4226" y="15"/>
                          <a:pt x="4226" y="15"/>
                          <a:pt x="4226" y="15"/>
                        </a:cubicBezTo>
                        <a:lnTo>
                          <a:pt x="257" y="3"/>
                        </a:lnTo>
                        <a:cubicBezTo>
                          <a:pt x="397" y="3"/>
                          <a:pt x="507" y="447"/>
                          <a:pt x="507" y="994"/>
                        </a:cubicBezTo>
                        <a:cubicBezTo>
                          <a:pt x="504" y="1542"/>
                          <a:pt x="389" y="1986"/>
                          <a:pt x="250" y="1986"/>
                        </a:cubicBezTo>
                        <a:lnTo>
                          <a:pt x="4219" y="2000"/>
                        </a:lnTo>
                        <a:close/>
                      </a:path>
                    </a:pathLst>
                  </a:custGeom>
                  <a:solidFill>
                    <a:srgbClr val="99CCFF"/>
                  </a:solidFill>
                  <a:ln w="0">
                    <a:solidFill>
                      <a:srgbClr val="000000"/>
                    </a:solidFill>
                    <a:round/>
                    <a:headEnd/>
                    <a:tailEnd/>
                  </a:ln>
                </p:spPr>
                <p:txBody>
                  <a:bodyPr/>
                  <a:lstStyle/>
                  <a:p>
                    <a:endParaRPr lang="en-US"/>
                  </a:p>
                </p:txBody>
              </p:sp>
              <p:sp>
                <p:nvSpPr>
                  <p:cNvPr id="23172" name="Freeform 616"/>
                  <p:cNvSpPr>
                    <a:spLocks noEditPoints="1"/>
                  </p:cNvSpPr>
                  <p:nvPr/>
                </p:nvSpPr>
                <p:spPr bwMode="auto">
                  <a:xfrm>
                    <a:off x="1688" y="2642"/>
                    <a:ext cx="499" cy="192"/>
                  </a:xfrm>
                  <a:custGeom>
                    <a:avLst/>
                    <a:gdLst>
                      <a:gd name="T0" fmla="*/ 0 w 4475"/>
                      <a:gd name="T1" fmla="*/ 0 h 2000"/>
                      <a:gd name="T2" fmla="*/ 0 w 4475"/>
                      <a:gd name="T3" fmla="*/ 0 h 2000"/>
                      <a:gd name="T4" fmla="*/ 0 w 4475"/>
                      <a:gd name="T5" fmla="*/ 0 h 2000"/>
                      <a:gd name="T6" fmla="*/ 0 w 4475"/>
                      <a:gd name="T7" fmla="*/ 0 h 2000"/>
                      <a:gd name="T8" fmla="*/ 0 w 4475"/>
                      <a:gd name="T9" fmla="*/ 0 h 2000"/>
                      <a:gd name="T10" fmla="*/ 0 w 4475"/>
                      <a:gd name="T11" fmla="*/ 0 h 2000"/>
                      <a:gd name="T12" fmla="*/ 0 w 4475"/>
                      <a:gd name="T13" fmla="*/ 0 h 2000"/>
                      <a:gd name="T14" fmla="*/ 0 w 4475"/>
                      <a:gd name="T15" fmla="*/ 0 h 2000"/>
                      <a:gd name="T16" fmla="*/ 0 w 4475"/>
                      <a:gd name="T17" fmla="*/ 0 h 2000"/>
                      <a:gd name="T18" fmla="*/ 0 w 4475"/>
                      <a:gd name="T19" fmla="*/ 0 h 2000"/>
                      <a:gd name="T20" fmla="*/ 0 w 4475"/>
                      <a:gd name="T21" fmla="*/ 0 h 2000"/>
                      <a:gd name="T22" fmla="*/ 0 w 4475"/>
                      <a:gd name="T23" fmla="*/ 0 h 2000"/>
                      <a:gd name="T24" fmla="*/ 0 w 4475"/>
                      <a:gd name="T25" fmla="*/ 0 h 2000"/>
                      <a:gd name="T26" fmla="*/ 0 w 4475"/>
                      <a:gd name="T27" fmla="*/ 0 h 20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475"/>
                      <a:gd name="T43" fmla="*/ 0 h 2000"/>
                      <a:gd name="T44" fmla="*/ 4475 w 4475"/>
                      <a:gd name="T45" fmla="*/ 2000 h 20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475" h="2000">
                        <a:moveTo>
                          <a:pt x="250" y="1986"/>
                        </a:moveTo>
                        <a:cubicBezTo>
                          <a:pt x="111" y="1986"/>
                          <a:pt x="0" y="1542"/>
                          <a:pt x="3" y="994"/>
                        </a:cubicBezTo>
                        <a:cubicBezTo>
                          <a:pt x="5" y="444"/>
                          <a:pt x="118" y="0"/>
                          <a:pt x="257" y="3"/>
                        </a:cubicBezTo>
                        <a:cubicBezTo>
                          <a:pt x="257" y="3"/>
                          <a:pt x="257" y="3"/>
                          <a:pt x="257" y="3"/>
                        </a:cubicBezTo>
                        <a:cubicBezTo>
                          <a:pt x="397" y="3"/>
                          <a:pt x="507" y="447"/>
                          <a:pt x="507" y="994"/>
                        </a:cubicBezTo>
                        <a:cubicBezTo>
                          <a:pt x="504" y="1542"/>
                          <a:pt x="389" y="1986"/>
                          <a:pt x="250" y="1986"/>
                        </a:cubicBezTo>
                        <a:close/>
                        <a:moveTo>
                          <a:pt x="4219" y="2000"/>
                        </a:moveTo>
                        <a:cubicBezTo>
                          <a:pt x="4358" y="2000"/>
                          <a:pt x="4473" y="1557"/>
                          <a:pt x="4475" y="1009"/>
                        </a:cubicBezTo>
                        <a:cubicBezTo>
                          <a:pt x="4475" y="461"/>
                          <a:pt x="4365" y="17"/>
                          <a:pt x="4226" y="15"/>
                        </a:cubicBezTo>
                        <a:cubicBezTo>
                          <a:pt x="4226" y="15"/>
                          <a:pt x="4226" y="15"/>
                          <a:pt x="4226" y="15"/>
                        </a:cubicBezTo>
                        <a:lnTo>
                          <a:pt x="257" y="3"/>
                        </a:lnTo>
                        <a:cubicBezTo>
                          <a:pt x="397" y="3"/>
                          <a:pt x="507" y="447"/>
                          <a:pt x="507" y="994"/>
                        </a:cubicBezTo>
                        <a:cubicBezTo>
                          <a:pt x="504" y="1542"/>
                          <a:pt x="389" y="1986"/>
                          <a:pt x="250" y="1986"/>
                        </a:cubicBezTo>
                        <a:lnTo>
                          <a:pt x="4219" y="2000"/>
                        </a:lnTo>
                        <a:close/>
                      </a:path>
                    </a:pathLst>
                  </a:custGeom>
                  <a:noFill/>
                  <a:ln w="1" cap="rnd">
                    <a:solidFill>
                      <a:srgbClr val="000000"/>
                    </a:solidFill>
                    <a:round/>
                    <a:headEnd/>
                    <a:tailEnd/>
                  </a:ln>
                </p:spPr>
                <p:txBody>
                  <a:bodyPr/>
                  <a:lstStyle/>
                  <a:p>
                    <a:endParaRPr lang="en-US"/>
                  </a:p>
                </p:txBody>
              </p:sp>
            </p:grpSp>
            <p:sp>
              <p:nvSpPr>
                <p:cNvPr id="23170" name="Rectangle 618"/>
                <p:cNvSpPr>
                  <a:spLocks noChangeArrowheads="1"/>
                </p:cNvSpPr>
                <p:nvPr/>
              </p:nvSpPr>
              <p:spPr bwMode="auto">
                <a:xfrm>
                  <a:off x="1937" y="2681"/>
                  <a:ext cx="190" cy="188"/>
                </a:xfrm>
                <a:prstGeom prst="rect">
                  <a:avLst/>
                </a:prstGeom>
                <a:noFill/>
                <a:ln w="9525">
                  <a:noFill/>
                  <a:miter lim="800000"/>
                  <a:headEnd/>
                  <a:tailEnd/>
                </a:ln>
              </p:spPr>
              <p:txBody>
                <a:bodyPr wrap="none" lIns="0" tIns="0" rIns="0" bIns="0">
                  <a:spAutoFit/>
                </a:bodyPr>
                <a:lstStyle/>
                <a:p>
                  <a:r>
                    <a:rPr lang="en-US" sz="1600" b="1">
                      <a:solidFill>
                        <a:srgbClr val="000000"/>
                      </a:solidFill>
                    </a:rPr>
                    <a:t>A</a:t>
                  </a:r>
                  <a:endParaRPr lang="en-US"/>
                </a:p>
              </p:txBody>
            </p:sp>
          </p:grpSp>
        </p:grpSp>
        <p:grpSp>
          <p:nvGrpSpPr>
            <p:cNvPr id="22663" name="Group 703"/>
            <p:cNvGrpSpPr>
              <a:grpSpLocks/>
            </p:cNvGrpSpPr>
            <p:nvPr/>
          </p:nvGrpSpPr>
          <p:grpSpPr bwMode="auto">
            <a:xfrm>
              <a:off x="2794" y="1001"/>
              <a:ext cx="196" cy="2296"/>
              <a:chOff x="2794" y="1001"/>
              <a:chExt cx="196" cy="2296"/>
            </a:xfrm>
          </p:grpSpPr>
          <p:sp>
            <p:nvSpPr>
              <p:cNvPr id="23085" name="Line 621"/>
              <p:cNvSpPr>
                <a:spLocks noChangeShapeType="1"/>
              </p:cNvSpPr>
              <p:nvPr/>
            </p:nvSpPr>
            <p:spPr bwMode="auto">
              <a:xfrm>
                <a:off x="2871" y="1001"/>
                <a:ext cx="1" cy="2296"/>
              </a:xfrm>
              <a:prstGeom prst="line">
                <a:avLst/>
              </a:prstGeom>
              <a:noFill/>
              <a:ln w="45">
                <a:solidFill>
                  <a:srgbClr val="FC0128"/>
                </a:solidFill>
                <a:round/>
                <a:headEnd/>
                <a:tailEnd/>
              </a:ln>
            </p:spPr>
            <p:txBody>
              <a:bodyPr/>
              <a:lstStyle/>
              <a:p>
                <a:endParaRPr lang="en-US"/>
              </a:p>
            </p:txBody>
          </p:sp>
          <p:grpSp>
            <p:nvGrpSpPr>
              <p:cNvPr id="23086" name="Group 702"/>
              <p:cNvGrpSpPr>
                <a:grpSpLocks/>
              </p:cNvGrpSpPr>
              <p:nvPr/>
            </p:nvGrpSpPr>
            <p:grpSpPr bwMode="auto">
              <a:xfrm>
                <a:off x="2794" y="1694"/>
                <a:ext cx="196" cy="506"/>
                <a:chOff x="2794" y="1694"/>
                <a:chExt cx="196" cy="506"/>
              </a:xfrm>
            </p:grpSpPr>
            <p:sp>
              <p:nvSpPr>
                <p:cNvPr id="23087" name="Freeform 622"/>
                <p:cNvSpPr>
                  <a:spLocks/>
                </p:cNvSpPr>
                <p:nvPr/>
              </p:nvSpPr>
              <p:spPr bwMode="auto">
                <a:xfrm>
                  <a:off x="2796" y="1771"/>
                  <a:ext cx="89" cy="40"/>
                </a:xfrm>
                <a:custGeom>
                  <a:avLst/>
                  <a:gdLst>
                    <a:gd name="T0" fmla="*/ 0 w 411"/>
                    <a:gd name="T1" fmla="*/ 0 h 159"/>
                    <a:gd name="T2" fmla="*/ 0 w 411"/>
                    <a:gd name="T3" fmla="*/ 0 h 159"/>
                    <a:gd name="T4" fmla="*/ 0 w 411"/>
                    <a:gd name="T5" fmla="*/ 0 h 159"/>
                    <a:gd name="T6" fmla="*/ 0 w 411"/>
                    <a:gd name="T7" fmla="*/ 0 h 159"/>
                    <a:gd name="T8" fmla="*/ 0 w 411"/>
                    <a:gd name="T9" fmla="*/ 0 h 159"/>
                    <a:gd name="T10" fmla="*/ 0 60000 65536"/>
                    <a:gd name="T11" fmla="*/ 0 60000 65536"/>
                    <a:gd name="T12" fmla="*/ 0 60000 65536"/>
                    <a:gd name="T13" fmla="*/ 0 60000 65536"/>
                    <a:gd name="T14" fmla="*/ 0 60000 65536"/>
                    <a:gd name="T15" fmla="*/ 0 w 411"/>
                    <a:gd name="T16" fmla="*/ 0 h 159"/>
                    <a:gd name="T17" fmla="*/ 411 w 411"/>
                    <a:gd name="T18" fmla="*/ 159 h 159"/>
                  </a:gdLst>
                  <a:ahLst/>
                  <a:cxnLst>
                    <a:cxn ang="T10">
                      <a:pos x="T0" y="T1"/>
                    </a:cxn>
                    <a:cxn ang="T11">
                      <a:pos x="T2" y="T3"/>
                    </a:cxn>
                    <a:cxn ang="T12">
                      <a:pos x="T4" y="T5"/>
                    </a:cxn>
                    <a:cxn ang="T13">
                      <a:pos x="T6" y="T7"/>
                    </a:cxn>
                    <a:cxn ang="T14">
                      <a:pos x="T8" y="T9"/>
                    </a:cxn>
                  </a:cxnLst>
                  <a:rect l="T15" t="T16" r="T17" b="T18"/>
                  <a:pathLst>
                    <a:path w="411" h="159">
                      <a:moveTo>
                        <a:pt x="411" y="1"/>
                      </a:moveTo>
                      <a:cubicBezTo>
                        <a:pt x="268" y="11"/>
                        <a:pt x="86" y="79"/>
                        <a:pt x="5" y="154"/>
                      </a:cubicBezTo>
                      <a:cubicBezTo>
                        <a:pt x="3" y="156"/>
                        <a:pt x="1" y="157"/>
                        <a:pt x="0" y="159"/>
                      </a:cubicBezTo>
                      <a:cubicBezTo>
                        <a:pt x="36" y="100"/>
                        <a:pt x="175" y="32"/>
                        <a:pt x="309" y="9"/>
                      </a:cubicBezTo>
                      <a:cubicBezTo>
                        <a:pt x="347" y="2"/>
                        <a:pt x="382" y="0"/>
                        <a:pt x="411" y="1"/>
                      </a:cubicBezTo>
                    </a:path>
                  </a:pathLst>
                </a:custGeom>
                <a:solidFill>
                  <a:srgbClr val="000000"/>
                </a:solidFill>
                <a:ln w="0">
                  <a:solidFill>
                    <a:srgbClr val="000000"/>
                  </a:solidFill>
                  <a:round/>
                  <a:headEnd/>
                  <a:tailEnd/>
                </a:ln>
              </p:spPr>
              <p:txBody>
                <a:bodyPr/>
                <a:lstStyle/>
                <a:p>
                  <a:endParaRPr lang="en-US"/>
                </a:p>
              </p:txBody>
            </p:sp>
            <p:pic>
              <p:nvPicPr>
                <p:cNvPr id="23088" name="Picture 623"/>
                <p:cNvPicPr>
                  <a:picLocks noChangeAspect="1" noChangeArrowheads="1"/>
                </p:cNvPicPr>
                <p:nvPr/>
              </p:nvPicPr>
              <p:blipFill>
                <a:blip r:embed="rId3" cstate="print"/>
                <a:srcRect/>
                <a:stretch>
                  <a:fillRect/>
                </a:stretch>
              </p:blipFill>
              <p:spPr bwMode="auto">
                <a:xfrm>
                  <a:off x="2797" y="1694"/>
                  <a:ext cx="72" cy="82"/>
                </a:xfrm>
                <a:prstGeom prst="rect">
                  <a:avLst/>
                </a:prstGeom>
                <a:noFill/>
                <a:ln w="9525">
                  <a:noFill/>
                  <a:miter lim="800000"/>
                  <a:headEnd/>
                  <a:tailEnd/>
                </a:ln>
              </p:spPr>
            </p:pic>
            <p:pic>
              <p:nvPicPr>
                <p:cNvPr id="23089" name="Picture 624"/>
                <p:cNvPicPr>
                  <a:picLocks noChangeAspect="1" noChangeArrowheads="1"/>
                </p:cNvPicPr>
                <p:nvPr/>
              </p:nvPicPr>
              <p:blipFill>
                <a:blip r:embed="rId4" cstate="print"/>
                <a:srcRect/>
                <a:stretch>
                  <a:fillRect/>
                </a:stretch>
              </p:blipFill>
              <p:spPr bwMode="auto">
                <a:xfrm>
                  <a:off x="2797" y="1694"/>
                  <a:ext cx="72" cy="82"/>
                </a:xfrm>
                <a:prstGeom prst="rect">
                  <a:avLst/>
                </a:prstGeom>
                <a:noFill/>
                <a:ln w="9525">
                  <a:noFill/>
                  <a:miter lim="800000"/>
                  <a:headEnd/>
                  <a:tailEnd/>
                </a:ln>
              </p:spPr>
            </p:pic>
            <p:sp>
              <p:nvSpPr>
                <p:cNvPr id="23090" name="Rectangle 625"/>
                <p:cNvSpPr>
                  <a:spLocks noChangeArrowheads="1"/>
                </p:cNvSpPr>
                <p:nvPr/>
              </p:nvSpPr>
              <p:spPr bwMode="auto">
                <a:xfrm>
                  <a:off x="2797" y="1776"/>
                  <a:ext cx="3" cy="398"/>
                </a:xfrm>
                <a:prstGeom prst="rect">
                  <a:avLst/>
                </a:prstGeom>
                <a:solidFill>
                  <a:srgbClr val="CA0500"/>
                </a:solidFill>
                <a:ln w="9525">
                  <a:noFill/>
                  <a:miter lim="800000"/>
                  <a:headEnd/>
                  <a:tailEnd/>
                </a:ln>
              </p:spPr>
              <p:txBody>
                <a:bodyPr/>
                <a:lstStyle/>
                <a:p>
                  <a:endParaRPr lang="en-US"/>
                </a:p>
              </p:txBody>
            </p:sp>
            <p:sp>
              <p:nvSpPr>
                <p:cNvPr id="23091" name="Rectangle 626"/>
                <p:cNvSpPr>
                  <a:spLocks noChangeArrowheads="1"/>
                </p:cNvSpPr>
                <p:nvPr/>
              </p:nvSpPr>
              <p:spPr bwMode="auto">
                <a:xfrm>
                  <a:off x="2800" y="1776"/>
                  <a:ext cx="3" cy="398"/>
                </a:xfrm>
                <a:prstGeom prst="rect">
                  <a:avLst/>
                </a:prstGeom>
                <a:solidFill>
                  <a:srgbClr val="FECE00"/>
                </a:solidFill>
                <a:ln w="9525">
                  <a:noFill/>
                  <a:miter lim="800000"/>
                  <a:headEnd/>
                  <a:tailEnd/>
                </a:ln>
              </p:spPr>
              <p:txBody>
                <a:bodyPr/>
                <a:lstStyle/>
                <a:p>
                  <a:endParaRPr lang="en-US"/>
                </a:p>
              </p:txBody>
            </p:sp>
            <p:sp>
              <p:nvSpPr>
                <p:cNvPr id="23092" name="Rectangle 627"/>
                <p:cNvSpPr>
                  <a:spLocks noChangeArrowheads="1"/>
                </p:cNvSpPr>
                <p:nvPr/>
              </p:nvSpPr>
              <p:spPr bwMode="auto">
                <a:xfrm>
                  <a:off x="2803" y="1776"/>
                  <a:ext cx="4" cy="398"/>
                </a:xfrm>
                <a:prstGeom prst="rect">
                  <a:avLst/>
                </a:prstGeom>
                <a:solidFill>
                  <a:srgbClr val="FDCA00"/>
                </a:solidFill>
                <a:ln w="9525">
                  <a:noFill/>
                  <a:miter lim="800000"/>
                  <a:headEnd/>
                  <a:tailEnd/>
                </a:ln>
              </p:spPr>
              <p:txBody>
                <a:bodyPr/>
                <a:lstStyle/>
                <a:p>
                  <a:endParaRPr lang="en-US"/>
                </a:p>
              </p:txBody>
            </p:sp>
            <p:sp>
              <p:nvSpPr>
                <p:cNvPr id="23093" name="Rectangle 628"/>
                <p:cNvSpPr>
                  <a:spLocks noChangeArrowheads="1"/>
                </p:cNvSpPr>
                <p:nvPr/>
              </p:nvSpPr>
              <p:spPr bwMode="auto">
                <a:xfrm>
                  <a:off x="2807" y="1776"/>
                  <a:ext cx="3" cy="398"/>
                </a:xfrm>
                <a:prstGeom prst="rect">
                  <a:avLst/>
                </a:prstGeom>
                <a:solidFill>
                  <a:srgbClr val="FCC500"/>
                </a:solidFill>
                <a:ln w="9525">
                  <a:noFill/>
                  <a:miter lim="800000"/>
                  <a:headEnd/>
                  <a:tailEnd/>
                </a:ln>
              </p:spPr>
              <p:txBody>
                <a:bodyPr/>
                <a:lstStyle/>
                <a:p>
                  <a:endParaRPr lang="en-US"/>
                </a:p>
              </p:txBody>
            </p:sp>
            <p:sp>
              <p:nvSpPr>
                <p:cNvPr id="23094" name="Rectangle 629"/>
                <p:cNvSpPr>
                  <a:spLocks noChangeArrowheads="1"/>
                </p:cNvSpPr>
                <p:nvPr/>
              </p:nvSpPr>
              <p:spPr bwMode="auto">
                <a:xfrm>
                  <a:off x="2810" y="1776"/>
                  <a:ext cx="4" cy="398"/>
                </a:xfrm>
                <a:prstGeom prst="rect">
                  <a:avLst/>
                </a:prstGeom>
                <a:solidFill>
                  <a:srgbClr val="FBC100"/>
                </a:solidFill>
                <a:ln w="9525">
                  <a:noFill/>
                  <a:miter lim="800000"/>
                  <a:headEnd/>
                  <a:tailEnd/>
                </a:ln>
              </p:spPr>
              <p:txBody>
                <a:bodyPr/>
                <a:lstStyle/>
                <a:p>
                  <a:endParaRPr lang="en-US"/>
                </a:p>
              </p:txBody>
            </p:sp>
            <p:sp>
              <p:nvSpPr>
                <p:cNvPr id="23095" name="Rectangle 630"/>
                <p:cNvSpPr>
                  <a:spLocks noChangeArrowheads="1"/>
                </p:cNvSpPr>
                <p:nvPr/>
              </p:nvSpPr>
              <p:spPr bwMode="auto">
                <a:xfrm>
                  <a:off x="2814" y="1776"/>
                  <a:ext cx="3" cy="398"/>
                </a:xfrm>
                <a:prstGeom prst="rect">
                  <a:avLst/>
                </a:prstGeom>
                <a:solidFill>
                  <a:srgbClr val="FABD00"/>
                </a:solidFill>
                <a:ln w="9525">
                  <a:noFill/>
                  <a:miter lim="800000"/>
                  <a:headEnd/>
                  <a:tailEnd/>
                </a:ln>
              </p:spPr>
              <p:txBody>
                <a:bodyPr/>
                <a:lstStyle/>
                <a:p>
                  <a:endParaRPr lang="en-US"/>
                </a:p>
              </p:txBody>
            </p:sp>
            <p:sp>
              <p:nvSpPr>
                <p:cNvPr id="23096" name="Rectangle 631"/>
                <p:cNvSpPr>
                  <a:spLocks noChangeArrowheads="1"/>
                </p:cNvSpPr>
                <p:nvPr/>
              </p:nvSpPr>
              <p:spPr bwMode="auto">
                <a:xfrm>
                  <a:off x="2817" y="1776"/>
                  <a:ext cx="4" cy="398"/>
                </a:xfrm>
                <a:prstGeom prst="rect">
                  <a:avLst/>
                </a:prstGeom>
                <a:solidFill>
                  <a:srgbClr val="F8B900"/>
                </a:solidFill>
                <a:ln w="9525">
                  <a:noFill/>
                  <a:miter lim="800000"/>
                  <a:headEnd/>
                  <a:tailEnd/>
                </a:ln>
              </p:spPr>
              <p:txBody>
                <a:bodyPr/>
                <a:lstStyle/>
                <a:p>
                  <a:endParaRPr lang="en-US"/>
                </a:p>
              </p:txBody>
            </p:sp>
            <p:sp>
              <p:nvSpPr>
                <p:cNvPr id="23097" name="Rectangle 632"/>
                <p:cNvSpPr>
                  <a:spLocks noChangeArrowheads="1"/>
                </p:cNvSpPr>
                <p:nvPr/>
              </p:nvSpPr>
              <p:spPr bwMode="auto">
                <a:xfrm>
                  <a:off x="2821" y="1776"/>
                  <a:ext cx="3" cy="398"/>
                </a:xfrm>
                <a:prstGeom prst="rect">
                  <a:avLst/>
                </a:prstGeom>
                <a:solidFill>
                  <a:srgbClr val="F7B500"/>
                </a:solidFill>
                <a:ln w="9525">
                  <a:noFill/>
                  <a:miter lim="800000"/>
                  <a:headEnd/>
                  <a:tailEnd/>
                </a:ln>
              </p:spPr>
              <p:txBody>
                <a:bodyPr/>
                <a:lstStyle/>
                <a:p>
                  <a:endParaRPr lang="en-US"/>
                </a:p>
              </p:txBody>
            </p:sp>
            <p:sp>
              <p:nvSpPr>
                <p:cNvPr id="23098" name="Rectangle 633"/>
                <p:cNvSpPr>
                  <a:spLocks noChangeArrowheads="1"/>
                </p:cNvSpPr>
                <p:nvPr/>
              </p:nvSpPr>
              <p:spPr bwMode="auto">
                <a:xfrm>
                  <a:off x="2824" y="1776"/>
                  <a:ext cx="4" cy="398"/>
                </a:xfrm>
                <a:prstGeom prst="rect">
                  <a:avLst/>
                </a:prstGeom>
                <a:solidFill>
                  <a:srgbClr val="F6B100"/>
                </a:solidFill>
                <a:ln w="9525">
                  <a:noFill/>
                  <a:miter lim="800000"/>
                  <a:headEnd/>
                  <a:tailEnd/>
                </a:ln>
              </p:spPr>
              <p:txBody>
                <a:bodyPr/>
                <a:lstStyle/>
                <a:p>
                  <a:endParaRPr lang="en-US"/>
                </a:p>
              </p:txBody>
            </p:sp>
            <p:sp>
              <p:nvSpPr>
                <p:cNvPr id="23099" name="Rectangle 634"/>
                <p:cNvSpPr>
                  <a:spLocks noChangeArrowheads="1"/>
                </p:cNvSpPr>
                <p:nvPr/>
              </p:nvSpPr>
              <p:spPr bwMode="auto">
                <a:xfrm>
                  <a:off x="2828" y="1776"/>
                  <a:ext cx="3" cy="398"/>
                </a:xfrm>
                <a:prstGeom prst="rect">
                  <a:avLst/>
                </a:prstGeom>
                <a:solidFill>
                  <a:srgbClr val="F5AD00"/>
                </a:solidFill>
                <a:ln w="9525">
                  <a:noFill/>
                  <a:miter lim="800000"/>
                  <a:headEnd/>
                  <a:tailEnd/>
                </a:ln>
              </p:spPr>
              <p:txBody>
                <a:bodyPr/>
                <a:lstStyle/>
                <a:p>
                  <a:endParaRPr lang="en-US"/>
                </a:p>
              </p:txBody>
            </p:sp>
            <p:sp>
              <p:nvSpPr>
                <p:cNvPr id="23100" name="Rectangle 635"/>
                <p:cNvSpPr>
                  <a:spLocks noChangeArrowheads="1"/>
                </p:cNvSpPr>
                <p:nvPr/>
              </p:nvSpPr>
              <p:spPr bwMode="auto">
                <a:xfrm>
                  <a:off x="2831" y="1776"/>
                  <a:ext cx="4" cy="398"/>
                </a:xfrm>
                <a:prstGeom prst="rect">
                  <a:avLst/>
                </a:prstGeom>
                <a:solidFill>
                  <a:srgbClr val="F4A900"/>
                </a:solidFill>
                <a:ln w="9525">
                  <a:noFill/>
                  <a:miter lim="800000"/>
                  <a:headEnd/>
                  <a:tailEnd/>
                </a:ln>
              </p:spPr>
              <p:txBody>
                <a:bodyPr/>
                <a:lstStyle/>
                <a:p>
                  <a:endParaRPr lang="en-US"/>
                </a:p>
              </p:txBody>
            </p:sp>
            <p:sp>
              <p:nvSpPr>
                <p:cNvPr id="23101" name="Rectangle 636"/>
                <p:cNvSpPr>
                  <a:spLocks noChangeArrowheads="1"/>
                </p:cNvSpPr>
                <p:nvPr/>
              </p:nvSpPr>
              <p:spPr bwMode="auto">
                <a:xfrm>
                  <a:off x="2835" y="1776"/>
                  <a:ext cx="3" cy="398"/>
                </a:xfrm>
                <a:prstGeom prst="rect">
                  <a:avLst/>
                </a:prstGeom>
                <a:solidFill>
                  <a:srgbClr val="F3A400"/>
                </a:solidFill>
                <a:ln w="9525">
                  <a:noFill/>
                  <a:miter lim="800000"/>
                  <a:headEnd/>
                  <a:tailEnd/>
                </a:ln>
              </p:spPr>
              <p:txBody>
                <a:bodyPr/>
                <a:lstStyle/>
                <a:p>
                  <a:endParaRPr lang="en-US"/>
                </a:p>
              </p:txBody>
            </p:sp>
            <p:sp>
              <p:nvSpPr>
                <p:cNvPr id="23102" name="Rectangle 637"/>
                <p:cNvSpPr>
                  <a:spLocks noChangeArrowheads="1"/>
                </p:cNvSpPr>
                <p:nvPr/>
              </p:nvSpPr>
              <p:spPr bwMode="auto">
                <a:xfrm>
                  <a:off x="2838" y="1776"/>
                  <a:ext cx="3" cy="398"/>
                </a:xfrm>
                <a:prstGeom prst="rect">
                  <a:avLst/>
                </a:prstGeom>
                <a:solidFill>
                  <a:srgbClr val="F2A000"/>
                </a:solidFill>
                <a:ln w="9525">
                  <a:noFill/>
                  <a:miter lim="800000"/>
                  <a:headEnd/>
                  <a:tailEnd/>
                </a:ln>
              </p:spPr>
              <p:txBody>
                <a:bodyPr/>
                <a:lstStyle/>
                <a:p>
                  <a:endParaRPr lang="en-US"/>
                </a:p>
              </p:txBody>
            </p:sp>
            <p:sp>
              <p:nvSpPr>
                <p:cNvPr id="23103" name="Rectangle 638"/>
                <p:cNvSpPr>
                  <a:spLocks noChangeArrowheads="1"/>
                </p:cNvSpPr>
                <p:nvPr/>
              </p:nvSpPr>
              <p:spPr bwMode="auto">
                <a:xfrm>
                  <a:off x="2841" y="1776"/>
                  <a:ext cx="4" cy="398"/>
                </a:xfrm>
                <a:prstGeom prst="rect">
                  <a:avLst/>
                </a:prstGeom>
                <a:solidFill>
                  <a:srgbClr val="F19C00"/>
                </a:solidFill>
                <a:ln w="9525">
                  <a:noFill/>
                  <a:miter lim="800000"/>
                  <a:headEnd/>
                  <a:tailEnd/>
                </a:ln>
              </p:spPr>
              <p:txBody>
                <a:bodyPr/>
                <a:lstStyle/>
                <a:p>
                  <a:endParaRPr lang="en-US"/>
                </a:p>
              </p:txBody>
            </p:sp>
            <p:sp>
              <p:nvSpPr>
                <p:cNvPr id="23104" name="Rectangle 639"/>
                <p:cNvSpPr>
                  <a:spLocks noChangeArrowheads="1"/>
                </p:cNvSpPr>
                <p:nvPr/>
              </p:nvSpPr>
              <p:spPr bwMode="auto">
                <a:xfrm>
                  <a:off x="2845" y="1776"/>
                  <a:ext cx="3" cy="398"/>
                </a:xfrm>
                <a:prstGeom prst="rect">
                  <a:avLst/>
                </a:prstGeom>
                <a:solidFill>
                  <a:srgbClr val="F09800"/>
                </a:solidFill>
                <a:ln w="9525">
                  <a:noFill/>
                  <a:miter lim="800000"/>
                  <a:headEnd/>
                  <a:tailEnd/>
                </a:ln>
              </p:spPr>
              <p:txBody>
                <a:bodyPr/>
                <a:lstStyle/>
                <a:p>
                  <a:endParaRPr lang="en-US"/>
                </a:p>
              </p:txBody>
            </p:sp>
            <p:sp>
              <p:nvSpPr>
                <p:cNvPr id="23105" name="Rectangle 640"/>
                <p:cNvSpPr>
                  <a:spLocks noChangeArrowheads="1"/>
                </p:cNvSpPr>
                <p:nvPr/>
              </p:nvSpPr>
              <p:spPr bwMode="auto">
                <a:xfrm>
                  <a:off x="2848" y="1776"/>
                  <a:ext cx="4" cy="398"/>
                </a:xfrm>
                <a:prstGeom prst="rect">
                  <a:avLst/>
                </a:prstGeom>
                <a:solidFill>
                  <a:srgbClr val="EE9300"/>
                </a:solidFill>
                <a:ln w="9525">
                  <a:noFill/>
                  <a:miter lim="800000"/>
                  <a:headEnd/>
                  <a:tailEnd/>
                </a:ln>
              </p:spPr>
              <p:txBody>
                <a:bodyPr/>
                <a:lstStyle/>
                <a:p>
                  <a:endParaRPr lang="en-US"/>
                </a:p>
              </p:txBody>
            </p:sp>
            <p:sp>
              <p:nvSpPr>
                <p:cNvPr id="23106" name="Rectangle 641"/>
                <p:cNvSpPr>
                  <a:spLocks noChangeArrowheads="1"/>
                </p:cNvSpPr>
                <p:nvPr/>
              </p:nvSpPr>
              <p:spPr bwMode="auto">
                <a:xfrm>
                  <a:off x="2852" y="1776"/>
                  <a:ext cx="3" cy="398"/>
                </a:xfrm>
                <a:prstGeom prst="rect">
                  <a:avLst/>
                </a:prstGeom>
                <a:solidFill>
                  <a:srgbClr val="ED8F00"/>
                </a:solidFill>
                <a:ln w="9525">
                  <a:noFill/>
                  <a:miter lim="800000"/>
                  <a:headEnd/>
                  <a:tailEnd/>
                </a:ln>
              </p:spPr>
              <p:txBody>
                <a:bodyPr/>
                <a:lstStyle/>
                <a:p>
                  <a:endParaRPr lang="en-US"/>
                </a:p>
              </p:txBody>
            </p:sp>
            <p:sp>
              <p:nvSpPr>
                <p:cNvPr id="23107" name="Rectangle 642"/>
                <p:cNvSpPr>
                  <a:spLocks noChangeArrowheads="1"/>
                </p:cNvSpPr>
                <p:nvPr/>
              </p:nvSpPr>
              <p:spPr bwMode="auto">
                <a:xfrm>
                  <a:off x="2855" y="1776"/>
                  <a:ext cx="4" cy="398"/>
                </a:xfrm>
                <a:prstGeom prst="rect">
                  <a:avLst/>
                </a:prstGeom>
                <a:solidFill>
                  <a:srgbClr val="EC8B00"/>
                </a:solidFill>
                <a:ln w="9525">
                  <a:noFill/>
                  <a:miter lim="800000"/>
                  <a:headEnd/>
                  <a:tailEnd/>
                </a:ln>
              </p:spPr>
              <p:txBody>
                <a:bodyPr/>
                <a:lstStyle/>
                <a:p>
                  <a:endParaRPr lang="en-US"/>
                </a:p>
              </p:txBody>
            </p:sp>
            <p:sp>
              <p:nvSpPr>
                <p:cNvPr id="23108" name="Rectangle 643"/>
                <p:cNvSpPr>
                  <a:spLocks noChangeArrowheads="1"/>
                </p:cNvSpPr>
                <p:nvPr/>
              </p:nvSpPr>
              <p:spPr bwMode="auto">
                <a:xfrm>
                  <a:off x="2859" y="1776"/>
                  <a:ext cx="3" cy="398"/>
                </a:xfrm>
                <a:prstGeom prst="rect">
                  <a:avLst/>
                </a:prstGeom>
                <a:solidFill>
                  <a:srgbClr val="EB8700"/>
                </a:solidFill>
                <a:ln w="9525">
                  <a:noFill/>
                  <a:miter lim="800000"/>
                  <a:headEnd/>
                  <a:tailEnd/>
                </a:ln>
              </p:spPr>
              <p:txBody>
                <a:bodyPr/>
                <a:lstStyle/>
                <a:p>
                  <a:endParaRPr lang="en-US"/>
                </a:p>
              </p:txBody>
            </p:sp>
            <p:sp>
              <p:nvSpPr>
                <p:cNvPr id="23109" name="Rectangle 644"/>
                <p:cNvSpPr>
                  <a:spLocks noChangeArrowheads="1"/>
                </p:cNvSpPr>
                <p:nvPr/>
              </p:nvSpPr>
              <p:spPr bwMode="auto">
                <a:xfrm>
                  <a:off x="2862" y="1776"/>
                  <a:ext cx="4" cy="398"/>
                </a:xfrm>
                <a:prstGeom prst="rect">
                  <a:avLst/>
                </a:prstGeom>
                <a:solidFill>
                  <a:srgbClr val="EA8300"/>
                </a:solidFill>
                <a:ln w="9525">
                  <a:noFill/>
                  <a:miter lim="800000"/>
                  <a:headEnd/>
                  <a:tailEnd/>
                </a:ln>
              </p:spPr>
              <p:txBody>
                <a:bodyPr/>
                <a:lstStyle/>
                <a:p>
                  <a:endParaRPr lang="en-US"/>
                </a:p>
              </p:txBody>
            </p:sp>
            <p:sp>
              <p:nvSpPr>
                <p:cNvPr id="23110" name="Rectangle 645"/>
                <p:cNvSpPr>
                  <a:spLocks noChangeArrowheads="1"/>
                </p:cNvSpPr>
                <p:nvPr/>
              </p:nvSpPr>
              <p:spPr bwMode="auto">
                <a:xfrm>
                  <a:off x="2866" y="1776"/>
                  <a:ext cx="3" cy="398"/>
                </a:xfrm>
                <a:prstGeom prst="rect">
                  <a:avLst/>
                </a:prstGeom>
                <a:solidFill>
                  <a:srgbClr val="E97E00"/>
                </a:solidFill>
                <a:ln w="9525">
                  <a:noFill/>
                  <a:miter lim="800000"/>
                  <a:headEnd/>
                  <a:tailEnd/>
                </a:ln>
              </p:spPr>
              <p:txBody>
                <a:bodyPr/>
                <a:lstStyle/>
                <a:p>
                  <a:endParaRPr lang="en-US"/>
                </a:p>
              </p:txBody>
            </p:sp>
            <p:sp>
              <p:nvSpPr>
                <p:cNvPr id="23111" name="Rectangle 646"/>
                <p:cNvSpPr>
                  <a:spLocks noChangeArrowheads="1"/>
                </p:cNvSpPr>
                <p:nvPr/>
              </p:nvSpPr>
              <p:spPr bwMode="auto">
                <a:xfrm>
                  <a:off x="2869" y="1776"/>
                  <a:ext cx="3" cy="398"/>
                </a:xfrm>
                <a:prstGeom prst="rect">
                  <a:avLst/>
                </a:prstGeom>
                <a:solidFill>
                  <a:srgbClr val="E87A00"/>
                </a:solidFill>
                <a:ln w="9525">
                  <a:noFill/>
                  <a:miter lim="800000"/>
                  <a:headEnd/>
                  <a:tailEnd/>
                </a:ln>
              </p:spPr>
              <p:txBody>
                <a:bodyPr/>
                <a:lstStyle/>
                <a:p>
                  <a:endParaRPr lang="en-US"/>
                </a:p>
              </p:txBody>
            </p:sp>
            <p:sp>
              <p:nvSpPr>
                <p:cNvPr id="23112" name="Rectangle 647"/>
                <p:cNvSpPr>
                  <a:spLocks noChangeArrowheads="1"/>
                </p:cNvSpPr>
                <p:nvPr/>
              </p:nvSpPr>
              <p:spPr bwMode="auto">
                <a:xfrm>
                  <a:off x="2872" y="1776"/>
                  <a:ext cx="4" cy="398"/>
                </a:xfrm>
                <a:prstGeom prst="rect">
                  <a:avLst/>
                </a:prstGeom>
                <a:solidFill>
                  <a:srgbClr val="E77600"/>
                </a:solidFill>
                <a:ln w="9525">
                  <a:noFill/>
                  <a:miter lim="800000"/>
                  <a:headEnd/>
                  <a:tailEnd/>
                </a:ln>
              </p:spPr>
              <p:txBody>
                <a:bodyPr/>
                <a:lstStyle/>
                <a:p>
                  <a:endParaRPr lang="en-US"/>
                </a:p>
              </p:txBody>
            </p:sp>
            <p:sp>
              <p:nvSpPr>
                <p:cNvPr id="23113" name="Rectangle 648"/>
                <p:cNvSpPr>
                  <a:spLocks noChangeArrowheads="1"/>
                </p:cNvSpPr>
                <p:nvPr/>
              </p:nvSpPr>
              <p:spPr bwMode="auto">
                <a:xfrm>
                  <a:off x="2876" y="1776"/>
                  <a:ext cx="3" cy="398"/>
                </a:xfrm>
                <a:prstGeom prst="rect">
                  <a:avLst/>
                </a:prstGeom>
                <a:solidFill>
                  <a:srgbClr val="E77200"/>
                </a:solidFill>
                <a:ln w="9525">
                  <a:noFill/>
                  <a:miter lim="800000"/>
                  <a:headEnd/>
                  <a:tailEnd/>
                </a:ln>
              </p:spPr>
              <p:txBody>
                <a:bodyPr/>
                <a:lstStyle/>
                <a:p>
                  <a:endParaRPr lang="en-US"/>
                </a:p>
              </p:txBody>
            </p:sp>
            <p:sp>
              <p:nvSpPr>
                <p:cNvPr id="23114" name="Rectangle 649"/>
                <p:cNvSpPr>
                  <a:spLocks noChangeArrowheads="1"/>
                </p:cNvSpPr>
                <p:nvPr/>
              </p:nvSpPr>
              <p:spPr bwMode="auto">
                <a:xfrm>
                  <a:off x="2879" y="1776"/>
                  <a:ext cx="4" cy="398"/>
                </a:xfrm>
                <a:prstGeom prst="rect">
                  <a:avLst/>
                </a:prstGeom>
                <a:solidFill>
                  <a:srgbClr val="E66E00"/>
                </a:solidFill>
                <a:ln w="9525">
                  <a:noFill/>
                  <a:miter lim="800000"/>
                  <a:headEnd/>
                  <a:tailEnd/>
                </a:ln>
              </p:spPr>
              <p:txBody>
                <a:bodyPr/>
                <a:lstStyle/>
                <a:p>
                  <a:endParaRPr lang="en-US"/>
                </a:p>
              </p:txBody>
            </p:sp>
            <p:sp>
              <p:nvSpPr>
                <p:cNvPr id="23115" name="Rectangle 650"/>
                <p:cNvSpPr>
                  <a:spLocks noChangeArrowheads="1"/>
                </p:cNvSpPr>
                <p:nvPr/>
              </p:nvSpPr>
              <p:spPr bwMode="auto">
                <a:xfrm>
                  <a:off x="2883" y="1776"/>
                  <a:ext cx="3" cy="398"/>
                </a:xfrm>
                <a:prstGeom prst="rect">
                  <a:avLst/>
                </a:prstGeom>
                <a:solidFill>
                  <a:srgbClr val="E46A00"/>
                </a:solidFill>
                <a:ln w="9525">
                  <a:noFill/>
                  <a:miter lim="800000"/>
                  <a:headEnd/>
                  <a:tailEnd/>
                </a:ln>
              </p:spPr>
              <p:txBody>
                <a:bodyPr/>
                <a:lstStyle/>
                <a:p>
                  <a:endParaRPr lang="en-US"/>
                </a:p>
              </p:txBody>
            </p:sp>
            <p:sp>
              <p:nvSpPr>
                <p:cNvPr id="23116" name="Rectangle 651"/>
                <p:cNvSpPr>
                  <a:spLocks noChangeArrowheads="1"/>
                </p:cNvSpPr>
                <p:nvPr/>
              </p:nvSpPr>
              <p:spPr bwMode="auto">
                <a:xfrm>
                  <a:off x="2886" y="1776"/>
                  <a:ext cx="4" cy="398"/>
                </a:xfrm>
                <a:prstGeom prst="rect">
                  <a:avLst/>
                </a:prstGeom>
                <a:solidFill>
                  <a:srgbClr val="E36600"/>
                </a:solidFill>
                <a:ln w="9525">
                  <a:noFill/>
                  <a:miter lim="800000"/>
                  <a:headEnd/>
                  <a:tailEnd/>
                </a:ln>
              </p:spPr>
              <p:txBody>
                <a:bodyPr/>
                <a:lstStyle/>
                <a:p>
                  <a:endParaRPr lang="en-US"/>
                </a:p>
              </p:txBody>
            </p:sp>
            <p:sp>
              <p:nvSpPr>
                <p:cNvPr id="23117" name="Rectangle 652"/>
                <p:cNvSpPr>
                  <a:spLocks noChangeArrowheads="1"/>
                </p:cNvSpPr>
                <p:nvPr/>
              </p:nvSpPr>
              <p:spPr bwMode="auto">
                <a:xfrm>
                  <a:off x="2890" y="1776"/>
                  <a:ext cx="3" cy="398"/>
                </a:xfrm>
                <a:prstGeom prst="rect">
                  <a:avLst/>
                </a:prstGeom>
                <a:solidFill>
                  <a:srgbClr val="E26200"/>
                </a:solidFill>
                <a:ln w="9525">
                  <a:noFill/>
                  <a:miter lim="800000"/>
                  <a:headEnd/>
                  <a:tailEnd/>
                </a:ln>
              </p:spPr>
              <p:txBody>
                <a:bodyPr/>
                <a:lstStyle/>
                <a:p>
                  <a:endParaRPr lang="en-US"/>
                </a:p>
              </p:txBody>
            </p:sp>
            <p:sp>
              <p:nvSpPr>
                <p:cNvPr id="23118" name="Rectangle 653"/>
                <p:cNvSpPr>
                  <a:spLocks noChangeArrowheads="1"/>
                </p:cNvSpPr>
                <p:nvPr/>
              </p:nvSpPr>
              <p:spPr bwMode="auto">
                <a:xfrm>
                  <a:off x="2893" y="1776"/>
                  <a:ext cx="4" cy="398"/>
                </a:xfrm>
                <a:prstGeom prst="rect">
                  <a:avLst/>
                </a:prstGeom>
                <a:solidFill>
                  <a:srgbClr val="E15D00"/>
                </a:solidFill>
                <a:ln w="9525">
                  <a:noFill/>
                  <a:miter lim="800000"/>
                  <a:headEnd/>
                  <a:tailEnd/>
                </a:ln>
              </p:spPr>
              <p:txBody>
                <a:bodyPr/>
                <a:lstStyle/>
                <a:p>
                  <a:endParaRPr lang="en-US"/>
                </a:p>
              </p:txBody>
            </p:sp>
            <p:sp>
              <p:nvSpPr>
                <p:cNvPr id="23119" name="Rectangle 654"/>
                <p:cNvSpPr>
                  <a:spLocks noChangeArrowheads="1"/>
                </p:cNvSpPr>
                <p:nvPr/>
              </p:nvSpPr>
              <p:spPr bwMode="auto">
                <a:xfrm>
                  <a:off x="2897" y="1776"/>
                  <a:ext cx="3" cy="398"/>
                </a:xfrm>
                <a:prstGeom prst="rect">
                  <a:avLst/>
                </a:prstGeom>
                <a:solidFill>
                  <a:srgbClr val="E05900"/>
                </a:solidFill>
                <a:ln w="9525">
                  <a:noFill/>
                  <a:miter lim="800000"/>
                  <a:headEnd/>
                  <a:tailEnd/>
                </a:ln>
              </p:spPr>
              <p:txBody>
                <a:bodyPr/>
                <a:lstStyle/>
                <a:p>
                  <a:endParaRPr lang="en-US"/>
                </a:p>
              </p:txBody>
            </p:sp>
            <p:sp>
              <p:nvSpPr>
                <p:cNvPr id="23120" name="Rectangle 655"/>
                <p:cNvSpPr>
                  <a:spLocks noChangeArrowheads="1"/>
                </p:cNvSpPr>
                <p:nvPr/>
              </p:nvSpPr>
              <p:spPr bwMode="auto">
                <a:xfrm>
                  <a:off x="2900" y="1776"/>
                  <a:ext cx="4" cy="398"/>
                </a:xfrm>
                <a:prstGeom prst="rect">
                  <a:avLst/>
                </a:prstGeom>
                <a:solidFill>
                  <a:srgbClr val="DF5500"/>
                </a:solidFill>
                <a:ln w="9525">
                  <a:noFill/>
                  <a:miter lim="800000"/>
                  <a:headEnd/>
                  <a:tailEnd/>
                </a:ln>
              </p:spPr>
              <p:txBody>
                <a:bodyPr/>
                <a:lstStyle/>
                <a:p>
                  <a:endParaRPr lang="en-US"/>
                </a:p>
              </p:txBody>
            </p:sp>
            <p:sp>
              <p:nvSpPr>
                <p:cNvPr id="23121" name="Rectangle 656"/>
                <p:cNvSpPr>
                  <a:spLocks noChangeArrowheads="1"/>
                </p:cNvSpPr>
                <p:nvPr/>
              </p:nvSpPr>
              <p:spPr bwMode="auto">
                <a:xfrm>
                  <a:off x="2904" y="1776"/>
                  <a:ext cx="3" cy="398"/>
                </a:xfrm>
                <a:prstGeom prst="rect">
                  <a:avLst/>
                </a:prstGeom>
                <a:solidFill>
                  <a:srgbClr val="DE5100"/>
                </a:solidFill>
                <a:ln w="9525">
                  <a:noFill/>
                  <a:miter lim="800000"/>
                  <a:headEnd/>
                  <a:tailEnd/>
                </a:ln>
              </p:spPr>
              <p:txBody>
                <a:bodyPr/>
                <a:lstStyle/>
                <a:p>
                  <a:endParaRPr lang="en-US"/>
                </a:p>
              </p:txBody>
            </p:sp>
            <p:sp>
              <p:nvSpPr>
                <p:cNvPr id="23122" name="Rectangle 657"/>
                <p:cNvSpPr>
                  <a:spLocks noChangeArrowheads="1"/>
                </p:cNvSpPr>
                <p:nvPr/>
              </p:nvSpPr>
              <p:spPr bwMode="auto">
                <a:xfrm>
                  <a:off x="2907" y="1776"/>
                  <a:ext cx="3" cy="398"/>
                </a:xfrm>
                <a:prstGeom prst="rect">
                  <a:avLst/>
                </a:prstGeom>
                <a:solidFill>
                  <a:srgbClr val="DD4C00"/>
                </a:solidFill>
                <a:ln w="9525">
                  <a:noFill/>
                  <a:miter lim="800000"/>
                  <a:headEnd/>
                  <a:tailEnd/>
                </a:ln>
              </p:spPr>
              <p:txBody>
                <a:bodyPr/>
                <a:lstStyle/>
                <a:p>
                  <a:endParaRPr lang="en-US"/>
                </a:p>
              </p:txBody>
            </p:sp>
            <p:sp>
              <p:nvSpPr>
                <p:cNvPr id="23123" name="Rectangle 658"/>
                <p:cNvSpPr>
                  <a:spLocks noChangeArrowheads="1"/>
                </p:cNvSpPr>
                <p:nvPr/>
              </p:nvSpPr>
              <p:spPr bwMode="auto">
                <a:xfrm>
                  <a:off x="2910" y="1776"/>
                  <a:ext cx="4" cy="398"/>
                </a:xfrm>
                <a:prstGeom prst="rect">
                  <a:avLst/>
                </a:prstGeom>
                <a:solidFill>
                  <a:srgbClr val="DC4800"/>
                </a:solidFill>
                <a:ln w="9525">
                  <a:noFill/>
                  <a:miter lim="800000"/>
                  <a:headEnd/>
                  <a:tailEnd/>
                </a:ln>
              </p:spPr>
              <p:txBody>
                <a:bodyPr/>
                <a:lstStyle/>
                <a:p>
                  <a:endParaRPr lang="en-US"/>
                </a:p>
              </p:txBody>
            </p:sp>
            <p:sp>
              <p:nvSpPr>
                <p:cNvPr id="23124" name="Rectangle 659"/>
                <p:cNvSpPr>
                  <a:spLocks noChangeArrowheads="1"/>
                </p:cNvSpPr>
                <p:nvPr/>
              </p:nvSpPr>
              <p:spPr bwMode="auto">
                <a:xfrm>
                  <a:off x="2914" y="1776"/>
                  <a:ext cx="3" cy="398"/>
                </a:xfrm>
                <a:prstGeom prst="rect">
                  <a:avLst/>
                </a:prstGeom>
                <a:solidFill>
                  <a:srgbClr val="DB4400"/>
                </a:solidFill>
                <a:ln w="9525">
                  <a:noFill/>
                  <a:miter lim="800000"/>
                  <a:headEnd/>
                  <a:tailEnd/>
                </a:ln>
              </p:spPr>
              <p:txBody>
                <a:bodyPr/>
                <a:lstStyle/>
                <a:p>
                  <a:endParaRPr lang="en-US"/>
                </a:p>
              </p:txBody>
            </p:sp>
            <p:sp>
              <p:nvSpPr>
                <p:cNvPr id="23125" name="Rectangle 660"/>
                <p:cNvSpPr>
                  <a:spLocks noChangeArrowheads="1"/>
                </p:cNvSpPr>
                <p:nvPr/>
              </p:nvSpPr>
              <p:spPr bwMode="auto">
                <a:xfrm>
                  <a:off x="2917" y="1776"/>
                  <a:ext cx="4" cy="398"/>
                </a:xfrm>
                <a:prstGeom prst="rect">
                  <a:avLst/>
                </a:prstGeom>
                <a:solidFill>
                  <a:srgbClr val="D94000"/>
                </a:solidFill>
                <a:ln w="9525">
                  <a:noFill/>
                  <a:miter lim="800000"/>
                  <a:headEnd/>
                  <a:tailEnd/>
                </a:ln>
              </p:spPr>
              <p:txBody>
                <a:bodyPr/>
                <a:lstStyle/>
                <a:p>
                  <a:endParaRPr lang="en-US"/>
                </a:p>
              </p:txBody>
            </p:sp>
            <p:sp>
              <p:nvSpPr>
                <p:cNvPr id="23126" name="Rectangle 661"/>
                <p:cNvSpPr>
                  <a:spLocks noChangeArrowheads="1"/>
                </p:cNvSpPr>
                <p:nvPr/>
              </p:nvSpPr>
              <p:spPr bwMode="auto">
                <a:xfrm>
                  <a:off x="2921" y="1776"/>
                  <a:ext cx="3" cy="398"/>
                </a:xfrm>
                <a:prstGeom prst="rect">
                  <a:avLst/>
                </a:prstGeom>
                <a:solidFill>
                  <a:srgbClr val="D83B00"/>
                </a:solidFill>
                <a:ln w="9525">
                  <a:noFill/>
                  <a:miter lim="800000"/>
                  <a:headEnd/>
                  <a:tailEnd/>
                </a:ln>
              </p:spPr>
              <p:txBody>
                <a:bodyPr/>
                <a:lstStyle/>
                <a:p>
                  <a:endParaRPr lang="en-US"/>
                </a:p>
              </p:txBody>
            </p:sp>
            <p:sp>
              <p:nvSpPr>
                <p:cNvPr id="23127" name="Rectangle 662"/>
                <p:cNvSpPr>
                  <a:spLocks noChangeArrowheads="1"/>
                </p:cNvSpPr>
                <p:nvPr/>
              </p:nvSpPr>
              <p:spPr bwMode="auto">
                <a:xfrm>
                  <a:off x="2924" y="1776"/>
                  <a:ext cx="4" cy="398"/>
                </a:xfrm>
                <a:prstGeom prst="rect">
                  <a:avLst/>
                </a:prstGeom>
                <a:solidFill>
                  <a:srgbClr val="D73700"/>
                </a:solidFill>
                <a:ln w="9525">
                  <a:noFill/>
                  <a:miter lim="800000"/>
                  <a:headEnd/>
                  <a:tailEnd/>
                </a:ln>
              </p:spPr>
              <p:txBody>
                <a:bodyPr/>
                <a:lstStyle/>
                <a:p>
                  <a:endParaRPr lang="en-US"/>
                </a:p>
              </p:txBody>
            </p:sp>
            <p:sp>
              <p:nvSpPr>
                <p:cNvPr id="23128" name="Rectangle 663"/>
                <p:cNvSpPr>
                  <a:spLocks noChangeArrowheads="1"/>
                </p:cNvSpPr>
                <p:nvPr/>
              </p:nvSpPr>
              <p:spPr bwMode="auto">
                <a:xfrm>
                  <a:off x="2928" y="1776"/>
                  <a:ext cx="3" cy="398"/>
                </a:xfrm>
                <a:prstGeom prst="rect">
                  <a:avLst/>
                </a:prstGeom>
                <a:solidFill>
                  <a:srgbClr val="D63300"/>
                </a:solidFill>
                <a:ln w="9525">
                  <a:noFill/>
                  <a:miter lim="800000"/>
                  <a:headEnd/>
                  <a:tailEnd/>
                </a:ln>
              </p:spPr>
              <p:txBody>
                <a:bodyPr/>
                <a:lstStyle/>
                <a:p>
                  <a:endParaRPr lang="en-US"/>
                </a:p>
              </p:txBody>
            </p:sp>
            <p:sp>
              <p:nvSpPr>
                <p:cNvPr id="23129" name="Rectangle 664"/>
                <p:cNvSpPr>
                  <a:spLocks noChangeArrowheads="1"/>
                </p:cNvSpPr>
                <p:nvPr/>
              </p:nvSpPr>
              <p:spPr bwMode="auto">
                <a:xfrm>
                  <a:off x="2931" y="1776"/>
                  <a:ext cx="4" cy="398"/>
                </a:xfrm>
                <a:prstGeom prst="rect">
                  <a:avLst/>
                </a:prstGeom>
                <a:solidFill>
                  <a:srgbClr val="D52F00"/>
                </a:solidFill>
                <a:ln w="9525">
                  <a:noFill/>
                  <a:miter lim="800000"/>
                  <a:headEnd/>
                  <a:tailEnd/>
                </a:ln>
              </p:spPr>
              <p:txBody>
                <a:bodyPr/>
                <a:lstStyle/>
                <a:p>
                  <a:endParaRPr lang="en-US"/>
                </a:p>
              </p:txBody>
            </p:sp>
            <p:sp>
              <p:nvSpPr>
                <p:cNvPr id="23130" name="Rectangle 665"/>
                <p:cNvSpPr>
                  <a:spLocks noChangeArrowheads="1"/>
                </p:cNvSpPr>
                <p:nvPr/>
              </p:nvSpPr>
              <p:spPr bwMode="auto">
                <a:xfrm>
                  <a:off x="2935" y="1776"/>
                  <a:ext cx="3" cy="398"/>
                </a:xfrm>
                <a:prstGeom prst="rect">
                  <a:avLst/>
                </a:prstGeom>
                <a:solidFill>
                  <a:srgbClr val="D42A00"/>
                </a:solidFill>
                <a:ln w="9525">
                  <a:noFill/>
                  <a:miter lim="800000"/>
                  <a:headEnd/>
                  <a:tailEnd/>
                </a:ln>
              </p:spPr>
              <p:txBody>
                <a:bodyPr/>
                <a:lstStyle/>
                <a:p>
                  <a:endParaRPr lang="en-US"/>
                </a:p>
              </p:txBody>
            </p:sp>
            <p:sp>
              <p:nvSpPr>
                <p:cNvPr id="23131" name="Rectangle 666"/>
                <p:cNvSpPr>
                  <a:spLocks noChangeArrowheads="1"/>
                </p:cNvSpPr>
                <p:nvPr/>
              </p:nvSpPr>
              <p:spPr bwMode="auto">
                <a:xfrm>
                  <a:off x="2938" y="1776"/>
                  <a:ext cx="4" cy="398"/>
                </a:xfrm>
                <a:prstGeom prst="rect">
                  <a:avLst/>
                </a:prstGeom>
                <a:solidFill>
                  <a:srgbClr val="D32700"/>
                </a:solidFill>
                <a:ln w="9525">
                  <a:noFill/>
                  <a:miter lim="800000"/>
                  <a:headEnd/>
                  <a:tailEnd/>
                </a:ln>
              </p:spPr>
              <p:txBody>
                <a:bodyPr/>
                <a:lstStyle/>
                <a:p>
                  <a:endParaRPr lang="en-US"/>
                </a:p>
              </p:txBody>
            </p:sp>
            <p:sp>
              <p:nvSpPr>
                <p:cNvPr id="23132" name="Rectangle 667"/>
                <p:cNvSpPr>
                  <a:spLocks noChangeArrowheads="1"/>
                </p:cNvSpPr>
                <p:nvPr/>
              </p:nvSpPr>
              <p:spPr bwMode="auto">
                <a:xfrm>
                  <a:off x="2942" y="1776"/>
                  <a:ext cx="3" cy="398"/>
                </a:xfrm>
                <a:prstGeom prst="rect">
                  <a:avLst/>
                </a:prstGeom>
                <a:solidFill>
                  <a:srgbClr val="D22300"/>
                </a:solidFill>
                <a:ln w="9525">
                  <a:noFill/>
                  <a:miter lim="800000"/>
                  <a:headEnd/>
                  <a:tailEnd/>
                </a:ln>
              </p:spPr>
              <p:txBody>
                <a:bodyPr/>
                <a:lstStyle/>
                <a:p>
                  <a:endParaRPr lang="en-US"/>
                </a:p>
              </p:txBody>
            </p:sp>
            <p:sp>
              <p:nvSpPr>
                <p:cNvPr id="23133" name="Rectangle 668"/>
                <p:cNvSpPr>
                  <a:spLocks noChangeArrowheads="1"/>
                </p:cNvSpPr>
                <p:nvPr/>
              </p:nvSpPr>
              <p:spPr bwMode="auto">
                <a:xfrm>
                  <a:off x="2945" y="1776"/>
                  <a:ext cx="3" cy="398"/>
                </a:xfrm>
                <a:prstGeom prst="rect">
                  <a:avLst/>
                </a:prstGeom>
                <a:solidFill>
                  <a:srgbClr val="D11F00"/>
                </a:solidFill>
                <a:ln w="9525">
                  <a:noFill/>
                  <a:miter lim="800000"/>
                  <a:headEnd/>
                  <a:tailEnd/>
                </a:ln>
              </p:spPr>
              <p:txBody>
                <a:bodyPr/>
                <a:lstStyle/>
                <a:p>
                  <a:endParaRPr lang="en-US"/>
                </a:p>
              </p:txBody>
            </p:sp>
            <p:sp>
              <p:nvSpPr>
                <p:cNvPr id="23134" name="Rectangle 669"/>
                <p:cNvSpPr>
                  <a:spLocks noChangeArrowheads="1"/>
                </p:cNvSpPr>
                <p:nvPr/>
              </p:nvSpPr>
              <p:spPr bwMode="auto">
                <a:xfrm>
                  <a:off x="2948" y="1776"/>
                  <a:ext cx="4" cy="398"/>
                </a:xfrm>
                <a:prstGeom prst="rect">
                  <a:avLst/>
                </a:prstGeom>
                <a:solidFill>
                  <a:srgbClr val="D01A00"/>
                </a:solidFill>
                <a:ln w="9525">
                  <a:noFill/>
                  <a:miter lim="800000"/>
                  <a:headEnd/>
                  <a:tailEnd/>
                </a:ln>
              </p:spPr>
              <p:txBody>
                <a:bodyPr/>
                <a:lstStyle/>
                <a:p>
                  <a:endParaRPr lang="en-US"/>
                </a:p>
              </p:txBody>
            </p:sp>
            <p:sp>
              <p:nvSpPr>
                <p:cNvPr id="23135" name="Rectangle 670"/>
                <p:cNvSpPr>
                  <a:spLocks noChangeArrowheads="1"/>
                </p:cNvSpPr>
                <p:nvPr/>
              </p:nvSpPr>
              <p:spPr bwMode="auto">
                <a:xfrm>
                  <a:off x="2952" y="1776"/>
                  <a:ext cx="3" cy="398"/>
                </a:xfrm>
                <a:prstGeom prst="rect">
                  <a:avLst/>
                </a:prstGeom>
                <a:solidFill>
                  <a:srgbClr val="CE1600"/>
                </a:solidFill>
                <a:ln w="9525">
                  <a:noFill/>
                  <a:miter lim="800000"/>
                  <a:headEnd/>
                  <a:tailEnd/>
                </a:ln>
              </p:spPr>
              <p:txBody>
                <a:bodyPr/>
                <a:lstStyle/>
                <a:p>
                  <a:endParaRPr lang="en-US"/>
                </a:p>
              </p:txBody>
            </p:sp>
            <p:sp>
              <p:nvSpPr>
                <p:cNvPr id="23136" name="Rectangle 671"/>
                <p:cNvSpPr>
                  <a:spLocks noChangeArrowheads="1"/>
                </p:cNvSpPr>
                <p:nvPr/>
              </p:nvSpPr>
              <p:spPr bwMode="auto">
                <a:xfrm>
                  <a:off x="2955" y="1776"/>
                  <a:ext cx="4" cy="398"/>
                </a:xfrm>
                <a:prstGeom prst="rect">
                  <a:avLst/>
                </a:prstGeom>
                <a:solidFill>
                  <a:srgbClr val="CD1200"/>
                </a:solidFill>
                <a:ln w="9525">
                  <a:noFill/>
                  <a:miter lim="800000"/>
                  <a:headEnd/>
                  <a:tailEnd/>
                </a:ln>
              </p:spPr>
              <p:txBody>
                <a:bodyPr/>
                <a:lstStyle/>
                <a:p>
                  <a:endParaRPr lang="en-US"/>
                </a:p>
              </p:txBody>
            </p:sp>
            <p:sp>
              <p:nvSpPr>
                <p:cNvPr id="23137" name="Rectangle 672"/>
                <p:cNvSpPr>
                  <a:spLocks noChangeArrowheads="1"/>
                </p:cNvSpPr>
                <p:nvPr/>
              </p:nvSpPr>
              <p:spPr bwMode="auto">
                <a:xfrm>
                  <a:off x="2959" y="1776"/>
                  <a:ext cx="3" cy="398"/>
                </a:xfrm>
                <a:prstGeom prst="rect">
                  <a:avLst/>
                </a:prstGeom>
                <a:solidFill>
                  <a:srgbClr val="CC0E00"/>
                </a:solidFill>
                <a:ln w="9525">
                  <a:noFill/>
                  <a:miter lim="800000"/>
                  <a:headEnd/>
                  <a:tailEnd/>
                </a:ln>
              </p:spPr>
              <p:txBody>
                <a:bodyPr/>
                <a:lstStyle/>
                <a:p>
                  <a:endParaRPr lang="en-US"/>
                </a:p>
              </p:txBody>
            </p:sp>
            <p:sp>
              <p:nvSpPr>
                <p:cNvPr id="23138" name="Rectangle 673"/>
                <p:cNvSpPr>
                  <a:spLocks noChangeArrowheads="1"/>
                </p:cNvSpPr>
                <p:nvPr/>
              </p:nvSpPr>
              <p:spPr bwMode="auto">
                <a:xfrm>
                  <a:off x="2962" y="1776"/>
                  <a:ext cx="4" cy="398"/>
                </a:xfrm>
                <a:prstGeom prst="rect">
                  <a:avLst/>
                </a:prstGeom>
                <a:solidFill>
                  <a:srgbClr val="CB0A00"/>
                </a:solidFill>
                <a:ln w="9525">
                  <a:noFill/>
                  <a:miter lim="800000"/>
                  <a:headEnd/>
                  <a:tailEnd/>
                </a:ln>
              </p:spPr>
              <p:txBody>
                <a:bodyPr/>
                <a:lstStyle/>
                <a:p>
                  <a:endParaRPr lang="en-US"/>
                </a:p>
              </p:txBody>
            </p:sp>
            <p:pic>
              <p:nvPicPr>
                <p:cNvPr id="23139" name="Picture 674"/>
                <p:cNvPicPr>
                  <a:picLocks noChangeAspect="1" noChangeArrowheads="1"/>
                </p:cNvPicPr>
                <p:nvPr/>
              </p:nvPicPr>
              <p:blipFill>
                <a:blip r:embed="rId9" cstate="print"/>
                <a:srcRect/>
                <a:stretch>
                  <a:fillRect/>
                </a:stretch>
              </p:blipFill>
              <p:spPr bwMode="auto">
                <a:xfrm>
                  <a:off x="2817" y="1785"/>
                  <a:ext cx="114" cy="53"/>
                </a:xfrm>
                <a:prstGeom prst="rect">
                  <a:avLst/>
                </a:prstGeom>
                <a:noFill/>
                <a:ln w="9525">
                  <a:noFill/>
                  <a:miter lim="800000"/>
                  <a:headEnd/>
                  <a:tailEnd/>
                </a:ln>
              </p:spPr>
            </p:pic>
            <p:pic>
              <p:nvPicPr>
                <p:cNvPr id="23140" name="Picture 675"/>
                <p:cNvPicPr>
                  <a:picLocks noChangeAspect="1" noChangeArrowheads="1"/>
                </p:cNvPicPr>
                <p:nvPr/>
              </p:nvPicPr>
              <p:blipFill>
                <a:blip r:embed="rId6" cstate="print"/>
                <a:srcRect/>
                <a:stretch>
                  <a:fillRect/>
                </a:stretch>
              </p:blipFill>
              <p:spPr bwMode="auto">
                <a:xfrm>
                  <a:off x="2817" y="1785"/>
                  <a:ext cx="114" cy="53"/>
                </a:xfrm>
                <a:prstGeom prst="rect">
                  <a:avLst/>
                </a:prstGeom>
                <a:noFill/>
                <a:ln w="9525">
                  <a:noFill/>
                  <a:miter lim="800000"/>
                  <a:headEnd/>
                  <a:tailEnd/>
                </a:ln>
              </p:spPr>
            </p:pic>
            <p:sp>
              <p:nvSpPr>
                <p:cNvPr id="23141" name="Freeform 676"/>
                <p:cNvSpPr>
                  <a:spLocks/>
                </p:cNvSpPr>
                <p:nvPr/>
              </p:nvSpPr>
              <p:spPr bwMode="auto">
                <a:xfrm>
                  <a:off x="2856" y="1808"/>
                  <a:ext cx="16" cy="9"/>
                </a:xfrm>
                <a:custGeom>
                  <a:avLst/>
                  <a:gdLst>
                    <a:gd name="T0" fmla="*/ 0 w 74"/>
                    <a:gd name="T1" fmla="*/ 0 h 33"/>
                    <a:gd name="T2" fmla="*/ 0 w 74"/>
                    <a:gd name="T3" fmla="*/ 0 h 33"/>
                    <a:gd name="T4" fmla="*/ 0 w 74"/>
                    <a:gd name="T5" fmla="*/ 0 h 33"/>
                    <a:gd name="T6" fmla="*/ 0 w 74"/>
                    <a:gd name="T7" fmla="*/ 0 h 33"/>
                    <a:gd name="T8" fmla="*/ 0 w 74"/>
                    <a:gd name="T9" fmla="*/ 0 h 33"/>
                    <a:gd name="T10" fmla="*/ 0 60000 65536"/>
                    <a:gd name="T11" fmla="*/ 0 60000 65536"/>
                    <a:gd name="T12" fmla="*/ 0 60000 65536"/>
                    <a:gd name="T13" fmla="*/ 0 60000 65536"/>
                    <a:gd name="T14" fmla="*/ 0 60000 65536"/>
                    <a:gd name="T15" fmla="*/ 0 w 74"/>
                    <a:gd name="T16" fmla="*/ 0 h 33"/>
                    <a:gd name="T17" fmla="*/ 74 w 74"/>
                    <a:gd name="T18" fmla="*/ 33 h 33"/>
                  </a:gdLst>
                  <a:ahLst/>
                  <a:cxnLst>
                    <a:cxn ang="T10">
                      <a:pos x="T0" y="T1"/>
                    </a:cxn>
                    <a:cxn ang="T11">
                      <a:pos x="T2" y="T3"/>
                    </a:cxn>
                    <a:cxn ang="T12">
                      <a:pos x="T4" y="T5"/>
                    </a:cxn>
                    <a:cxn ang="T13">
                      <a:pos x="T6" y="T7"/>
                    </a:cxn>
                    <a:cxn ang="T14">
                      <a:pos x="T8" y="T9"/>
                    </a:cxn>
                  </a:cxnLst>
                  <a:rect l="T15" t="T16" r="T17" b="T18"/>
                  <a:pathLst>
                    <a:path w="74" h="33">
                      <a:moveTo>
                        <a:pt x="73" y="10"/>
                      </a:moveTo>
                      <a:cubicBezTo>
                        <a:pt x="72" y="3"/>
                        <a:pt x="55" y="0"/>
                        <a:pt x="35" y="4"/>
                      </a:cubicBezTo>
                      <a:cubicBezTo>
                        <a:pt x="15" y="7"/>
                        <a:pt x="0" y="16"/>
                        <a:pt x="1" y="23"/>
                      </a:cubicBezTo>
                      <a:cubicBezTo>
                        <a:pt x="3" y="30"/>
                        <a:pt x="20" y="33"/>
                        <a:pt x="40" y="30"/>
                      </a:cubicBezTo>
                      <a:cubicBezTo>
                        <a:pt x="59" y="26"/>
                        <a:pt x="74" y="18"/>
                        <a:pt x="73" y="10"/>
                      </a:cubicBezTo>
                    </a:path>
                  </a:pathLst>
                </a:custGeom>
                <a:solidFill>
                  <a:srgbClr val="000000"/>
                </a:solidFill>
                <a:ln w="0">
                  <a:solidFill>
                    <a:srgbClr val="000000"/>
                  </a:solidFill>
                  <a:round/>
                  <a:headEnd/>
                  <a:tailEnd/>
                </a:ln>
              </p:spPr>
              <p:txBody>
                <a:bodyPr/>
                <a:lstStyle/>
                <a:p>
                  <a:endParaRPr lang="en-US"/>
                </a:p>
              </p:txBody>
            </p:sp>
            <p:sp>
              <p:nvSpPr>
                <p:cNvPr id="23142" name="Freeform 677"/>
                <p:cNvSpPr>
                  <a:spLocks/>
                </p:cNvSpPr>
                <p:nvPr/>
              </p:nvSpPr>
              <p:spPr bwMode="auto">
                <a:xfrm>
                  <a:off x="2801" y="1796"/>
                  <a:ext cx="142" cy="56"/>
                </a:xfrm>
                <a:custGeom>
                  <a:avLst/>
                  <a:gdLst>
                    <a:gd name="T0" fmla="*/ 0 w 658"/>
                    <a:gd name="T1" fmla="*/ 0 h 219"/>
                    <a:gd name="T2" fmla="*/ 0 w 658"/>
                    <a:gd name="T3" fmla="*/ 0 h 219"/>
                    <a:gd name="T4" fmla="*/ 0 w 658"/>
                    <a:gd name="T5" fmla="*/ 0 h 219"/>
                    <a:gd name="T6" fmla="*/ 0 w 658"/>
                    <a:gd name="T7" fmla="*/ 0 h 219"/>
                    <a:gd name="T8" fmla="*/ 0 w 658"/>
                    <a:gd name="T9" fmla="*/ 0 h 219"/>
                    <a:gd name="T10" fmla="*/ 0 60000 65536"/>
                    <a:gd name="T11" fmla="*/ 0 60000 65536"/>
                    <a:gd name="T12" fmla="*/ 0 60000 65536"/>
                    <a:gd name="T13" fmla="*/ 0 60000 65536"/>
                    <a:gd name="T14" fmla="*/ 0 60000 65536"/>
                    <a:gd name="T15" fmla="*/ 0 w 658"/>
                    <a:gd name="T16" fmla="*/ 0 h 219"/>
                    <a:gd name="T17" fmla="*/ 658 w 658"/>
                    <a:gd name="T18" fmla="*/ 219 h 219"/>
                  </a:gdLst>
                  <a:ahLst/>
                  <a:cxnLst>
                    <a:cxn ang="T10">
                      <a:pos x="T0" y="T1"/>
                    </a:cxn>
                    <a:cxn ang="T11">
                      <a:pos x="T2" y="T3"/>
                    </a:cxn>
                    <a:cxn ang="T12">
                      <a:pos x="T4" y="T5"/>
                    </a:cxn>
                    <a:cxn ang="T13">
                      <a:pos x="T6" y="T7"/>
                    </a:cxn>
                    <a:cxn ang="T14">
                      <a:pos x="T8" y="T9"/>
                    </a:cxn>
                  </a:cxnLst>
                  <a:rect l="T15" t="T16" r="T17" b="T18"/>
                  <a:pathLst>
                    <a:path w="658" h="219">
                      <a:moveTo>
                        <a:pt x="0" y="166"/>
                      </a:moveTo>
                      <a:cubicBezTo>
                        <a:pt x="160" y="208"/>
                        <a:pt x="414" y="169"/>
                        <a:pt x="567" y="78"/>
                      </a:cubicBezTo>
                      <a:cubicBezTo>
                        <a:pt x="608" y="54"/>
                        <a:pt x="640" y="27"/>
                        <a:pt x="658" y="0"/>
                      </a:cubicBezTo>
                      <a:cubicBezTo>
                        <a:pt x="658" y="83"/>
                        <a:pt x="501" y="172"/>
                        <a:pt x="307" y="200"/>
                      </a:cubicBezTo>
                      <a:cubicBezTo>
                        <a:pt x="179" y="219"/>
                        <a:pt x="61" y="206"/>
                        <a:pt x="0" y="166"/>
                      </a:cubicBezTo>
                    </a:path>
                  </a:pathLst>
                </a:custGeom>
                <a:solidFill>
                  <a:srgbClr val="000000"/>
                </a:solidFill>
                <a:ln w="0">
                  <a:solidFill>
                    <a:srgbClr val="000000"/>
                  </a:solidFill>
                  <a:round/>
                  <a:headEnd/>
                  <a:tailEnd/>
                </a:ln>
              </p:spPr>
              <p:txBody>
                <a:bodyPr/>
                <a:lstStyle/>
                <a:p>
                  <a:endParaRPr lang="en-US"/>
                </a:p>
              </p:txBody>
            </p:sp>
            <p:sp>
              <p:nvSpPr>
                <p:cNvPr id="23143" name="Freeform 678"/>
                <p:cNvSpPr>
                  <a:spLocks/>
                </p:cNvSpPr>
                <p:nvPr/>
              </p:nvSpPr>
              <p:spPr bwMode="auto">
                <a:xfrm>
                  <a:off x="2794" y="1771"/>
                  <a:ext cx="150" cy="57"/>
                </a:xfrm>
                <a:custGeom>
                  <a:avLst/>
                  <a:gdLst>
                    <a:gd name="T0" fmla="*/ 0 w 696"/>
                    <a:gd name="T1" fmla="*/ 0 h 223"/>
                    <a:gd name="T2" fmla="*/ 0 w 696"/>
                    <a:gd name="T3" fmla="*/ 0 h 223"/>
                    <a:gd name="T4" fmla="*/ 0 w 696"/>
                    <a:gd name="T5" fmla="*/ 0 h 223"/>
                    <a:gd name="T6" fmla="*/ 0 w 696"/>
                    <a:gd name="T7" fmla="*/ 0 h 223"/>
                    <a:gd name="T8" fmla="*/ 0 w 696"/>
                    <a:gd name="T9" fmla="*/ 0 h 223"/>
                    <a:gd name="T10" fmla="*/ 0 60000 65536"/>
                    <a:gd name="T11" fmla="*/ 0 60000 65536"/>
                    <a:gd name="T12" fmla="*/ 0 60000 65536"/>
                    <a:gd name="T13" fmla="*/ 0 60000 65536"/>
                    <a:gd name="T14" fmla="*/ 0 60000 65536"/>
                    <a:gd name="T15" fmla="*/ 0 w 696"/>
                    <a:gd name="T16" fmla="*/ 0 h 223"/>
                    <a:gd name="T17" fmla="*/ 696 w 696"/>
                    <a:gd name="T18" fmla="*/ 223 h 223"/>
                  </a:gdLst>
                  <a:ahLst/>
                  <a:cxnLst>
                    <a:cxn ang="T10">
                      <a:pos x="T0" y="T1"/>
                    </a:cxn>
                    <a:cxn ang="T11">
                      <a:pos x="T2" y="T3"/>
                    </a:cxn>
                    <a:cxn ang="T12">
                      <a:pos x="T4" y="T5"/>
                    </a:cxn>
                    <a:cxn ang="T13">
                      <a:pos x="T6" y="T7"/>
                    </a:cxn>
                    <a:cxn ang="T14">
                      <a:pos x="T8" y="T9"/>
                    </a:cxn>
                  </a:cxnLst>
                  <a:rect l="T15" t="T16" r="T17" b="T18"/>
                  <a:pathLst>
                    <a:path w="696" h="223">
                      <a:moveTo>
                        <a:pt x="696" y="51"/>
                      </a:moveTo>
                      <a:cubicBezTo>
                        <a:pt x="556" y="3"/>
                        <a:pt x="305" y="31"/>
                        <a:pt x="135" y="113"/>
                      </a:cubicBezTo>
                      <a:cubicBezTo>
                        <a:pt x="66" y="146"/>
                        <a:pt x="18" y="185"/>
                        <a:pt x="0" y="223"/>
                      </a:cubicBezTo>
                      <a:cubicBezTo>
                        <a:pt x="1" y="141"/>
                        <a:pt x="168" y="50"/>
                        <a:pt x="372" y="20"/>
                      </a:cubicBezTo>
                      <a:cubicBezTo>
                        <a:pt x="508" y="0"/>
                        <a:pt x="633" y="12"/>
                        <a:pt x="696" y="51"/>
                      </a:cubicBezTo>
                    </a:path>
                  </a:pathLst>
                </a:custGeom>
                <a:solidFill>
                  <a:srgbClr val="000000"/>
                </a:solidFill>
                <a:ln w="0">
                  <a:solidFill>
                    <a:srgbClr val="000000"/>
                  </a:solidFill>
                  <a:round/>
                  <a:headEnd/>
                  <a:tailEnd/>
                </a:ln>
              </p:spPr>
              <p:txBody>
                <a:bodyPr/>
                <a:lstStyle/>
                <a:p>
                  <a:endParaRPr lang="en-US"/>
                </a:p>
              </p:txBody>
            </p:sp>
            <p:sp>
              <p:nvSpPr>
                <p:cNvPr id="23144" name="Freeform 679"/>
                <p:cNvSpPr>
                  <a:spLocks/>
                </p:cNvSpPr>
                <p:nvPr/>
              </p:nvSpPr>
              <p:spPr bwMode="auto">
                <a:xfrm>
                  <a:off x="2810" y="2143"/>
                  <a:ext cx="138" cy="37"/>
                </a:xfrm>
                <a:custGeom>
                  <a:avLst/>
                  <a:gdLst>
                    <a:gd name="T0" fmla="*/ 0 w 640"/>
                    <a:gd name="T1" fmla="*/ 0 h 143"/>
                    <a:gd name="T2" fmla="*/ 0 w 640"/>
                    <a:gd name="T3" fmla="*/ 0 h 143"/>
                    <a:gd name="T4" fmla="*/ 0 w 640"/>
                    <a:gd name="T5" fmla="*/ 0 h 143"/>
                    <a:gd name="T6" fmla="*/ 0 w 640"/>
                    <a:gd name="T7" fmla="*/ 0 h 143"/>
                    <a:gd name="T8" fmla="*/ 0 w 640"/>
                    <a:gd name="T9" fmla="*/ 0 h 143"/>
                    <a:gd name="T10" fmla="*/ 0 60000 65536"/>
                    <a:gd name="T11" fmla="*/ 0 60000 65536"/>
                    <a:gd name="T12" fmla="*/ 0 60000 65536"/>
                    <a:gd name="T13" fmla="*/ 0 60000 65536"/>
                    <a:gd name="T14" fmla="*/ 0 60000 65536"/>
                    <a:gd name="T15" fmla="*/ 0 w 640"/>
                    <a:gd name="T16" fmla="*/ 0 h 143"/>
                    <a:gd name="T17" fmla="*/ 640 w 640"/>
                    <a:gd name="T18" fmla="*/ 143 h 143"/>
                  </a:gdLst>
                  <a:ahLst/>
                  <a:cxnLst>
                    <a:cxn ang="T10">
                      <a:pos x="T0" y="T1"/>
                    </a:cxn>
                    <a:cxn ang="T11">
                      <a:pos x="T2" y="T3"/>
                    </a:cxn>
                    <a:cxn ang="T12">
                      <a:pos x="T4" y="T5"/>
                    </a:cxn>
                    <a:cxn ang="T13">
                      <a:pos x="T6" y="T7"/>
                    </a:cxn>
                    <a:cxn ang="T14">
                      <a:pos x="T8" y="T9"/>
                    </a:cxn>
                  </a:cxnLst>
                  <a:rect l="T15" t="T16" r="T17" b="T18"/>
                  <a:pathLst>
                    <a:path w="640" h="143">
                      <a:moveTo>
                        <a:pt x="640" y="77"/>
                      </a:moveTo>
                      <a:cubicBezTo>
                        <a:pt x="494" y="132"/>
                        <a:pt x="250" y="124"/>
                        <a:pt x="95" y="59"/>
                      </a:cubicBezTo>
                      <a:cubicBezTo>
                        <a:pt x="53" y="42"/>
                        <a:pt x="21" y="22"/>
                        <a:pt x="0" y="0"/>
                      </a:cubicBezTo>
                      <a:cubicBezTo>
                        <a:pt x="10" y="73"/>
                        <a:pt x="169" y="136"/>
                        <a:pt x="354" y="140"/>
                      </a:cubicBezTo>
                      <a:cubicBezTo>
                        <a:pt x="478" y="143"/>
                        <a:pt x="587" y="119"/>
                        <a:pt x="640" y="77"/>
                      </a:cubicBezTo>
                    </a:path>
                  </a:pathLst>
                </a:custGeom>
                <a:solidFill>
                  <a:srgbClr val="000000"/>
                </a:solidFill>
                <a:ln w="0">
                  <a:solidFill>
                    <a:srgbClr val="000000"/>
                  </a:solidFill>
                  <a:round/>
                  <a:headEnd/>
                  <a:tailEnd/>
                </a:ln>
              </p:spPr>
              <p:txBody>
                <a:bodyPr/>
                <a:lstStyle/>
                <a:p>
                  <a:endParaRPr lang="en-US"/>
                </a:p>
              </p:txBody>
            </p:sp>
            <p:sp>
              <p:nvSpPr>
                <p:cNvPr id="23145" name="Freeform 680"/>
                <p:cNvSpPr>
                  <a:spLocks/>
                </p:cNvSpPr>
                <p:nvPr/>
              </p:nvSpPr>
              <p:spPr bwMode="auto">
                <a:xfrm>
                  <a:off x="2827" y="1799"/>
                  <a:ext cx="92" cy="27"/>
                </a:xfrm>
                <a:custGeom>
                  <a:avLst/>
                  <a:gdLst>
                    <a:gd name="T0" fmla="*/ 0 w 426"/>
                    <a:gd name="T1" fmla="*/ 0 h 106"/>
                    <a:gd name="T2" fmla="*/ 0 w 426"/>
                    <a:gd name="T3" fmla="*/ 0 h 106"/>
                    <a:gd name="T4" fmla="*/ 0 w 426"/>
                    <a:gd name="T5" fmla="*/ 0 h 106"/>
                    <a:gd name="T6" fmla="*/ 0 w 426"/>
                    <a:gd name="T7" fmla="*/ 0 h 106"/>
                    <a:gd name="T8" fmla="*/ 0 w 426"/>
                    <a:gd name="T9" fmla="*/ 0 h 106"/>
                    <a:gd name="T10" fmla="*/ 0 60000 65536"/>
                    <a:gd name="T11" fmla="*/ 0 60000 65536"/>
                    <a:gd name="T12" fmla="*/ 0 60000 65536"/>
                    <a:gd name="T13" fmla="*/ 0 60000 65536"/>
                    <a:gd name="T14" fmla="*/ 0 60000 65536"/>
                    <a:gd name="T15" fmla="*/ 0 w 426"/>
                    <a:gd name="T16" fmla="*/ 0 h 106"/>
                    <a:gd name="T17" fmla="*/ 426 w 426"/>
                    <a:gd name="T18" fmla="*/ 106 h 106"/>
                  </a:gdLst>
                  <a:ahLst/>
                  <a:cxnLst>
                    <a:cxn ang="T10">
                      <a:pos x="T0" y="T1"/>
                    </a:cxn>
                    <a:cxn ang="T11">
                      <a:pos x="T2" y="T3"/>
                    </a:cxn>
                    <a:cxn ang="T12">
                      <a:pos x="T4" y="T5"/>
                    </a:cxn>
                    <a:cxn ang="T13">
                      <a:pos x="T6" y="T7"/>
                    </a:cxn>
                    <a:cxn ang="T14">
                      <a:pos x="T8" y="T9"/>
                    </a:cxn>
                  </a:cxnLst>
                  <a:rect l="T15" t="T16" r="T17" b="T18"/>
                  <a:pathLst>
                    <a:path w="426" h="106">
                      <a:moveTo>
                        <a:pt x="0" y="94"/>
                      </a:moveTo>
                      <a:cubicBezTo>
                        <a:pt x="100" y="102"/>
                        <a:pt x="263" y="75"/>
                        <a:pt x="365" y="34"/>
                      </a:cubicBezTo>
                      <a:cubicBezTo>
                        <a:pt x="392" y="23"/>
                        <a:pt x="413" y="11"/>
                        <a:pt x="426" y="0"/>
                      </a:cubicBezTo>
                      <a:cubicBezTo>
                        <a:pt x="422" y="31"/>
                        <a:pt x="318" y="73"/>
                        <a:pt x="194" y="92"/>
                      </a:cubicBezTo>
                      <a:cubicBezTo>
                        <a:pt x="112" y="105"/>
                        <a:pt x="37" y="106"/>
                        <a:pt x="0" y="94"/>
                      </a:cubicBezTo>
                    </a:path>
                  </a:pathLst>
                </a:custGeom>
                <a:solidFill>
                  <a:srgbClr val="000000"/>
                </a:solidFill>
                <a:ln w="0">
                  <a:solidFill>
                    <a:srgbClr val="000000"/>
                  </a:solidFill>
                  <a:round/>
                  <a:headEnd/>
                  <a:tailEnd/>
                </a:ln>
              </p:spPr>
              <p:txBody>
                <a:bodyPr/>
                <a:lstStyle/>
                <a:p>
                  <a:endParaRPr lang="en-US"/>
                </a:p>
              </p:txBody>
            </p:sp>
            <p:sp>
              <p:nvSpPr>
                <p:cNvPr id="23146" name="Freeform 681"/>
                <p:cNvSpPr>
                  <a:spLocks/>
                </p:cNvSpPr>
                <p:nvPr/>
              </p:nvSpPr>
              <p:spPr bwMode="auto">
                <a:xfrm>
                  <a:off x="2822" y="1791"/>
                  <a:ext cx="97" cy="28"/>
                </a:xfrm>
                <a:custGeom>
                  <a:avLst/>
                  <a:gdLst>
                    <a:gd name="T0" fmla="*/ 0 w 451"/>
                    <a:gd name="T1" fmla="*/ 0 h 109"/>
                    <a:gd name="T2" fmla="*/ 0 w 451"/>
                    <a:gd name="T3" fmla="*/ 0 h 109"/>
                    <a:gd name="T4" fmla="*/ 0 w 451"/>
                    <a:gd name="T5" fmla="*/ 0 h 109"/>
                    <a:gd name="T6" fmla="*/ 0 w 451"/>
                    <a:gd name="T7" fmla="*/ 0 h 109"/>
                    <a:gd name="T8" fmla="*/ 0 w 451"/>
                    <a:gd name="T9" fmla="*/ 0 h 109"/>
                    <a:gd name="T10" fmla="*/ 0 60000 65536"/>
                    <a:gd name="T11" fmla="*/ 0 60000 65536"/>
                    <a:gd name="T12" fmla="*/ 0 60000 65536"/>
                    <a:gd name="T13" fmla="*/ 0 60000 65536"/>
                    <a:gd name="T14" fmla="*/ 0 60000 65536"/>
                    <a:gd name="T15" fmla="*/ 0 w 451"/>
                    <a:gd name="T16" fmla="*/ 0 h 109"/>
                    <a:gd name="T17" fmla="*/ 451 w 451"/>
                    <a:gd name="T18" fmla="*/ 109 h 109"/>
                  </a:gdLst>
                  <a:ahLst/>
                  <a:cxnLst>
                    <a:cxn ang="T10">
                      <a:pos x="T0" y="T1"/>
                    </a:cxn>
                    <a:cxn ang="T11">
                      <a:pos x="T2" y="T3"/>
                    </a:cxn>
                    <a:cxn ang="T12">
                      <a:pos x="T4" y="T5"/>
                    </a:cxn>
                    <a:cxn ang="T13">
                      <a:pos x="T6" y="T7"/>
                    </a:cxn>
                    <a:cxn ang="T14">
                      <a:pos x="T8" y="T9"/>
                    </a:cxn>
                  </a:cxnLst>
                  <a:rect l="T15" t="T16" r="T17" b="T18"/>
                  <a:pathLst>
                    <a:path w="451" h="109">
                      <a:moveTo>
                        <a:pt x="451" y="11"/>
                      </a:moveTo>
                      <a:cubicBezTo>
                        <a:pt x="346" y="4"/>
                        <a:pt x="173" y="32"/>
                        <a:pt x="66" y="75"/>
                      </a:cubicBezTo>
                      <a:cubicBezTo>
                        <a:pt x="37" y="86"/>
                        <a:pt x="14" y="98"/>
                        <a:pt x="0" y="109"/>
                      </a:cubicBezTo>
                      <a:cubicBezTo>
                        <a:pt x="5" y="78"/>
                        <a:pt x="115" y="36"/>
                        <a:pt x="247" y="15"/>
                      </a:cubicBezTo>
                      <a:cubicBezTo>
                        <a:pt x="334" y="1"/>
                        <a:pt x="412" y="0"/>
                        <a:pt x="451" y="11"/>
                      </a:cubicBezTo>
                    </a:path>
                  </a:pathLst>
                </a:custGeom>
                <a:solidFill>
                  <a:srgbClr val="000000"/>
                </a:solidFill>
                <a:ln w="0">
                  <a:solidFill>
                    <a:srgbClr val="000000"/>
                  </a:solidFill>
                  <a:round/>
                  <a:headEnd/>
                  <a:tailEnd/>
                </a:ln>
              </p:spPr>
              <p:txBody>
                <a:bodyPr/>
                <a:lstStyle/>
                <a:p>
                  <a:endParaRPr lang="en-US"/>
                </a:p>
              </p:txBody>
            </p:sp>
            <p:sp>
              <p:nvSpPr>
                <p:cNvPr id="23147" name="Freeform 682"/>
                <p:cNvSpPr>
                  <a:spLocks/>
                </p:cNvSpPr>
                <p:nvPr/>
              </p:nvSpPr>
              <p:spPr bwMode="auto">
                <a:xfrm>
                  <a:off x="2821" y="1738"/>
                  <a:ext cx="48" cy="77"/>
                </a:xfrm>
                <a:custGeom>
                  <a:avLst/>
                  <a:gdLst>
                    <a:gd name="T0" fmla="*/ 0 w 222"/>
                    <a:gd name="T1" fmla="*/ 0 h 300"/>
                    <a:gd name="T2" fmla="*/ 0 w 222"/>
                    <a:gd name="T3" fmla="*/ 0 h 300"/>
                    <a:gd name="T4" fmla="*/ 0 w 222"/>
                    <a:gd name="T5" fmla="*/ 0 h 300"/>
                    <a:gd name="T6" fmla="*/ 0 w 222"/>
                    <a:gd name="T7" fmla="*/ 0 h 300"/>
                    <a:gd name="T8" fmla="*/ 0 w 222"/>
                    <a:gd name="T9" fmla="*/ 0 h 300"/>
                    <a:gd name="T10" fmla="*/ 0 w 222"/>
                    <a:gd name="T11" fmla="*/ 0 h 300"/>
                    <a:gd name="T12" fmla="*/ 0 w 222"/>
                    <a:gd name="T13" fmla="*/ 0 h 300"/>
                    <a:gd name="T14" fmla="*/ 0 w 222"/>
                    <a:gd name="T15" fmla="*/ 0 h 300"/>
                    <a:gd name="T16" fmla="*/ 0 w 222"/>
                    <a:gd name="T17" fmla="*/ 0 h 300"/>
                    <a:gd name="T18" fmla="*/ 0 w 222"/>
                    <a:gd name="T19" fmla="*/ 0 h 3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2"/>
                    <a:gd name="T31" fmla="*/ 0 h 300"/>
                    <a:gd name="T32" fmla="*/ 222 w 222"/>
                    <a:gd name="T33" fmla="*/ 300 h 3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2" h="300">
                      <a:moveTo>
                        <a:pt x="180" y="300"/>
                      </a:moveTo>
                      <a:cubicBezTo>
                        <a:pt x="181" y="253"/>
                        <a:pt x="148" y="209"/>
                        <a:pt x="97" y="192"/>
                      </a:cubicBezTo>
                      <a:cubicBezTo>
                        <a:pt x="23" y="151"/>
                        <a:pt x="0" y="66"/>
                        <a:pt x="45" y="2"/>
                      </a:cubicBezTo>
                      <a:cubicBezTo>
                        <a:pt x="45" y="1"/>
                        <a:pt x="45" y="1"/>
                        <a:pt x="46" y="0"/>
                      </a:cubicBezTo>
                      <a:cubicBezTo>
                        <a:pt x="55" y="9"/>
                        <a:pt x="68" y="14"/>
                        <a:pt x="82" y="15"/>
                      </a:cubicBezTo>
                      <a:cubicBezTo>
                        <a:pt x="45" y="49"/>
                        <a:pt x="47" y="104"/>
                        <a:pt x="87" y="139"/>
                      </a:cubicBezTo>
                      <a:cubicBezTo>
                        <a:pt x="95" y="145"/>
                        <a:pt x="105" y="151"/>
                        <a:pt x="115" y="155"/>
                      </a:cubicBezTo>
                      <a:cubicBezTo>
                        <a:pt x="170" y="184"/>
                        <a:pt x="208" y="232"/>
                        <a:pt x="222" y="287"/>
                      </a:cubicBezTo>
                      <a:lnTo>
                        <a:pt x="180" y="300"/>
                      </a:lnTo>
                      <a:close/>
                    </a:path>
                  </a:pathLst>
                </a:custGeom>
                <a:solidFill>
                  <a:srgbClr val="000000"/>
                </a:solidFill>
                <a:ln w="0">
                  <a:solidFill>
                    <a:srgbClr val="000000"/>
                  </a:solidFill>
                  <a:round/>
                  <a:headEnd/>
                  <a:tailEnd/>
                </a:ln>
              </p:spPr>
              <p:txBody>
                <a:bodyPr/>
                <a:lstStyle/>
                <a:p>
                  <a:endParaRPr lang="en-US"/>
                </a:p>
              </p:txBody>
            </p:sp>
            <p:sp>
              <p:nvSpPr>
                <p:cNvPr id="23148" name="Freeform 683"/>
                <p:cNvSpPr>
                  <a:spLocks/>
                </p:cNvSpPr>
                <p:nvPr/>
              </p:nvSpPr>
              <p:spPr bwMode="auto">
                <a:xfrm>
                  <a:off x="2830" y="1729"/>
                  <a:ext cx="15" cy="15"/>
                </a:xfrm>
                <a:custGeom>
                  <a:avLst/>
                  <a:gdLst>
                    <a:gd name="T0" fmla="*/ 0 w 69"/>
                    <a:gd name="T1" fmla="*/ 0 h 59"/>
                    <a:gd name="T2" fmla="*/ 0 w 69"/>
                    <a:gd name="T3" fmla="*/ 0 h 59"/>
                    <a:gd name="T4" fmla="*/ 0 w 69"/>
                    <a:gd name="T5" fmla="*/ 0 h 59"/>
                    <a:gd name="T6" fmla="*/ 0 w 69"/>
                    <a:gd name="T7" fmla="*/ 0 h 59"/>
                    <a:gd name="T8" fmla="*/ 0 w 69"/>
                    <a:gd name="T9" fmla="*/ 0 h 59"/>
                    <a:gd name="T10" fmla="*/ 0 w 69"/>
                    <a:gd name="T11" fmla="*/ 0 h 59"/>
                    <a:gd name="T12" fmla="*/ 0 w 69"/>
                    <a:gd name="T13" fmla="*/ 0 h 59"/>
                    <a:gd name="T14" fmla="*/ 0 w 69"/>
                    <a:gd name="T15" fmla="*/ 0 h 59"/>
                    <a:gd name="T16" fmla="*/ 0 w 69"/>
                    <a:gd name="T17" fmla="*/ 0 h 59"/>
                    <a:gd name="T18" fmla="*/ 0 w 69"/>
                    <a:gd name="T19" fmla="*/ 0 h 59"/>
                    <a:gd name="T20" fmla="*/ 0 w 69"/>
                    <a:gd name="T21" fmla="*/ 0 h 59"/>
                    <a:gd name="T22" fmla="*/ 0 w 69"/>
                    <a:gd name="T23" fmla="*/ 0 h 59"/>
                    <a:gd name="T24" fmla="*/ 0 w 69"/>
                    <a:gd name="T25" fmla="*/ 0 h 5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9"/>
                    <a:gd name="T40" fmla="*/ 0 h 59"/>
                    <a:gd name="T41" fmla="*/ 69 w 69"/>
                    <a:gd name="T42" fmla="*/ 59 h 5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9" h="59">
                      <a:moveTo>
                        <a:pt x="2" y="39"/>
                      </a:moveTo>
                      <a:lnTo>
                        <a:pt x="0" y="17"/>
                      </a:lnTo>
                      <a:lnTo>
                        <a:pt x="10" y="23"/>
                      </a:lnTo>
                      <a:lnTo>
                        <a:pt x="26" y="0"/>
                      </a:lnTo>
                      <a:cubicBezTo>
                        <a:pt x="27" y="7"/>
                        <a:pt x="28" y="14"/>
                        <a:pt x="30" y="20"/>
                      </a:cubicBezTo>
                      <a:cubicBezTo>
                        <a:pt x="35" y="18"/>
                        <a:pt x="41" y="16"/>
                        <a:pt x="46" y="14"/>
                      </a:cubicBezTo>
                      <a:lnTo>
                        <a:pt x="40" y="27"/>
                      </a:lnTo>
                      <a:lnTo>
                        <a:pt x="69" y="23"/>
                      </a:lnTo>
                      <a:lnTo>
                        <a:pt x="50" y="40"/>
                      </a:lnTo>
                      <a:lnTo>
                        <a:pt x="60" y="47"/>
                      </a:lnTo>
                      <a:lnTo>
                        <a:pt x="32" y="59"/>
                      </a:lnTo>
                      <a:lnTo>
                        <a:pt x="2" y="39"/>
                      </a:lnTo>
                      <a:close/>
                    </a:path>
                  </a:pathLst>
                </a:custGeom>
                <a:solidFill>
                  <a:srgbClr val="000000"/>
                </a:solidFill>
                <a:ln w="0">
                  <a:solidFill>
                    <a:srgbClr val="000000"/>
                  </a:solidFill>
                  <a:round/>
                  <a:headEnd/>
                  <a:tailEnd/>
                </a:ln>
              </p:spPr>
              <p:txBody>
                <a:bodyPr/>
                <a:lstStyle/>
                <a:p>
                  <a:endParaRPr lang="en-US"/>
                </a:p>
              </p:txBody>
            </p:sp>
            <p:pic>
              <p:nvPicPr>
                <p:cNvPr id="23149" name="Picture 684"/>
                <p:cNvPicPr>
                  <a:picLocks noChangeAspect="1" noChangeArrowheads="1"/>
                </p:cNvPicPr>
                <p:nvPr/>
              </p:nvPicPr>
              <p:blipFill>
                <a:blip r:embed="rId7" cstate="print"/>
                <a:srcRect/>
                <a:stretch>
                  <a:fillRect/>
                </a:stretch>
              </p:blipFill>
              <p:spPr bwMode="auto">
                <a:xfrm>
                  <a:off x="2824" y="1891"/>
                  <a:ext cx="135" cy="74"/>
                </a:xfrm>
                <a:prstGeom prst="rect">
                  <a:avLst/>
                </a:prstGeom>
                <a:noFill/>
                <a:ln w="9525">
                  <a:noFill/>
                  <a:miter lim="800000"/>
                  <a:headEnd/>
                  <a:tailEnd/>
                </a:ln>
              </p:spPr>
            </p:pic>
            <p:pic>
              <p:nvPicPr>
                <p:cNvPr id="23150" name="Picture 685"/>
                <p:cNvPicPr>
                  <a:picLocks noChangeAspect="1" noChangeArrowheads="1"/>
                </p:cNvPicPr>
                <p:nvPr/>
              </p:nvPicPr>
              <p:blipFill>
                <a:blip r:embed="rId8" cstate="print"/>
                <a:srcRect/>
                <a:stretch>
                  <a:fillRect/>
                </a:stretch>
              </p:blipFill>
              <p:spPr bwMode="auto">
                <a:xfrm>
                  <a:off x="2824" y="2030"/>
                  <a:ext cx="138" cy="74"/>
                </a:xfrm>
                <a:prstGeom prst="rect">
                  <a:avLst/>
                </a:prstGeom>
                <a:noFill/>
                <a:ln w="9525">
                  <a:noFill/>
                  <a:miter lim="800000"/>
                  <a:headEnd/>
                  <a:tailEnd/>
                </a:ln>
              </p:spPr>
            </p:pic>
            <p:sp>
              <p:nvSpPr>
                <p:cNvPr id="23151" name="Freeform 686"/>
                <p:cNvSpPr>
                  <a:spLocks/>
                </p:cNvSpPr>
                <p:nvPr/>
              </p:nvSpPr>
              <p:spPr bwMode="auto">
                <a:xfrm>
                  <a:off x="2960" y="1838"/>
                  <a:ext cx="30" cy="214"/>
                </a:xfrm>
                <a:custGeom>
                  <a:avLst/>
                  <a:gdLst>
                    <a:gd name="T0" fmla="*/ 0 w 137"/>
                    <a:gd name="T1" fmla="*/ 0 h 837"/>
                    <a:gd name="T2" fmla="*/ 0 w 137"/>
                    <a:gd name="T3" fmla="*/ 0 h 837"/>
                    <a:gd name="T4" fmla="*/ 0 w 137"/>
                    <a:gd name="T5" fmla="*/ 0 h 837"/>
                    <a:gd name="T6" fmla="*/ 0 60000 65536"/>
                    <a:gd name="T7" fmla="*/ 0 60000 65536"/>
                    <a:gd name="T8" fmla="*/ 0 60000 65536"/>
                    <a:gd name="T9" fmla="*/ 0 w 137"/>
                    <a:gd name="T10" fmla="*/ 0 h 837"/>
                    <a:gd name="T11" fmla="*/ 137 w 137"/>
                    <a:gd name="T12" fmla="*/ 837 h 837"/>
                  </a:gdLst>
                  <a:ahLst/>
                  <a:cxnLst>
                    <a:cxn ang="T6">
                      <a:pos x="T0" y="T1"/>
                    </a:cxn>
                    <a:cxn ang="T7">
                      <a:pos x="T2" y="T3"/>
                    </a:cxn>
                    <a:cxn ang="T8">
                      <a:pos x="T4" y="T5"/>
                    </a:cxn>
                  </a:cxnLst>
                  <a:rect l="T9" t="T10" r="T11" b="T12"/>
                  <a:pathLst>
                    <a:path w="137" h="837">
                      <a:moveTo>
                        <a:pt x="0" y="0"/>
                      </a:moveTo>
                      <a:cubicBezTo>
                        <a:pt x="114" y="254"/>
                        <a:pt x="137" y="556"/>
                        <a:pt x="65" y="837"/>
                      </a:cubicBezTo>
                      <a:cubicBezTo>
                        <a:pt x="103" y="554"/>
                        <a:pt x="81" y="266"/>
                        <a:pt x="0" y="0"/>
                      </a:cubicBezTo>
                    </a:path>
                  </a:pathLst>
                </a:custGeom>
                <a:solidFill>
                  <a:srgbClr val="000000"/>
                </a:solidFill>
                <a:ln w="0">
                  <a:solidFill>
                    <a:srgbClr val="000000"/>
                  </a:solidFill>
                  <a:round/>
                  <a:headEnd/>
                  <a:tailEnd/>
                </a:ln>
              </p:spPr>
              <p:txBody>
                <a:bodyPr/>
                <a:lstStyle/>
                <a:p>
                  <a:endParaRPr lang="en-US"/>
                </a:p>
              </p:txBody>
            </p:sp>
            <p:sp>
              <p:nvSpPr>
                <p:cNvPr id="23152" name="Freeform 687"/>
                <p:cNvSpPr>
                  <a:spLocks/>
                </p:cNvSpPr>
                <p:nvPr/>
              </p:nvSpPr>
              <p:spPr bwMode="auto">
                <a:xfrm>
                  <a:off x="2810" y="2009"/>
                  <a:ext cx="12" cy="130"/>
                </a:xfrm>
                <a:custGeom>
                  <a:avLst/>
                  <a:gdLst>
                    <a:gd name="T0" fmla="*/ 0 w 56"/>
                    <a:gd name="T1" fmla="*/ 0 h 504"/>
                    <a:gd name="T2" fmla="*/ 0 w 56"/>
                    <a:gd name="T3" fmla="*/ 0 h 504"/>
                    <a:gd name="T4" fmla="*/ 0 w 56"/>
                    <a:gd name="T5" fmla="*/ 0 h 504"/>
                    <a:gd name="T6" fmla="*/ 0 60000 65536"/>
                    <a:gd name="T7" fmla="*/ 0 60000 65536"/>
                    <a:gd name="T8" fmla="*/ 0 60000 65536"/>
                    <a:gd name="T9" fmla="*/ 0 w 56"/>
                    <a:gd name="T10" fmla="*/ 0 h 504"/>
                    <a:gd name="T11" fmla="*/ 56 w 56"/>
                    <a:gd name="T12" fmla="*/ 504 h 504"/>
                  </a:gdLst>
                  <a:ahLst/>
                  <a:cxnLst>
                    <a:cxn ang="T6">
                      <a:pos x="T0" y="T1"/>
                    </a:cxn>
                    <a:cxn ang="T7">
                      <a:pos x="T2" y="T3"/>
                    </a:cxn>
                    <a:cxn ang="T8">
                      <a:pos x="T4" y="T5"/>
                    </a:cxn>
                  </a:cxnLst>
                  <a:rect l="T9" t="T10" r="T11" b="T12"/>
                  <a:pathLst>
                    <a:path w="56" h="504">
                      <a:moveTo>
                        <a:pt x="36" y="0"/>
                      </a:moveTo>
                      <a:cubicBezTo>
                        <a:pt x="56" y="168"/>
                        <a:pt x="44" y="339"/>
                        <a:pt x="0" y="504"/>
                      </a:cubicBezTo>
                      <a:cubicBezTo>
                        <a:pt x="33" y="338"/>
                        <a:pt x="46" y="169"/>
                        <a:pt x="36" y="0"/>
                      </a:cubicBezTo>
                    </a:path>
                  </a:pathLst>
                </a:custGeom>
                <a:solidFill>
                  <a:srgbClr val="000000"/>
                </a:solidFill>
                <a:ln w="0">
                  <a:solidFill>
                    <a:srgbClr val="000000"/>
                  </a:solidFill>
                  <a:round/>
                  <a:headEnd/>
                  <a:tailEnd/>
                </a:ln>
              </p:spPr>
              <p:txBody>
                <a:bodyPr/>
                <a:lstStyle/>
                <a:p>
                  <a:endParaRPr lang="en-US"/>
                </a:p>
              </p:txBody>
            </p:sp>
            <p:sp>
              <p:nvSpPr>
                <p:cNvPr id="23153" name="Freeform 688"/>
                <p:cNvSpPr>
                  <a:spLocks/>
                </p:cNvSpPr>
                <p:nvPr/>
              </p:nvSpPr>
              <p:spPr bwMode="auto">
                <a:xfrm>
                  <a:off x="2863" y="1816"/>
                  <a:ext cx="73" cy="36"/>
                </a:xfrm>
                <a:custGeom>
                  <a:avLst/>
                  <a:gdLst>
                    <a:gd name="T0" fmla="*/ 0 w 341"/>
                    <a:gd name="T1" fmla="*/ 0 h 141"/>
                    <a:gd name="T2" fmla="*/ 0 w 341"/>
                    <a:gd name="T3" fmla="*/ 0 h 141"/>
                    <a:gd name="T4" fmla="*/ 0 w 341"/>
                    <a:gd name="T5" fmla="*/ 0 h 141"/>
                    <a:gd name="T6" fmla="*/ 0 w 341"/>
                    <a:gd name="T7" fmla="*/ 0 h 141"/>
                    <a:gd name="T8" fmla="*/ 0 w 341"/>
                    <a:gd name="T9" fmla="*/ 0 h 141"/>
                    <a:gd name="T10" fmla="*/ 0 60000 65536"/>
                    <a:gd name="T11" fmla="*/ 0 60000 65536"/>
                    <a:gd name="T12" fmla="*/ 0 60000 65536"/>
                    <a:gd name="T13" fmla="*/ 0 60000 65536"/>
                    <a:gd name="T14" fmla="*/ 0 60000 65536"/>
                    <a:gd name="T15" fmla="*/ 0 w 341"/>
                    <a:gd name="T16" fmla="*/ 0 h 141"/>
                    <a:gd name="T17" fmla="*/ 341 w 341"/>
                    <a:gd name="T18" fmla="*/ 141 h 141"/>
                  </a:gdLst>
                  <a:ahLst/>
                  <a:cxnLst>
                    <a:cxn ang="T10">
                      <a:pos x="T0" y="T1"/>
                    </a:cxn>
                    <a:cxn ang="T11">
                      <a:pos x="T2" y="T3"/>
                    </a:cxn>
                    <a:cxn ang="T12">
                      <a:pos x="T4" y="T5"/>
                    </a:cxn>
                    <a:cxn ang="T13">
                      <a:pos x="T6" y="T7"/>
                    </a:cxn>
                    <a:cxn ang="T14">
                      <a:pos x="T8" y="T9"/>
                    </a:cxn>
                  </a:cxnLst>
                  <a:rect l="T15" t="T16" r="T17" b="T18"/>
                  <a:pathLst>
                    <a:path w="341" h="141">
                      <a:moveTo>
                        <a:pt x="0" y="138"/>
                      </a:moveTo>
                      <a:cubicBezTo>
                        <a:pt x="121" y="135"/>
                        <a:pt x="271" y="75"/>
                        <a:pt x="336" y="4"/>
                      </a:cubicBezTo>
                      <a:cubicBezTo>
                        <a:pt x="338" y="3"/>
                        <a:pt x="339" y="1"/>
                        <a:pt x="341" y="0"/>
                      </a:cubicBezTo>
                      <a:cubicBezTo>
                        <a:pt x="312" y="57"/>
                        <a:pt x="198" y="118"/>
                        <a:pt x="86" y="135"/>
                      </a:cubicBezTo>
                      <a:cubicBezTo>
                        <a:pt x="55" y="140"/>
                        <a:pt x="25" y="141"/>
                        <a:pt x="0" y="138"/>
                      </a:cubicBezTo>
                    </a:path>
                  </a:pathLst>
                </a:custGeom>
                <a:solidFill>
                  <a:srgbClr val="000000"/>
                </a:solidFill>
                <a:ln w="0">
                  <a:solidFill>
                    <a:srgbClr val="000000"/>
                  </a:solidFill>
                  <a:round/>
                  <a:headEnd/>
                  <a:tailEnd/>
                </a:ln>
              </p:spPr>
              <p:txBody>
                <a:bodyPr/>
                <a:lstStyle/>
                <a:p>
                  <a:endParaRPr lang="en-US"/>
                </a:p>
              </p:txBody>
            </p:sp>
            <p:sp>
              <p:nvSpPr>
                <p:cNvPr id="23154" name="Freeform 689"/>
                <p:cNvSpPr>
                  <a:spLocks/>
                </p:cNvSpPr>
                <p:nvPr/>
              </p:nvSpPr>
              <p:spPr bwMode="auto">
                <a:xfrm>
                  <a:off x="2845" y="1945"/>
                  <a:ext cx="23" cy="34"/>
                </a:xfrm>
                <a:custGeom>
                  <a:avLst/>
                  <a:gdLst>
                    <a:gd name="T0" fmla="*/ 0 w 23"/>
                    <a:gd name="T1" fmla="*/ 0 h 34"/>
                    <a:gd name="T2" fmla="*/ 23 w 23"/>
                    <a:gd name="T3" fmla="*/ 34 h 34"/>
                    <a:gd name="T4" fmla="*/ 0 w 23"/>
                    <a:gd name="T5" fmla="*/ 2 h 34"/>
                    <a:gd name="T6" fmla="*/ 0 w 23"/>
                    <a:gd name="T7" fmla="*/ 0 h 34"/>
                    <a:gd name="T8" fmla="*/ 0 60000 65536"/>
                    <a:gd name="T9" fmla="*/ 0 60000 65536"/>
                    <a:gd name="T10" fmla="*/ 0 60000 65536"/>
                    <a:gd name="T11" fmla="*/ 0 60000 65536"/>
                    <a:gd name="T12" fmla="*/ 0 w 23"/>
                    <a:gd name="T13" fmla="*/ 0 h 34"/>
                    <a:gd name="T14" fmla="*/ 23 w 23"/>
                    <a:gd name="T15" fmla="*/ 34 h 34"/>
                  </a:gdLst>
                  <a:ahLst/>
                  <a:cxnLst>
                    <a:cxn ang="T8">
                      <a:pos x="T0" y="T1"/>
                    </a:cxn>
                    <a:cxn ang="T9">
                      <a:pos x="T2" y="T3"/>
                    </a:cxn>
                    <a:cxn ang="T10">
                      <a:pos x="T4" y="T5"/>
                    </a:cxn>
                    <a:cxn ang="T11">
                      <a:pos x="T6" y="T7"/>
                    </a:cxn>
                  </a:cxnLst>
                  <a:rect l="T12" t="T13" r="T14" b="T15"/>
                  <a:pathLst>
                    <a:path w="23" h="34">
                      <a:moveTo>
                        <a:pt x="0" y="0"/>
                      </a:moveTo>
                      <a:lnTo>
                        <a:pt x="23" y="34"/>
                      </a:lnTo>
                      <a:lnTo>
                        <a:pt x="0" y="2"/>
                      </a:lnTo>
                      <a:lnTo>
                        <a:pt x="0" y="0"/>
                      </a:lnTo>
                      <a:close/>
                    </a:path>
                  </a:pathLst>
                </a:custGeom>
                <a:solidFill>
                  <a:srgbClr val="000000"/>
                </a:solidFill>
                <a:ln w="9525">
                  <a:noFill/>
                  <a:round/>
                  <a:headEnd/>
                  <a:tailEnd/>
                </a:ln>
              </p:spPr>
              <p:txBody>
                <a:bodyPr/>
                <a:lstStyle/>
                <a:p>
                  <a:endParaRPr lang="en-US"/>
                </a:p>
              </p:txBody>
            </p:sp>
            <p:sp>
              <p:nvSpPr>
                <p:cNvPr id="23155" name="Freeform 690"/>
                <p:cNvSpPr>
                  <a:spLocks/>
                </p:cNvSpPr>
                <p:nvPr/>
              </p:nvSpPr>
              <p:spPr bwMode="auto">
                <a:xfrm>
                  <a:off x="2884" y="2082"/>
                  <a:ext cx="23" cy="35"/>
                </a:xfrm>
                <a:custGeom>
                  <a:avLst/>
                  <a:gdLst>
                    <a:gd name="T0" fmla="*/ 0 w 23"/>
                    <a:gd name="T1" fmla="*/ 0 h 35"/>
                    <a:gd name="T2" fmla="*/ 23 w 23"/>
                    <a:gd name="T3" fmla="*/ 35 h 35"/>
                    <a:gd name="T4" fmla="*/ 0 w 23"/>
                    <a:gd name="T5" fmla="*/ 3 h 35"/>
                    <a:gd name="T6" fmla="*/ 0 w 23"/>
                    <a:gd name="T7" fmla="*/ 0 h 35"/>
                    <a:gd name="T8" fmla="*/ 0 60000 65536"/>
                    <a:gd name="T9" fmla="*/ 0 60000 65536"/>
                    <a:gd name="T10" fmla="*/ 0 60000 65536"/>
                    <a:gd name="T11" fmla="*/ 0 60000 65536"/>
                    <a:gd name="T12" fmla="*/ 0 w 23"/>
                    <a:gd name="T13" fmla="*/ 0 h 35"/>
                    <a:gd name="T14" fmla="*/ 23 w 23"/>
                    <a:gd name="T15" fmla="*/ 35 h 35"/>
                  </a:gdLst>
                  <a:ahLst/>
                  <a:cxnLst>
                    <a:cxn ang="T8">
                      <a:pos x="T0" y="T1"/>
                    </a:cxn>
                    <a:cxn ang="T9">
                      <a:pos x="T2" y="T3"/>
                    </a:cxn>
                    <a:cxn ang="T10">
                      <a:pos x="T4" y="T5"/>
                    </a:cxn>
                    <a:cxn ang="T11">
                      <a:pos x="T6" y="T7"/>
                    </a:cxn>
                  </a:cxnLst>
                  <a:rect l="T12" t="T13" r="T14" b="T15"/>
                  <a:pathLst>
                    <a:path w="23" h="35">
                      <a:moveTo>
                        <a:pt x="0" y="0"/>
                      </a:moveTo>
                      <a:lnTo>
                        <a:pt x="23" y="35"/>
                      </a:lnTo>
                      <a:lnTo>
                        <a:pt x="0" y="3"/>
                      </a:lnTo>
                      <a:lnTo>
                        <a:pt x="0" y="0"/>
                      </a:lnTo>
                      <a:close/>
                    </a:path>
                  </a:pathLst>
                </a:custGeom>
                <a:solidFill>
                  <a:srgbClr val="000000"/>
                </a:solidFill>
                <a:ln w="9525">
                  <a:noFill/>
                  <a:round/>
                  <a:headEnd/>
                  <a:tailEnd/>
                </a:ln>
              </p:spPr>
              <p:txBody>
                <a:bodyPr/>
                <a:lstStyle/>
                <a:p>
                  <a:endParaRPr lang="en-US"/>
                </a:p>
              </p:txBody>
            </p:sp>
            <p:sp>
              <p:nvSpPr>
                <p:cNvPr id="23156" name="Freeform 691"/>
                <p:cNvSpPr>
                  <a:spLocks/>
                </p:cNvSpPr>
                <p:nvPr/>
              </p:nvSpPr>
              <p:spPr bwMode="auto">
                <a:xfrm>
                  <a:off x="2901" y="1887"/>
                  <a:ext cx="19" cy="37"/>
                </a:xfrm>
                <a:custGeom>
                  <a:avLst/>
                  <a:gdLst>
                    <a:gd name="T0" fmla="*/ 19 w 19"/>
                    <a:gd name="T1" fmla="*/ 0 h 37"/>
                    <a:gd name="T2" fmla="*/ 0 w 19"/>
                    <a:gd name="T3" fmla="*/ 37 h 37"/>
                    <a:gd name="T4" fmla="*/ 17 w 19"/>
                    <a:gd name="T5" fmla="*/ 1 h 37"/>
                    <a:gd name="T6" fmla="*/ 19 w 19"/>
                    <a:gd name="T7" fmla="*/ 0 h 37"/>
                    <a:gd name="T8" fmla="*/ 0 60000 65536"/>
                    <a:gd name="T9" fmla="*/ 0 60000 65536"/>
                    <a:gd name="T10" fmla="*/ 0 60000 65536"/>
                    <a:gd name="T11" fmla="*/ 0 60000 65536"/>
                    <a:gd name="T12" fmla="*/ 0 w 19"/>
                    <a:gd name="T13" fmla="*/ 0 h 37"/>
                    <a:gd name="T14" fmla="*/ 19 w 19"/>
                    <a:gd name="T15" fmla="*/ 37 h 37"/>
                  </a:gdLst>
                  <a:ahLst/>
                  <a:cxnLst>
                    <a:cxn ang="T8">
                      <a:pos x="T0" y="T1"/>
                    </a:cxn>
                    <a:cxn ang="T9">
                      <a:pos x="T2" y="T3"/>
                    </a:cxn>
                    <a:cxn ang="T10">
                      <a:pos x="T4" y="T5"/>
                    </a:cxn>
                    <a:cxn ang="T11">
                      <a:pos x="T6" y="T7"/>
                    </a:cxn>
                  </a:cxnLst>
                  <a:rect l="T12" t="T13" r="T14" b="T15"/>
                  <a:pathLst>
                    <a:path w="19" h="37">
                      <a:moveTo>
                        <a:pt x="19" y="0"/>
                      </a:moveTo>
                      <a:lnTo>
                        <a:pt x="0" y="37"/>
                      </a:lnTo>
                      <a:lnTo>
                        <a:pt x="17" y="1"/>
                      </a:lnTo>
                      <a:lnTo>
                        <a:pt x="19" y="0"/>
                      </a:lnTo>
                      <a:close/>
                    </a:path>
                  </a:pathLst>
                </a:custGeom>
                <a:solidFill>
                  <a:srgbClr val="000000"/>
                </a:solidFill>
                <a:ln w="9525">
                  <a:noFill/>
                  <a:round/>
                  <a:headEnd/>
                  <a:tailEnd/>
                </a:ln>
              </p:spPr>
              <p:txBody>
                <a:bodyPr/>
                <a:lstStyle/>
                <a:p>
                  <a:endParaRPr lang="en-US"/>
                </a:p>
              </p:txBody>
            </p:sp>
            <p:sp>
              <p:nvSpPr>
                <p:cNvPr id="23157" name="Freeform 692"/>
                <p:cNvSpPr>
                  <a:spLocks/>
                </p:cNvSpPr>
                <p:nvPr/>
              </p:nvSpPr>
              <p:spPr bwMode="auto">
                <a:xfrm>
                  <a:off x="2861" y="2037"/>
                  <a:ext cx="21" cy="34"/>
                </a:xfrm>
                <a:custGeom>
                  <a:avLst/>
                  <a:gdLst>
                    <a:gd name="T0" fmla="*/ 21 w 21"/>
                    <a:gd name="T1" fmla="*/ 0 h 34"/>
                    <a:gd name="T2" fmla="*/ 0 w 21"/>
                    <a:gd name="T3" fmla="*/ 34 h 34"/>
                    <a:gd name="T4" fmla="*/ 19 w 21"/>
                    <a:gd name="T5" fmla="*/ 0 h 34"/>
                    <a:gd name="T6" fmla="*/ 21 w 21"/>
                    <a:gd name="T7" fmla="*/ 0 h 34"/>
                    <a:gd name="T8" fmla="*/ 0 60000 65536"/>
                    <a:gd name="T9" fmla="*/ 0 60000 65536"/>
                    <a:gd name="T10" fmla="*/ 0 60000 65536"/>
                    <a:gd name="T11" fmla="*/ 0 60000 65536"/>
                    <a:gd name="T12" fmla="*/ 0 w 21"/>
                    <a:gd name="T13" fmla="*/ 0 h 34"/>
                    <a:gd name="T14" fmla="*/ 21 w 21"/>
                    <a:gd name="T15" fmla="*/ 34 h 34"/>
                  </a:gdLst>
                  <a:ahLst/>
                  <a:cxnLst>
                    <a:cxn ang="T8">
                      <a:pos x="T0" y="T1"/>
                    </a:cxn>
                    <a:cxn ang="T9">
                      <a:pos x="T2" y="T3"/>
                    </a:cxn>
                    <a:cxn ang="T10">
                      <a:pos x="T4" y="T5"/>
                    </a:cxn>
                    <a:cxn ang="T11">
                      <a:pos x="T6" y="T7"/>
                    </a:cxn>
                  </a:cxnLst>
                  <a:rect l="T12" t="T13" r="T14" b="T15"/>
                  <a:pathLst>
                    <a:path w="21" h="34">
                      <a:moveTo>
                        <a:pt x="21" y="0"/>
                      </a:moveTo>
                      <a:lnTo>
                        <a:pt x="0" y="34"/>
                      </a:lnTo>
                      <a:lnTo>
                        <a:pt x="19" y="0"/>
                      </a:lnTo>
                      <a:lnTo>
                        <a:pt x="21" y="0"/>
                      </a:lnTo>
                      <a:close/>
                    </a:path>
                  </a:pathLst>
                </a:custGeom>
                <a:solidFill>
                  <a:srgbClr val="000000"/>
                </a:solidFill>
                <a:ln w="9525">
                  <a:noFill/>
                  <a:round/>
                  <a:headEnd/>
                  <a:tailEnd/>
                </a:ln>
              </p:spPr>
              <p:txBody>
                <a:bodyPr/>
                <a:lstStyle/>
                <a:p>
                  <a:endParaRPr lang="en-US"/>
                </a:p>
              </p:txBody>
            </p:sp>
            <p:sp>
              <p:nvSpPr>
                <p:cNvPr id="23158" name="Freeform 693"/>
                <p:cNvSpPr>
                  <a:spLocks/>
                </p:cNvSpPr>
                <p:nvPr/>
              </p:nvSpPr>
              <p:spPr bwMode="auto">
                <a:xfrm>
                  <a:off x="2945" y="2026"/>
                  <a:ext cx="15" cy="25"/>
                </a:xfrm>
                <a:custGeom>
                  <a:avLst/>
                  <a:gdLst>
                    <a:gd name="T0" fmla="*/ 15 w 15"/>
                    <a:gd name="T1" fmla="*/ 0 h 25"/>
                    <a:gd name="T2" fmla="*/ 0 w 15"/>
                    <a:gd name="T3" fmla="*/ 25 h 25"/>
                    <a:gd name="T4" fmla="*/ 14 w 15"/>
                    <a:gd name="T5" fmla="*/ 1 h 25"/>
                    <a:gd name="T6" fmla="*/ 15 w 15"/>
                    <a:gd name="T7" fmla="*/ 0 h 25"/>
                    <a:gd name="T8" fmla="*/ 0 60000 65536"/>
                    <a:gd name="T9" fmla="*/ 0 60000 65536"/>
                    <a:gd name="T10" fmla="*/ 0 60000 65536"/>
                    <a:gd name="T11" fmla="*/ 0 60000 65536"/>
                    <a:gd name="T12" fmla="*/ 0 w 15"/>
                    <a:gd name="T13" fmla="*/ 0 h 25"/>
                    <a:gd name="T14" fmla="*/ 15 w 15"/>
                    <a:gd name="T15" fmla="*/ 25 h 25"/>
                  </a:gdLst>
                  <a:ahLst/>
                  <a:cxnLst>
                    <a:cxn ang="T8">
                      <a:pos x="T0" y="T1"/>
                    </a:cxn>
                    <a:cxn ang="T9">
                      <a:pos x="T2" y="T3"/>
                    </a:cxn>
                    <a:cxn ang="T10">
                      <a:pos x="T4" y="T5"/>
                    </a:cxn>
                    <a:cxn ang="T11">
                      <a:pos x="T6" y="T7"/>
                    </a:cxn>
                  </a:cxnLst>
                  <a:rect l="T12" t="T13" r="T14" b="T15"/>
                  <a:pathLst>
                    <a:path w="15" h="25">
                      <a:moveTo>
                        <a:pt x="15" y="0"/>
                      </a:moveTo>
                      <a:lnTo>
                        <a:pt x="0" y="25"/>
                      </a:lnTo>
                      <a:lnTo>
                        <a:pt x="14" y="1"/>
                      </a:lnTo>
                      <a:lnTo>
                        <a:pt x="15" y="0"/>
                      </a:lnTo>
                      <a:close/>
                    </a:path>
                  </a:pathLst>
                </a:custGeom>
                <a:solidFill>
                  <a:srgbClr val="000000"/>
                </a:solidFill>
                <a:ln w="9525">
                  <a:noFill/>
                  <a:round/>
                  <a:headEnd/>
                  <a:tailEnd/>
                </a:ln>
              </p:spPr>
              <p:txBody>
                <a:bodyPr/>
                <a:lstStyle/>
                <a:p>
                  <a:endParaRPr lang="en-US"/>
                </a:p>
              </p:txBody>
            </p:sp>
            <p:sp>
              <p:nvSpPr>
                <p:cNvPr id="23159" name="Freeform 694"/>
                <p:cNvSpPr>
                  <a:spLocks/>
                </p:cNvSpPr>
                <p:nvPr/>
              </p:nvSpPr>
              <p:spPr bwMode="auto">
                <a:xfrm>
                  <a:off x="2905" y="1946"/>
                  <a:ext cx="15" cy="25"/>
                </a:xfrm>
                <a:custGeom>
                  <a:avLst/>
                  <a:gdLst>
                    <a:gd name="T0" fmla="*/ 15 w 15"/>
                    <a:gd name="T1" fmla="*/ 0 h 25"/>
                    <a:gd name="T2" fmla="*/ 0 w 15"/>
                    <a:gd name="T3" fmla="*/ 25 h 25"/>
                    <a:gd name="T4" fmla="*/ 14 w 15"/>
                    <a:gd name="T5" fmla="*/ 0 h 25"/>
                    <a:gd name="T6" fmla="*/ 15 w 15"/>
                    <a:gd name="T7" fmla="*/ 0 h 25"/>
                    <a:gd name="T8" fmla="*/ 0 60000 65536"/>
                    <a:gd name="T9" fmla="*/ 0 60000 65536"/>
                    <a:gd name="T10" fmla="*/ 0 60000 65536"/>
                    <a:gd name="T11" fmla="*/ 0 60000 65536"/>
                    <a:gd name="T12" fmla="*/ 0 w 15"/>
                    <a:gd name="T13" fmla="*/ 0 h 25"/>
                    <a:gd name="T14" fmla="*/ 15 w 15"/>
                    <a:gd name="T15" fmla="*/ 25 h 25"/>
                  </a:gdLst>
                  <a:ahLst/>
                  <a:cxnLst>
                    <a:cxn ang="T8">
                      <a:pos x="T0" y="T1"/>
                    </a:cxn>
                    <a:cxn ang="T9">
                      <a:pos x="T2" y="T3"/>
                    </a:cxn>
                    <a:cxn ang="T10">
                      <a:pos x="T4" y="T5"/>
                    </a:cxn>
                    <a:cxn ang="T11">
                      <a:pos x="T6" y="T7"/>
                    </a:cxn>
                  </a:cxnLst>
                  <a:rect l="T12" t="T13" r="T14" b="T15"/>
                  <a:pathLst>
                    <a:path w="15" h="25">
                      <a:moveTo>
                        <a:pt x="15" y="0"/>
                      </a:moveTo>
                      <a:lnTo>
                        <a:pt x="0" y="25"/>
                      </a:lnTo>
                      <a:lnTo>
                        <a:pt x="14" y="0"/>
                      </a:lnTo>
                      <a:lnTo>
                        <a:pt x="15" y="0"/>
                      </a:lnTo>
                      <a:close/>
                    </a:path>
                  </a:pathLst>
                </a:custGeom>
                <a:solidFill>
                  <a:srgbClr val="000000"/>
                </a:solidFill>
                <a:ln w="9525">
                  <a:noFill/>
                  <a:round/>
                  <a:headEnd/>
                  <a:tailEnd/>
                </a:ln>
              </p:spPr>
              <p:txBody>
                <a:bodyPr/>
                <a:lstStyle/>
                <a:p>
                  <a:endParaRPr lang="en-US"/>
                </a:p>
              </p:txBody>
            </p:sp>
            <p:sp>
              <p:nvSpPr>
                <p:cNvPr id="23160" name="Freeform 695"/>
                <p:cNvSpPr>
                  <a:spLocks/>
                </p:cNvSpPr>
                <p:nvPr/>
              </p:nvSpPr>
              <p:spPr bwMode="auto">
                <a:xfrm>
                  <a:off x="2798" y="1821"/>
                  <a:ext cx="46" cy="324"/>
                </a:xfrm>
                <a:custGeom>
                  <a:avLst/>
                  <a:gdLst>
                    <a:gd name="T0" fmla="*/ 0 w 209"/>
                    <a:gd name="T1" fmla="*/ 0 h 1266"/>
                    <a:gd name="T2" fmla="*/ 0 w 209"/>
                    <a:gd name="T3" fmla="*/ 0 h 1266"/>
                    <a:gd name="T4" fmla="*/ 0 w 209"/>
                    <a:gd name="T5" fmla="*/ 0 h 1266"/>
                    <a:gd name="T6" fmla="*/ 0 60000 65536"/>
                    <a:gd name="T7" fmla="*/ 0 60000 65536"/>
                    <a:gd name="T8" fmla="*/ 0 60000 65536"/>
                    <a:gd name="T9" fmla="*/ 0 w 209"/>
                    <a:gd name="T10" fmla="*/ 0 h 1266"/>
                    <a:gd name="T11" fmla="*/ 209 w 209"/>
                    <a:gd name="T12" fmla="*/ 1266 h 1266"/>
                  </a:gdLst>
                  <a:ahLst/>
                  <a:cxnLst>
                    <a:cxn ang="T6">
                      <a:pos x="T0" y="T1"/>
                    </a:cxn>
                    <a:cxn ang="T7">
                      <a:pos x="T2" y="T3"/>
                    </a:cxn>
                    <a:cxn ang="T8">
                      <a:pos x="T4" y="T5"/>
                    </a:cxn>
                  </a:cxnLst>
                  <a:rect l="T9" t="T10" r="T11" b="T12"/>
                  <a:pathLst>
                    <a:path w="209" h="1266">
                      <a:moveTo>
                        <a:pt x="0" y="0"/>
                      </a:moveTo>
                      <a:cubicBezTo>
                        <a:pt x="185" y="416"/>
                        <a:pt x="209" y="858"/>
                        <a:pt x="70" y="1266"/>
                      </a:cubicBezTo>
                      <a:cubicBezTo>
                        <a:pt x="167" y="815"/>
                        <a:pt x="142" y="362"/>
                        <a:pt x="0" y="0"/>
                      </a:cubicBezTo>
                    </a:path>
                  </a:pathLst>
                </a:custGeom>
                <a:solidFill>
                  <a:srgbClr val="000000"/>
                </a:solidFill>
                <a:ln w="0">
                  <a:solidFill>
                    <a:srgbClr val="000000"/>
                  </a:solidFill>
                  <a:round/>
                  <a:headEnd/>
                  <a:tailEnd/>
                </a:ln>
              </p:spPr>
              <p:txBody>
                <a:bodyPr/>
                <a:lstStyle/>
                <a:p>
                  <a:endParaRPr lang="en-US"/>
                </a:p>
              </p:txBody>
            </p:sp>
            <p:sp>
              <p:nvSpPr>
                <p:cNvPr id="23161" name="Freeform 696"/>
                <p:cNvSpPr>
                  <a:spLocks/>
                </p:cNvSpPr>
                <p:nvPr/>
              </p:nvSpPr>
              <p:spPr bwMode="auto">
                <a:xfrm>
                  <a:off x="2937" y="1788"/>
                  <a:ext cx="43" cy="381"/>
                </a:xfrm>
                <a:custGeom>
                  <a:avLst/>
                  <a:gdLst>
                    <a:gd name="T0" fmla="*/ 0 w 196"/>
                    <a:gd name="T1" fmla="*/ 0 h 1489"/>
                    <a:gd name="T2" fmla="*/ 0 w 196"/>
                    <a:gd name="T3" fmla="*/ 0 h 1489"/>
                    <a:gd name="T4" fmla="*/ 0 w 196"/>
                    <a:gd name="T5" fmla="*/ 0 h 1489"/>
                    <a:gd name="T6" fmla="*/ 0 60000 65536"/>
                    <a:gd name="T7" fmla="*/ 0 60000 65536"/>
                    <a:gd name="T8" fmla="*/ 0 60000 65536"/>
                    <a:gd name="T9" fmla="*/ 0 w 196"/>
                    <a:gd name="T10" fmla="*/ 0 h 1489"/>
                    <a:gd name="T11" fmla="*/ 196 w 196"/>
                    <a:gd name="T12" fmla="*/ 1489 h 1489"/>
                  </a:gdLst>
                  <a:ahLst/>
                  <a:cxnLst>
                    <a:cxn ang="T6">
                      <a:pos x="T0" y="T1"/>
                    </a:cxn>
                    <a:cxn ang="T7">
                      <a:pos x="T2" y="T3"/>
                    </a:cxn>
                    <a:cxn ang="T8">
                      <a:pos x="T4" y="T5"/>
                    </a:cxn>
                  </a:cxnLst>
                  <a:rect l="T9" t="T10" r="T11" b="T12"/>
                  <a:pathLst>
                    <a:path w="196" h="1489">
                      <a:moveTo>
                        <a:pt x="0" y="0"/>
                      </a:moveTo>
                      <a:cubicBezTo>
                        <a:pt x="183" y="470"/>
                        <a:pt x="196" y="1008"/>
                        <a:pt x="33" y="1489"/>
                      </a:cubicBezTo>
                      <a:cubicBezTo>
                        <a:pt x="158" y="1001"/>
                        <a:pt x="147" y="479"/>
                        <a:pt x="0" y="0"/>
                      </a:cubicBezTo>
                    </a:path>
                  </a:pathLst>
                </a:custGeom>
                <a:solidFill>
                  <a:srgbClr val="000000"/>
                </a:solidFill>
                <a:ln w="0">
                  <a:solidFill>
                    <a:srgbClr val="000000"/>
                  </a:solidFill>
                  <a:round/>
                  <a:headEnd/>
                  <a:tailEnd/>
                </a:ln>
              </p:spPr>
              <p:txBody>
                <a:bodyPr/>
                <a:lstStyle/>
                <a:p>
                  <a:endParaRPr lang="en-US"/>
                </a:p>
              </p:txBody>
            </p:sp>
            <p:sp>
              <p:nvSpPr>
                <p:cNvPr id="23162" name="Freeform 697"/>
                <p:cNvSpPr>
                  <a:spLocks/>
                </p:cNvSpPr>
                <p:nvPr/>
              </p:nvSpPr>
              <p:spPr bwMode="auto">
                <a:xfrm>
                  <a:off x="2823" y="2023"/>
                  <a:ext cx="143" cy="55"/>
                </a:xfrm>
                <a:custGeom>
                  <a:avLst/>
                  <a:gdLst>
                    <a:gd name="T0" fmla="*/ 0 w 143"/>
                    <a:gd name="T1" fmla="*/ 48 h 55"/>
                    <a:gd name="T2" fmla="*/ 18 w 143"/>
                    <a:gd name="T3" fmla="*/ 18 h 55"/>
                    <a:gd name="T4" fmla="*/ 41 w 143"/>
                    <a:gd name="T5" fmla="*/ 48 h 55"/>
                    <a:gd name="T6" fmla="*/ 60 w 143"/>
                    <a:gd name="T7" fmla="*/ 18 h 55"/>
                    <a:gd name="T8" fmla="*/ 80 w 143"/>
                    <a:gd name="T9" fmla="*/ 42 h 55"/>
                    <a:gd name="T10" fmla="*/ 103 w 143"/>
                    <a:gd name="T11" fmla="*/ 4 h 55"/>
                    <a:gd name="T12" fmla="*/ 122 w 143"/>
                    <a:gd name="T13" fmla="*/ 31 h 55"/>
                    <a:gd name="T14" fmla="*/ 143 w 143"/>
                    <a:gd name="T15" fmla="*/ 0 h 55"/>
                    <a:gd name="T16" fmla="*/ 119 w 143"/>
                    <a:gd name="T17" fmla="*/ 45 h 55"/>
                    <a:gd name="T18" fmla="*/ 103 w 143"/>
                    <a:gd name="T19" fmla="*/ 11 h 55"/>
                    <a:gd name="T20" fmla="*/ 80 w 143"/>
                    <a:gd name="T21" fmla="*/ 52 h 55"/>
                    <a:gd name="T22" fmla="*/ 60 w 143"/>
                    <a:gd name="T23" fmla="*/ 25 h 55"/>
                    <a:gd name="T24" fmla="*/ 41 w 143"/>
                    <a:gd name="T25" fmla="*/ 55 h 55"/>
                    <a:gd name="T26" fmla="*/ 18 w 143"/>
                    <a:gd name="T27" fmla="*/ 25 h 55"/>
                    <a:gd name="T28" fmla="*/ 0 w 143"/>
                    <a:gd name="T29" fmla="*/ 48 h 5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3"/>
                    <a:gd name="T46" fmla="*/ 0 h 55"/>
                    <a:gd name="T47" fmla="*/ 143 w 143"/>
                    <a:gd name="T48" fmla="*/ 55 h 5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3" h="55">
                      <a:moveTo>
                        <a:pt x="0" y="48"/>
                      </a:moveTo>
                      <a:lnTo>
                        <a:pt x="18" y="18"/>
                      </a:lnTo>
                      <a:lnTo>
                        <a:pt x="41" y="48"/>
                      </a:lnTo>
                      <a:lnTo>
                        <a:pt x="60" y="18"/>
                      </a:lnTo>
                      <a:lnTo>
                        <a:pt x="80" y="42"/>
                      </a:lnTo>
                      <a:lnTo>
                        <a:pt x="103" y="4"/>
                      </a:lnTo>
                      <a:lnTo>
                        <a:pt x="122" y="31"/>
                      </a:lnTo>
                      <a:lnTo>
                        <a:pt x="143" y="0"/>
                      </a:lnTo>
                      <a:lnTo>
                        <a:pt x="119" y="45"/>
                      </a:lnTo>
                      <a:lnTo>
                        <a:pt x="103" y="11"/>
                      </a:lnTo>
                      <a:lnTo>
                        <a:pt x="80" y="52"/>
                      </a:lnTo>
                      <a:lnTo>
                        <a:pt x="60" y="25"/>
                      </a:lnTo>
                      <a:lnTo>
                        <a:pt x="41" y="55"/>
                      </a:lnTo>
                      <a:lnTo>
                        <a:pt x="18" y="25"/>
                      </a:lnTo>
                      <a:lnTo>
                        <a:pt x="0" y="48"/>
                      </a:lnTo>
                      <a:close/>
                    </a:path>
                  </a:pathLst>
                </a:custGeom>
                <a:solidFill>
                  <a:srgbClr val="000000"/>
                </a:solidFill>
                <a:ln w="9525">
                  <a:noFill/>
                  <a:round/>
                  <a:headEnd/>
                  <a:tailEnd/>
                </a:ln>
              </p:spPr>
              <p:txBody>
                <a:bodyPr/>
                <a:lstStyle/>
                <a:p>
                  <a:endParaRPr lang="en-US"/>
                </a:p>
              </p:txBody>
            </p:sp>
            <p:sp>
              <p:nvSpPr>
                <p:cNvPr id="23163" name="Freeform 698"/>
                <p:cNvSpPr>
                  <a:spLocks/>
                </p:cNvSpPr>
                <p:nvPr/>
              </p:nvSpPr>
              <p:spPr bwMode="auto">
                <a:xfrm>
                  <a:off x="2823" y="2054"/>
                  <a:ext cx="143" cy="56"/>
                </a:xfrm>
                <a:custGeom>
                  <a:avLst/>
                  <a:gdLst>
                    <a:gd name="T0" fmla="*/ 0 w 143"/>
                    <a:gd name="T1" fmla="*/ 49 h 56"/>
                    <a:gd name="T2" fmla="*/ 18 w 143"/>
                    <a:gd name="T3" fmla="*/ 18 h 56"/>
                    <a:gd name="T4" fmla="*/ 41 w 143"/>
                    <a:gd name="T5" fmla="*/ 49 h 56"/>
                    <a:gd name="T6" fmla="*/ 60 w 143"/>
                    <a:gd name="T7" fmla="*/ 18 h 56"/>
                    <a:gd name="T8" fmla="*/ 80 w 143"/>
                    <a:gd name="T9" fmla="*/ 42 h 56"/>
                    <a:gd name="T10" fmla="*/ 103 w 143"/>
                    <a:gd name="T11" fmla="*/ 5 h 56"/>
                    <a:gd name="T12" fmla="*/ 122 w 143"/>
                    <a:gd name="T13" fmla="*/ 32 h 56"/>
                    <a:gd name="T14" fmla="*/ 143 w 143"/>
                    <a:gd name="T15" fmla="*/ 0 h 56"/>
                    <a:gd name="T16" fmla="*/ 119 w 143"/>
                    <a:gd name="T17" fmla="*/ 45 h 56"/>
                    <a:gd name="T18" fmla="*/ 103 w 143"/>
                    <a:gd name="T19" fmla="*/ 11 h 56"/>
                    <a:gd name="T20" fmla="*/ 80 w 143"/>
                    <a:gd name="T21" fmla="*/ 52 h 56"/>
                    <a:gd name="T22" fmla="*/ 60 w 143"/>
                    <a:gd name="T23" fmla="*/ 25 h 56"/>
                    <a:gd name="T24" fmla="*/ 41 w 143"/>
                    <a:gd name="T25" fmla="*/ 56 h 56"/>
                    <a:gd name="T26" fmla="*/ 18 w 143"/>
                    <a:gd name="T27" fmla="*/ 25 h 56"/>
                    <a:gd name="T28" fmla="*/ 0 w 143"/>
                    <a:gd name="T29" fmla="*/ 49 h 5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3"/>
                    <a:gd name="T46" fmla="*/ 0 h 56"/>
                    <a:gd name="T47" fmla="*/ 143 w 143"/>
                    <a:gd name="T48" fmla="*/ 56 h 5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3" h="56">
                      <a:moveTo>
                        <a:pt x="0" y="49"/>
                      </a:moveTo>
                      <a:lnTo>
                        <a:pt x="18" y="18"/>
                      </a:lnTo>
                      <a:lnTo>
                        <a:pt x="41" y="49"/>
                      </a:lnTo>
                      <a:lnTo>
                        <a:pt x="60" y="18"/>
                      </a:lnTo>
                      <a:lnTo>
                        <a:pt x="80" y="42"/>
                      </a:lnTo>
                      <a:lnTo>
                        <a:pt x="103" y="5"/>
                      </a:lnTo>
                      <a:lnTo>
                        <a:pt x="122" y="32"/>
                      </a:lnTo>
                      <a:lnTo>
                        <a:pt x="143" y="0"/>
                      </a:lnTo>
                      <a:lnTo>
                        <a:pt x="119" y="45"/>
                      </a:lnTo>
                      <a:lnTo>
                        <a:pt x="103" y="11"/>
                      </a:lnTo>
                      <a:lnTo>
                        <a:pt x="80" y="52"/>
                      </a:lnTo>
                      <a:lnTo>
                        <a:pt x="60" y="25"/>
                      </a:lnTo>
                      <a:lnTo>
                        <a:pt x="41" y="56"/>
                      </a:lnTo>
                      <a:lnTo>
                        <a:pt x="18" y="25"/>
                      </a:lnTo>
                      <a:lnTo>
                        <a:pt x="0" y="49"/>
                      </a:lnTo>
                      <a:close/>
                    </a:path>
                  </a:pathLst>
                </a:custGeom>
                <a:solidFill>
                  <a:srgbClr val="000000"/>
                </a:solidFill>
                <a:ln w="9525">
                  <a:noFill/>
                  <a:round/>
                  <a:headEnd/>
                  <a:tailEnd/>
                </a:ln>
              </p:spPr>
              <p:txBody>
                <a:bodyPr/>
                <a:lstStyle/>
                <a:p>
                  <a:endParaRPr lang="en-US"/>
                </a:p>
              </p:txBody>
            </p:sp>
            <p:sp>
              <p:nvSpPr>
                <p:cNvPr id="23164" name="Freeform 699"/>
                <p:cNvSpPr>
                  <a:spLocks/>
                </p:cNvSpPr>
                <p:nvPr/>
              </p:nvSpPr>
              <p:spPr bwMode="auto">
                <a:xfrm>
                  <a:off x="2825" y="1885"/>
                  <a:ext cx="136" cy="56"/>
                </a:xfrm>
                <a:custGeom>
                  <a:avLst/>
                  <a:gdLst>
                    <a:gd name="T0" fmla="*/ 0 w 136"/>
                    <a:gd name="T1" fmla="*/ 49 h 56"/>
                    <a:gd name="T2" fmla="*/ 17 w 136"/>
                    <a:gd name="T3" fmla="*/ 18 h 56"/>
                    <a:gd name="T4" fmla="*/ 39 w 136"/>
                    <a:gd name="T5" fmla="*/ 49 h 56"/>
                    <a:gd name="T6" fmla="*/ 57 w 136"/>
                    <a:gd name="T7" fmla="*/ 18 h 56"/>
                    <a:gd name="T8" fmla="*/ 76 w 136"/>
                    <a:gd name="T9" fmla="*/ 42 h 56"/>
                    <a:gd name="T10" fmla="*/ 98 w 136"/>
                    <a:gd name="T11" fmla="*/ 5 h 56"/>
                    <a:gd name="T12" fmla="*/ 116 w 136"/>
                    <a:gd name="T13" fmla="*/ 32 h 56"/>
                    <a:gd name="T14" fmla="*/ 136 w 136"/>
                    <a:gd name="T15" fmla="*/ 0 h 56"/>
                    <a:gd name="T16" fmla="*/ 113 w 136"/>
                    <a:gd name="T17" fmla="*/ 45 h 56"/>
                    <a:gd name="T18" fmla="*/ 98 w 136"/>
                    <a:gd name="T19" fmla="*/ 11 h 56"/>
                    <a:gd name="T20" fmla="*/ 76 w 136"/>
                    <a:gd name="T21" fmla="*/ 52 h 56"/>
                    <a:gd name="T22" fmla="*/ 57 w 136"/>
                    <a:gd name="T23" fmla="*/ 25 h 56"/>
                    <a:gd name="T24" fmla="*/ 39 w 136"/>
                    <a:gd name="T25" fmla="*/ 56 h 56"/>
                    <a:gd name="T26" fmla="*/ 17 w 136"/>
                    <a:gd name="T27" fmla="*/ 25 h 56"/>
                    <a:gd name="T28" fmla="*/ 0 w 136"/>
                    <a:gd name="T29" fmla="*/ 49 h 5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56"/>
                    <a:gd name="T47" fmla="*/ 136 w 136"/>
                    <a:gd name="T48" fmla="*/ 56 h 5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56">
                      <a:moveTo>
                        <a:pt x="0" y="49"/>
                      </a:moveTo>
                      <a:lnTo>
                        <a:pt x="17" y="18"/>
                      </a:lnTo>
                      <a:lnTo>
                        <a:pt x="39" y="49"/>
                      </a:lnTo>
                      <a:lnTo>
                        <a:pt x="57" y="18"/>
                      </a:lnTo>
                      <a:lnTo>
                        <a:pt x="76" y="42"/>
                      </a:lnTo>
                      <a:lnTo>
                        <a:pt x="98" y="5"/>
                      </a:lnTo>
                      <a:lnTo>
                        <a:pt x="116" y="32"/>
                      </a:lnTo>
                      <a:lnTo>
                        <a:pt x="136" y="0"/>
                      </a:lnTo>
                      <a:lnTo>
                        <a:pt x="113" y="45"/>
                      </a:lnTo>
                      <a:lnTo>
                        <a:pt x="98" y="11"/>
                      </a:lnTo>
                      <a:lnTo>
                        <a:pt x="76" y="52"/>
                      </a:lnTo>
                      <a:lnTo>
                        <a:pt x="57" y="25"/>
                      </a:lnTo>
                      <a:lnTo>
                        <a:pt x="39" y="56"/>
                      </a:lnTo>
                      <a:lnTo>
                        <a:pt x="17" y="25"/>
                      </a:lnTo>
                      <a:lnTo>
                        <a:pt x="0" y="49"/>
                      </a:lnTo>
                      <a:close/>
                    </a:path>
                  </a:pathLst>
                </a:custGeom>
                <a:solidFill>
                  <a:srgbClr val="000000"/>
                </a:solidFill>
                <a:ln w="9525">
                  <a:noFill/>
                  <a:round/>
                  <a:headEnd/>
                  <a:tailEnd/>
                </a:ln>
              </p:spPr>
              <p:txBody>
                <a:bodyPr/>
                <a:lstStyle/>
                <a:p>
                  <a:endParaRPr lang="en-US"/>
                </a:p>
              </p:txBody>
            </p:sp>
            <p:sp>
              <p:nvSpPr>
                <p:cNvPr id="23165" name="Freeform 700"/>
                <p:cNvSpPr>
                  <a:spLocks/>
                </p:cNvSpPr>
                <p:nvPr/>
              </p:nvSpPr>
              <p:spPr bwMode="auto">
                <a:xfrm>
                  <a:off x="2828" y="1917"/>
                  <a:ext cx="136" cy="55"/>
                </a:xfrm>
                <a:custGeom>
                  <a:avLst/>
                  <a:gdLst>
                    <a:gd name="T0" fmla="*/ 0 w 136"/>
                    <a:gd name="T1" fmla="*/ 48 h 55"/>
                    <a:gd name="T2" fmla="*/ 17 w 136"/>
                    <a:gd name="T3" fmla="*/ 18 h 55"/>
                    <a:gd name="T4" fmla="*/ 39 w 136"/>
                    <a:gd name="T5" fmla="*/ 48 h 55"/>
                    <a:gd name="T6" fmla="*/ 57 w 136"/>
                    <a:gd name="T7" fmla="*/ 18 h 55"/>
                    <a:gd name="T8" fmla="*/ 76 w 136"/>
                    <a:gd name="T9" fmla="*/ 41 h 55"/>
                    <a:gd name="T10" fmla="*/ 98 w 136"/>
                    <a:gd name="T11" fmla="*/ 4 h 55"/>
                    <a:gd name="T12" fmla="*/ 116 w 136"/>
                    <a:gd name="T13" fmla="*/ 31 h 55"/>
                    <a:gd name="T14" fmla="*/ 136 w 136"/>
                    <a:gd name="T15" fmla="*/ 0 h 55"/>
                    <a:gd name="T16" fmla="*/ 113 w 136"/>
                    <a:gd name="T17" fmla="*/ 45 h 55"/>
                    <a:gd name="T18" fmla="*/ 98 w 136"/>
                    <a:gd name="T19" fmla="*/ 11 h 55"/>
                    <a:gd name="T20" fmla="*/ 76 w 136"/>
                    <a:gd name="T21" fmla="*/ 51 h 55"/>
                    <a:gd name="T22" fmla="*/ 57 w 136"/>
                    <a:gd name="T23" fmla="*/ 24 h 55"/>
                    <a:gd name="T24" fmla="*/ 39 w 136"/>
                    <a:gd name="T25" fmla="*/ 55 h 55"/>
                    <a:gd name="T26" fmla="*/ 17 w 136"/>
                    <a:gd name="T27" fmla="*/ 24 h 55"/>
                    <a:gd name="T28" fmla="*/ 0 w 136"/>
                    <a:gd name="T29" fmla="*/ 48 h 5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55"/>
                    <a:gd name="T47" fmla="*/ 136 w 136"/>
                    <a:gd name="T48" fmla="*/ 55 h 5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55">
                      <a:moveTo>
                        <a:pt x="0" y="48"/>
                      </a:moveTo>
                      <a:lnTo>
                        <a:pt x="17" y="18"/>
                      </a:lnTo>
                      <a:lnTo>
                        <a:pt x="39" y="48"/>
                      </a:lnTo>
                      <a:lnTo>
                        <a:pt x="57" y="18"/>
                      </a:lnTo>
                      <a:lnTo>
                        <a:pt x="76" y="41"/>
                      </a:lnTo>
                      <a:lnTo>
                        <a:pt x="98" y="4"/>
                      </a:lnTo>
                      <a:lnTo>
                        <a:pt x="116" y="31"/>
                      </a:lnTo>
                      <a:lnTo>
                        <a:pt x="136" y="0"/>
                      </a:lnTo>
                      <a:lnTo>
                        <a:pt x="113" y="45"/>
                      </a:lnTo>
                      <a:lnTo>
                        <a:pt x="98" y="11"/>
                      </a:lnTo>
                      <a:lnTo>
                        <a:pt x="76" y="51"/>
                      </a:lnTo>
                      <a:lnTo>
                        <a:pt x="57" y="24"/>
                      </a:lnTo>
                      <a:lnTo>
                        <a:pt x="39" y="55"/>
                      </a:lnTo>
                      <a:lnTo>
                        <a:pt x="17" y="24"/>
                      </a:lnTo>
                      <a:lnTo>
                        <a:pt x="0" y="48"/>
                      </a:lnTo>
                      <a:close/>
                    </a:path>
                  </a:pathLst>
                </a:custGeom>
                <a:solidFill>
                  <a:srgbClr val="000000"/>
                </a:solidFill>
                <a:ln w="9525">
                  <a:noFill/>
                  <a:round/>
                  <a:headEnd/>
                  <a:tailEnd/>
                </a:ln>
              </p:spPr>
              <p:txBody>
                <a:bodyPr/>
                <a:lstStyle/>
                <a:p>
                  <a:endParaRPr lang="en-US"/>
                </a:p>
              </p:txBody>
            </p:sp>
            <p:sp>
              <p:nvSpPr>
                <p:cNvPr id="23166" name="Freeform 701"/>
                <p:cNvSpPr>
                  <a:spLocks/>
                </p:cNvSpPr>
                <p:nvPr/>
              </p:nvSpPr>
              <p:spPr bwMode="auto">
                <a:xfrm>
                  <a:off x="2921" y="2159"/>
                  <a:ext cx="66" cy="41"/>
                </a:xfrm>
                <a:custGeom>
                  <a:avLst/>
                  <a:gdLst>
                    <a:gd name="T0" fmla="*/ 0 w 308"/>
                    <a:gd name="T1" fmla="*/ 0 h 161"/>
                    <a:gd name="T2" fmla="*/ 0 w 308"/>
                    <a:gd name="T3" fmla="*/ 0 h 161"/>
                    <a:gd name="T4" fmla="*/ 0 w 308"/>
                    <a:gd name="T5" fmla="*/ 0 h 161"/>
                    <a:gd name="T6" fmla="*/ 0 w 308"/>
                    <a:gd name="T7" fmla="*/ 0 h 161"/>
                    <a:gd name="T8" fmla="*/ 0 w 308"/>
                    <a:gd name="T9" fmla="*/ 0 h 161"/>
                    <a:gd name="T10" fmla="*/ 0 w 308"/>
                    <a:gd name="T11" fmla="*/ 0 h 161"/>
                    <a:gd name="T12" fmla="*/ 0 w 308"/>
                    <a:gd name="T13" fmla="*/ 0 h 161"/>
                    <a:gd name="T14" fmla="*/ 0 w 308"/>
                    <a:gd name="T15" fmla="*/ 0 h 161"/>
                    <a:gd name="T16" fmla="*/ 0 w 308"/>
                    <a:gd name="T17" fmla="*/ 0 h 161"/>
                    <a:gd name="T18" fmla="*/ 0 w 308"/>
                    <a:gd name="T19" fmla="*/ 0 h 161"/>
                    <a:gd name="T20" fmla="*/ 0 w 308"/>
                    <a:gd name="T21" fmla="*/ 0 h 161"/>
                    <a:gd name="T22" fmla="*/ 0 w 308"/>
                    <a:gd name="T23" fmla="*/ 0 h 161"/>
                    <a:gd name="T24" fmla="*/ 0 w 308"/>
                    <a:gd name="T25" fmla="*/ 0 h 16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8"/>
                    <a:gd name="T40" fmla="*/ 0 h 161"/>
                    <a:gd name="T41" fmla="*/ 308 w 308"/>
                    <a:gd name="T42" fmla="*/ 161 h 16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8" h="161">
                      <a:moveTo>
                        <a:pt x="140" y="150"/>
                      </a:moveTo>
                      <a:cubicBezTo>
                        <a:pt x="125" y="152"/>
                        <a:pt x="112" y="154"/>
                        <a:pt x="100" y="154"/>
                      </a:cubicBezTo>
                      <a:cubicBezTo>
                        <a:pt x="65" y="154"/>
                        <a:pt x="32" y="141"/>
                        <a:pt x="27" y="127"/>
                      </a:cubicBezTo>
                      <a:cubicBezTo>
                        <a:pt x="22" y="117"/>
                        <a:pt x="33" y="105"/>
                        <a:pt x="48" y="99"/>
                      </a:cubicBezTo>
                      <a:cubicBezTo>
                        <a:pt x="85" y="84"/>
                        <a:pt x="149" y="99"/>
                        <a:pt x="211" y="93"/>
                      </a:cubicBezTo>
                      <a:cubicBezTo>
                        <a:pt x="245" y="90"/>
                        <a:pt x="278" y="81"/>
                        <a:pt x="266" y="69"/>
                      </a:cubicBezTo>
                      <a:cubicBezTo>
                        <a:pt x="248" y="50"/>
                        <a:pt x="125" y="23"/>
                        <a:pt x="308" y="2"/>
                      </a:cubicBezTo>
                      <a:cubicBezTo>
                        <a:pt x="214" y="0"/>
                        <a:pt x="180" y="21"/>
                        <a:pt x="194" y="36"/>
                      </a:cubicBezTo>
                      <a:cubicBezTo>
                        <a:pt x="203" y="46"/>
                        <a:pt x="231" y="54"/>
                        <a:pt x="237" y="61"/>
                      </a:cubicBezTo>
                      <a:cubicBezTo>
                        <a:pt x="245" y="70"/>
                        <a:pt x="214" y="78"/>
                        <a:pt x="185" y="81"/>
                      </a:cubicBezTo>
                      <a:cubicBezTo>
                        <a:pt x="131" y="87"/>
                        <a:pt x="84" y="78"/>
                        <a:pt x="49" y="87"/>
                      </a:cubicBezTo>
                      <a:cubicBezTo>
                        <a:pt x="21" y="94"/>
                        <a:pt x="0" y="112"/>
                        <a:pt x="6" y="126"/>
                      </a:cubicBezTo>
                      <a:cubicBezTo>
                        <a:pt x="18" y="150"/>
                        <a:pt x="119" y="161"/>
                        <a:pt x="140" y="150"/>
                      </a:cubicBezTo>
                    </a:path>
                  </a:pathLst>
                </a:custGeom>
                <a:solidFill>
                  <a:srgbClr val="000000"/>
                </a:solidFill>
                <a:ln w="0">
                  <a:solidFill>
                    <a:srgbClr val="000000"/>
                  </a:solidFill>
                  <a:round/>
                  <a:headEnd/>
                  <a:tailEnd/>
                </a:ln>
              </p:spPr>
              <p:txBody>
                <a:bodyPr/>
                <a:lstStyle/>
                <a:p>
                  <a:endParaRPr lang="en-US"/>
                </a:p>
              </p:txBody>
            </p:sp>
          </p:grpSp>
        </p:grpSp>
        <p:grpSp>
          <p:nvGrpSpPr>
            <p:cNvPr id="22664" name="Group 708"/>
            <p:cNvGrpSpPr>
              <a:grpSpLocks/>
            </p:cNvGrpSpPr>
            <p:nvPr/>
          </p:nvGrpSpPr>
          <p:grpSpPr bwMode="auto">
            <a:xfrm>
              <a:off x="1570" y="1592"/>
              <a:ext cx="379" cy="234"/>
              <a:chOff x="1570" y="1592"/>
              <a:chExt cx="379" cy="234"/>
            </a:xfrm>
          </p:grpSpPr>
          <p:grpSp>
            <p:nvGrpSpPr>
              <p:cNvPr id="23081" name="Group 706"/>
              <p:cNvGrpSpPr>
                <a:grpSpLocks/>
              </p:cNvGrpSpPr>
              <p:nvPr/>
            </p:nvGrpSpPr>
            <p:grpSpPr bwMode="auto">
              <a:xfrm>
                <a:off x="1570" y="1592"/>
                <a:ext cx="379" cy="211"/>
                <a:chOff x="1570" y="1592"/>
                <a:chExt cx="379" cy="211"/>
              </a:xfrm>
            </p:grpSpPr>
            <p:sp>
              <p:nvSpPr>
                <p:cNvPr id="23083" name="Freeform 704"/>
                <p:cNvSpPr>
                  <a:spLocks noEditPoints="1"/>
                </p:cNvSpPr>
                <p:nvPr/>
              </p:nvSpPr>
              <p:spPr bwMode="auto">
                <a:xfrm>
                  <a:off x="1570" y="1592"/>
                  <a:ext cx="379" cy="211"/>
                </a:xfrm>
                <a:custGeom>
                  <a:avLst/>
                  <a:gdLst>
                    <a:gd name="T0" fmla="*/ 0 w 3400"/>
                    <a:gd name="T1" fmla="*/ 0 h 2192"/>
                    <a:gd name="T2" fmla="*/ 0 w 3400"/>
                    <a:gd name="T3" fmla="*/ 0 h 2192"/>
                    <a:gd name="T4" fmla="*/ 0 w 3400"/>
                    <a:gd name="T5" fmla="*/ 0 h 2192"/>
                    <a:gd name="T6" fmla="*/ 0 w 3400"/>
                    <a:gd name="T7" fmla="*/ 0 h 2192"/>
                    <a:gd name="T8" fmla="*/ 0 w 3400"/>
                    <a:gd name="T9" fmla="*/ 0 h 2192"/>
                    <a:gd name="T10" fmla="*/ 0 w 3400"/>
                    <a:gd name="T11" fmla="*/ 0 h 2192"/>
                    <a:gd name="T12" fmla="*/ 0 w 3400"/>
                    <a:gd name="T13" fmla="*/ 0 h 2192"/>
                    <a:gd name="T14" fmla="*/ 0 w 3400"/>
                    <a:gd name="T15" fmla="*/ 0 h 2192"/>
                    <a:gd name="T16" fmla="*/ 0 w 3400"/>
                    <a:gd name="T17" fmla="*/ 0 h 2192"/>
                    <a:gd name="T18" fmla="*/ 0 w 3400"/>
                    <a:gd name="T19" fmla="*/ 0 h 2192"/>
                    <a:gd name="T20" fmla="*/ 0 w 3400"/>
                    <a:gd name="T21" fmla="*/ 0 h 2192"/>
                    <a:gd name="T22" fmla="*/ 0 w 3400"/>
                    <a:gd name="T23" fmla="*/ 0 h 2192"/>
                    <a:gd name="T24" fmla="*/ 0 w 3400"/>
                    <a:gd name="T25" fmla="*/ 0 h 2192"/>
                    <a:gd name="T26" fmla="*/ 0 w 3400"/>
                    <a:gd name="T27" fmla="*/ 0 h 219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400"/>
                    <a:gd name="T43" fmla="*/ 0 h 2192"/>
                    <a:gd name="T44" fmla="*/ 3400 w 3400"/>
                    <a:gd name="T45" fmla="*/ 2192 h 219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400" h="2192">
                      <a:moveTo>
                        <a:pt x="198" y="2176"/>
                      </a:moveTo>
                      <a:cubicBezTo>
                        <a:pt x="87" y="2176"/>
                        <a:pt x="0" y="1689"/>
                        <a:pt x="2" y="1088"/>
                      </a:cubicBezTo>
                      <a:cubicBezTo>
                        <a:pt x="4" y="487"/>
                        <a:pt x="93" y="0"/>
                        <a:pt x="204" y="3"/>
                      </a:cubicBezTo>
                      <a:cubicBezTo>
                        <a:pt x="204" y="3"/>
                        <a:pt x="204" y="3"/>
                        <a:pt x="204" y="3"/>
                      </a:cubicBezTo>
                      <a:cubicBezTo>
                        <a:pt x="312" y="3"/>
                        <a:pt x="400" y="490"/>
                        <a:pt x="398" y="1091"/>
                      </a:cubicBezTo>
                      <a:cubicBezTo>
                        <a:pt x="398" y="1692"/>
                        <a:pt x="307" y="2179"/>
                        <a:pt x="198" y="2176"/>
                      </a:cubicBezTo>
                      <a:close/>
                      <a:moveTo>
                        <a:pt x="3198" y="2192"/>
                      </a:moveTo>
                      <a:cubicBezTo>
                        <a:pt x="3307" y="2192"/>
                        <a:pt x="3398" y="1705"/>
                        <a:pt x="3400" y="1104"/>
                      </a:cubicBezTo>
                      <a:cubicBezTo>
                        <a:pt x="3400" y="503"/>
                        <a:pt x="3313" y="16"/>
                        <a:pt x="3204" y="16"/>
                      </a:cubicBezTo>
                      <a:cubicBezTo>
                        <a:pt x="3204" y="16"/>
                        <a:pt x="3204" y="16"/>
                        <a:pt x="3204" y="16"/>
                      </a:cubicBezTo>
                      <a:lnTo>
                        <a:pt x="204" y="3"/>
                      </a:lnTo>
                      <a:cubicBezTo>
                        <a:pt x="312" y="3"/>
                        <a:pt x="400" y="490"/>
                        <a:pt x="398" y="1091"/>
                      </a:cubicBezTo>
                      <a:cubicBezTo>
                        <a:pt x="398" y="1692"/>
                        <a:pt x="307" y="2179"/>
                        <a:pt x="198" y="2176"/>
                      </a:cubicBezTo>
                      <a:lnTo>
                        <a:pt x="3198" y="2192"/>
                      </a:lnTo>
                      <a:close/>
                    </a:path>
                  </a:pathLst>
                </a:custGeom>
                <a:solidFill>
                  <a:srgbClr val="FFCC99"/>
                </a:solidFill>
                <a:ln w="0">
                  <a:solidFill>
                    <a:srgbClr val="000000"/>
                  </a:solidFill>
                  <a:round/>
                  <a:headEnd/>
                  <a:tailEnd/>
                </a:ln>
              </p:spPr>
              <p:txBody>
                <a:bodyPr/>
                <a:lstStyle/>
                <a:p>
                  <a:endParaRPr lang="en-US"/>
                </a:p>
              </p:txBody>
            </p:sp>
            <p:sp>
              <p:nvSpPr>
                <p:cNvPr id="23084" name="Freeform 705"/>
                <p:cNvSpPr>
                  <a:spLocks noEditPoints="1"/>
                </p:cNvSpPr>
                <p:nvPr/>
              </p:nvSpPr>
              <p:spPr bwMode="auto">
                <a:xfrm>
                  <a:off x="1570" y="1592"/>
                  <a:ext cx="379" cy="211"/>
                </a:xfrm>
                <a:custGeom>
                  <a:avLst/>
                  <a:gdLst>
                    <a:gd name="T0" fmla="*/ 0 w 3400"/>
                    <a:gd name="T1" fmla="*/ 0 h 2192"/>
                    <a:gd name="T2" fmla="*/ 0 w 3400"/>
                    <a:gd name="T3" fmla="*/ 0 h 2192"/>
                    <a:gd name="T4" fmla="*/ 0 w 3400"/>
                    <a:gd name="T5" fmla="*/ 0 h 2192"/>
                    <a:gd name="T6" fmla="*/ 0 w 3400"/>
                    <a:gd name="T7" fmla="*/ 0 h 2192"/>
                    <a:gd name="T8" fmla="*/ 0 w 3400"/>
                    <a:gd name="T9" fmla="*/ 0 h 2192"/>
                    <a:gd name="T10" fmla="*/ 0 w 3400"/>
                    <a:gd name="T11" fmla="*/ 0 h 2192"/>
                    <a:gd name="T12" fmla="*/ 0 w 3400"/>
                    <a:gd name="T13" fmla="*/ 0 h 2192"/>
                    <a:gd name="T14" fmla="*/ 0 w 3400"/>
                    <a:gd name="T15" fmla="*/ 0 h 2192"/>
                    <a:gd name="T16" fmla="*/ 0 w 3400"/>
                    <a:gd name="T17" fmla="*/ 0 h 2192"/>
                    <a:gd name="T18" fmla="*/ 0 w 3400"/>
                    <a:gd name="T19" fmla="*/ 0 h 2192"/>
                    <a:gd name="T20" fmla="*/ 0 w 3400"/>
                    <a:gd name="T21" fmla="*/ 0 h 2192"/>
                    <a:gd name="T22" fmla="*/ 0 w 3400"/>
                    <a:gd name="T23" fmla="*/ 0 h 2192"/>
                    <a:gd name="T24" fmla="*/ 0 w 3400"/>
                    <a:gd name="T25" fmla="*/ 0 h 2192"/>
                    <a:gd name="T26" fmla="*/ 0 w 3400"/>
                    <a:gd name="T27" fmla="*/ 0 h 219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400"/>
                    <a:gd name="T43" fmla="*/ 0 h 2192"/>
                    <a:gd name="T44" fmla="*/ 3400 w 3400"/>
                    <a:gd name="T45" fmla="*/ 2192 h 219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400" h="2192">
                      <a:moveTo>
                        <a:pt x="198" y="2176"/>
                      </a:moveTo>
                      <a:cubicBezTo>
                        <a:pt x="87" y="2176"/>
                        <a:pt x="0" y="1689"/>
                        <a:pt x="2" y="1088"/>
                      </a:cubicBezTo>
                      <a:cubicBezTo>
                        <a:pt x="4" y="487"/>
                        <a:pt x="93" y="0"/>
                        <a:pt x="204" y="3"/>
                      </a:cubicBezTo>
                      <a:cubicBezTo>
                        <a:pt x="204" y="3"/>
                        <a:pt x="204" y="3"/>
                        <a:pt x="204" y="3"/>
                      </a:cubicBezTo>
                      <a:cubicBezTo>
                        <a:pt x="312" y="3"/>
                        <a:pt x="400" y="490"/>
                        <a:pt x="398" y="1091"/>
                      </a:cubicBezTo>
                      <a:cubicBezTo>
                        <a:pt x="398" y="1692"/>
                        <a:pt x="307" y="2179"/>
                        <a:pt x="198" y="2176"/>
                      </a:cubicBezTo>
                      <a:close/>
                      <a:moveTo>
                        <a:pt x="3198" y="2192"/>
                      </a:moveTo>
                      <a:cubicBezTo>
                        <a:pt x="3307" y="2192"/>
                        <a:pt x="3398" y="1705"/>
                        <a:pt x="3400" y="1104"/>
                      </a:cubicBezTo>
                      <a:cubicBezTo>
                        <a:pt x="3400" y="503"/>
                        <a:pt x="3313" y="16"/>
                        <a:pt x="3204" y="16"/>
                      </a:cubicBezTo>
                      <a:cubicBezTo>
                        <a:pt x="3204" y="16"/>
                        <a:pt x="3204" y="16"/>
                        <a:pt x="3204" y="16"/>
                      </a:cubicBezTo>
                      <a:lnTo>
                        <a:pt x="204" y="3"/>
                      </a:lnTo>
                      <a:cubicBezTo>
                        <a:pt x="312" y="3"/>
                        <a:pt x="400" y="490"/>
                        <a:pt x="398" y="1091"/>
                      </a:cubicBezTo>
                      <a:cubicBezTo>
                        <a:pt x="398" y="1692"/>
                        <a:pt x="307" y="2179"/>
                        <a:pt x="198" y="2176"/>
                      </a:cubicBezTo>
                      <a:lnTo>
                        <a:pt x="3198" y="2192"/>
                      </a:lnTo>
                      <a:close/>
                    </a:path>
                  </a:pathLst>
                </a:custGeom>
                <a:noFill/>
                <a:ln w="1" cap="rnd">
                  <a:solidFill>
                    <a:srgbClr val="000000"/>
                  </a:solidFill>
                  <a:round/>
                  <a:headEnd/>
                  <a:tailEnd/>
                </a:ln>
              </p:spPr>
              <p:txBody>
                <a:bodyPr/>
                <a:lstStyle/>
                <a:p>
                  <a:endParaRPr lang="en-US"/>
                </a:p>
              </p:txBody>
            </p:sp>
          </p:grpSp>
          <p:sp>
            <p:nvSpPr>
              <p:cNvPr id="23082" name="Rectangle 707"/>
              <p:cNvSpPr>
                <a:spLocks noChangeArrowheads="1"/>
              </p:cNvSpPr>
              <p:nvPr/>
            </p:nvSpPr>
            <p:spPr bwMode="auto">
              <a:xfrm>
                <a:off x="1737" y="1638"/>
                <a:ext cx="190" cy="188"/>
              </a:xfrm>
              <a:prstGeom prst="rect">
                <a:avLst/>
              </a:prstGeom>
              <a:noFill/>
              <a:ln w="9525">
                <a:noFill/>
                <a:miter lim="800000"/>
                <a:headEnd/>
                <a:tailEnd/>
              </a:ln>
            </p:spPr>
            <p:txBody>
              <a:bodyPr wrap="none" lIns="0" tIns="0" rIns="0" bIns="0">
                <a:spAutoFit/>
              </a:bodyPr>
              <a:lstStyle/>
              <a:p>
                <a:r>
                  <a:rPr lang="en-US" sz="1600" b="1">
                    <a:solidFill>
                      <a:srgbClr val="000000"/>
                    </a:solidFill>
                  </a:rPr>
                  <a:t>C</a:t>
                </a:r>
                <a:endParaRPr lang="en-US"/>
              </a:p>
            </p:txBody>
          </p:sp>
        </p:grpSp>
        <p:grpSp>
          <p:nvGrpSpPr>
            <p:cNvPr id="22665" name="Group 722"/>
            <p:cNvGrpSpPr>
              <a:grpSpLocks/>
            </p:cNvGrpSpPr>
            <p:nvPr/>
          </p:nvGrpSpPr>
          <p:grpSpPr bwMode="auto">
            <a:xfrm>
              <a:off x="467" y="1033"/>
              <a:ext cx="1125" cy="355"/>
              <a:chOff x="467" y="1033"/>
              <a:chExt cx="1125" cy="355"/>
            </a:xfrm>
          </p:grpSpPr>
          <p:sp>
            <p:nvSpPr>
              <p:cNvPr id="23068" name="Freeform 709"/>
              <p:cNvSpPr>
                <a:spLocks noEditPoints="1"/>
              </p:cNvSpPr>
              <p:nvPr/>
            </p:nvSpPr>
            <p:spPr bwMode="auto">
              <a:xfrm>
                <a:off x="1213" y="1178"/>
                <a:ext cx="379" cy="210"/>
              </a:xfrm>
              <a:custGeom>
                <a:avLst/>
                <a:gdLst>
                  <a:gd name="T0" fmla="*/ 0 w 1753"/>
                  <a:gd name="T1" fmla="*/ 0 h 824"/>
                  <a:gd name="T2" fmla="*/ 0 w 1753"/>
                  <a:gd name="T3" fmla="*/ 0 h 824"/>
                  <a:gd name="T4" fmla="*/ 0 w 1753"/>
                  <a:gd name="T5" fmla="*/ 0 h 824"/>
                  <a:gd name="T6" fmla="*/ 0 w 1753"/>
                  <a:gd name="T7" fmla="*/ 0 h 824"/>
                  <a:gd name="T8" fmla="*/ 0 w 1753"/>
                  <a:gd name="T9" fmla="*/ 0 h 824"/>
                  <a:gd name="T10" fmla="*/ 0 w 1753"/>
                  <a:gd name="T11" fmla="*/ 0 h 824"/>
                  <a:gd name="T12" fmla="*/ 0 w 1753"/>
                  <a:gd name="T13" fmla="*/ 0 h 824"/>
                  <a:gd name="T14" fmla="*/ 0 w 1753"/>
                  <a:gd name="T15" fmla="*/ 0 h 824"/>
                  <a:gd name="T16" fmla="*/ 0 w 1753"/>
                  <a:gd name="T17" fmla="*/ 0 h 824"/>
                  <a:gd name="T18" fmla="*/ 0 w 1753"/>
                  <a:gd name="T19" fmla="*/ 0 h 824"/>
                  <a:gd name="T20" fmla="*/ 0 w 1753"/>
                  <a:gd name="T21" fmla="*/ 0 h 824"/>
                  <a:gd name="T22" fmla="*/ 0 w 1753"/>
                  <a:gd name="T23" fmla="*/ 0 h 824"/>
                  <a:gd name="T24" fmla="*/ 0 w 1753"/>
                  <a:gd name="T25" fmla="*/ 0 h 824"/>
                  <a:gd name="T26" fmla="*/ 0 w 1753"/>
                  <a:gd name="T27" fmla="*/ 0 h 824"/>
                  <a:gd name="T28" fmla="*/ 0 w 1753"/>
                  <a:gd name="T29" fmla="*/ 0 h 8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53"/>
                  <a:gd name="T46" fmla="*/ 0 h 824"/>
                  <a:gd name="T47" fmla="*/ 1753 w 1753"/>
                  <a:gd name="T48" fmla="*/ 824 h 82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53" h="824">
                    <a:moveTo>
                      <a:pt x="102" y="818"/>
                    </a:moveTo>
                    <a:cubicBezTo>
                      <a:pt x="45" y="818"/>
                      <a:pt x="0" y="635"/>
                      <a:pt x="1" y="409"/>
                    </a:cubicBezTo>
                    <a:cubicBezTo>
                      <a:pt x="2" y="183"/>
                      <a:pt x="48" y="0"/>
                      <a:pt x="105" y="1"/>
                    </a:cubicBezTo>
                    <a:cubicBezTo>
                      <a:pt x="105" y="1"/>
                      <a:pt x="105" y="1"/>
                      <a:pt x="105" y="1"/>
                    </a:cubicBezTo>
                    <a:cubicBezTo>
                      <a:pt x="161" y="1"/>
                      <a:pt x="206" y="184"/>
                      <a:pt x="205" y="410"/>
                    </a:cubicBezTo>
                    <a:cubicBezTo>
                      <a:pt x="205" y="636"/>
                      <a:pt x="158" y="819"/>
                      <a:pt x="102" y="818"/>
                    </a:cubicBezTo>
                    <a:close/>
                    <a:moveTo>
                      <a:pt x="1649" y="824"/>
                    </a:moveTo>
                    <a:cubicBezTo>
                      <a:pt x="1705" y="824"/>
                      <a:pt x="1752" y="641"/>
                      <a:pt x="1753" y="415"/>
                    </a:cubicBezTo>
                    <a:cubicBezTo>
                      <a:pt x="1753" y="189"/>
                      <a:pt x="1708" y="6"/>
                      <a:pt x="1652" y="6"/>
                    </a:cubicBezTo>
                    <a:cubicBezTo>
                      <a:pt x="1652" y="6"/>
                      <a:pt x="1652" y="6"/>
                      <a:pt x="1652" y="6"/>
                    </a:cubicBezTo>
                    <a:lnTo>
                      <a:pt x="105" y="1"/>
                    </a:lnTo>
                    <a:cubicBezTo>
                      <a:pt x="161" y="1"/>
                      <a:pt x="206" y="184"/>
                      <a:pt x="205" y="410"/>
                    </a:cubicBezTo>
                    <a:cubicBezTo>
                      <a:pt x="205" y="636"/>
                      <a:pt x="158" y="819"/>
                      <a:pt x="102" y="818"/>
                    </a:cubicBezTo>
                    <a:lnTo>
                      <a:pt x="1649" y="824"/>
                    </a:lnTo>
                    <a:close/>
                  </a:path>
                </a:pathLst>
              </a:custGeom>
              <a:solidFill>
                <a:srgbClr val="FFCC99"/>
              </a:solidFill>
              <a:ln w="0">
                <a:solidFill>
                  <a:srgbClr val="000000"/>
                </a:solidFill>
                <a:round/>
                <a:headEnd/>
                <a:tailEnd/>
              </a:ln>
            </p:spPr>
            <p:txBody>
              <a:bodyPr/>
              <a:lstStyle/>
              <a:p>
                <a:endParaRPr lang="en-US"/>
              </a:p>
            </p:txBody>
          </p:sp>
          <p:sp>
            <p:nvSpPr>
              <p:cNvPr id="23069" name="Freeform 710"/>
              <p:cNvSpPr>
                <a:spLocks noEditPoints="1"/>
              </p:cNvSpPr>
              <p:nvPr/>
            </p:nvSpPr>
            <p:spPr bwMode="auto">
              <a:xfrm>
                <a:off x="1213" y="1178"/>
                <a:ext cx="379" cy="210"/>
              </a:xfrm>
              <a:custGeom>
                <a:avLst/>
                <a:gdLst>
                  <a:gd name="T0" fmla="*/ 0 w 1753"/>
                  <a:gd name="T1" fmla="*/ 0 h 824"/>
                  <a:gd name="T2" fmla="*/ 0 w 1753"/>
                  <a:gd name="T3" fmla="*/ 0 h 824"/>
                  <a:gd name="T4" fmla="*/ 0 w 1753"/>
                  <a:gd name="T5" fmla="*/ 0 h 824"/>
                  <a:gd name="T6" fmla="*/ 0 w 1753"/>
                  <a:gd name="T7" fmla="*/ 0 h 824"/>
                  <a:gd name="T8" fmla="*/ 0 w 1753"/>
                  <a:gd name="T9" fmla="*/ 0 h 824"/>
                  <a:gd name="T10" fmla="*/ 0 w 1753"/>
                  <a:gd name="T11" fmla="*/ 0 h 824"/>
                  <a:gd name="T12" fmla="*/ 0 w 1753"/>
                  <a:gd name="T13" fmla="*/ 0 h 824"/>
                  <a:gd name="T14" fmla="*/ 0 w 1753"/>
                  <a:gd name="T15" fmla="*/ 0 h 824"/>
                  <a:gd name="T16" fmla="*/ 0 w 1753"/>
                  <a:gd name="T17" fmla="*/ 0 h 824"/>
                  <a:gd name="T18" fmla="*/ 0 w 1753"/>
                  <a:gd name="T19" fmla="*/ 0 h 824"/>
                  <a:gd name="T20" fmla="*/ 0 w 1753"/>
                  <a:gd name="T21" fmla="*/ 0 h 824"/>
                  <a:gd name="T22" fmla="*/ 0 w 1753"/>
                  <a:gd name="T23" fmla="*/ 0 h 824"/>
                  <a:gd name="T24" fmla="*/ 0 w 1753"/>
                  <a:gd name="T25" fmla="*/ 0 h 824"/>
                  <a:gd name="T26" fmla="*/ 0 w 1753"/>
                  <a:gd name="T27" fmla="*/ 0 h 824"/>
                  <a:gd name="T28" fmla="*/ 0 w 1753"/>
                  <a:gd name="T29" fmla="*/ 0 h 8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53"/>
                  <a:gd name="T46" fmla="*/ 0 h 824"/>
                  <a:gd name="T47" fmla="*/ 1753 w 1753"/>
                  <a:gd name="T48" fmla="*/ 824 h 82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53" h="824">
                    <a:moveTo>
                      <a:pt x="102" y="818"/>
                    </a:moveTo>
                    <a:cubicBezTo>
                      <a:pt x="45" y="818"/>
                      <a:pt x="0" y="635"/>
                      <a:pt x="1" y="409"/>
                    </a:cubicBezTo>
                    <a:cubicBezTo>
                      <a:pt x="2" y="183"/>
                      <a:pt x="48" y="0"/>
                      <a:pt x="105" y="1"/>
                    </a:cubicBezTo>
                    <a:cubicBezTo>
                      <a:pt x="105" y="1"/>
                      <a:pt x="105" y="1"/>
                      <a:pt x="105" y="1"/>
                    </a:cubicBezTo>
                    <a:cubicBezTo>
                      <a:pt x="161" y="1"/>
                      <a:pt x="206" y="184"/>
                      <a:pt x="205" y="410"/>
                    </a:cubicBezTo>
                    <a:cubicBezTo>
                      <a:pt x="205" y="636"/>
                      <a:pt x="158" y="819"/>
                      <a:pt x="102" y="818"/>
                    </a:cubicBezTo>
                    <a:close/>
                    <a:moveTo>
                      <a:pt x="1649" y="824"/>
                    </a:moveTo>
                    <a:cubicBezTo>
                      <a:pt x="1705" y="824"/>
                      <a:pt x="1752" y="641"/>
                      <a:pt x="1753" y="415"/>
                    </a:cubicBezTo>
                    <a:cubicBezTo>
                      <a:pt x="1753" y="189"/>
                      <a:pt x="1708" y="6"/>
                      <a:pt x="1652" y="6"/>
                    </a:cubicBezTo>
                    <a:cubicBezTo>
                      <a:pt x="1652" y="6"/>
                      <a:pt x="1652" y="6"/>
                      <a:pt x="1652" y="6"/>
                    </a:cubicBezTo>
                    <a:lnTo>
                      <a:pt x="105" y="1"/>
                    </a:lnTo>
                    <a:cubicBezTo>
                      <a:pt x="161" y="1"/>
                      <a:pt x="206" y="184"/>
                      <a:pt x="205" y="410"/>
                    </a:cubicBezTo>
                    <a:cubicBezTo>
                      <a:pt x="205" y="636"/>
                      <a:pt x="158" y="819"/>
                      <a:pt x="102" y="818"/>
                    </a:cubicBezTo>
                    <a:lnTo>
                      <a:pt x="1649" y="824"/>
                    </a:lnTo>
                    <a:close/>
                  </a:path>
                </a:pathLst>
              </a:custGeom>
              <a:noFill/>
              <a:ln w="3" cap="rnd">
                <a:solidFill>
                  <a:srgbClr val="000000"/>
                </a:solidFill>
                <a:round/>
                <a:headEnd/>
                <a:tailEnd/>
              </a:ln>
            </p:spPr>
            <p:txBody>
              <a:bodyPr/>
              <a:lstStyle/>
              <a:p>
                <a:endParaRPr lang="en-US"/>
              </a:p>
            </p:txBody>
          </p:sp>
          <p:sp>
            <p:nvSpPr>
              <p:cNvPr id="23070" name="Rectangle 711"/>
              <p:cNvSpPr>
                <a:spLocks noChangeArrowheads="1"/>
              </p:cNvSpPr>
              <p:nvPr/>
            </p:nvSpPr>
            <p:spPr bwMode="auto">
              <a:xfrm>
                <a:off x="1379" y="1214"/>
                <a:ext cx="114" cy="151"/>
              </a:xfrm>
              <a:prstGeom prst="rect">
                <a:avLst/>
              </a:prstGeom>
              <a:noFill/>
              <a:ln w="9525">
                <a:noFill/>
                <a:miter lim="800000"/>
                <a:headEnd/>
                <a:tailEnd/>
              </a:ln>
            </p:spPr>
            <p:txBody>
              <a:bodyPr wrap="none" lIns="0" tIns="0" rIns="0" bIns="0">
                <a:spAutoFit/>
              </a:bodyPr>
              <a:lstStyle/>
              <a:p>
                <a:r>
                  <a:rPr lang="en-US" sz="1400" b="1">
                    <a:solidFill>
                      <a:srgbClr val="000000"/>
                    </a:solidFill>
                  </a:rPr>
                  <a:t>C</a:t>
                </a:r>
                <a:endParaRPr lang="en-US"/>
              </a:p>
            </p:txBody>
          </p:sp>
          <p:sp>
            <p:nvSpPr>
              <p:cNvPr id="23071" name="Freeform 712"/>
              <p:cNvSpPr>
                <a:spLocks noEditPoints="1"/>
              </p:cNvSpPr>
              <p:nvPr/>
            </p:nvSpPr>
            <p:spPr bwMode="auto">
              <a:xfrm>
                <a:off x="844" y="1177"/>
                <a:ext cx="389" cy="211"/>
              </a:xfrm>
              <a:custGeom>
                <a:avLst/>
                <a:gdLst>
                  <a:gd name="T0" fmla="*/ 0 w 1801"/>
                  <a:gd name="T1" fmla="*/ 0 h 828"/>
                  <a:gd name="T2" fmla="*/ 0 w 1801"/>
                  <a:gd name="T3" fmla="*/ 0 h 828"/>
                  <a:gd name="T4" fmla="*/ 0 w 1801"/>
                  <a:gd name="T5" fmla="*/ 0 h 828"/>
                  <a:gd name="T6" fmla="*/ 0 w 1801"/>
                  <a:gd name="T7" fmla="*/ 0 h 828"/>
                  <a:gd name="T8" fmla="*/ 0 w 1801"/>
                  <a:gd name="T9" fmla="*/ 0 h 828"/>
                  <a:gd name="T10" fmla="*/ 0 w 1801"/>
                  <a:gd name="T11" fmla="*/ 0 h 828"/>
                  <a:gd name="T12" fmla="*/ 0 w 1801"/>
                  <a:gd name="T13" fmla="*/ 0 h 828"/>
                  <a:gd name="T14" fmla="*/ 0 w 1801"/>
                  <a:gd name="T15" fmla="*/ 0 h 828"/>
                  <a:gd name="T16" fmla="*/ 0 w 1801"/>
                  <a:gd name="T17" fmla="*/ 0 h 828"/>
                  <a:gd name="T18" fmla="*/ 0 w 1801"/>
                  <a:gd name="T19" fmla="*/ 0 h 828"/>
                  <a:gd name="T20" fmla="*/ 0 w 1801"/>
                  <a:gd name="T21" fmla="*/ 0 h 828"/>
                  <a:gd name="T22" fmla="*/ 0 w 1801"/>
                  <a:gd name="T23" fmla="*/ 0 h 828"/>
                  <a:gd name="T24" fmla="*/ 0 w 1801"/>
                  <a:gd name="T25" fmla="*/ 0 h 828"/>
                  <a:gd name="T26" fmla="*/ 0 w 1801"/>
                  <a:gd name="T27" fmla="*/ 0 h 828"/>
                  <a:gd name="T28" fmla="*/ 0 w 1801"/>
                  <a:gd name="T29" fmla="*/ 0 h 828"/>
                  <a:gd name="T30" fmla="*/ 0 w 1801"/>
                  <a:gd name="T31" fmla="*/ 0 h 8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01"/>
                  <a:gd name="T49" fmla="*/ 0 h 828"/>
                  <a:gd name="T50" fmla="*/ 1801 w 1801"/>
                  <a:gd name="T51" fmla="*/ 828 h 8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01" h="828">
                    <a:moveTo>
                      <a:pt x="102" y="822"/>
                    </a:moveTo>
                    <a:cubicBezTo>
                      <a:pt x="46" y="822"/>
                      <a:pt x="0" y="638"/>
                      <a:pt x="1" y="411"/>
                    </a:cubicBezTo>
                    <a:cubicBezTo>
                      <a:pt x="2" y="183"/>
                      <a:pt x="49" y="0"/>
                      <a:pt x="105" y="0"/>
                    </a:cubicBezTo>
                    <a:cubicBezTo>
                      <a:pt x="105" y="0"/>
                      <a:pt x="105" y="0"/>
                      <a:pt x="105" y="0"/>
                    </a:cubicBezTo>
                    <a:cubicBezTo>
                      <a:pt x="162" y="0"/>
                      <a:pt x="208" y="184"/>
                      <a:pt x="207" y="411"/>
                    </a:cubicBezTo>
                    <a:cubicBezTo>
                      <a:pt x="206" y="638"/>
                      <a:pt x="159" y="822"/>
                      <a:pt x="102" y="822"/>
                    </a:cubicBezTo>
                    <a:close/>
                    <a:moveTo>
                      <a:pt x="1696" y="828"/>
                    </a:moveTo>
                    <a:cubicBezTo>
                      <a:pt x="1753" y="828"/>
                      <a:pt x="1800" y="644"/>
                      <a:pt x="1801" y="417"/>
                    </a:cubicBezTo>
                    <a:cubicBezTo>
                      <a:pt x="1801" y="190"/>
                      <a:pt x="1756" y="5"/>
                      <a:pt x="1699" y="5"/>
                    </a:cubicBezTo>
                    <a:cubicBezTo>
                      <a:pt x="1699" y="5"/>
                      <a:pt x="1699" y="5"/>
                      <a:pt x="1699" y="5"/>
                    </a:cubicBezTo>
                    <a:lnTo>
                      <a:pt x="105" y="0"/>
                    </a:lnTo>
                    <a:cubicBezTo>
                      <a:pt x="162" y="0"/>
                      <a:pt x="208" y="184"/>
                      <a:pt x="207" y="411"/>
                    </a:cubicBezTo>
                    <a:cubicBezTo>
                      <a:pt x="206" y="638"/>
                      <a:pt x="159" y="822"/>
                      <a:pt x="102" y="822"/>
                    </a:cubicBezTo>
                    <a:lnTo>
                      <a:pt x="1696" y="828"/>
                    </a:lnTo>
                    <a:close/>
                  </a:path>
                </a:pathLst>
              </a:custGeom>
              <a:solidFill>
                <a:srgbClr val="FFFF99"/>
              </a:solidFill>
              <a:ln w="0">
                <a:solidFill>
                  <a:srgbClr val="000000"/>
                </a:solidFill>
                <a:round/>
                <a:headEnd/>
                <a:tailEnd/>
              </a:ln>
            </p:spPr>
            <p:txBody>
              <a:bodyPr/>
              <a:lstStyle/>
              <a:p>
                <a:endParaRPr lang="en-US"/>
              </a:p>
            </p:txBody>
          </p:sp>
          <p:sp>
            <p:nvSpPr>
              <p:cNvPr id="23072" name="Freeform 713"/>
              <p:cNvSpPr>
                <a:spLocks noEditPoints="1"/>
              </p:cNvSpPr>
              <p:nvPr/>
            </p:nvSpPr>
            <p:spPr bwMode="auto">
              <a:xfrm>
                <a:off x="844" y="1177"/>
                <a:ext cx="389" cy="211"/>
              </a:xfrm>
              <a:custGeom>
                <a:avLst/>
                <a:gdLst>
                  <a:gd name="T0" fmla="*/ 0 w 1801"/>
                  <a:gd name="T1" fmla="*/ 0 h 828"/>
                  <a:gd name="T2" fmla="*/ 0 w 1801"/>
                  <a:gd name="T3" fmla="*/ 0 h 828"/>
                  <a:gd name="T4" fmla="*/ 0 w 1801"/>
                  <a:gd name="T5" fmla="*/ 0 h 828"/>
                  <a:gd name="T6" fmla="*/ 0 w 1801"/>
                  <a:gd name="T7" fmla="*/ 0 h 828"/>
                  <a:gd name="T8" fmla="*/ 0 w 1801"/>
                  <a:gd name="T9" fmla="*/ 0 h 828"/>
                  <a:gd name="T10" fmla="*/ 0 w 1801"/>
                  <a:gd name="T11" fmla="*/ 0 h 828"/>
                  <a:gd name="T12" fmla="*/ 0 w 1801"/>
                  <a:gd name="T13" fmla="*/ 0 h 828"/>
                  <a:gd name="T14" fmla="*/ 0 w 1801"/>
                  <a:gd name="T15" fmla="*/ 0 h 828"/>
                  <a:gd name="T16" fmla="*/ 0 w 1801"/>
                  <a:gd name="T17" fmla="*/ 0 h 828"/>
                  <a:gd name="T18" fmla="*/ 0 w 1801"/>
                  <a:gd name="T19" fmla="*/ 0 h 828"/>
                  <a:gd name="T20" fmla="*/ 0 w 1801"/>
                  <a:gd name="T21" fmla="*/ 0 h 828"/>
                  <a:gd name="T22" fmla="*/ 0 w 1801"/>
                  <a:gd name="T23" fmla="*/ 0 h 828"/>
                  <a:gd name="T24" fmla="*/ 0 w 1801"/>
                  <a:gd name="T25" fmla="*/ 0 h 828"/>
                  <a:gd name="T26" fmla="*/ 0 w 1801"/>
                  <a:gd name="T27" fmla="*/ 0 h 828"/>
                  <a:gd name="T28" fmla="*/ 0 w 1801"/>
                  <a:gd name="T29" fmla="*/ 0 h 828"/>
                  <a:gd name="T30" fmla="*/ 0 w 1801"/>
                  <a:gd name="T31" fmla="*/ 0 h 8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01"/>
                  <a:gd name="T49" fmla="*/ 0 h 828"/>
                  <a:gd name="T50" fmla="*/ 1801 w 1801"/>
                  <a:gd name="T51" fmla="*/ 828 h 8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01" h="828">
                    <a:moveTo>
                      <a:pt x="102" y="822"/>
                    </a:moveTo>
                    <a:cubicBezTo>
                      <a:pt x="46" y="822"/>
                      <a:pt x="0" y="638"/>
                      <a:pt x="1" y="411"/>
                    </a:cubicBezTo>
                    <a:cubicBezTo>
                      <a:pt x="2" y="183"/>
                      <a:pt x="49" y="0"/>
                      <a:pt x="105" y="0"/>
                    </a:cubicBezTo>
                    <a:cubicBezTo>
                      <a:pt x="105" y="0"/>
                      <a:pt x="105" y="0"/>
                      <a:pt x="105" y="0"/>
                    </a:cubicBezTo>
                    <a:cubicBezTo>
                      <a:pt x="162" y="0"/>
                      <a:pt x="208" y="184"/>
                      <a:pt x="207" y="411"/>
                    </a:cubicBezTo>
                    <a:cubicBezTo>
                      <a:pt x="206" y="638"/>
                      <a:pt x="159" y="822"/>
                      <a:pt x="102" y="822"/>
                    </a:cubicBezTo>
                    <a:close/>
                    <a:moveTo>
                      <a:pt x="1696" y="828"/>
                    </a:moveTo>
                    <a:cubicBezTo>
                      <a:pt x="1753" y="828"/>
                      <a:pt x="1800" y="644"/>
                      <a:pt x="1801" y="417"/>
                    </a:cubicBezTo>
                    <a:cubicBezTo>
                      <a:pt x="1801" y="190"/>
                      <a:pt x="1756" y="5"/>
                      <a:pt x="1699" y="5"/>
                    </a:cubicBezTo>
                    <a:cubicBezTo>
                      <a:pt x="1699" y="5"/>
                      <a:pt x="1699" y="5"/>
                      <a:pt x="1699" y="5"/>
                    </a:cubicBezTo>
                    <a:lnTo>
                      <a:pt x="105" y="0"/>
                    </a:lnTo>
                    <a:cubicBezTo>
                      <a:pt x="162" y="0"/>
                      <a:pt x="208" y="184"/>
                      <a:pt x="207" y="411"/>
                    </a:cubicBezTo>
                    <a:cubicBezTo>
                      <a:pt x="206" y="638"/>
                      <a:pt x="159" y="822"/>
                      <a:pt x="102" y="822"/>
                    </a:cubicBezTo>
                    <a:lnTo>
                      <a:pt x="1696" y="828"/>
                    </a:lnTo>
                    <a:close/>
                  </a:path>
                </a:pathLst>
              </a:custGeom>
              <a:noFill/>
              <a:ln w="3" cap="rnd">
                <a:solidFill>
                  <a:srgbClr val="000000"/>
                </a:solidFill>
                <a:round/>
                <a:headEnd/>
                <a:tailEnd/>
              </a:ln>
            </p:spPr>
            <p:txBody>
              <a:bodyPr/>
              <a:lstStyle/>
              <a:p>
                <a:endParaRPr lang="en-US"/>
              </a:p>
            </p:txBody>
          </p:sp>
          <p:sp>
            <p:nvSpPr>
              <p:cNvPr id="23073" name="Rectangle 714"/>
              <p:cNvSpPr>
                <a:spLocks noChangeArrowheads="1"/>
              </p:cNvSpPr>
              <p:nvPr/>
            </p:nvSpPr>
            <p:spPr bwMode="auto">
              <a:xfrm>
                <a:off x="1037" y="1214"/>
                <a:ext cx="114" cy="151"/>
              </a:xfrm>
              <a:prstGeom prst="rect">
                <a:avLst/>
              </a:prstGeom>
              <a:noFill/>
              <a:ln w="9525">
                <a:noFill/>
                <a:miter lim="800000"/>
                <a:headEnd/>
                <a:tailEnd/>
              </a:ln>
            </p:spPr>
            <p:txBody>
              <a:bodyPr wrap="none" lIns="0" tIns="0" rIns="0" bIns="0">
                <a:spAutoFit/>
              </a:bodyPr>
              <a:lstStyle/>
              <a:p>
                <a:r>
                  <a:rPr lang="en-US" sz="1400" b="1">
                    <a:solidFill>
                      <a:srgbClr val="000000"/>
                    </a:solidFill>
                  </a:rPr>
                  <a:t>B</a:t>
                </a:r>
                <a:endParaRPr lang="en-US"/>
              </a:p>
            </p:txBody>
          </p:sp>
          <p:sp>
            <p:nvSpPr>
              <p:cNvPr id="23074" name="Freeform 715"/>
              <p:cNvSpPr>
                <a:spLocks noEditPoints="1"/>
              </p:cNvSpPr>
              <p:nvPr/>
            </p:nvSpPr>
            <p:spPr bwMode="auto">
              <a:xfrm>
                <a:off x="471" y="1176"/>
                <a:ext cx="395" cy="212"/>
              </a:xfrm>
              <a:custGeom>
                <a:avLst/>
                <a:gdLst>
                  <a:gd name="T0" fmla="*/ 0 w 1830"/>
                  <a:gd name="T1" fmla="*/ 0 h 829"/>
                  <a:gd name="T2" fmla="*/ 0 w 1830"/>
                  <a:gd name="T3" fmla="*/ 0 h 829"/>
                  <a:gd name="T4" fmla="*/ 0 w 1830"/>
                  <a:gd name="T5" fmla="*/ 0 h 829"/>
                  <a:gd name="T6" fmla="*/ 0 w 1830"/>
                  <a:gd name="T7" fmla="*/ 0 h 829"/>
                  <a:gd name="T8" fmla="*/ 0 w 1830"/>
                  <a:gd name="T9" fmla="*/ 0 h 829"/>
                  <a:gd name="T10" fmla="*/ 0 w 1830"/>
                  <a:gd name="T11" fmla="*/ 0 h 829"/>
                  <a:gd name="T12" fmla="*/ 0 w 1830"/>
                  <a:gd name="T13" fmla="*/ 0 h 829"/>
                  <a:gd name="T14" fmla="*/ 0 w 1830"/>
                  <a:gd name="T15" fmla="*/ 0 h 829"/>
                  <a:gd name="T16" fmla="*/ 0 w 1830"/>
                  <a:gd name="T17" fmla="*/ 0 h 829"/>
                  <a:gd name="T18" fmla="*/ 0 w 1830"/>
                  <a:gd name="T19" fmla="*/ 0 h 829"/>
                  <a:gd name="T20" fmla="*/ 0 w 1830"/>
                  <a:gd name="T21" fmla="*/ 0 h 829"/>
                  <a:gd name="T22" fmla="*/ 0 w 1830"/>
                  <a:gd name="T23" fmla="*/ 0 h 829"/>
                  <a:gd name="T24" fmla="*/ 0 w 1830"/>
                  <a:gd name="T25" fmla="*/ 0 h 829"/>
                  <a:gd name="T26" fmla="*/ 0 w 1830"/>
                  <a:gd name="T27" fmla="*/ 0 h 829"/>
                  <a:gd name="T28" fmla="*/ 0 w 1830"/>
                  <a:gd name="T29" fmla="*/ 0 h 82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30"/>
                  <a:gd name="T46" fmla="*/ 0 h 829"/>
                  <a:gd name="T47" fmla="*/ 1830 w 1830"/>
                  <a:gd name="T48" fmla="*/ 829 h 82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30" h="829">
                    <a:moveTo>
                      <a:pt x="102" y="823"/>
                    </a:moveTo>
                    <a:cubicBezTo>
                      <a:pt x="45" y="823"/>
                      <a:pt x="0" y="639"/>
                      <a:pt x="1" y="412"/>
                    </a:cubicBezTo>
                    <a:cubicBezTo>
                      <a:pt x="2" y="184"/>
                      <a:pt x="48" y="0"/>
                      <a:pt x="105" y="1"/>
                    </a:cubicBezTo>
                    <a:cubicBezTo>
                      <a:pt x="105" y="1"/>
                      <a:pt x="105" y="1"/>
                      <a:pt x="105" y="1"/>
                    </a:cubicBezTo>
                    <a:cubicBezTo>
                      <a:pt x="162" y="1"/>
                      <a:pt x="207" y="185"/>
                      <a:pt x="207" y="412"/>
                    </a:cubicBezTo>
                    <a:cubicBezTo>
                      <a:pt x="206" y="639"/>
                      <a:pt x="159" y="823"/>
                      <a:pt x="102" y="823"/>
                    </a:cubicBezTo>
                    <a:close/>
                    <a:moveTo>
                      <a:pt x="1725" y="829"/>
                    </a:moveTo>
                    <a:cubicBezTo>
                      <a:pt x="1782" y="829"/>
                      <a:pt x="1829" y="645"/>
                      <a:pt x="1830" y="418"/>
                    </a:cubicBezTo>
                    <a:cubicBezTo>
                      <a:pt x="1830" y="191"/>
                      <a:pt x="1785" y="7"/>
                      <a:pt x="1728" y="6"/>
                    </a:cubicBezTo>
                    <a:cubicBezTo>
                      <a:pt x="1728" y="6"/>
                      <a:pt x="1728" y="6"/>
                      <a:pt x="1728" y="6"/>
                    </a:cubicBezTo>
                    <a:lnTo>
                      <a:pt x="105" y="1"/>
                    </a:lnTo>
                    <a:cubicBezTo>
                      <a:pt x="162" y="1"/>
                      <a:pt x="207" y="185"/>
                      <a:pt x="207" y="412"/>
                    </a:cubicBezTo>
                    <a:cubicBezTo>
                      <a:pt x="206" y="639"/>
                      <a:pt x="159" y="823"/>
                      <a:pt x="102" y="823"/>
                    </a:cubicBezTo>
                    <a:lnTo>
                      <a:pt x="1725" y="829"/>
                    </a:lnTo>
                    <a:close/>
                  </a:path>
                </a:pathLst>
              </a:custGeom>
              <a:solidFill>
                <a:srgbClr val="99CCFF"/>
              </a:solidFill>
              <a:ln w="0">
                <a:solidFill>
                  <a:srgbClr val="000000"/>
                </a:solidFill>
                <a:round/>
                <a:headEnd/>
                <a:tailEnd/>
              </a:ln>
            </p:spPr>
            <p:txBody>
              <a:bodyPr/>
              <a:lstStyle/>
              <a:p>
                <a:endParaRPr lang="en-US"/>
              </a:p>
            </p:txBody>
          </p:sp>
          <p:sp>
            <p:nvSpPr>
              <p:cNvPr id="23075" name="Freeform 716"/>
              <p:cNvSpPr>
                <a:spLocks noEditPoints="1"/>
              </p:cNvSpPr>
              <p:nvPr/>
            </p:nvSpPr>
            <p:spPr bwMode="auto">
              <a:xfrm>
                <a:off x="471" y="1176"/>
                <a:ext cx="395" cy="212"/>
              </a:xfrm>
              <a:custGeom>
                <a:avLst/>
                <a:gdLst>
                  <a:gd name="T0" fmla="*/ 0 w 1830"/>
                  <a:gd name="T1" fmla="*/ 0 h 829"/>
                  <a:gd name="T2" fmla="*/ 0 w 1830"/>
                  <a:gd name="T3" fmla="*/ 0 h 829"/>
                  <a:gd name="T4" fmla="*/ 0 w 1830"/>
                  <a:gd name="T5" fmla="*/ 0 h 829"/>
                  <a:gd name="T6" fmla="*/ 0 w 1830"/>
                  <a:gd name="T7" fmla="*/ 0 h 829"/>
                  <a:gd name="T8" fmla="*/ 0 w 1830"/>
                  <a:gd name="T9" fmla="*/ 0 h 829"/>
                  <a:gd name="T10" fmla="*/ 0 w 1830"/>
                  <a:gd name="T11" fmla="*/ 0 h 829"/>
                  <a:gd name="T12" fmla="*/ 0 w 1830"/>
                  <a:gd name="T13" fmla="*/ 0 h 829"/>
                  <a:gd name="T14" fmla="*/ 0 w 1830"/>
                  <a:gd name="T15" fmla="*/ 0 h 829"/>
                  <a:gd name="T16" fmla="*/ 0 w 1830"/>
                  <a:gd name="T17" fmla="*/ 0 h 829"/>
                  <a:gd name="T18" fmla="*/ 0 w 1830"/>
                  <a:gd name="T19" fmla="*/ 0 h 829"/>
                  <a:gd name="T20" fmla="*/ 0 w 1830"/>
                  <a:gd name="T21" fmla="*/ 0 h 829"/>
                  <a:gd name="T22" fmla="*/ 0 w 1830"/>
                  <a:gd name="T23" fmla="*/ 0 h 829"/>
                  <a:gd name="T24" fmla="*/ 0 w 1830"/>
                  <a:gd name="T25" fmla="*/ 0 h 829"/>
                  <a:gd name="T26" fmla="*/ 0 w 1830"/>
                  <a:gd name="T27" fmla="*/ 0 h 829"/>
                  <a:gd name="T28" fmla="*/ 0 w 1830"/>
                  <a:gd name="T29" fmla="*/ 0 h 82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30"/>
                  <a:gd name="T46" fmla="*/ 0 h 829"/>
                  <a:gd name="T47" fmla="*/ 1830 w 1830"/>
                  <a:gd name="T48" fmla="*/ 829 h 82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30" h="829">
                    <a:moveTo>
                      <a:pt x="102" y="823"/>
                    </a:moveTo>
                    <a:cubicBezTo>
                      <a:pt x="45" y="823"/>
                      <a:pt x="0" y="639"/>
                      <a:pt x="1" y="412"/>
                    </a:cubicBezTo>
                    <a:cubicBezTo>
                      <a:pt x="2" y="184"/>
                      <a:pt x="48" y="0"/>
                      <a:pt x="105" y="1"/>
                    </a:cubicBezTo>
                    <a:cubicBezTo>
                      <a:pt x="105" y="1"/>
                      <a:pt x="105" y="1"/>
                      <a:pt x="105" y="1"/>
                    </a:cubicBezTo>
                    <a:cubicBezTo>
                      <a:pt x="162" y="1"/>
                      <a:pt x="207" y="185"/>
                      <a:pt x="207" y="412"/>
                    </a:cubicBezTo>
                    <a:cubicBezTo>
                      <a:pt x="206" y="639"/>
                      <a:pt x="159" y="823"/>
                      <a:pt x="102" y="823"/>
                    </a:cubicBezTo>
                    <a:close/>
                    <a:moveTo>
                      <a:pt x="1725" y="829"/>
                    </a:moveTo>
                    <a:cubicBezTo>
                      <a:pt x="1782" y="829"/>
                      <a:pt x="1829" y="645"/>
                      <a:pt x="1830" y="418"/>
                    </a:cubicBezTo>
                    <a:cubicBezTo>
                      <a:pt x="1830" y="191"/>
                      <a:pt x="1785" y="7"/>
                      <a:pt x="1728" y="6"/>
                    </a:cubicBezTo>
                    <a:cubicBezTo>
                      <a:pt x="1728" y="6"/>
                      <a:pt x="1728" y="6"/>
                      <a:pt x="1728" y="6"/>
                    </a:cubicBezTo>
                    <a:lnTo>
                      <a:pt x="105" y="1"/>
                    </a:lnTo>
                    <a:cubicBezTo>
                      <a:pt x="162" y="1"/>
                      <a:pt x="207" y="185"/>
                      <a:pt x="207" y="412"/>
                    </a:cubicBezTo>
                    <a:cubicBezTo>
                      <a:pt x="206" y="639"/>
                      <a:pt x="159" y="823"/>
                      <a:pt x="102" y="823"/>
                    </a:cubicBezTo>
                    <a:lnTo>
                      <a:pt x="1725" y="829"/>
                    </a:lnTo>
                    <a:close/>
                  </a:path>
                </a:pathLst>
              </a:custGeom>
              <a:noFill/>
              <a:ln w="3" cap="rnd">
                <a:solidFill>
                  <a:srgbClr val="000000"/>
                </a:solidFill>
                <a:round/>
                <a:headEnd/>
                <a:tailEnd/>
              </a:ln>
            </p:spPr>
            <p:txBody>
              <a:bodyPr/>
              <a:lstStyle/>
              <a:p>
                <a:endParaRPr lang="en-US"/>
              </a:p>
            </p:txBody>
          </p:sp>
          <p:sp>
            <p:nvSpPr>
              <p:cNvPr id="23076" name="Rectangle 717"/>
              <p:cNvSpPr>
                <a:spLocks noChangeArrowheads="1"/>
              </p:cNvSpPr>
              <p:nvPr/>
            </p:nvSpPr>
            <p:spPr bwMode="auto">
              <a:xfrm>
                <a:off x="667" y="1214"/>
                <a:ext cx="114" cy="151"/>
              </a:xfrm>
              <a:prstGeom prst="rect">
                <a:avLst/>
              </a:prstGeom>
              <a:noFill/>
              <a:ln w="9525">
                <a:noFill/>
                <a:miter lim="800000"/>
                <a:headEnd/>
                <a:tailEnd/>
              </a:ln>
            </p:spPr>
            <p:txBody>
              <a:bodyPr wrap="none" lIns="0" tIns="0" rIns="0" bIns="0">
                <a:spAutoFit/>
              </a:bodyPr>
              <a:lstStyle/>
              <a:p>
                <a:r>
                  <a:rPr lang="en-US" sz="1400" b="1">
                    <a:solidFill>
                      <a:srgbClr val="000000"/>
                    </a:solidFill>
                  </a:rPr>
                  <a:t>A</a:t>
                </a:r>
                <a:endParaRPr lang="en-US"/>
              </a:p>
            </p:txBody>
          </p:sp>
          <p:sp>
            <p:nvSpPr>
              <p:cNvPr id="23077" name="Line 718"/>
              <p:cNvSpPr>
                <a:spLocks noChangeShapeType="1"/>
              </p:cNvSpPr>
              <p:nvPr/>
            </p:nvSpPr>
            <p:spPr bwMode="auto">
              <a:xfrm>
                <a:off x="517" y="1097"/>
                <a:ext cx="1024" cy="1"/>
              </a:xfrm>
              <a:prstGeom prst="line">
                <a:avLst/>
              </a:prstGeom>
              <a:noFill/>
              <a:ln w="8" cap="rnd">
                <a:solidFill>
                  <a:srgbClr val="C0C0C0"/>
                </a:solidFill>
                <a:round/>
                <a:headEnd/>
                <a:tailEnd/>
              </a:ln>
            </p:spPr>
            <p:txBody>
              <a:bodyPr/>
              <a:lstStyle/>
              <a:p>
                <a:endParaRPr lang="en-US"/>
              </a:p>
            </p:txBody>
          </p:sp>
          <p:sp>
            <p:nvSpPr>
              <p:cNvPr id="23078" name="Freeform 719"/>
              <p:cNvSpPr>
                <a:spLocks/>
              </p:cNvSpPr>
              <p:nvPr/>
            </p:nvSpPr>
            <p:spPr bwMode="auto">
              <a:xfrm>
                <a:off x="467" y="1075"/>
                <a:ext cx="55" cy="44"/>
              </a:xfrm>
              <a:custGeom>
                <a:avLst/>
                <a:gdLst>
                  <a:gd name="T0" fmla="*/ 55 w 55"/>
                  <a:gd name="T1" fmla="*/ 44 h 44"/>
                  <a:gd name="T2" fmla="*/ 0 w 55"/>
                  <a:gd name="T3" fmla="*/ 22 h 44"/>
                  <a:gd name="T4" fmla="*/ 55 w 55"/>
                  <a:gd name="T5" fmla="*/ 0 h 44"/>
                  <a:gd name="T6" fmla="*/ 55 w 55"/>
                  <a:gd name="T7" fmla="*/ 44 h 44"/>
                  <a:gd name="T8" fmla="*/ 0 60000 65536"/>
                  <a:gd name="T9" fmla="*/ 0 60000 65536"/>
                  <a:gd name="T10" fmla="*/ 0 60000 65536"/>
                  <a:gd name="T11" fmla="*/ 0 60000 65536"/>
                  <a:gd name="T12" fmla="*/ 0 w 55"/>
                  <a:gd name="T13" fmla="*/ 0 h 44"/>
                  <a:gd name="T14" fmla="*/ 55 w 55"/>
                  <a:gd name="T15" fmla="*/ 44 h 44"/>
                </a:gdLst>
                <a:ahLst/>
                <a:cxnLst>
                  <a:cxn ang="T8">
                    <a:pos x="T0" y="T1"/>
                  </a:cxn>
                  <a:cxn ang="T9">
                    <a:pos x="T2" y="T3"/>
                  </a:cxn>
                  <a:cxn ang="T10">
                    <a:pos x="T4" y="T5"/>
                  </a:cxn>
                  <a:cxn ang="T11">
                    <a:pos x="T6" y="T7"/>
                  </a:cxn>
                </a:cxnLst>
                <a:rect l="T12" t="T13" r="T14" b="T15"/>
                <a:pathLst>
                  <a:path w="55" h="44">
                    <a:moveTo>
                      <a:pt x="55" y="44"/>
                    </a:moveTo>
                    <a:lnTo>
                      <a:pt x="0" y="22"/>
                    </a:lnTo>
                    <a:lnTo>
                      <a:pt x="55" y="0"/>
                    </a:lnTo>
                    <a:lnTo>
                      <a:pt x="55" y="44"/>
                    </a:lnTo>
                    <a:close/>
                  </a:path>
                </a:pathLst>
              </a:custGeom>
              <a:solidFill>
                <a:srgbClr val="C0C0C0"/>
              </a:solidFill>
              <a:ln w="9525">
                <a:noFill/>
                <a:round/>
                <a:headEnd/>
                <a:tailEnd/>
              </a:ln>
            </p:spPr>
            <p:txBody>
              <a:bodyPr/>
              <a:lstStyle/>
              <a:p>
                <a:endParaRPr lang="en-US"/>
              </a:p>
            </p:txBody>
          </p:sp>
          <p:sp>
            <p:nvSpPr>
              <p:cNvPr id="23079" name="Freeform 720"/>
              <p:cNvSpPr>
                <a:spLocks/>
              </p:cNvSpPr>
              <p:nvPr/>
            </p:nvSpPr>
            <p:spPr bwMode="auto">
              <a:xfrm>
                <a:off x="1537" y="1075"/>
                <a:ext cx="55" cy="44"/>
              </a:xfrm>
              <a:custGeom>
                <a:avLst/>
                <a:gdLst>
                  <a:gd name="T0" fmla="*/ 0 w 55"/>
                  <a:gd name="T1" fmla="*/ 0 h 44"/>
                  <a:gd name="T2" fmla="*/ 55 w 55"/>
                  <a:gd name="T3" fmla="*/ 22 h 44"/>
                  <a:gd name="T4" fmla="*/ 0 w 55"/>
                  <a:gd name="T5" fmla="*/ 44 h 44"/>
                  <a:gd name="T6" fmla="*/ 0 w 55"/>
                  <a:gd name="T7" fmla="*/ 0 h 44"/>
                  <a:gd name="T8" fmla="*/ 0 60000 65536"/>
                  <a:gd name="T9" fmla="*/ 0 60000 65536"/>
                  <a:gd name="T10" fmla="*/ 0 60000 65536"/>
                  <a:gd name="T11" fmla="*/ 0 60000 65536"/>
                  <a:gd name="T12" fmla="*/ 0 w 55"/>
                  <a:gd name="T13" fmla="*/ 0 h 44"/>
                  <a:gd name="T14" fmla="*/ 55 w 55"/>
                  <a:gd name="T15" fmla="*/ 44 h 44"/>
                </a:gdLst>
                <a:ahLst/>
                <a:cxnLst>
                  <a:cxn ang="T8">
                    <a:pos x="T0" y="T1"/>
                  </a:cxn>
                  <a:cxn ang="T9">
                    <a:pos x="T2" y="T3"/>
                  </a:cxn>
                  <a:cxn ang="T10">
                    <a:pos x="T4" y="T5"/>
                  </a:cxn>
                  <a:cxn ang="T11">
                    <a:pos x="T6" y="T7"/>
                  </a:cxn>
                </a:cxnLst>
                <a:rect l="T12" t="T13" r="T14" b="T15"/>
                <a:pathLst>
                  <a:path w="55" h="44">
                    <a:moveTo>
                      <a:pt x="0" y="0"/>
                    </a:moveTo>
                    <a:lnTo>
                      <a:pt x="55" y="22"/>
                    </a:lnTo>
                    <a:lnTo>
                      <a:pt x="0" y="44"/>
                    </a:lnTo>
                    <a:lnTo>
                      <a:pt x="0" y="0"/>
                    </a:lnTo>
                    <a:close/>
                  </a:path>
                </a:pathLst>
              </a:custGeom>
              <a:solidFill>
                <a:srgbClr val="C0C0C0"/>
              </a:solidFill>
              <a:ln w="9525">
                <a:noFill/>
                <a:round/>
                <a:headEnd/>
                <a:tailEnd/>
              </a:ln>
            </p:spPr>
            <p:txBody>
              <a:bodyPr/>
              <a:lstStyle/>
              <a:p>
                <a:endParaRPr lang="en-US"/>
              </a:p>
            </p:txBody>
          </p:sp>
          <p:sp>
            <p:nvSpPr>
              <p:cNvPr id="23080" name="Rectangle 721"/>
              <p:cNvSpPr>
                <a:spLocks noChangeArrowheads="1"/>
              </p:cNvSpPr>
              <p:nvPr/>
            </p:nvSpPr>
            <p:spPr bwMode="auto">
              <a:xfrm>
                <a:off x="975" y="1033"/>
                <a:ext cx="152" cy="147"/>
              </a:xfrm>
              <a:prstGeom prst="rect">
                <a:avLst/>
              </a:prstGeom>
              <a:noFill/>
              <a:ln w="9525">
                <a:noFill/>
                <a:miter lim="800000"/>
                <a:headEnd/>
                <a:tailEnd/>
              </a:ln>
            </p:spPr>
            <p:txBody>
              <a:bodyPr wrap="none" lIns="0" tIns="0" rIns="0" bIns="0">
                <a:spAutoFit/>
              </a:bodyPr>
              <a:lstStyle/>
              <a:p>
                <a:r>
                  <a:rPr lang="en-US" sz="1400">
                    <a:solidFill>
                      <a:srgbClr val="333333"/>
                    </a:solidFill>
                  </a:rPr>
                  <a:t>T1</a:t>
                </a:r>
                <a:endParaRPr lang="en-US"/>
              </a:p>
            </p:txBody>
          </p:sp>
        </p:grpSp>
        <p:grpSp>
          <p:nvGrpSpPr>
            <p:cNvPr id="22666" name="Group 736"/>
            <p:cNvGrpSpPr>
              <a:grpSpLocks/>
            </p:cNvGrpSpPr>
            <p:nvPr/>
          </p:nvGrpSpPr>
          <p:grpSpPr bwMode="auto">
            <a:xfrm>
              <a:off x="1575" y="1847"/>
              <a:ext cx="1125" cy="355"/>
              <a:chOff x="1575" y="1847"/>
              <a:chExt cx="1125" cy="355"/>
            </a:xfrm>
          </p:grpSpPr>
          <p:sp>
            <p:nvSpPr>
              <p:cNvPr id="23055" name="Freeform 723"/>
              <p:cNvSpPr>
                <a:spLocks noEditPoints="1"/>
              </p:cNvSpPr>
              <p:nvPr/>
            </p:nvSpPr>
            <p:spPr bwMode="auto">
              <a:xfrm>
                <a:off x="2321" y="1991"/>
                <a:ext cx="379" cy="211"/>
              </a:xfrm>
              <a:custGeom>
                <a:avLst/>
                <a:gdLst>
                  <a:gd name="T0" fmla="*/ 0 w 1753"/>
                  <a:gd name="T1" fmla="*/ 0 h 824"/>
                  <a:gd name="T2" fmla="*/ 0 w 1753"/>
                  <a:gd name="T3" fmla="*/ 0 h 824"/>
                  <a:gd name="T4" fmla="*/ 0 w 1753"/>
                  <a:gd name="T5" fmla="*/ 0 h 824"/>
                  <a:gd name="T6" fmla="*/ 0 w 1753"/>
                  <a:gd name="T7" fmla="*/ 0 h 824"/>
                  <a:gd name="T8" fmla="*/ 0 w 1753"/>
                  <a:gd name="T9" fmla="*/ 0 h 824"/>
                  <a:gd name="T10" fmla="*/ 0 w 1753"/>
                  <a:gd name="T11" fmla="*/ 0 h 824"/>
                  <a:gd name="T12" fmla="*/ 0 w 1753"/>
                  <a:gd name="T13" fmla="*/ 0 h 824"/>
                  <a:gd name="T14" fmla="*/ 0 w 1753"/>
                  <a:gd name="T15" fmla="*/ 0 h 824"/>
                  <a:gd name="T16" fmla="*/ 0 w 1753"/>
                  <a:gd name="T17" fmla="*/ 0 h 824"/>
                  <a:gd name="T18" fmla="*/ 0 w 1753"/>
                  <a:gd name="T19" fmla="*/ 0 h 824"/>
                  <a:gd name="T20" fmla="*/ 0 w 1753"/>
                  <a:gd name="T21" fmla="*/ 0 h 824"/>
                  <a:gd name="T22" fmla="*/ 0 w 1753"/>
                  <a:gd name="T23" fmla="*/ 0 h 824"/>
                  <a:gd name="T24" fmla="*/ 0 w 1753"/>
                  <a:gd name="T25" fmla="*/ 0 h 824"/>
                  <a:gd name="T26" fmla="*/ 0 w 1753"/>
                  <a:gd name="T27" fmla="*/ 0 h 824"/>
                  <a:gd name="T28" fmla="*/ 0 w 1753"/>
                  <a:gd name="T29" fmla="*/ 0 h 8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53"/>
                  <a:gd name="T46" fmla="*/ 0 h 824"/>
                  <a:gd name="T47" fmla="*/ 1753 w 1753"/>
                  <a:gd name="T48" fmla="*/ 824 h 82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53" h="824">
                    <a:moveTo>
                      <a:pt x="102" y="818"/>
                    </a:moveTo>
                    <a:cubicBezTo>
                      <a:pt x="45" y="818"/>
                      <a:pt x="0" y="635"/>
                      <a:pt x="1" y="409"/>
                    </a:cubicBezTo>
                    <a:cubicBezTo>
                      <a:pt x="2" y="183"/>
                      <a:pt x="48" y="0"/>
                      <a:pt x="105" y="1"/>
                    </a:cubicBezTo>
                    <a:cubicBezTo>
                      <a:pt x="105" y="1"/>
                      <a:pt x="105" y="1"/>
                      <a:pt x="105" y="1"/>
                    </a:cubicBezTo>
                    <a:cubicBezTo>
                      <a:pt x="161" y="1"/>
                      <a:pt x="206" y="184"/>
                      <a:pt x="205" y="410"/>
                    </a:cubicBezTo>
                    <a:cubicBezTo>
                      <a:pt x="205" y="636"/>
                      <a:pt x="158" y="819"/>
                      <a:pt x="102" y="818"/>
                    </a:cubicBezTo>
                    <a:close/>
                    <a:moveTo>
                      <a:pt x="1649" y="824"/>
                    </a:moveTo>
                    <a:cubicBezTo>
                      <a:pt x="1705" y="824"/>
                      <a:pt x="1752" y="641"/>
                      <a:pt x="1753" y="415"/>
                    </a:cubicBezTo>
                    <a:cubicBezTo>
                      <a:pt x="1753" y="189"/>
                      <a:pt x="1708" y="6"/>
                      <a:pt x="1652" y="6"/>
                    </a:cubicBezTo>
                    <a:cubicBezTo>
                      <a:pt x="1652" y="6"/>
                      <a:pt x="1652" y="6"/>
                      <a:pt x="1652" y="6"/>
                    </a:cubicBezTo>
                    <a:lnTo>
                      <a:pt x="105" y="1"/>
                    </a:lnTo>
                    <a:cubicBezTo>
                      <a:pt x="161" y="1"/>
                      <a:pt x="206" y="184"/>
                      <a:pt x="205" y="410"/>
                    </a:cubicBezTo>
                    <a:cubicBezTo>
                      <a:pt x="205" y="636"/>
                      <a:pt x="158" y="819"/>
                      <a:pt x="102" y="818"/>
                    </a:cubicBezTo>
                    <a:lnTo>
                      <a:pt x="1649" y="824"/>
                    </a:lnTo>
                    <a:close/>
                  </a:path>
                </a:pathLst>
              </a:custGeom>
              <a:solidFill>
                <a:srgbClr val="FFCC99"/>
              </a:solidFill>
              <a:ln w="0">
                <a:solidFill>
                  <a:srgbClr val="000000"/>
                </a:solidFill>
                <a:round/>
                <a:headEnd/>
                <a:tailEnd/>
              </a:ln>
            </p:spPr>
            <p:txBody>
              <a:bodyPr/>
              <a:lstStyle/>
              <a:p>
                <a:endParaRPr lang="en-US"/>
              </a:p>
            </p:txBody>
          </p:sp>
          <p:sp>
            <p:nvSpPr>
              <p:cNvPr id="23056" name="Freeform 724"/>
              <p:cNvSpPr>
                <a:spLocks noEditPoints="1"/>
              </p:cNvSpPr>
              <p:nvPr/>
            </p:nvSpPr>
            <p:spPr bwMode="auto">
              <a:xfrm>
                <a:off x="2321" y="1991"/>
                <a:ext cx="379" cy="211"/>
              </a:xfrm>
              <a:custGeom>
                <a:avLst/>
                <a:gdLst>
                  <a:gd name="T0" fmla="*/ 0 w 1753"/>
                  <a:gd name="T1" fmla="*/ 0 h 824"/>
                  <a:gd name="T2" fmla="*/ 0 w 1753"/>
                  <a:gd name="T3" fmla="*/ 0 h 824"/>
                  <a:gd name="T4" fmla="*/ 0 w 1753"/>
                  <a:gd name="T5" fmla="*/ 0 h 824"/>
                  <a:gd name="T6" fmla="*/ 0 w 1753"/>
                  <a:gd name="T7" fmla="*/ 0 h 824"/>
                  <a:gd name="T8" fmla="*/ 0 w 1753"/>
                  <a:gd name="T9" fmla="*/ 0 h 824"/>
                  <a:gd name="T10" fmla="*/ 0 w 1753"/>
                  <a:gd name="T11" fmla="*/ 0 h 824"/>
                  <a:gd name="T12" fmla="*/ 0 w 1753"/>
                  <a:gd name="T13" fmla="*/ 0 h 824"/>
                  <a:gd name="T14" fmla="*/ 0 w 1753"/>
                  <a:gd name="T15" fmla="*/ 0 h 824"/>
                  <a:gd name="T16" fmla="*/ 0 w 1753"/>
                  <a:gd name="T17" fmla="*/ 0 h 824"/>
                  <a:gd name="T18" fmla="*/ 0 w 1753"/>
                  <a:gd name="T19" fmla="*/ 0 h 824"/>
                  <a:gd name="T20" fmla="*/ 0 w 1753"/>
                  <a:gd name="T21" fmla="*/ 0 h 824"/>
                  <a:gd name="T22" fmla="*/ 0 w 1753"/>
                  <a:gd name="T23" fmla="*/ 0 h 824"/>
                  <a:gd name="T24" fmla="*/ 0 w 1753"/>
                  <a:gd name="T25" fmla="*/ 0 h 824"/>
                  <a:gd name="T26" fmla="*/ 0 w 1753"/>
                  <a:gd name="T27" fmla="*/ 0 h 824"/>
                  <a:gd name="T28" fmla="*/ 0 w 1753"/>
                  <a:gd name="T29" fmla="*/ 0 h 8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53"/>
                  <a:gd name="T46" fmla="*/ 0 h 824"/>
                  <a:gd name="T47" fmla="*/ 1753 w 1753"/>
                  <a:gd name="T48" fmla="*/ 824 h 82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53" h="824">
                    <a:moveTo>
                      <a:pt x="102" y="818"/>
                    </a:moveTo>
                    <a:cubicBezTo>
                      <a:pt x="45" y="818"/>
                      <a:pt x="0" y="635"/>
                      <a:pt x="1" y="409"/>
                    </a:cubicBezTo>
                    <a:cubicBezTo>
                      <a:pt x="2" y="183"/>
                      <a:pt x="48" y="0"/>
                      <a:pt x="105" y="1"/>
                    </a:cubicBezTo>
                    <a:cubicBezTo>
                      <a:pt x="105" y="1"/>
                      <a:pt x="105" y="1"/>
                      <a:pt x="105" y="1"/>
                    </a:cubicBezTo>
                    <a:cubicBezTo>
                      <a:pt x="161" y="1"/>
                      <a:pt x="206" y="184"/>
                      <a:pt x="205" y="410"/>
                    </a:cubicBezTo>
                    <a:cubicBezTo>
                      <a:pt x="205" y="636"/>
                      <a:pt x="158" y="819"/>
                      <a:pt x="102" y="818"/>
                    </a:cubicBezTo>
                    <a:close/>
                    <a:moveTo>
                      <a:pt x="1649" y="824"/>
                    </a:moveTo>
                    <a:cubicBezTo>
                      <a:pt x="1705" y="824"/>
                      <a:pt x="1752" y="641"/>
                      <a:pt x="1753" y="415"/>
                    </a:cubicBezTo>
                    <a:cubicBezTo>
                      <a:pt x="1753" y="189"/>
                      <a:pt x="1708" y="6"/>
                      <a:pt x="1652" y="6"/>
                    </a:cubicBezTo>
                    <a:cubicBezTo>
                      <a:pt x="1652" y="6"/>
                      <a:pt x="1652" y="6"/>
                      <a:pt x="1652" y="6"/>
                    </a:cubicBezTo>
                    <a:lnTo>
                      <a:pt x="105" y="1"/>
                    </a:lnTo>
                    <a:cubicBezTo>
                      <a:pt x="161" y="1"/>
                      <a:pt x="206" y="184"/>
                      <a:pt x="205" y="410"/>
                    </a:cubicBezTo>
                    <a:cubicBezTo>
                      <a:pt x="205" y="636"/>
                      <a:pt x="158" y="819"/>
                      <a:pt x="102" y="818"/>
                    </a:cubicBezTo>
                    <a:lnTo>
                      <a:pt x="1649" y="824"/>
                    </a:lnTo>
                    <a:close/>
                  </a:path>
                </a:pathLst>
              </a:custGeom>
              <a:noFill/>
              <a:ln w="3" cap="rnd">
                <a:solidFill>
                  <a:srgbClr val="000000"/>
                </a:solidFill>
                <a:round/>
                <a:headEnd/>
                <a:tailEnd/>
              </a:ln>
            </p:spPr>
            <p:txBody>
              <a:bodyPr/>
              <a:lstStyle/>
              <a:p>
                <a:endParaRPr lang="en-US"/>
              </a:p>
            </p:txBody>
          </p:sp>
          <p:sp>
            <p:nvSpPr>
              <p:cNvPr id="23057" name="Rectangle 725"/>
              <p:cNvSpPr>
                <a:spLocks noChangeArrowheads="1"/>
              </p:cNvSpPr>
              <p:nvPr/>
            </p:nvSpPr>
            <p:spPr bwMode="auto">
              <a:xfrm>
                <a:off x="2487" y="2027"/>
                <a:ext cx="115" cy="151"/>
              </a:xfrm>
              <a:prstGeom prst="rect">
                <a:avLst/>
              </a:prstGeom>
              <a:noFill/>
              <a:ln w="9525">
                <a:noFill/>
                <a:miter lim="800000"/>
                <a:headEnd/>
                <a:tailEnd/>
              </a:ln>
            </p:spPr>
            <p:txBody>
              <a:bodyPr wrap="none" lIns="0" tIns="0" rIns="0" bIns="0">
                <a:spAutoFit/>
              </a:bodyPr>
              <a:lstStyle/>
              <a:p>
                <a:r>
                  <a:rPr lang="en-US" sz="1400" b="1">
                    <a:solidFill>
                      <a:srgbClr val="000000"/>
                    </a:solidFill>
                  </a:rPr>
                  <a:t>C</a:t>
                </a:r>
                <a:endParaRPr lang="en-US"/>
              </a:p>
            </p:txBody>
          </p:sp>
          <p:sp>
            <p:nvSpPr>
              <p:cNvPr id="23058" name="Freeform 726"/>
              <p:cNvSpPr>
                <a:spLocks noEditPoints="1"/>
              </p:cNvSpPr>
              <p:nvPr/>
            </p:nvSpPr>
            <p:spPr bwMode="auto">
              <a:xfrm>
                <a:off x="1952" y="1990"/>
                <a:ext cx="389" cy="212"/>
              </a:xfrm>
              <a:custGeom>
                <a:avLst/>
                <a:gdLst>
                  <a:gd name="T0" fmla="*/ 0 w 1801"/>
                  <a:gd name="T1" fmla="*/ 0 h 828"/>
                  <a:gd name="T2" fmla="*/ 0 w 1801"/>
                  <a:gd name="T3" fmla="*/ 0 h 828"/>
                  <a:gd name="T4" fmla="*/ 0 w 1801"/>
                  <a:gd name="T5" fmla="*/ 0 h 828"/>
                  <a:gd name="T6" fmla="*/ 0 w 1801"/>
                  <a:gd name="T7" fmla="*/ 0 h 828"/>
                  <a:gd name="T8" fmla="*/ 0 w 1801"/>
                  <a:gd name="T9" fmla="*/ 0 h 828"/>
                  <a:gd name="T10" fmla="*/ 0 w 1801"/>
                  <a:gd name="T11" fmla="*/ 0 h 828"/>
                  <a:gd name="T12" fmla="*/ 0 w 1801"/>
                  <a:gd name="T13" fmla="*/ 0 h 828"/>
                  <a:gd name="T14" fmla="*/ 0 w 1801"/>
                  <a:gd name="T15" fmla="*/ 0 h 828"/>
                  <a:gd name="T16" fmla="*/ 0 w 1801"/>
                  <a:gd name="T17" fmla="*/ 0 h 828"/>
                  <a:gd name="T18" fmla="*/ 0 w 1801"/>
                  <a:gd name="T19" fmla="*/ 0 h 828"/>
                  <a:gd name="T20" fmla="*/ 0 w 1801"/>
                  <a:gd name="T21" fmla="*/ 0 h 828"/>
                  <a:gd name="T22" fmla="*/ 0 w 1801"/>
                  <a:gd name="T23" fmla="*/ 0 h 828"/>
                  <a:gd name="T24" fmla="*/ 0 w 1801"/>
                  <a:gd name="T25" fmla="*/ 0 h 828"/>
                  <a:gd name="T26" fmla="*/ 0 w 1801"/>
                  <a:gd name="T27" fmla="*/ 0 h 828"/>
                  <a:gd name="T28" fmla="*/ 0 w 1801"/>
                  <a:gd name="T29" fmla="*/ 0 h 828"/>
                  <a:gd name="T30" fmla="*/ 0 w 1801"/>
                  <a:gd name="T31" fmla="*/ 0 h 8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01"/>
                  <a:gd name="T49" fmla="*/ 0 h 828"/>
                  <a:gd name="T50" fmla="*/ 1801 w 1801"/>
                  <a:gd name="T51" fmla="*/ 828 h 8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01" h="828">
                    <a:moveTo>
                      <a:pt x="102" y="822"/>
                    </a:moveTo>
                    <a:cubicBezTo>
                      <a:pt x="46" y="822"/>
                      <a:pt x="0" y="638"/>
                      <a:pt x="1" y="411"/>
                    </a:cubicBezTo>
                    <a:cubicBezTo>
                      <a:pt x="2" y="183"/>
                      <a:pt x="49" y="0"/>
                      <a:pt x="105" y="0"/>
                    </a:cubicBezTo>
                    <a:cubicBezTo>
                      <a:pt x="105" y="0"/>
                      <a:pt x="105" y="0"/>
                      <a:pt x="105" y="0"/>
                    </a:cubicBezTo>
                    <a:cubicBezTo>
                      <a:pt x="162" y="0"/>
                      <a:pt x="208" y="184"/>
                      <a:pt x="207" y="411"/>
                    </a:cubicBezTo>
                    <a:cubicBezTo>
                      <a:pt x="206" y="638"/>
                      <a:pt x="159" y="822"/>
                      <a:pt x="102" y="822"/>
                    </a:cubicBezTo>
                    <a:close/>
                    <a:moveTo>
                      <a:pt x="1696" y="828"/>
                    </a:moveTo>
                    <a:cubicBezTo>
                      <a:pt x="1753" y="828"/>
                      <a:pt x="1800" y="644"/>
                      <a:pt x="1801" y="417"/>
                    </a:cubicBezTo>
                    <a:cubicBezTo>
                      <a:pt x="1801" y="190"/>
                      <a:pt x="1756" y="5"/>
                      <a:pt x="1699" y="5"/>
                    </a:cubicBezTo>
                    <a:cubicBezTo>
                      <a:pt x="1699" y="5"/>
                      <a:pt x="1699" y="5"/>
                      <a:pt x="1699" y="5"/>
                    </a:cubicBezTo>
                    <a:lnTo>
                      <a:pt x="105" y="0"/>
                    </a:lnTo>
                    <a:cubicBezTo>
                      <a:pt x="162" y="0"/>
                      <a:pt x="208" y="184"/>
                      <a:pt x="207" y="411"/>
                    </a:cubicBezTo>
                    <a:cubicBezTo>
                      <a:pt x="206" y="638"/>
                      <a:pt x="159" y="822"/>
                      <a:pt x="102" y="822"/>
                    </a:cubicBezTo>
                    <a:lnTo>
                      <a:pt x="1696" y="828"/>
                    </a:lnTo>
                    <a:close/>
                  </a:path>
                </a:pathLst>
              </a:custGeom>
              <a:solidFill>
                <a:srgbClr val="FFFF99"/>
              </a:solidFill>
              <a:ln w="0">
                <a:solidFill>
                  <a:srgbClr val="000000"/>
                </a:solidFill>
                <a:round/>
                <a:headEnd/>
                <a:tailEnd/>
              </a:ln>
            </p:spPr>
            <p:txBody>
              <a:bodyPr/>
              <a:lstStyle/>
              <a:p>
                <a:endParaRPr lang="en-US"/>
              </a:p>
            </p:txBody>
          </p:sp>
          <p:sp>
            <p:nvSpPr>
              <p:cNvPr id="23059" name="Freeform 727"/>
              <p:cNvSpPr>
                <a:spLocks noEditPoints="1"/>
              </p:cNvSpPr>
              <p:nvPr/>
            </p:nvSpPr>
            <p:spPr bwMode="auto">
              <a:xfrm>
                <a:off x="1952" y="1990"/>
                <a:ext cx="389" cy="212"/>
              </a:xfrm>
              <a:custGeom>
                <a:avLst/>
                <a:gdLst>
                  <a:gd name="T0" fmla="*/ 0 w 1801"/>
                  <a:gd name="T1" fmla="*/ 0 h 828"/>
                  <a:gd name="T2" fmla="*/ 0 w 1801"/>
                  <a:gd name="T3" fmla="*/ 0 h 828"/>
                  <a:gd name="T4" fmla="*/ 0 w 1801"/>
                  <a:gd name="T5" fmla="*/ 0 h 828"/>
                  <a:gd name="T6" fmla="*/ 0 w 1801"/>
                  <a:gd name="T7" fmla="*/ 0 h 828"/>
                  <a:gd name="T8" fmla="*/ 0 w 1801"/>
                  <a:gd name="T9" fmla="*/ 0 h 828"/>
                  <a:gd name="T10" fmla="*/ 0 w 1801"/>
                  <a:gd name="T11" fmla="*/ 0 h 828"/>
                  <a:gd name="T12" fmla="*/ 0 w 1801"/>
                  <a:gd name="T13" fmla="*/ 0 h 828"/>
                  <a:gd name="T14" fmla="*/ 0 w 1801"/>
                  <a:gd name="T15" fmla="*/ 0 h 828"/>
                  <a:gd name="T16" fmla="*/ 0 w 1801"/>
                  <a:gd name="T17" fmla="*/ 0 h 828"/>
                  <a:gd name="T18" fmla="*/ 0 w 1801"/>
                  <a:gd name="T19" fmla="*/ 0 h 828"/>
                  <a:gd name="T20" fmla="*/ 0 w 1801"/>
                  <a:gd name="T21" fmla="*/ 0 h 828"/>
                  <a:gd name="T22" fmla="*/ 0 w 1801"/>
                  <a:gd name="T23" fmla="*/ 0 h 828"/>
                  <a:gd name="T24" fmla="*/ 0 w 1801"/>
                  <a:gd name="T25" fmla="*/ 0 h 828"/>
                  <a:gd name="T26" fmla="*/ 0 w 1801"/>
                  <a:gd name="T27" fmla="*/ 0 h 828"/>
                  <a:gd name="T28" fmla="*/ 0 w 1801"/>
                  <a:gd name="T29" fmla="*/ 0 h 828"/>
                  <a:gd name="T30" fmla="*/ 0 w 1801"/>
                  <a:gd name="T31" fmla="*/ 0 h 8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01"/>
                  <a:gd name="T49" fmla="*/ 0 h 828"/>
                  <a:gd name="T50" fmla="*/ 1801 w 1801"/>
                  <a:gd name="T51" fmla="*/ 828 h 8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01" h="828">
                    <a:moveTo>
                      <a:pt x="102" y="822"/>
                    </a:moveTo>
                    <a:cubicBezTo>
                      <a:pt x="46" y="822"/>
                      <a:pt x="0" y="638"/>
                      <a:pt x="1" y="411"/>
                    </a:cubicBezTo>
                    <a:cubicBezTo>
                      <a:pt x="2" y="183"/>
                      <a:pt x="49" y="0"/>
                      <a:pt x="105" y="0"/>
                    </a:cubicBezTo>
                    <a:cubicBezTo>
                      <a:pt x="105" y="0"/>
                      <a:pt x="105" y="0"/>
                      <a:pt x="105" y="0"/>
                    </a:cubicBezTo>
                    <a:cubicBezTo>
                      <a:pt x="162" y="0"/>
                      <a:pt x="208" y="184"/>
                      <a:pt x="207" y="411"/>
                    </a:cubicBezTo>
                    <a:cubicBezTo>
                      <a:pt x="206" y="638"/>
                      <a:pt x="159" y="822"/>
                      <a:pt x="102" y="822"/>
                    </a:cubicBezTo>
                    <a:close/>
                    <a:moveTo>
                      <a:pt x="1696" y="828"/>
                    </a:moveTo>
                    <a:cubicBezTo>
                      <a:pt x="1753" y="828"/>
                      <a:pt x="1800" y="644"/>
                      <a:pt x="1801" y="417"/>
                    </a:cubicBezTo>
                    <a:cubicBezTo>
                      <a:pt x="1801" y="190"/>
                      <a:pt x="1756" y="5"/>
                      <a:pt x="1699" y="5"/>
                    </a:cubicBezTo>
                    <a:cubicBezTo>
                      <a:pt x="1699" y="5"/>
                      <a:pt x="1699" y="5"/>
                      <a:pt x="1699" y="5"/>
                    </a:cubicBezTo>
                    <a:lnTo>
                      <a:pt x="105" y="0"/>
                    </a:lnTo>
                    <a:cubicBezTo>
                      <a:pt x="162" y="0"/>
                      <a:pt x="208" y="184"/>
                      <a:pt x="207" y="411"/>
                    </a:cubicBezTo>
                    <a:cubicBezTo>
                      <a:pt x="206" y="638"/>
                      <a:pt x="159" y="822"/>
                      <a:pt x="102" y="822"/>
                    </a:cubicBezTo>
                    <a:lnTo>
                      <a:pt x="1696" y="828"/>
                    </a:lnTo>
                    <a:close/>
                  </a:path>
                </a:pathLst>
              </a:custGeom>
              <a:noFill/>
              <a:ln w="3" cap="rnd">
                <a:solidFill>
                  <a:srgbClr val="000000"/>
                </a:solidFill>
                <a:round/>
                <a:headEnd/>
                <a:tailEnd/>
              </a:ln>
            </p:spPr>
            <p:txBody>
              <a:bodyPr/>
              <a:lstStyle/>
              <a:p>
                <a:endParaRPr lang="en-US"/>
              </a:p>
            </p:txBody>
          </p:sp>
          <p:sp>
            <p:nvSpPr>
              <p:cNvPr id="23060" name="Rectangle 728"/>
              <p:cNvSpPr>
                <a:spLocks noChangeArrowheads="1"/>
              </p:cNvSpPr>
              <p:nvPr/>
            </p:nvSpPr>
            <p:spPr bwMode="auto">
              <a:xfrm>
                <a:off x="2145" y="2027"/>
                <a:ext cx="115" cy="151"/>
              </a:xfrm>
              <a:prstGeom prst="rect">
                <a:avLst/>
              </a:prstGeom>
              <a:noFill/>
              <a:ln w="9525">
                <a:noFill/>
                <a:miter lim="800000"/>
                <a:headEnd/>
                <a:tailEnd/>
              </a:ln>
            </p:spPr>
            <p:txBody>
              <a:bodyPr wrap="none" lIns="0" tIns="0" rIns="0" bIns="0">
                <a:spAutoFit/>
              </a:bodyPr>
              <a:lstStyle/>
              <a:p>
                <a:r>
                  <a:rPr lang="en-US" sz="1400" b="1">
                    <a:solidFill>
                      <a:srgbClr val="000000"/>
                    </a:solidFill>
                  </a:rPr>
                  <a:t>B</a:t>
                </a:r>
                <a:endParaRPr lang="en-US"/>
              </a:p>
            </p:txBody>
          </p:sp>
          <p:sp>
            <p:nvSpPr>
              <p:cNvPr id="23061" name="Freeform 729"/>
              <p:cNvSpPr>
                <a:spLocks noEditPoints="1"/>
              </p:cNvSpPr>
              <p:nvPr/>
            </p:nvSpPr>
            <p:spPr bwMode="auto">
              <a:xfrm>
                <a:off x="1578" y="1990"/>
                <a:ext cx="396" cy="212"/>
              </a:xfrm>
              <a:custGeom>
                <a:avLst/>
                <a:gdLst>
                  <a:gd name="T0" fmla="*/ 0 w 1830"/>
                  <a:gd name="T1" fmla="*/ 0 h 829"/>
                  <a:gd name="T2" fmla="*/ 0 w 1830"/>
                  <a:gd name="T3" fmla="*/ 0 h 829"/>
                  <a:gd name="T4" fmla="*/ 0 w 1830"/>
                  <a:gd name="T5" fmla="*/ 0 h 829"/>
                  <a:gd name="T6" fmla="*/ 0 w 1830"/>
                  <a:gd name="T7" fmla="*/ 0 h 829"/>
                  <a:gd name="T8" fmla="*/ 0 w 1830"/>
                  <a:gd name="T9" fmla="*/ 0 h 829"/>
                  <a:gd name="T10" fmla="*/ 0 w 1830"/>
                  <a:gd name="T11" fmla="*/ 0 h 829"/>
                  <a:gd name="T12" fmla="*/ 0 w 1830"/>
                  <a:gd name="T13" fmla="*/ 0 h 829"/>
                  <a:gd name="T14" fmla="*/ 0 w 1830"/>
                  <a:gd name="T15" fmla="*/ 0 h 829"/>
                  <a:gd name="T16" fmla="*/ 0 w 1830"/>
                  <a:gd name="T17" fmla="*/ 0 h 829"/>
                  <a:gd name="T18" fmla="*/ 0 w 1830"/>
                  <a:gd name="T19" fmla="*/ 0 h 829"/>
                  <a:gd name="T20" fmla="*/ 0 w 1830"/>
                  <a:gd name="T21" fmla="*/ 0 h 829"/>
                  <a:gd name="T22" fmla="*/ 0 w 1830"/>
                  <a:gd name="T23" fmla="*/ 0 h 829"/>
                  <a:gd name="T24" fmla="*/ 0 w 1830"/>
                  <a:gd name="T25" fmla="*/ 0 h 829"/>
                  <a:gd name="T26" fmla="*/ 0 w 1830"/>
                  <a:gd name="T27" fmla="*/ 0 h 829"/>
                  <a:gd name="T28" fmla="*/ 0 w 1830"/>
                  <a:gd name="T29" fmla="*/ 0 h 82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30"/>
                  <a:gd name="T46" fmla="*/ 0 h 829"/>
                  <a:gd name="T47" fmla="*/ 1830 w 1830"/>
                  <a:gd name="T48" fmla="*/ 829 h 82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30" h="829">
                    <a:moveTo>
                      <a:pt x="102" y="823"/>
                    </a:moveTo>
                    <a:cubicBezTo>
                      <a:pt x="45" y="823"/>
                      <a:pt x="0" y="639"/>
                      <a:pt x="1" y="412"/>
                    </a:cubicBezTo>
                    <a:cubicBezTo>
                      <a:pt x="2" y="184"/>
                      <a:pt x="48" y="0"/>
                      <a:pt x="105" y="1"/>
                    </a:cubicBezTo>
                    <a:cubicBezTo>
                      <a:pt x="105" y="1"/>
                      <a:pt x="105" y="1"/>
                      <a:pt x="105" y="1"/>
                    </a:cubicBezTo>
                    <a:cubicBezTo>
                      <a:pt x="162" y="1"/>
                      <a:pt x="207" y="185"/>
                      <a:pt x="207" y="412"/>
                    </a:cubicBezTo>
                    <a:cubicBezTo>
                      <a:pt x="206" y="639"/>
                      <a:pt x="159" y="823"/>
                      <a:pt x="102" y="823"/>
                    </a:cubicBezTo>
                    <a:close/>
                    <a:moveTo>
                      <a:pt x="1725" y="829"/>
                    </a:moveTo>
                    <a:cubicBezTo>
                      <a:pt x="1782" y="829"/>
                      <a:pt x="1829" y="645"/>
                      <a:pt x="1830" y="418"/>
                    </a:cubicBezTo>
                    <a:cubicBezTo>
                      <a:pt x="1830" y="191"/>
                      <a:pt x="1785" y="7"/>
                      <a:pt x="1728" y="6"/>
                    </a:cubicBezTo>
                    <a:cubicBezTo>
                      <a:pt x="1728" y="6"/>
                      <a:pt x="1728" y="6"/>
                      <a:pt x="1728" y="6"/>
                    </a:cubicBezTo>
                    <a:lnTo>
                      <a:pt x="105" y="1"/>
                    </a:lnTo>
                    <a:cubicBezTo>
                      <a:pt x="162" y="1"/>
                      <a:pt x="207" y="185"/>
                      <a:pt x="207" y="412"/>
                    </a:cubicBezTo>
                    <a:cubicBezTo>
                      <a:pt x="206" y="639"/>
                      <a:pt x="159" y="823"/>
                      <a:pt x="102" y="823"/>
                    </a:cubicBezTo>
                    <a:lnTo>
                      <a:pt x="1725" y="829"/>
                    </a:lnTo>
                    <a:close/>
                  </a:path>
                </a:pathLst>
              </a:custGeom>
              <a:solidFill>
                <a:srgbClr val="99CCFF"/>
              </a:solidFill>
              <a:ln w="0">
                <a:solidFill>
                  <a:srgbClr val="000000"/>
                </a:solidFill>
                <a:round/>
                <a:headEnd/>
                <a:tailEnd/>
              </a:ln>
            </p:spPr>
            <p:txBody>
              <a:bodyPr/>
              <a:lstStyle/>
              <a:p>
                <a:endParaRPr lang="en-US"/>
              </a:p>
            </p:txBody>
          </p:sp>
          <p:sp>
            <p:nvSpPr>
              <p:cNvPr id="23062" name="Freeform 730"/>
              <p:cNvSpPr>
                <a:spLocks noEditPoints="1"/>
              </p:cNvSpPr>
              <p:nvPr/>
            </p:nvSpPr>
            <p:spPr bwMode="auto">
              <a:xfrm>
                <a:off x="1578" y="1990"/>
                <a:ext cx="396" cy="212"/>
              </a:xfrm>
              <a:custGeom>
                <a:avLst/>
                <a:gdLst>
                  <a:gd name="T0" fmla="*/ 0 w 1830"/>
                  <a:gd name="T1" fmla="*/ 0 h 829"/>
                  <a:gd name="T2" fmla="*/ 0 w 1830"/>
                  <a:gd name="T3" fmla="*/ 0 h 829"/>
                  <a:gd name="T4" fmla="*/ 0 w 1830"/>
                  <a:gd name="T5" fmla="*/ 0 h 829"/>
                  <a:gd name="T6" fmla="*/ 0 w 1830"/>
                  <a:gd name="T7" fmla="*/ 0 h 829"/>
                  <a:gd name="T8" fmla="*/ 0 w 1830"/>
                  <a:gd name="T9" fmla="*/ 0 h 829"/>
                  <a:gd name="T10" fmla="*/ 0 w 1830"/>
                  <a:gd name="T11" fmla="*/ 0 h 829"/>
                  <a:gd name="T12" fmla="*/ 0 w 1830"/>
                  <a:gd name="T13" fmla="*/ 0 h 829"/>
                  <a:gd name="T14" fmla="*/ 0 w 1830"/>
                  <a:gd name="T15" fmla="*/ 0 h 829"/>
                  <a:gd name="T16" fmla="*/ 0 w 1830"/>
                  <a:gd name="T17" fmla="*/ 0 h 829"/>
                  <a:gd name="T18" fmla="*/ 0 w 1830"/>
                  <a:gd name="T19" fmla="*/ 0 h 829"/>
                  <a:gd name="T20" fmla="*/ 0 w 1830"/>
                  <a:gd name="T21" fmla="*/ 0 h 829"/>
                  <a:gd name="T22" fmla="*/ 0 w 1830"/>
                  <a:gd name="T23" fmla="*/ 0 h 829"/>
                  <a:gd name="T24" fmla="*/ 0 w 1830"/>
                  <a:gd name="T25" fmla="*/ 0 h 829"/>
                  <a:gd name="T26" fmla="*/ 0 w 1830"/>
                  <a:gd name="T27" fmla="*/ 0 h 829"/>
                  <a:gd name="T28" fmla="*/ 0 w 1830"/>
                  <a:gd name="T29" fmla="*/ 0 h 82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30"/>
                  <a:gd name="T46" fmla="*/ 0 h 829"/>
                  <a:gd name="T47" fmla="*/ 1830 w 1830"/>
                  <a:gd name="T48" fmla="*/ 829 h 82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30" h="829">
                    <a:moveTo>
                      <a:pt x="102" y="823"/>
                    </a:moveTo>
                    <a:cubicBezTo>
                      <a:pt x="45" y="823"/>
                      <a:pt x="0" y="639"/>
                      <a:pt x="1" y="412"/>
                    </a:cubicBezTo>
                    <a:cubicBezTo>
                      <a:pt x="2" y="184"/>
                      <a:pt x="48" y="0"/>
                      <a:pt x="105" y="1"/>
                    </a:cubicBezTo>
                    <a:cubicBezTo>
                      <a:pt x="105" y="1"/>
                      <a:pt x="105" y="1"/>
                      <a:pt x="105" y="1"/>
                    </a:cubicBezTo>
                    <a:cubicBezTo>
                      <a:pt x="162" y="1"/>
                      <a:pt x="207" y="185"/>
                      <a:pt x="207" y="412"/>
                    </a:cubicBezTo>
                    <a:cubicBezTo>
                      <a:pt x="206" y="639"/>
                      <a:pt x="159" y="823"/>
                      <a:pt x="102" y="823"/>
                    </a:cubicBezTo>
                    <a:close/>
                    <a:moveTo>
                      <a:pt x="1725" y="829"/>
                    </a:moveTo>
                    <a:cubicBezTo>
                      <a:pt x="1782" y="829"/>
                      <a:pt x="1829" y="645"/>
                      <a:pt x="1830" y="418"/>
                    </a:cubicBezTo>
                    <a:cubicBezTo>
                      <a:pt x="1830" y="191"/>
                      <a:pt x="1785" y="7"/>
                      <a:pt x="1728" y="6"/>
                    </a:cubicBezTo>
                    <a:cubicBezTo>
                      <a:pt x="1728" y="6"/>
                      <a:pt x="1728" y="6"/>
                      <a:pt x="1728" y="6"/>
                    </a:cubicBezTo>
                    <a:lnTo>
                      <a:pt x="105" y="1"/>
                    </a:lnTo>
                    <a:cubicBezTo>
                      <a:pt x="162" y="1"/>
                      <a:pt x="207" y="185"/>
                      <a:pt x="207" y="412"/>
                    </a:cubicBezTo>
                    <a:cubicBezTo>
                      <a:pt x="206" y="639"/>
                      <a:pt x="159" y="823"/>
                      <a:pt x="102" y="823"/>
                    </a:cubicBezTo>
                    <a:lnTo>
                      <a:pt x="1725" y="829"/>
                    </a:lnTo>
                    <a:close/>
                  </a:path>
                </a:pathLst>
              </a:custGeom>
              <a:noFill/>
              <a:ln w="3" cap="rnd">
                <a:solidFill>
                  <a:srgbClr val="000000"/>
                </a:solidFill>
                <a:round/>
                <a:headEnd/>
                <a:tailEnd/>
              </a:ln>
            </p:spPr>
            <p:txBody>
              <a:bodyPr/>
              <a:lstStyle/>
              <a:p>
                <a:endParaRPr lang="en-US"/>
              </a:p>
            </p:txBody>
          </p:sp>
          <p:sp>
            <p:nvSpPr>
              <p:cNvPr id="23063" name="Rectangle 731"/>
              <p:cNvSpPr>
                <a:spLocks noChangeArrowheads="1"/>
              </p:cNvSpPr>
              <p:nvPr/>
            </p:nvSpPr>
            <p:spPr bwMode="auto">
              <a:xfrm>
                <a:off x="1775" y="2027"/>
                <a:ext cx="115" cy="151"/>
              </a:xfrm>
              <a:prstGeom prst="rect">
                <a:avLst/>
              </a:prstGeom>
              <a:noFill/>
              <a:ln w="9525">
                <a:noFill/>
                <a:miter lim="800000"/>
                <a:headEnd/>
                <a:tailEnd/>
              </a:ln>
            </p:spPr>
            <p:txBody>
              <a:bodyPr wrap="none" lIns="0" tIns="0" rIns="0" bIns="0">
                <a:spAutoFit/>
              </a:bodyPr>
              <a:lstStyle/>
              <a:p>
                <a:r>
                  <a:rPr lang="en-US" sz="1400" b="1">
                    <a:solidFill>
                      <a:srgbClr val="000000"/>
                    </a:solidFill>
                  </a:rPr>
                  <a:t>A</a:t>
                </a:r>
                <a:endParaRPr lang="en-US"/>
              </a:p>
            </p:txBody>
          </p:sp>
          <p:sp>
            <p:nvSpPr>
              <p:cNvPr id="23064" name="Line 732"/>
              <p:cNvSpPr>
                <a:spLocks noChangeShapeType="1"/>
              </p:cNvSpPr>
              <p:nvPr/>
            </p:nvSpPr>
            <p:spPr bwMode="auto">
              <a:xfrm>
                <a:off x="1625" y="1910"/>
                <a:ext cx="1025" cy="1"/>
              </a:xfrm>
              <a:prstGeom prst="line">
                <a:avLst/>
              </a:prstGeom>
              <a:noFill/>
              <a:ln w="9" cap="rnd">
                <a:solidFill>
                  <a:srgbClr val="C0C0C0"/>
                </a:solidFill>
                <a:round/>
                <a:headEnd/>
                <a:tailEnd/>
              </a:ln>
            </p:spPr>
            <p:txBody>
              <a:bodyPr/>
              <a:lstStyle/>
              <a:p>
                <a:endParaRPr lang="en-US"/>
              </a:p>
            </p:txBody>
          </p:sp>
          <p:sp>
            <p:nvSpPr>
              <p:cNvPr id="23065" name="Freeform 733"/>
              <p:cNvSpPr>
                <a:spLocks/>
              </p:cNvSpPr>
              <p:nvPr/>
            </p:nvSpPr>
            <p:spPr bwMode="auto">
              <a:xfrm>
                <a:off x="1575" y="1889"/>
                <a:ext cx="55" cy="43"/>
              </a:xfrm>
              <a:custGeom>
                <a:avLst/>
                <a:gdLst>
                  <a:gd name="T0" fmla="*/ 55 w 55"/>
                  <a:gd name="T1" fmla="*/ 43 h 43"/>
                  <a:gd name="T2" fmla="*/ 0 w 55"/>
                  <a:gd name="T3" fmla="*/ 21 h 43"/>
                  <a:gd name="T4" fmla="*/ 55 w 55"/>
                  <a:gd name="T5" fmla="*/ 0 h 43"/>
                  <a:gd name="T6" fmla="*/ 55 w 55"/>
                  <a:gd name="T7" fmla="*/ 43 h 43"/>
                  <a:gd name="T8" fmla="*/ 0 60000 65536"/>
                  <a:gd name="T9" fmla="*/ 0 60000 65536"/>
                  <a:gd name="T10" fmla="*/ 0 60000 65536"/>
                  <a:gd name="T11" fmla="*/ 0 60000 65536"/>
                  <a:gd name="T12" fmla="*/ 0 w 55"/>
                  <a:gd name="T13" fmla="*/ 0 h 43"/>
                  <a:gd name="T14" fmla="*/ 55 w 55"/>
                  <a:gd name="T15" fmla="*/ 43 h 43"/>
                </a:gdLst>
                <a:ahLst/>
                <a:cxnLst>
                  <a:cxn ang="T8">
                    <a:pos x="T0" y="T1"/>
                  </a:cxn>
                  <a:cxn ang="T9">
                    <a:pos x="T2" y="T3"/>
                  </a:cxn>
                  <a:cxn ang="T10">
                    <a:pos x="T4" y="T5"/>
                  </a:cxn>
                  <a:cxn ang="T11">
                    <a:pos x="T6" y="T7"/>
                  </a:cxn>
                </a:cxnLst>
                <a:rect l="T12" t="T13" r="T14" b="T15"/>
                <a:pathLst>
                  <a:path w="55" h="43">
                    <a:moveTo>
                      <a:pt x="55" y="43"/>
                    </a:moveTo>
                    <a:lnTo>
                      <a:pt x="0" y="21"/>
                    </a:lnTo>
                    <a:lnTo>
                      <a:pt x="55" y="0"/>
                    </a:lnTo>
                    <a:lnTo>
                      <a:pt x="55" y="43"/>
                    </a:lnTo>
                    <a:close/>
                  </a:path>
                </a:pathLst>
              </a:custGeom>
              <a:solidFill>
                <a:srgbClr val="C0C0C0"/>
              </a:solidFill>
              <a:ln w="9525">
                <a:noFill/>
                <a:round/>
                <a:headEnd/>
                <a:tailEnd/>
              </a:ln>
            </p:spPr>
            <p:txBody>
              <a:bodyPr/>
              <a:lstStyle/>
              <a:p>
                <a:endParaRPr lang="en-US"/>
              </a:p>
            </p:txBody>
          </p:sp>
          <p:sp>
            <p:nvSpPr>
              <p:cNvPr id="23066" name="Freeform 734"/>
              <p:cNvSpPr>
                <a:spLocks/>
              </p:cNvSpPr>
              <p:nvPr/>
            </p:nvSpPr>
            <p:spPr bwMode="auto">
              <a:xfrm>
                <a:off x="2645" y="1889"/>
                <a:ext cx="55" cy="43"/>
              </a:xfrm>
              <a:custGeom>
                <a:avLst/>
                <a:gdLst>
                  <a:gd name="T0" fmla="*/ 0 w 55"/>
                  <a:gd name="T1" fmla="*/ 0 h 43"/>
                  <a:gd name="T2" fmla="*/ 55 w 55"/>
                  <a:gd name="T3" fmla="*/ 21 h 43"/>
                  <a:gd name="T4" fmla="*/ 0 w 55"/>
                  <a:gd name="T5" fmla="*/ 43 h 43"/>
                  <a:gd name="T6" fmla="*/ 0 w 55"/>
                  <a:gd name="T7" fmla="*/ 0 h 43"/>
                  <a:gd name="T8" fmla="*/ 0 60000 65536"/>
                  <a:gd name="T9" fmla="*/ 0 60000 65536"/>
                  <a:gd name="T10" fmla="*/ 0 60000 65536"/>
                  <a:gd name="T11" fmla="*/ 0 60000 65536"/>
                  <a:gd name="T12" fmla="*/ 0 w 55"/>
                  <a:gd name="T13" fmla="*/ 0 h 43"/>
                  <a:gd name="T14" fmla="*/ 55 w 55"/>
                  <a:gd name="T15" fmla="*/ 43 h 43"/>
                </a:gdLst>
                <a:ahLst/>
                <a:cxnLst>
                  <a:cxn ang="T8">
                    <a:pos x="T0" y="T1"/>
                  </a:cxn>
                  <a:cxn ang="T9">
                    <a:pos x="T2" y="T3"/>
                  </a:cxn>
                  <a:cxn ang="T10">
                    <a:pos x="T4" y="T5"/>
                  </a:cxn>
                  <a:cxn ang="T11">
                    <a:pos x="T6" y="T7"/>
                  </a:cxn>
                </a:cxnLst>
                <a:rect l="T12" t="T13" r="T14" b="T15"/>
                <a:pathLst>
                  <a:path w="55" h="43">
                    <a:moveTo>
                      <a:pt x="0" y="0"/>
                    </a:moveTo>
                    <a:lnTo>
                      <a:pt x="55" y="21"/>
                    </a:lnTo>
                    <a:lnTo>
                      <a:pt x="0" y="43"/>
                    </a:lnTo>
                    <a:lnTo>
                      <a:pt x="0" y="0"/>
                    </a:lnTo>
                    <a:close/>
                  </a:path>
                </a:pathLst>
              </a:custGeom>
              <a:solidFill>
                <a:srgbClr val="C0C0C0"/>
              </a:solidFill>
              <a:ln w="9525">
                <a:noFill/>
                <a:round/>
                <a:headEnd/>
                <a:tailEnd/>
              </a:ln>
            </p:spPr>
            <p:txBody>
              <a:bodyPr/>
              <a:lstStyle/>
              <a:p>
                <a:endParaRPr lang="en-US"/>
              </a:p>
            </p:txBody>
          </p:sp>
          <p:sp>
            <p:nvSpPr>
              <p:cNvPr id="23067" name="Rectangle 735"/>
              <p:cNvSpPr>
                <a:spLocks noChangeArrowheads="1"/>
              </p:cNvSpPr>
              <p:nvPr/>
            </p:nvSpPr>
            <p:spPr bwMode="auto">
              <a:xfrm>
                <a:off x="2083" y="1847"/>
                <a:ext cx="149" cy="147"/>
              </a:xfrm>
              <a:prstGeom prst="rect">
                <a:avLst/>
              </a:prstGeom>
              <a:noFill/>
              <a:ln w="9525">
                <a:noFill/>
                <a:miter lim="800000"/>
                <a:headEnd/>
                <a:tailEnd/>
              </a:ln>
            </p:spPr>
            <p:txBody>
              <a:bodyPr wrap="none" lIns="0" tIns="0" rIns="0" bIns="0">
                <a:spAutoFit/>
              </a:bodyPr>
              <a:lstStyle/>
              <a:p>
                <a:r>
                  <a:rPr lang="en-US" sz="1400">
                    <a:solidFill>
                      <a:srgbClr val="333333"/>
                    </a:solidFill>
                  </a:rPr>
                  <a:t>T3</a:t>
                </a:r>
                <a:endParaRPr lang="en-US"/>
              </a:p>
            </p:txBody>
          </p:sp>
        </p:grpSp>
        <p:grpSp>
          <p:nvGrpSpPr>
            <p:cNvPr id="22667" name="Group 743"/>
            <p:cNvGrpSpPr>
              <a:grpSpLocks/>
            </p:cNvGrpSpPr>
            <p:nvPr/>
          </p:nvGrpSpPr>
          <p:grpSpPr bwMode="auto">
            <a:xfrm>
              <a:off x="830" y="2390"/>
              <a:ext cx="762" cy="212"/>
              <a:chOff x="830" y="2390"/>
              <a:chExt cx="762" cy="212"/>
            </a:xfrm>
          </p:grpSpPr>
          <p:sp>
            <p:nvSpPr>
              <p:cNvPr id="23049" name="Freeform 737"/>
              <p:cNvSpPr>
                <a:spLocks noEditPoints="1"/>
              </p:cNvSpPr>
              <p:nvPr/>
            </p:nvSpPr>
            <p:spPr bwMode="auto">
              <a:xfrm>
                <a:off x="1203" y="2390"/>
                <a:ext cx="389" cy="212"/>
              </a:xfrm>
              <a:custGeom>
                <a:avLst/>
                <a:gdLst>
                  <a:gd name="T0" fmla="*/ 0 w 1801"/>
                  <a:gd name="T1" fmla="*/ 0 h 829"/>
                  <a:gd name="T2" fmla="*/ 0 w 1801"/>
                  <a:gd name="T3" fmla="*/ 0 h 829"/>
                  <a:gd name="T4" fmla="*/ 0 w 1801"/>
                  <a:gd name="T5" fmla="*/ 0 h 829"/>
                  <a:gd name="T6" fmla="*/ 0 w 1801"/>
                  <a:gd name="T7" fmla="*/ 0 h 829"/>
                  <a:gd name="T8" fmla="*/ 0 w 1801"/>
                  <a:gd name="T9" fmla="*/ 0 h 829"/>
                  <a:gd name="T10" fmla="*/ 0 w 1801"/>
                  <a:gd name="T11" fmla="*/ 0 h 829"/>
                  <a:gd name="T12" fmla="*/ 0 w 1801"/>
                  <a:gd name="T13" fmla="*/ 0 h 829"/>
                  <a:gd name="T14" fmla="*/ 0 w 1801"/>
                  <a:gd name="T15" fmla="*/ 0 h 829"/>
                  <a:gd name="T16" fmla="*/ 0 w 1801"/>
                  <a:gd name="T17" fmla="*/ 0 h 829"/>
                  <a:gd name="T18" fmla="*/ 0 w 1801"/>
                  <a:gd name="T19" fmla="*/ 0 h 829"/>
                  <a:gd name="T20" fmla="*/ 0 w 1801"/>
                  <a:gd name="T21" fmla="*/ 0 h 829"/>
                  <a:gd name="T22" fmla="*/ 0 w 1801"/>
                  <a:gd name="T23" fmla="*/ 0 h 829"/>
                  <a:gd name="T24" fmla="*/ 0 w 1801"/>
                  <a:gd name="T25" fmla="*/ 0 h 829"/>
                  <a:gd name="T26" fmla="*/ 0 w 1801"/>
                  <a:gd name="T27" fmla="*/ 0 h 829"/>
                  <a:gd name="T28" fmla="*/ 0 w 1801"/>
                  <a:gd name="T29" fmla="*/ 0 h 829"/>
                  <a:gd name="T30" fmla="*/ 0 w 1801"/>
                  <a:gd name="T31" fmla="*/ 0 h 82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01"/>
                  <a:gd name="T49" fmla="*/ 0 h 829"/>
                  <a:gd name="T50" fmla="*/ 1801 w 1801"/>
                  <a:gd name="T51" fmla="*/ 829 h 82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01" h="829">
                    <a:moveTo>
                      <a:pt x="102" y="823"/>
                    </a:moveTo>
                    <a:cubicBezTo>
                      <a:pt x="45" y="823"/>
                      <a:pt x="0" y="638"/>
                      <a:pt x="1" y="411"/>
                    </a:cubicBezTo>
                    <a:cubicBezTo>
                      <a:pt x="1" y="184"/>
                      <a:pt x="48" y="0"/>
                      <a:pt x="105" y="0"/>
                    </a:cubicBezTo>
                    <a:cubicBezTo>
                      <a:pt x="105" y="0"/>
                      <a:pt x="105" y="0"/>
                      <a:pt x="105" y="0"/>
                    </a:cubicBezTo>
                    <a:cubicBezTo>
                      <a:pt x="162" y="1"/>
                      <a:pt x="207" y="185"/>
                      <a:pt x="206" y="412"/>
                    </a:cubicBezTo>
                    <a:cubicBezTo>
                      <a:pt x="205" y="639"/>
                      <a:pt x="159" y="823"/>
                      <a:pt x="102" y="823"/>
                    </a:cubicBezTo>
                    <a:close/>
                    <a:moveTo>
                      <a:pt x="1696" y="828"/>
                    </a:moveTo>
                    <a:cubicBezTo>
                      <a:pt x="1753" y="829"/>
                      <a:pt x="1799" y="645"/>
                      <a:pt x="1800" y="418"/>
                    </a:cubicBezTo>
                    <a:cubicBezTo>
                      <a:pt x="1801" y="190"/>
                      <a:pt x="1755" y="6"/>
                      <a:pt x="1699" y="6"/>
                    </a:cubicBezTo>
                    <a:cubicBezTo>
                      <a:pt x="1699" y="6"/>
                      <a:pt x="1699" y="6"/>
                      <a:pt x="1699" y="6"/>
                    </a:cubicBezTo>
                    <a:lnTo>
                      <a:pt x="105" y="0"/>
                    </a:lnTo>
                    <a:cubicBezTo>
                      <a:pt x="162" y="1"/>
                      <a:pt x="207" y="185"/>
                      <a:pt x="206" y="412"/>
                    </a:cubicBezTo>
                    <a:cubicBezTo>
                      <a:pt x="205" y="639"/>
                      <a:pt x="159" y="823"/>
                      <a:pt x="102" y="823"/>
                    </a:cubicBezTo>
                    <a:lnTo>
                      <a:pt x="1696" y="828"/>
                    </a:lnTo>
                    <a:close/>
                  </a:path>
                </a:pathLst>
              </a:custGeom>
              <a:solidFill>
                <a:srgbClr val="FFFF99"/>
              </a:solidFill>
              <a:ln w="0">
                <a:solidFill>
                  <a:srgbClr val="000000"/>
                </a:solidFill>
                <a:round/>
                <a:headEnd/>
                <a:tailEnd/>
              </a:ln>
            </p:spPr>
            <p:txBody>
              <a:bodyPr/>
              <a:lstStyle/>
              <a:p>
                <a:endParaRPr lang="en-US"/>
              </a:p>
            </p:txBody>
          </p:sp>
          <p:sp>
            <p:nvSpPr>
              <p:cNvPr id="23050" name="Freeform 738"/>
              <p:cNvSpPr>
                <a:spLocks noEditPoints="1"/>
              </p:cNvSpPr>
              <p:nvPr/>
            </p:nvSpPr>
            <p:spPr bwMode="auto">
              <a:xfrm>
                <a:off x="1203" y="2390"/>
                <a:ext cx="389" cy="212"/>
              </a:xfrm>
              <a:custGeom>
                <a:avLst/>
                <a:gdLst>
                  <a:gd name="T0" fmla="*/ 0 w 1801"/>
                  <a:gd name="T1" fmla="*/ 0 h 829"/>
                  <a:gd name="T2" fmla="*/ 0 w 1801"/>
                  <a:gd name="T3" fmla="*/ 0 h 829"/>
                  <a:gd name="T4" fmla="*/ 0 w 1801"/>
                  <a:gd name="T5" fmla="*/ 0 h 829"/>
                  <a:gd name="T6" fmla="*/ 0 w 1801"/>
                  <a:gd name="T7" fmla="*/ 0 h 829"/>
                  <a:gd name="T8" fmla="*/ 0 w 1801"/>
                  <a:gd name="T9" fmla="*/ 0 h 829"/>
                  <a:gd name="T10" fmla="*/ 0 w 1801"/>
                  <a:gd name="T11" fmla="*/ 0 h 829"/>
                  <a:gd name="T12" fmla="*/ 0 w 1801"/>
                  <a:gd name="T13" fmla="*/ 0 h 829"/>
                  <a:gd name="T14" fmla="*/ 0 w 1801"/>
                  <a:gd name="T15" fmla="*/ 0 h 829"/>
                  <a:gd name="T16" fmla="*/ 0 w 1801"/>
                  <a:gd name="T17" fmla="*/ 0 h 829"/>
                  <a:gd name="T18" fmla="*/ 0 w 1801"/>
                  <a:gd name="T19" fmla="*/ 0 h 829"/>
                  <a:gd name="T20" fmla="*/ 0 w 1801"/>
                  <a:gd name="T21" fmla="*/ 0 h 829"/>
                  <a:gd name="T22" fmla="*/ 0 w 1801"/>
                  <a:gd name="T23" fmla="*/ 0 h 829"/>
                  <a:gd name="T24" fmla="*/ 0 w 1801"/>
                  <a:gd name="T25" fmla="*/ 0 h 829"/>
                  <a:gd name="T26" fmla="*/ 0 w 1801"/>
                  <a:gd name="T27" fmla="*/ 0 h 829"/>
                  <a:gd name="T28" fmla="*/ 0 w 1801"/>
                  <a:gd name="T29" fmla="*/ 0 h 829"/>
                  <a:gd name="T30" fmla="*/ 0 w 1801"/>
                  <a:gd name="T31" fmla="*/ 0 h 82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01"/>
                  <a:gd name="T49" fmla="*/ 0 h 829"/>
                  <a:gd name="T50" fmla="*/ 1801 w 1801"/>
                  <a:gd name="T51" fmla="*/ 829 h 82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01" h="829">
                    <a:moveTo>
                      <a:pt x="102" y="823"/>
                    </a:moveTo>
                    <a:cubicBezTo>
                      <a:pt x="45" y="823"/>
                      <a:pt x="0" y="638"/>
                      <a:pt x="1" y="411"/>
                    </a:cubicBezTo>
                    <a:cubicBezTo>
                      <a:pt x="1" y="184"/>
                      <a:pt x="48" y="0"/>
                      <a:pt x="105" y="0"/>
                    </a:cubicBezTo>
                    <a:cubicBezTo>
                      <a:pt x="105" y="0"/>
                      <a:pt x="105" y="0"/>
                      <a:pt x="105" y="0"/>
                    </a:cubicBezTo>
                    <a:cubicBezTo>
                      <a:pt x="162" y="1"/>
                      <a:pt x="207" y="185"/>
                      <a:pt x="206" y="412"/>
                    </a:cubicBezTo>
                    <a:cubicBezTo>
                      <a:pt x="205" y="639"/>
                      <a:pt x="159" y="823"/>
                      <a:pt x="102" y="823"/>
                    </a:cubicBezTo>
                    <a:close/>
                    <a:moveTo>
                      <a:pt x="1696" y="828"/>
                    </a:moveTo>
                    <a:cubicBezTo>
                      <a:pt x="1753" y="829"/>
                      <a:pt x="1799" y="645"/>
                      <a:pt x="1800" y="418"/>
                    </a:cubicBezTo>
                    <a:cubicBezTo>
                      <a:pt x="1801" y="190"/>
                      <a:pt x="1755" y="6"/>
                      <a:pt x="1699" y="6"/>
                    </a:cubicBezTo>
                    <a:cubicBezTo>
                      <a:pt x="1699" y="6"/>
                      <a:pt x="1699" y="6"/>
                      <a:pt x="1699" y="6"/>
                    </a:cubicBezTo>
                    <a:lnTo>
                      <a:pt x="105" y="0"/>
                    </a:lnTo>
                    <a:cubicBezTo>
                      <a:pt x="162" y="1"/>
                      <a:pt x="207" y="185"/>
                      <a:pt x="206" y="412"/>
                    </a:cubicBezTo>
                    <a:cubicBezTo>
                      <a:pt x="205" y="639"/>
                      <a:pt x="159" y="823"/>
                      <a:pt x="102" y="823"/>
                    </a:cubicBezTo>
                    <a:lnTo>
                      <a:pt x="1696" y="828"/>
                    </a:lnTo>
                    <a:close/>
                  </a:path>
                </a:pathLst>
              </a:custGeom>
              <a:noFill/>
              <a:ln w="2" cap="rnd">
                <a:solidFill>
                  <a:srgbClr val="000000"/>
                </a:solidFill>
                <a:round/>
                <a:headEnd/>
                <a:tailEnd/>
              </a:ln>
            </p:spPr>
            <p:txBody>
              <a:bodyPr/>
              <a:lstStyle/>
              <a:p>
                <a:endParaRPr lang="en-US"/>
              </a:p>
            </p:txBody>
          </p:sp>
          <p:sp>
            <p:nvSpPr>
              <p:cNvPr id="23051" name="Rectangle 739"/>
              <p:cNvSpPr>
                <a:spLocks noChangeArrowheads="1"/>
              </p:cNvSpPr>
              <p:nvPr/>
            </p:nvSpPr>
            <p:spPr bwMode="auto">
              <a:xfrm>
                <a:off x="1394" y="2428"/>
                <a:ext cx="114" cy="151"/>
              </a:xfrm>
              <a:prstGeom prst="rect">
                <a:avLst/>
              </a:prstGeom>
              <a:noFill/>
              <a:ln w="9525">
                <a:noFill/>
                <a:miter lim="800000"/>
                <a:headEnd/>
                <a:tailEnd/>
              </a:ln>
            </p:spPr>
            <p:txBody>
              <a:bodyPr wrap="none" lIns="0" tIns="0" rIns="0" bIns="0">
                <a:spAutoFit/>
              </a:bodyPr>
              <a:lstStyle/>
              <a:p>
                <a:r>
                  <a:rPr lang="en-US" sz="1400" b="1">
                    <a:solidFill>
                      <a:srgbClr val="000000"/>
                    </a:solidFill>
                  </a:rPr>
                  <a:t>B</a:t>
                </a:r>
                <a:endParaRPr lang="en-US"/>
              </a:p>
            </p:txBody>
          </p:sp>
          <p:sp>
            <p:nvSpPr>
              <p:cNvPr id="23052" name="Freeform 740"/>
              <p:cNvSpPr>
                <a:spLocks noEditPoints="1"/>
              </p:cNvSpPr>
              <p:nvPr/>
            </p:nvSpPr>
            <p:spPr bwMode="auto">
              <a:xfrm>
                <a:off x="830" y="2390"/>
                <a:ext cx="395" cy="212"/>
              </a:xfrm>
              <a:custGeom>
                <a:avLst/>
                <a:gdLst>
                  <a:gd name="T0" fmla="*/ 0 w 1830"/>
                  <a:gd name="T1" fmla="*/ 0 h 829"/>
                  <a:gd name="T2" fmla="*/ 0 w 1830"/>
                  <a:gd name="T3" fmla="*/ 0 h 829"/>
                  <a:gd name="T4" fmla="*/ 0 w 1830"/>
                  <a:gd name="T5" fmla="*/ 0 h 829"/>
                  <a:gd name="T6" fmla="*/ 0 w 1830"/>
                  <a:gd name="T7" fmla="*/ 0 h 829"/>
                  <a:gd name="T8" fmla="*/ 0 w 1830"/>
                  <a:gd name="T9" fmla="*/ 0 h 829"/>
                  <a:gd name="T10" fmla="*/ 0 w 1830"/>
                  <a:gd name="T11" fmla="*/ 0 h 829"/>
                  <a:gd name="T12" fmla="*/ 0 w 1830"/>
                  <a:gd name="T13" fmla="*/ 0 h 829"/>
                  <a:gd name="T14" fmla="*/ 0 w 1830"/>
                  <a:gd name="T15" fmla="*/ 0 h 829"/>
                  <a:gd name="T16" fmla="*/ 0 w 1830"/>
                  <a:gd name="T17" fmla="*/ 0 h 829"/>
                  <a:gd name="T18" fmla="*/ 0 w 1830"/>
                  <a:gd name="T19" fmla="*/ 0 h 829"/>
                  <a:gd name="T20" fmla="*/ 0 w 1830"/>
                  <a:gd name="T21" fmla="*/ 0 h 829"/>
                  <a:gd name="T22" fmla="*/ 0 w 1830"/>
                  <a:gd name="T23" fmla="*/ 0 h 829"/>
                  <a:gd name="T24" fmla="*/ 0 w 1830"/>
                  <a:gd name="T25" fmla="*/ 0 h 829"/>
                  <a:gd name="T26" fmla="*/ 0 w 1830"/>
                  <a:gd name="T27" fmla="*/ 0 h 829"/>
                  <a:gd name="T28" fmla="*/ 0 w 1830"/>
                  <a:gd name="T29" fmla="*/ 0 h 829"/>
                  <a:gd name="T30" fmla="*/ 0 w 1830"/>
                  <a:gd name="T31" fmla="*/ 0 h 82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30"/>
                  <a:gd name="T49" fmla="*/ 0 h 829"/>
                  <a:gd name="T50" fmla="*/ 1830 w 1830"/>
                  <a:gd name="T51" fmla="*/ 829 h 82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30" h="829">
                    <a:moveTo>
                      <a:pt x="102" y="823"/>
                    </a:moveTo>
                    <a:cubicBezTo>
                      <a:pt x="45" y="823"/>
                      <a:pt x="0" y="638"/>
                      <a:pt x="0" y="411"/>
                    </a:cubicBezTo>
                    <a:cubicBezTo>
                      <a:pt x="1" y="184"/>
                      <a:pt x="48" y="0"/>
                      <a:pt x="105" y="0"/>
                    </a:cubicBezTo>
                    <a:cubicBezTo>
                      <a:pt x="105" y="0"/>
                      <a:pt x="105" y="0"/>
                      <a:pt x="105" y="0"/>
                    </a:cubicBezTo>
                    <a:cubicBezTo>
                      <a:pt x="161" y="0"/>
                      <a:pt x="207" y="185"/>
                      <a:pt x="206" y="412"/>
                    </a:cubicBezTo>
                    <a:cubicBezTo>
                      <a:pt x="205" y="639"/>
                      <a:pt x="158" y="823"/>
                      <a:pt x="102" y="823"/>
                    </a:cubicBezTo>
                    <a:close/>
                    <a:moveTo>
                      <a:pt x="1725" y="829"/>
                    </a:moveTo>
                    <a:cubicBezTo>
                      <a:pt x="1782" y="829"/>
                      <a:pt x="1828" y="645"/>
                      <a:pt x="1829" y="418"/>
                    </a:cubicBezTo>
                    <a:cubicBezTo>
                      <a:pt x="1830" y="190"/>
                      <a:pt x="1784" y="6"/>
                      <a:pt x="1728" y="6"/>
                    </a:cubicBezTo>
                    <a:cubicBezTo>
                      <a:pt x="1728" y="6"/>
                      <a:pt x="1728" y="6"/>
                      <a:pt x="1728" y="6"/>
                    </a:cubicBezTo>
                    <a:lnTo>
                      <a:pt x="105" y="0"/>
                    </a:lnTo>
                    <a:cubicBezTo>
                      <a:pt x="161" y="0"/>
                      <a:pt x="207" y="185"/>
                      <a:pt x="206" y="412"/>
                    </a:cubicBezTo>
                    <a:cubicBezTo>
                      <a:pt x="205" y="639"/>
                      <a:pt x="158" y="823"/>
                      <a:pt x="102" y="823"/>
                    </a:cubicBezTo>
                    <a:lnTo>
                      <a:pt x="1725" y="829"/>
                    </a:lnTo>
                    <a:close/>
                  </a:path>
                </a:pathLst>
              </a:custGeom>
              <a:solidFill>
                <a:srgbClr val="99CCFF"/>
              </a:solidFill>
              <a:ln w="0">
                <a:solidFill>
                  <a:srgbClr val="000000"/>
                </a:solidFill>
                <a:round/>
                <a:headEnd/>
                <a:tailEnd/>
              </a:ln>
            </p:spPr>
            <p:txBody>
              <a:bodyPr/>
              <a:lstStyle/>
              <a:p>
                <a:endParaRPr lang="en-US"/>
              </a:p>
            </p:txBody>
          </p:sp>
          <p:sp>
            <p:nvSpPr>
              <p:cNvPr id="23053" name="Freeform 741"/>
              <p:cNvSpPr>
                <a:spLocks noEditPoints="1"/>
              </p:cNvSpPr>
              <p:nvPr/>
            </p:nvSpPr>
            <p:spPr bwMode="auto">
              <a:xfrm>
                <a:off x="830" y="2390"/>
                <a:ext cx="395" cy="212"/>
              </a:xfrm>
              <a:custGeom>
                <a:avLst/>
                <a:gdLst>
                  <a:gd name="T0" fmla="*/ 0 w 1830"/>
                  <a:gd name="T1" fmla="*/ 0 h 829"/>
                  <a:gd name="T2" fmla="*/ 0 w 1830"/>
                  <a:gd name="T3" fmla="*/ 0 h 829"/>
                  <a:gd name="T4" fmla="*/ 0 w 1830"/>
                  <a:gd name="T5" fmla="*/ 0 h 829"/>
                  <a:gd name="T6" fmla="*/ 0 w 1830"/>
                  <a:gd name="T7" fmla="*/ 0 h 829"/>
                  <a:gd name="T8" fmla="*/ 0 w 1830"/>
                  <a:gd name="T9" fmla="*/ 0 h 829"/>
                  <a:gd name="T10" fmla="*/ 0 w 1830"/>
                  <a:gd name="T11" fmla="*/ 0 h 829"/>
                  <a:gd name="T12" fmla="*/ 0 w 1830"/>
                  <a:gd name="T13" fmla="*/ 0 h 829"/>
                  <a:gd name="T14" fmla="*/ 0 w 1830"/>
                  <a:gd name="T15" fmla="*/ 0 h 829"/>
                  <a:gd name="T16" fmla="*/ 0 w 1830"/>
                  <a:gd name="T17" fmla="*/ 0 h 829"/>
                  <a:gd name="T18" fmla="*/ 0 w 1830"/>
                  <a:gd name="T19" fmla="*/ 0 h 829"/>
                  <a:gd name="T20" fmla="*/ 0 w 1830"/>
                  <a:gd name="T21" fmla="*/ 0 h 829"/>
                  <a:gd name="T22" fmla="*/ 0 w 1830"/>
                  <a:gd name="T23" fmla="*/ 0 h 829"/>
                  <a:gd name="T24" fmla="*/ 0 w 1830"/>
                  <a:gd name="T25" fmla="*/ 0 h 829"/>
                  <a:gd name="T26" fmla="*/ 0 w 1830"/>
                  <a:gd name="T27" fmla="*/ 0 h 829"/>
                  <a:gd name="T28" fmla="*/ 0 w 1830"/>
                  <a:gd name="T29" fmla="*/ 0 h 829"/>
                  <a:gd name="T30" fmla="*/ 0 w 1830"/>
                  <a:gd name="T31" fmla="*/ 0 h 82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30"/>
                  <a:gd name="T49" fmla="*/ 0 h 829"/>
                  <a:gd name="T50" fmla="*/ 1830 w 1830"/>
                  <a:gd name="T51" fmla="*/ 829 h 82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30" h="829">
                    <a:moveTo>
                      <a:pt x="102" y="823"/>
                    </a:moveTo>
                    <a:cubicBezTo>
                      <a:pt x="45" y="823"/>
                      <a:pt x="0" y="638"/>
                      <a:pt x="0" y="411"/>
                    </a:cubicBezTo>
                    <a:cubicBezTo>
                      <a:pt x="1" y="184"/>
                      <a:pt x="48" y="0"/>
                      <a:pt x="105" y="0"/>
                    </a:cubicBezTo>
                    <a:cubicBezTo>
                      <a:pt x="105" y="0"/>
                      <a:pt x="105" y="0"/>
                      <a:pt x="105" y="0"/>
                    </a:cubicBezTo>
                    <a:cubicBezTo>
                      <a:pt x="161" y="0"/>
                      <a:pt x="207" y="185"/>
                      <a:pt x="206" y="412"/>
                    </a:cubicBezTo>
                    <a:cubicBezTo>
                      <a:pt x="205" y="639"/>
                      <a:pt x="158" y="823"/>
                      <a:pt x="102" y="823"/>
                    </a:cubicBezTo>
                    <a:close/>
                    <a:moveTo>
                      <a:pt x="1725" y="829"/>
                    </a:moveTo>
                    <a:cubicBezTo>
                      <a:pt x="1782" y="829"/>
                      <a:pt x="1828" y="645"/>
                      <a:pt x="1829" y="418"/>
                    </a:cubicBezTo>
                    <a:cubicBezTo>
                      <a:pt x="1830" y="190"/>
                      <a:pt x="1784" y="6"/>
                      <a:pt x="1728" y="6"/>
                    </a:cubicBezTo>
                    <a:cubicBezTo>
                      <a:pt x="1728" y="6"/>
                      <a:pt x="1728" y="6"/>
                      <a:pt x="1728" y="6"/>
                    </a:cubicBezTo>
                    <a:lnTo>
                      <a:pt x="105" y="0"/>
                    </a:lnTo>
                    <a:cubicBezTo>
                      <a:pt x="161" y="0"/>
                      <a:pt x="207" y="185"/>
                      <a:pt x="206" y="412"/>
                    </a:cubicBezTo>
                    <a:cubicBezTo>
                      <a:pt x="205" y="639"/>
                      <a:pt x="158" y="823"/>
                      <a:pt x="102" y="823"/>
                    </a:cubicBezTo>
                    <a:lnTo>
                      <a:pt x="1725" y="829"/>
                    </a:lnTo>
                    <a:close/>
                  </a:path>
                </a:pathLst>
              </a:custGeom>
              <a:noFill/>
              <a:ln w="2" cap="rnd">
                <a:solidFill>
                  <a:srgbClr val="000000"/>
                </a:solidFill>
                <a:round/>
                <a:headEnd/>
                <a:tailEnd/>
              </a:ln>
            </p:spPr>
            <p:txBody>
              <a:bodyPr/>
              <a:lstStyle/>
              <a:p>
                <a:endParaRPr lang="en-US"/>
              </a:p>
            </p:txBody>
          </p:sp>
          <p:sp>
            <p:nvSpPr>
              <p:cNvPr id="23054" name="Rectangle 742"/>
              <p:cNvSpPr>
                <a:spLocks noChangeArrowheads="1"/>
              </p:cNvSpPr>
              <p:nvPr/>
            </p:nvSpPr>
            <p:spPr bwMode="auto">
              <a:xfrm>
                <a:off x="1028" y="2428"/>
                <a:ext cx="114" cy="151"/>
              </a:xfrm>
              <a:prstGeom prst="rect">
                <a:avLst/>
              </a:prstGeom>
              <a:noFill/>
              <a:ln w="9525">
                <a:noFill/>
                <a:miter lim="800000"/>
                <a:headEnd/>
                <a:tailEnd/>
              </a:ln>
            </p:spPr>
            <p:txBody>
              <a:bodyPr wrap="none" lIns="0" tIns="0" rIns="0" bIns="0">
                <a:spAutoFit/>
              </a:bodyPr>
              <a:lstStyle/>
              <a:p>
                <a:r>
                  <a:rPr lang="en-US" sz="1400" b="1">
                    <a:solidFill>
                      <a:srgbClr val="000000"/>
                    </a:solidFill>
                  </a:rPr>
                  <a:t>A</a:t>
                </a:r>
                <a:endParaRPr lang="en-US"/>
              </a:p>
            </p:txBody>
          </p:sp>
        </p:grpSp>
        <p:grpSp>
          <p:nvGrpSpPr>
            <p:cNvPr id="22668" name="Group 748"/>
            <p:cNvGrpSpPr>
              <a:grpSpLocks/>
            </p:cNvGrpSpPr>
            <p:nvPr/>
          </p:nvGrpSpPr>
          <p:grpSpPr bwMode="auto">
            <a:xfrm>
              <a:off x="857" y="2272"/>
              <a:ext cx="2368" cy="147"/>
              <a:chOff x="857" y="2272"/>
              <a:chExt cx="2368" cy="147"/>
            </a:xfrm>
          </p:grpSpPr>
          <p:sp>
            <p:nvSpPr>
              <p:cNvPr id="23045" name="Line 744"/>
              <p:cNvSpPr>
                <a:spLocks noChangeShapeType="1"/>
              </p:cNvSpPr>
              <p:nvPr/>
            </p:nvSpPr>
            <p:spPr bwMode="auto">
              <a:xfrm>
                <a:off x="922" y="2336"/>
                <a:ext cx="2239" cy="1"/>
              </a:xfrm>
              <a:prstGeom prst="line">
                <a:avLst/>
              </a:prstGeom>
              <a:noFill/>
              <a:ln w="11" cap="rnd">
                <a:solidFill>
                  <a:srgbClr val="C0C0C0"/>
                </a:solidFill>
                <a:round/>
                <a:headEnd/>
                <a:tailEnd/>
              </a:ln>
            </p:spPr>
            <p:txBody>
              <a:bodyPr/>
              <a:lstStyle/>
              <a:p>
                <a:endParaRPr lang="en-US"/>
              </a:p>
            </p:txBody>
          </p:sp>
          <p:sp>
            <p:nvSpPr>
              <p:cNvPr id="23046" name="Freeform 745"/>
              <p:cNvSpPr>
                <a:spLocks/>
              </p:cNvSpPr>
              <p:nvPr/>
            </p:nvSpPr>
            <p:spPr bwMode="auto">
              <a:xfrm>
                <a:off x="857" y="2314"/>
                <a:ext cx="70" cy="43"/>
              </a:xfrm>
              <a:custGeom>
                <a:avLst/>
                <a:gdLst>
                  <a:gd name="T0" fmla="*/ 70 w 70"/>
                  <a:gd name="T1" fmla="*/ 43 h 43"/>
                  <a:gd name="T2" fmla="*/ 0 w 70"/>
                  <a:gd name="T3" fmla="*/ 22 h 43"/>
                  <a:gd name="T4" fmla="*/ 70 w 70"/>
                  <a:gd name="T5" fmla="*/ 0 h 43"/>
                  <a:gd name="T6" fmla="*/ 70 w 70"/>
                  <a:gd name="T7" fmla="*/ 43 h 43"/>
                  <a:gd name="T8" fmla="*/ 0 60000 65536"/>
                  <a:gd name="T9" fmla="*/ 0 60000 65536"/>
                  <a:gd name="T10" fmla="*/ 0 60000 65536"/>
                  <a:gd name="T11" fmla="*/ 0 60000 65536"/>
                  <a:gd name="T12" fmla="*/ 0 w 70"/>
                  <a:gd name="T13" fmla="*/ 0 h 43"/>
                  <a:gd name="T14" fmla="*/ 70 w 70"/>
                  <a:gd name="T15" fmla="*/ 43 h 43"/>
                </a:gdLst>
                <a:ahLst/>
                <a:cxnLst>
                  <a:cxn ang="T8">
                    <a:pos x="T0" y="T1"/>
                  </a:cxn>
                  <a:cxn ang="T9">
                    <a:pos x="T2" y="T3"/>
                  </a:cxn>
                  <a:cxn ang="T10">
                    <a:pos x="T4" y="T5"/>
                  </a:cxn>
                  <a:cxn ang="T11">
                    <a:pos x="T6" y="T7"/>
                  </a:cxn>
                </a:cxnLst>
                <a:rect l="T12" t="T13" r="T14" b="T15"/>
                <a:pathLst>
                  <a:path w="70" h="43">
                    <a:moveTo>
                      <a:pt x="70" y="43"/>
                    </a:moveTo>
                    <a:lnTo>
                      <a:pt x="0" y="22"/>
                    </a:lnTo>
                    <a:lnTo>
                      <a:pt x="70" y="0"/>
                    </a:lnTo>
                    <a:lnTo>
                      <a:pt x="70" y="43"/>
                    </a:lnTo>
                    <a:close/>
                  </a:path>
                </a:pathLst>
              </a:custGeom>
              <a:solidFill>
                <a:srgbClr val="C0C0C0"/>
              </a:solidFill>
              <a:ln w="9525">
                <a:noFill/>
                <a:round/>
                <a:headEnd/>
                <a:tailEnd/>
              </a:ln>
            </p:spPr>
            <p:txBody>
              <a:bodyPr/>
              <a:lstStyle/>
              <a:p>
                <a:endParaRPr lang="en-US"/>
              </a:p>
            </p:txBody>
          </p:sp>
          <p:sp>
            <p:nvSpPr>
              <p:cNvPr id="23047" name="Freeform 746"/>
              <p:cNvSpPr>
                <a:spLocks/>
              </p:cNvSpPr>
              <p:nvPr/>
            </p:nvSpPr>
            <p:spPr bwMode="auto">
              <a:xfrm>
                <a:off x="3155" y="2314"/>
                <a:ext cx="70" cy="43"/>
              </a:xfrm>
              <a:custGeom>
                <a:avLst/>
                <a:gdLst>
                  <a:gd name="T0" fmla="*/ 0 w 70"/>
                  <a:gd name="T1" fmla="*/ 0 h 43"/>
                  <a:gd name="T2" fmla="*/ 70 w 70"/>
                  <a:gd name="T3" fmla="*/ 22 h 43"/>
                  <a:gd name="T4" fmla="*/ 0 w 70"/>
                  <a:gd name="T5" fmla="*/ 43 h 43"/>
                  <a:gd name="T6" fmla="*/ 0 w 70"/>
                  <a:gd name="T7" fmla="*/ 0 h 43"/>
                  <a:gd name="T8" fmla="*/ 0 60000 65536"/>
                  <a:gd name="T9" fmla="*/ 0 60000 65536"/>
                  <a:gd name="T10" fmla="*/ 0 60000 65536"/>
                  <a:gd name="T11" fmla="*/ 0 60000 65536"/>
                  <a:gd name="T12" fmla="*/ 0 w 70"/>
                  <a:gd name="T13" fmla="*/ 0 h 43"/>
                  <a:gd name="T14" fmla="*/ 70 w 70"/>
                  <a:gd name="T15" fmla="*/ 43 h 43"/>
                </a:gdLst>
                <a:ahLst/>
                <a:cxnLst>
                  <a:cxn ang="T8">
                    <a:pos x="T0" y="T1"/>
                  </a:cxn>
                  <a:cxn ang="T9">
                    <a:pos x="T2" y="T3"/>
                  </a:cxn>
                  <a:cxn ang="T10">
                    <a:pos x="T4" y="T5"/>
                  </a:cxn>
                  <a:cxn ang="T11">
                    <a:pos x="T6" y="T7"/>
                  </a:cxn>
                </a:cxnLst>
                <a:rect l="T12" t="T13" r="T14" b="T15"/>
                <a:pathLst>
                  <a:path w="70" h="43">
                    <a:moveTo>
                      <a:pt x="0" y="0"/>
                    </a:moveTo>
                    <a:lnTo>
                      <a:pt x="70" y="22"/>
                    </a:lnTo>
                    <a:lnTo>
                      <a:pt x="0" y="43"/>
                    </a:lnTo>
                    <a:lnTo>
                      <a:pt x="0" y="0"/>
                    </a:lnTo>
                    <a:close/>
                  </a:path>
                </a:pathLst>
              </a:custGeom>
              <a:solidFill>
                <a:srgbClr val="C0C0C0"/>
              </a:solidFill>
              <a:ln w="9525">
                <a:noFill/>
                <a:round/>
                <a:headEnd/>
                <a:tailEnd/>
              </a:ln>
            </p:spPr>
            <p:txBody>
              <a:bodyPr/>
              <a:lstStyle/>
              <a:p>
                <a:endParaRPr lang="en-US"/>
              </a:p>
            </p:txBody>
          </p:sp>
          <p:sp>
            <p:nvSpPr>
              <p:cNvPr id="23048" name="Rectangle 747"/>
              <p:cNvSpPr>
                <a:spLocks noChangeArrowheads="1"/>
              </p:cNvSpPr>
              <p:nvPr/>
            </p:nvSpPr>
            <p:spPr bwMode="auto">
              <a:xfrm>
                <a:off x="1970" y="2272"/>
                <a:ext cx="196" cy="147"/>
              </a:xfrm>
              <a:prstGeom prst="rect">
                <a:avLst/>
              </a:prstGeom>
              <a:noFill/>
              <a:ln w="9525">
                <a:noFill/>
                <a:miter lim="800000"/>
                <a:headEnd/>
                <a:tailEnd/>
              </a:ln>
            </p:spPr>
            <p:txBody>
              <a:bodyPr wrap="none" lIns="0" tIns="0" rIns="0" bIns="0">
                <a:spAutoFit/>
              </a:bodyPr>
              <a:lstStyle/>
              <a:p>
                <a:r>
                  <a:rPr lang="en-US" sz="1400">
                    <a:solidFill>
                      <a:srgbClr val="333333"/>
                    </a:solidFill>
                  </a:rPr>
                  <a:t>T4</a:t>
                </a:r>
                <a:endParaRPr lang="en-US"/>
              </a:p>
            </p:txBody>
          </p:sp>
        </p:grpSp>
        <p:grpSp>
          <p:nvGrpSpPr>
            <p:cNvPr id="22669" name="Group 757"/>
            <p:cNvGrpSpPr>
              <a:grpSpLocks/>
            </p:cNvGrpSpPr>
            <p:nvPr/>
          </p:nvGrpSpPr>
          <p:grpSpPr bwMode="auto">
            <a:xfrm>
              <a:off x="822" y="1592"/>
              <a:ext cx="763" cy="229"/>
              <a:chOff x="822" y="1592"/>
              <a:chExt cx="763" cy="229"/>
            </a:xfrm>
          </p:grpSpPr>
          <p:grpSp>
            <p:nvGrpSpPr>
              <p:cNvPr id="23037" name="Group 751"/>
              <p:cNvGrpSpPr>
                <a:grpSpLocks/>
              </p:cNvGrpSpPr>
              <p:nvPr/>
            </p:nvGrpSpPr>
            <p:grpSpPr bwMode="auto">
              <a:xfrm>
                <a:off x="1196" y="1592"/>
                <a:ext cx="389" cy="212"/>
                <a:chOff x="1196" y="1592"/>
                <a:chExt cx="389" cy="212"/>
              </a:xfrm>
            </p:grpSpPr>
            <p:sp>
              <p:nvSpPr>
                <p:cNvPr id="23043" name="Freeform 749"/>
                <p:cNvSpPr>
                  <a:spLocks noEditPoints="1"/>
                </p:cNvSpPr>
                <p:nvPr/>
              </p:nvSpPr>
              <p:spPr bwMode="auto">
                <a:xfrm>
                  <a:off x="1196" y="1592"/>
                  <a:ext cx="389" cy="212"/>
                </a:xfrm>
                <a:custGeom>
                  <a:avLst/>
                  <a:gdLst>
                    <a:gd name="T0" fmla="*/ 0 w 6967"/>
                    <a:gd name="T1" fmla="*/ 0 h 4416"/>
                    <a:gd name="T2" fmla="*/ 0 w 6967"/>
                    <a:gd name="T3" fmla="*/ 0 h 4416"/>
                    <a:gd name="T4" fmla="*/ 0 w 6967"/>
                    <a:gd name="T5" fmla="*/ 0 h 4416"/>
                    <a:gd name="T6" fmla="*/ 0 w 6967"/>
                    <a:gd name="T7" fmla="*/ 0 h 4416"/>
                    <a:gd name="T8" fmla="*/ 0 w 6967"/>
                    <a:gd name="T9" fmla="*/ 0 h 4416"/>
                    <a:gd name="T10" fmla="*/ 0 w 6967"/>
                    <a:gd name="T11" fmla="*/ 0 h 4416"/>
                    <a:gd name="T12" fmla="*/ 0 w 6967"/>
                    <a:gd name="T13" fmla="*/ 0 h 4416"/>
                    <a:gd name="T14" fmla="*/ 0 w 6967"/>
                    <a:gd name="T15" fmla="*/ 0 h 4416"/>
                    <a:gd name="T16" fmla="*/ 0 w 6967"/>
                    <a:gd name="T17" fmla="*/ 0 h 4416"/>
                    <a:gd name="T18" fmla="*/ 0 w 6967"/>
                    <a:gd name="T19" fmla="*/ 0 h 4416"/>
                    <a:gd name="T20" fmla="*/ 0 w 6967"/>
                    <a:gd name="T21" fmla="*/ 0 h 4416"/>
                    <a:gd name="T22" fmla="*/ 0 w 6967"/>
                    <a:gd name="T23" fmla="*/ 0 h 4416"/>
                    <a:gd name="T24" fmla="*/ 0 w 6967"/>
                    <a:gd name="T25" fmla="*/ 0 h 4416"/>
                    <a:gd name="T26" fmla="*/ 0 w 6967"/>
                    <a:gd name="T27" fmla="*/ 0 h 441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967"/>
                    <a:gd name="T43" fmla="*/ 0 h 4416"/>
                    <a:gd name="T44" fmla="*/ 6967 w 6967"/>
                    <a:gd name="T45" fmla="*/ 4416 h 441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967" h="4416">
                      <a:moveTo>
                        <a:pt x="395" y="4384"/>
                      </a:moveTo>
                      <a:cubicBezTo>
                        <a:pt x="178" y="4384"/>
                        <a:pt x="0" y="3403"/>
                        <a:pt x="4" y="2192"/>
                      </a:cubicBezTo>
                      <a:cubicBezTo>
                        <a:pt x="8" y="976"/>
                        <a:pt x="190" y="0"/>
                        <a:pt x="407" y="0"/>
                      </a:cubicBezTo>
                      <a:cubicBezTo>
                        <a:pt x="407" y="0"/>
                        <a:pt x="407" y="0"/>
                        <a:pt x="407" y="0"/>
                      </a:cubicBezTo>
                      <a:cubicBezTo>
                        <a:pt x="627" y="0"/>
                        <a:pt x="805" y="981"/>
                        <a:pt x="801" y="2192"/>
                      </a:cubicBezTo>
                      <a:cubicBezTo>
                        <a:pt x="797" y="3403"/>
                        <a:pt x="616" y="4384"/>
                        <a:pt x="395" y="4384"/>
                      </a:cubicBezTo>
                      <a:close/>
                      <a:moveTo>
                        <a:pt x="6561" y="4416"/>
                      </a:moveTo>
                      <a:cubicBezTo>
                        <a:pt x="6781" y="4416"/>
                        <a:pt x="6963" y="3435"/>
                        <a:pt x="6967" y="2224"/>
                      </a:cubicBezTo>
                      <a:cubicBezTo>
                        <a:pt x="6967" y="1013"/>
                        <a:pt x="6793" y="26"/>
                        <a:pt x="6573" y="26"/>
                      </a:cubicBezTo>
                      <a:cubicBezTo>
                        <a:pt x="6573" y="26"/>
                        <a:pt x="6573" y="26"/>
                        <a:pt x="6573" y="26"/>
                      </a:cubicBezTo>
                      <a:lnTo>
                        <a:pt x="407" y="0"/>
                      </a:lnTo>
                      <a:cubicBezTo>
                        <a:pt x="627" y="0"/>
                        <a:pt x="805" y="981"/>
                        <a:pt x="801" y="2192"/>
                      </a:cubicBezTo>
                      <a:cubicBezTo>
                        <a:pt x="797" y="3403"/>
                        <a:pt x="616" y="4384"/>
                        <a:pt x="395" y="4384"/>
                      </a:cubicBezTo>
                      <a:lnTo>
                        <a:pt x="6561" y="4416"/>
                      </a:lnTo>
                      <a:close/>
                    </a:path>
                  </a:pathLst>
                </a:custGeom>
                <a:solidFill>
                  <a:srgbClr val="FFFF99"/>
                </a:solidFill>
                <a:ln w="0">
                  <a:solidFill>
                    <a:srgbClr val="000000"/>
                  </a:solidFill>
                  <a:round/>
                  <a:headEnd/>
                  <a:tailEnd/>
                </a:ln>
              </p:spPr>
              <p:txBody>
                <a:bodyPr/>
                <a:lstStyle/>
                <a:p>
                  <a:endParaRPr lang="en-US"/>
                </a:p>
              </p:txBody>
            </p:sp>
            <p:sp>
              <p:nvSpPr>
                <p:cNvPr id="23044" name="Freeform 750"/>
                <p:cNvSpPr>
                  <a:spLocks noEditPoints="1"/>
                </p:cNvSpPr>
                <p:nvPr/>
              </p:nvSpPr>
              <p:spPr bwMode="auto">
                <a:xfrm>
                  <a:off x="1196" y="1592"/>
                  <a:ext cx="389" cy="212"/>
                </a:xfrm>
                <a:custGeom>
                  <a:avLst/>
                  <a:gdLst>
                    <a:gd name="T0" fmla="*/ 0 w 6967"/>
                    <a:gd name="T1" fmla="*/ 0 h 4416"/>
                    <a:gd name="T2" fmla="*/ 0 w 6967"/>
                    <a:gd name="T3" fmla="*/ 0 h 4416"/>
                    <a:gd name="T4" fmla="*/ 0 w 6967"/>
                    <a:gd name="T5" fmla="*/ 0 h 4416"/>
                    <a:gd name="T6" fmla="*/ 0 w 6967"/>
                    <a:gd name="T7" fmla="*/ 0 h 4416"/>
                    <a:gd name="T8" fmla="*/ 0 w 6967"/>
                    <a:gd name="T9" fmla="*/ 0 h 4416"/>
                    <a:gd name="T10" fmla="*/ 0 w 6967"/>
                    <a:gd name="T11" fmla="*/ 0 h 4416"/>
                    <a:gd name="T12" fmla="*/ 0 w 6967"/>
                    <a:gd name="T13" fmla="*/ 0 h 4416"/>
                    <a:gd name="T14" fmla="*/ 0 w 6967"/>
                    <a:gd name="T15" fmla="*/ 0 h 4416"/>
                    <a:gd name="T16" fmla="*/ 0 w 6967"/>
                    <a:gd name="T17" fmla="*/ 0 h 4416"/>
                    <a:gd name="T18" fmla="*/ 0 w 6967"/>
                    <a:gd name="T19" fmla="*/ 0 h 4416"/>
                    <a:gd name="T20" fmla="*/ 0 w 6967"/>
                    <a:gd name="T21" fmla="*/ 0 h 4416"/>
                    <a:gd name="T22" fmla="*/ 0 w 6967"/>
                    <a:gd name="T23" fmla="*/ 0 h 4416"/>
                    <a:gd name="T24" fmla="*/ 0 w 6967"/>
                    <a:gd name="T25" fmla="*/ 0 h 4416"/>
                    <a:gd name="T26" fmla="*/ 0 w 6967"/>
                    <a:gd name="T27" fmla="*/ 0 h 441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967"/>
                    <a:gd name="T43" fmla="*/ 0 h 4416"/>
                    <a:gd name="T44" fmla="*/ 6967 w 6967"/>
                    <a:gd name="T45" fmla="*/ 4416 h 441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967" h="4416">
                      <a:moveTo>
                        <a:pt x="395" y="4384"/>
                      </a:moveTo>
                      <a:cubicBezTo>
                        <a:pt x="178" y="4384"/>
                        <a:pt x="0" y="3403"/>
                        <a:pt x="4" y="2192"/>
                      </a:cubicBezTo>
                      <a:cubicBezTo>
                        <a:pt x="8" y="976"/>
                        <a:pt x="190" y="0"/>
                        <a:pt x="407" y="0"/>
                      </a:cubicBezTo>
                      <a:cubicBezTo>
                        <a:pt x="407" y="0"/>
                        <a:pt x="407" y="0"/>
                        <a:pt x="407" y="0"/>
                      </a:cubicBezTo>
                      <a:cubicBezTo>
                        <a:pt x="627" y="0"/>
                        <a:pt x="805" y="981"/>
                        <a:pt x="801" y="2192"/>
                      </a:cubicBezTo>
                      <a:cubicBezTo>
                        <a:pt x="797" y="3403"/>
                        <a:pt x="616" y="4384"/>
                        <a:pt x="395" y="4384"/>
                      </a:cubicBezTo>
                      <a:close/>
                      <a:moveTo>
                        <a:pt x="6561" y="4416"/>
                      </a:moveTo>
                      <a:cubicBezTo>
                        <a:pt x="6781" y="4416"/>
                        <a:pt x="6963" y="3435"/>
                        <a:pt x="6967" y="2224"/>
                      </a:cubicBezTo>
                      <a:cubicBezTo>
                        <a:pt x="6967" y="1013"/>
                        <a:pt x="6793" y="26"/>
                        <a:pt x="6573" y="26"/>
                      </a:cubicBezTo>
                      <a:cubicBezTo>
                        <a:pt x="6573" y="26"/>
                        <a:pt x="6573" y="26"/>
                        <a:pt x="6573" y="26"/>
                      </a:cubicBezTo>
                      <a:lnTo>
                        <a:pt x="407" y="0"/>
                      </a:lnTo>
                      <a:cubicBezTo>
                        <a:pt x="627" y="0"/>
                        <a:pt x="805" y="981"/>
                        <a:pt x="801" y="2192"/>
                      </a:cubicBezTo>
                      <a:cubicBezTo>
                        <a:pt x="797" y="3403"/>
                        <a:pt x="616" y="4384"/>
                        <a:pt x="395" y="4384"/>
                      </a:cubicBezTo>
                      <a:lnTo>
                        <a:pt x="6561" y="4416"/>
                      </a:lnTo>
                      <a:close/>
                    </a:path>
                  </a:pathLst>
                </a:custGeom>
                <a:noFill/>
                <a:ln w="1" cap="rnd">
                  <a:solidFill>
                    <a:srgbClr val="000000"/>
                  </a:solidFill>
                  <a:round/>
                  <a:headEnd/>
                  <a:tailEnd/>
                </a:ln>
              </p:spPr>
              <p:txBody>
                <a:bodyPr/>
                <a:lstStyle/>
                <a:p>
                  <a:endParaRPr lang="en-US"/>
                </a:p>
              </p:txBody>
            </p:sp>
          </p:grpSp>
          <p:sp>
            <p:nvSpPr>
              <p:cNvPr id="23038" name="Rectangle 752"/>
              <p:cNvSpPr>
                <a:spLocks noChangeArrowheads="1"/>
              </p:cNvSpPr>
              <p:nvPr/>
            </p:nvSpPr>
            <p:spPr bwMode="auto">
              <a:xfrm>
                <a:off x="1390" y="1633"/>
                <a:ext cx="190" cy="188"/>
              </a:xfrm>
              <a:prstGeom prst="rect">
                <a:avLst/>
              </a:prstGeom>
              <a:noFill/>
              <a:ln w="9525">
                <a:noFill/>
                <a:miter lim="800000"/>
                <a:headEnd/>
                <a:tailEnd/>
              </a:ln>
            </p:spPr>
            <p:txBody>
              <a:bodyPr wrap="none" lIns="0" tIns="0" rIns="0" bIns="0">
                <a:spAutoFit/>
              </a:bodyPr>
              <a:lstStyle/>
              <a:p>
                <a:r>
                  <a:rPr lang="en-US" sz="1600" b="1">
                    <a:solidFill>
                      <a:srgbClr val="000000"/>
                    </a:solidFill>
                  </a:rPr>
                  <a:t>B</a:t>
                </a:r>
                <a:endParaRPr lang="en-US"/>
              </a:p>
            </p:txBody>
          </p:sp>
          <p:grpSp>
            <p:nvGrpSpPr>
              <p:cNvPr id="23039" name="Group 755"/>
              <p:cNvGrpSpPr>
                <a:grpSpLocks/>
              </p:cNvGrpSpPr>
              <p:nvPr/>
            </p:nvGrpSpPr>
            <p:grpSpPr bwMode="auto">
              <a:xfrm>
                <a:off x="822" y="1592"/>
                <a:ext cx="397" cy="212"/>
                <a:chOff x="822" y="1592"/>
                <a:chExt cx="397" cy="212"/>
              </a:xfrm>
            </p:grpSpPr>
            <p:sp>
              <p:nvSpPr>
                <p:cNvPr id="23041" name="Freeform 753"/>
                <p:cNvSpPr>
                  <a:spLocks noEditPoints="1"/>
                </p:cNvSpPr>
                <p:nvPr/>
              </p:nvSpPr>
              <p:spPr bwMode="auto">
                <a:xfrm>
                  <a:off x="822" y="1592"/>
                  <a:ext cx="397" cy="212"/>
                </a:xfrm>
                <a:custGeom>
                  <a:avLst/>
                  <a:gdLst>
                    <a:gd name="T0" fmla="*/ 0 w 7100"/>
                    <a:gd name="T1" fmla="*/ 0 h 4416"/>
                    <a:gd name="T2" fmla="*/ 0 w 7100"/>
                    <a:gd name="T3" fmla="*/ 0 h 4416"/>
                    <a:gd name="T4" fmla="*/ 0 w 7100"/>
                    <a:gd name="T5" fmla="*/ 0 h 4416"/>
                    <a:gd name="T6" fmla="*/ 0 w 7100"/>
                    <a:gd name="T7" fmla="*/ 0 h 4416"/>
                    <a:gd name="T8" fmla="*/ 0 w 7100"/>
                    <a:gd name="T9" fmla="*/ 0 h 4416"/>
                    <a:gd name="T10" fmla="*/ 0 w 7100"/>
                    <a:gd name="T11" fmla="*/ 0 h 4416"/>
                    <a:gd name="T12" fmla="*/ 0 w 7100"/>
                    <a:gd name="T13" fmla="*/ 0 h 4416"/>
                    <a:gd name="T14" fmla="*/ 0 w 7100"/>
                    <a:gd name="T15" fmla="*/ 0 h 4416"/>
                    <a:gd name="T16" fmla="*/ 0 w 7100"/>
                    <a:gd name="T17" fmla="*/ 0 h 4416"/>
                    <a:gd name="T18" fmla="*/ 0 w 7100"/>
                    <a:gd name="T19" fmla="*/ 0 h 4416"/>
                    <a:gd name="T20" fmla="*/ 0 w 7100"/>
                    <a:gd name="T21" fmla="*/ 0 h 4416"/>
                    <a:gd name="T22" fmla="*/ 0 w 7100"/>
                    <a:gd name="T23" fmla="*/ 0 h 4416"/>
                    <a:gd name="T24" fmla="*/ 0 w 7100"/>
                    <a:gd name="T25" fmla="*/ 0 h 4416"/>
                    <a:gd name="T26" fmla="*/ 0 w 7100"/>
                    <a:gd name="T27" fmla="*/ 0 h 441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100"/>
                    <a:gd name="T43" fmla="*/ 0 h 4416"/>
                    <a:gd name="T44" fmla="*/ 7100 w 7100"/>
                    <a:gd name="T45" fmla="*/ 4416 h 441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100" h="4416">
                      <a:moveTo>
                        <a:pt x="396" y="4385"/>
                      </a:moveTo>
                      <a:cubicBezTo>
                        <a:pt x="175" y="4385"/>
                        <a:pt x="0" y="3404"/>
                        <a:pt x="4" y="2195"/>
                      </a:cubicBezTo>
                      <a:cubicBezTo>
                        <a:pt x="8" y="980"/>
                        <a:pt x="187" y="0"/>
                        <a:pt x="408" y="5"/>
                      </a:cubicBezTo>
                      <a:cubicBezTo>
                        <a:pt x="408" y="5"/>
                        <a:pt x="408" y="5"/>
                        <a:pt x="408" y="5"/>
                      </a:cubicBezTo>
                      <a:cubicBezTo>
                        <a:pt x="629" y="5"/>
                        <a:pt x="804" y="985"/>
                        <a:pt x="804" y="2195"/>
                      </a:cubicBezTo>
                      <a:cubicBezTo>
                        <a:pt x="800" y="3404"/>
                        <a:pt x="617" y="4385"/>
                        <a:pt x="396" y="4385"/>
                      </a:cubicBezTo>
                      <a:close/>
                      <a:moveTo>
                        <a:pt x="6693" y="4416"/>
                      </a:moveTo>
                      <a:cubicBezTo>
                        <a:pt x="6914" y="4416"/>
                        <a:pt x="7097" y="3436"/>
                        <a:pt x="7100" y="2227"/>
                      </a:cubicBezTo>
                      <a:cubicBezTo>
                        <a:pt x="7100" y="1017"/>
                        <a:pt x="6926" y="37"/>
                        <a:pt x="6705" y="32"/>
                      </a:cubicBezTo>
                      <a:cubicBezTo>
                        <a:pt x="6705" y="32"/>
                        <a:pt x="6705" y="32"/>
                        <a:pt x="6705" y="32"/>
                      </a:cubicBezTo>
                      <a:lnTo>
                        <a:pt x="408" y="5"/>
                      </a:lnTo>
                      <a:cubicBezTo>
                        <a:pt x="629" y="5"/>
                        <a:pt x="804" y="985"/>
                        <a:pt x="804" y="2195"/>
                      </a:cubicBezTo>
                      <a:cubicBezTo>
                        <a:pt x="800" y="3404"/>
                        <a:pt x="617" y="4385"/>
                        <a:pt x="396" y="4385"/>
                      </a:cubicBezTo>
                      <a:lnTo>
                        <a:pt x="6693" y="4416"/>
                      </a:lnTo>
                      <a:close/>
                    </a:path>
                  </a:pathLst>
                </a:custGeom>
                <a:solidFill>
                  <a:srgbClr val="99CCFF"/>
                </a:solidFill>
                <a:ln w="0">
                  <a:solidFill>
                    <a:srgbClr val="000000"/>
                  </a:solidFill>
                  <a:round/>
                  <a:headEnd/>
                  <a:tailEnd/>
                </a:ln>
              </p:spPr>
              <p:txBody>
                <a:bodyPr/>
                <a:lstStyle/>
                <a:p>
                  <a:endParaRPr lang="en-US"/>
                </a:p>
              </p:txBody>
            </p:sp>
            <p:sp>
              <p:nvSpPr>
                <p:cNvPr id="23042" name="Freeform 754"/>
                <p:cNvSpPr>
                  <a:spLocks noEditPoints="1"/>
                </p:cNvSpPr>
                <p:nvPr/>
              </p:nvSpPr>
              <p:spPr bwMode="auto">
                <a:xfrm>
                  <a:off x="822" y="1592"/>
                  <a:ext cx="397" cy="212"/>
                </a:xfrm>
                <a:custGeom>
                  <a:avLst/>
                  <a:gdLst>
                    <a:gd name="T0" fmla="*/ 0 w 7100"/>
                    <a:gd name="T1" fmla="*/ 0 h 4416"/>
                    <a:gd name="T2" fmla="*/ 0 w 7100"/>
                    <a:gd name="T3" fmla="*/ 0 h 4416"/>
                    <a:gd name="T4" fmla="*/ 0 w 7100"/>
                    <a:gd name="T5" fmla="*/ 0 h 4416"/>
                    <a:gd name="T6" fmla="*/ 0 w 7100"/>
                    <a:gd name="T7" fmla="*/ 0 h 4416"/>
                    <a:gd name="T8" fmla="*/ 0 w 7100"/>
                    <a:gd name="T9" fmla="*/ 0 h 4416"/>
                    <a:gd name="T10" fmla="*/ 0 w 7100"/>
                    <a:gd name="T11" fmla="*/ 0 h 4416"/>
                    <a:gd name="T12" fmla="*/ 0 w 7100"/>
                    <a:gd name="T13" fmla="*/ 0 h 4416"/>
                    <a:gd name="T14" fmla="*/ 0 w 7100"/>
                    <a:gd name="T15" fmla="*/ 0 h 4416"/>
                    <a:gd name="T16" fmla="*/ 0 w 7100"/>
                    <a:gd name="T17" fmla="*/ 0 h 4416"/>
                    <a:gd name="T18" fmla="*/ 0 w 7100"/>
                    <a:gd name="T19" fmla="*/ 0 h 4416"/>
                    <a:gd name="T20" fmla="*/ 0 w 7100"/>
                    <a:gd name="T21" fmla="*/ 0 h 4416"/>
                    <a:gd name="T22" fmla="*/ 0 w 7100"/>
                    <a:gd name="T23" fmla="*/ 0 h 4416"/>
                    <a:gd name="T24" fmla="*/ 0 w 7100"/>
                    <a:gd name="T25" fmla="*/ 0 h 4416"/>
                    <a:gd name="T26" fmla="*/ 0 w 7100"/>
                    <a:gd name="T27" fmla="*/ 0 h 441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100"/>
                    <a:gd name="T43" fmla="*/ 0 h 4416"/>
                    <a:gd name="T44" fmla="*/ 7100 w 7100"/>
                    <a:gd name="T45" fmla="*/ 4416 h 441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100" h="4416">
                      <a:moveTo>
                        <a:pt x="396" y="4385"/>
                      </a:moveTo>
                      <a:cubicBezTo>
                        <a:pt x="175" y="4385"/>
                        <a:pt x="0" y="3404"/>
                        <a:pt x="4" y="2195"/>
                      </a:cubicBezTo>
                      <a:cubicBezTo>
                        <a:pt x="8" y="980"/>
                        <a:pt x="187" y="0"/>
                        <a:pt x="408" y="5"/>
                      </a:cubicBezTo>
                      <a:cubicBezTo>
                        <a:pt x="408" y="5"/>
                        <a:pt x="408" y="5"/>
                        <a:pt x="408" y="5"/>
                      </a:cubicBezTo>
                      <a:cubicBezTo>
                        <a:pt x="629" y="5"/>
                        <a:pt x="804" y="985"/>
                        <a:pt x="804" y="2195"/>
                      </a:cubicBezTo>
                      <a:cubicBezTo>
                        <a:pt x="800" y="3404"/>
                        <a:pt x="617" y="4385"/>
                        <a:pt x="396" y="4385"/>
                      </a:cubicBezTo>
                      <a:close/>
                      <a:moveTo>
                        <a:pt x="6693" y="4416"/>
                      </a:moveTo>
                      <a:cubicBezTo>
                        <a:pt x="6914" y="4416"/>
                        <a:pt x="7097" y="3436"/>
                        <a:pt x="7100" y="2227"/>
                      </a:cubicBezTo>
                      <a:cubicBezTo>
                        <a:pt x="7100" y="1017"/>
                        <a:pt x="6926" y="37"/>
                        <a:pt x="6705" y="32"/>
                      </a:cubicBezTo>
                      <a:cubicBezTo>
                        <a:pt x="6705" y="32"/>
                        <a:pt x="6705" y="32"/>
                        <a:pt x="6705" y="32"/>
                      </a:cubicBezTo>
                      <a:lnTo>
                        <a:pt x="408" y="5"/>
                      </a:lnTo>
                      <a:cubicBezTo>
                        <a:pt x="629" y="5"/>
                        <a:pt x="804" y="985"/>
                        <a:pt x="804" y="2195"/>
                      </a:cubicBezTo>
                      <a:cubicBezTo>
                        <a:pt x="800" y="3404"/>
                        <a:pt x="617" y="4385"/>
                        <a:pt x="396" y="4385"/>
                      </a:cubicBezTo>
                      <a:lnTo>
                        <a:pt x="6693" y="4416"/>
                      </a:lnTo>
                      <a:close/>
                    </a:path>
                  </a:pathLst>
                </a:custGeom>
                <a:noFill/>
                <a:ln w="1" cap="rnd">
                  <a:solidFill>
                    <a:srgbClr val="000000"/>
                  </a:solidFill>
                  <a:round/>
                  <a:headEnd/>
                  <a:tailEnd/>
                </a:ln>
              </p:spPr>
              <p:txBody>
                <a:bodyPr/>
                <a:lstStyle/>
                <a:p>
                  <a:endParaRPr lang="en-US"/>
                </a:p>
              </p:txBody>
            </p:sp>
          </p:grpSp>
          <p:sp>
            <p:nvSpPr>
              <p:cNvPr id="23040" name="Rectangle 756"/>
              <p:cNvSpPr>
                <a:spLocks noChangeArrowheads="1"/>
              </p:cNvSpPr>
              <p:nvPr/>
            </p:nvSpPr>
            <p:spPr bwMode="auto">
              <a:xfrm>
                <a:off x="1019" y="1633"/>
                <a:ext cx="190" cy="188"/>
              </a:xfrm>
              <a:prstGeom prst="rect">
                <a:avLst/>
              </a:prstGeom>
              <a:noFill/>
              <a:ln w="9525">
                <a:noFill/>
                <a:miter lim="800000"/>
                <a:headEnd/>
                <a:tailEnd/>
              </a:ln>
            </p:spPr>
            <p:txBody>
              <a:bodyPr wrap="none" lIns="0" tIns="0" rIns="0" bIns="0">
                <a:spAutoFit/>
              </a:bodyPr>
              <a:lstStyle/>
              <a:p>
                <a:r>
                  <a:rPr lang="en-US" sz="1600" b="1">
                    <a:solidFill>
                      <a:srgbClr val="000000"/>
                    </a:solidFill>
                  </a:rPr>
                  <a:t>A</a:t>
                </a:r>
                <a:endParaRPr lang="en-US"/>
              </a:p>
            </p:txBody>
          </p:sp>
        </p:grpSp>
        <p:sp>
          <p:nvSpPr>
            <p:cNvPr id="22670" name="Line 758"/>
            <p:cNvSpPr>
              <a:spLocks noChangeShapeType="1"/>
            </p:cNvSpPr>
            <p:nvPr/>
          </p:nvSpPr>
          <p:spPr bwMode="auto">
            <a:xfrm>
              <a:off x="877" y="1516"/>
              <a:ext cx="1025" cy="1"/>
            </a:xfrm>
            <a:prstGeom prst="line">
              <a:avLst/>
            </a:prstGeom>
            <a:noFill/>
            <a:ln w="14" cap="rnd">
              <a:solidFill>
                <a:srgbClr val="C0C0C0"/>
              </a:solidFill>
              <a:round/>
              <a:headEnd/>
              <a:tailEnd/>
            </a:ln>
          </p:spPr>
          <p:txBody>
            <a:bodyPr/>
            <a:lstStyle/>
            <a:p>
              <a:endParaRPr lang="en-US"/>
            </a:p>
          </p:txBody>
        </p:sp>
        <p:sp>
          <p:nvSpPr>
            <p:cNvPr id="22671" name="Rectangle 759"/>
            <p:cNvSpPr>
              <a:spLocks noChangeArrowheads="1"/>
            </p:cNvSpPr>
            <p:nvPr/>
          </p:nvSpPr>
          <p:spPr bwMode="auto">
            <a:xfrm>
              <a:off x="1335" y="1461"/>
              <a:ext cx="254" cy="182"/>
            </a:xfrm>
            <a:prstGeom prst="rect">
              <a:avLst/>
            </a:prstGeom>
            <a:noFill/>
            <a:ln w="9525">
              <a:noFill/>
              <a:miter lim="800000"/>
              <a:headEnd/>
              <a:tailEnd/>
            </a:ln>
          </p:spPr>
          <p:txBody>
            <a:bodyPr wrap="none" lIns="0" tIns="0" rIns="0" bIns="0">
              <a:spAutoFit/>
            </a:bodyPr>
            <a:lstStyle/>
            <a:p>
              <a:r>
                <a:rPr lang="en-US" sz="1600">
                  <a:solidFill>
                    <a:srgbClr val="333333"/>
                  </a:solidFill>
                </a:rPr>
                <a:t>T2</a:t>
              </a:r>
              <a:endParaRPr lang="en-US"/>
            </a:p>
          </p:txBody>
        </p:sp>
        <p:sp>
          <p:nvSpPr>
            <p:cNvPr id="22672" name="Line 760"/>
            <p:cNvSpPr>
              <a:spLocks noChangeShapeType="1"/>
            </p:cNvSpPr>
            <p:nvPr/>
          </p:nvSpPr>
          <p:spPr bwMode="auto">
            <a:xfrm>
              <a:off x="1570" y="870"/>
              <a:ext cx="1" cy="2427"/>
            </a:xfrm>
            <a:prstGeom prst="line">
              <a:avLst/>
            </a:prstGeom>
            <a:noFill/>
            <a:ln w="34">
              <a:solidFill>
                <a:srgbClr val="FAFD00"/>
              </a:solidFill>
              <a:round/>
              <a:headEnd/>
              <a:tailEnd/>
            </a:ln>
          </p:spPr>
          <p:txBody>
            <a:bodyPr/>
            <a:lstStyle/>
            <a:p>
              <a:endParaRPr lang="en-US"/>
            </a:p>
          </p:txBody>
        </p:sp>
        <p:sp>
          <p:nvSpPr>
            <p:cNvPr id="22673" name="Line 761"/>
            <p:cNvSpPr>
              <a:spLocks noChangeShapeType="1"/>
            </p:cNvSpPr>
            <p:nvPr/>
          </p:nvSpPr>
          <p:spPr bwMode="auto">
            <a:xfrm>
              <a:off x="2871" y="1001"/>
              <a:ext cx="1" cy="2296"/>
            </a:xfrm>
            <a:prstGeom prst="line">
              <a:avLst/>
            </a:prstGeom>
            <a:noFill/>
            <a:ln w="45">
              <a:solidFill>
                <a:srgbClr val="FC0128"/>
              </a:solidFill>
              <a:round/>
              <a:headEnd/>
              <a:tailEnd/>
            </a:ln>
          </p:spPr>
          <p:txBody>
            <a:bodyPr/>
            <a:lstStyle/>
            <a:p>
              <a:endParaRPr lang="en-US"/>
            </a:p>
          </p:txBody>
        </p:sp>
        <p:grpSp>
          <p:nvGrpSpPr>
            <p:cNvPr id="22674" name="Group 842"/>
            <p:cNvGrpSpPr>
              <a:grpSpLocks/>
            </p:cNvGrpSpPr>
            <p:nvPr/>
          </p:nvGrpSpPr>
          <p:grpSpPr bwMode="auto">
            <a:xfrm>
              <a:off x="2794" y="1694"/>
              <a:ext cx="196" cy="506"/>
              <a:chOff x="2794" y="1694"/>
              <a:chExt cx="196" cy="506"/>
            </a:xfrm>
          </p:grpSpPr>
          <p:sp>
            <p:nvSpPr>
              <p:cNvPr id="22957" name="Freeform 762"/>
              <p:cNvSpPr>
                <a:spLocks/>
              </p:cNvSpPr>
              <p:nvPr/>
            </p:nvSpPr>
            <p:spPr bwMode="auto">
              <a:xfrm>
                <a:off x="2796" y="1771"/>
                <a:ext cx="89" cy="40"/>
              </a:xfrm>
              <a:custGeom>
                <a:avLst/>
                <a:gdLst>
                  <a:gd name="T0" fmla="*/ 0 w 411"/>
                  <a:gd name="T1" fmla="*/ 0 h 159"/>
                  <a:gd name="T2" fmla="*/ 0 w 411"/>
                  <a:gd name="T3" fmla="*/ 0 h 159"/>
                  <a:gd name="T4" fmla="*/ 0 w 411"/>
                  <a:gd name="T5" fmla="*/ 0 h 159"/>
                  <a:gd name="T6" fmla="*/ 0 w 411"/>
                  <a:gd name="T7" fmla="*/ 0 h 159"/>
                  <a:gd name="T8" fmla="*/ 0 w 411"/>
                  <a:gd name="T9" fmla="*/ 0 h 159"/>
                  <a:gd name="T10" fmla="*/ 0 60000 65536"/>
                  <a:gd name="T11" fmla="*/ 0 60000 65536"/>
                  <a:gd name="T12" fmla="*/ 0 60000 65536"/>
                  <a:gd name="T13" fmla="*/ 0 60000 65536"/>
                  <a:gd name="T14" fmla="*/ 0 60000 65536"/>
                  <a:gd name="T15" fmla="*/ 0 w 411"/>
                  <a:gd name="T16" fmla="*/ 0 h 159"/>
                  <a:gd name="T17" fmla="*/ 411 w 411"/>
                  <a:gd name="T18" fmla="*/ 159 h 159"/>
                </a:gdLst>
                <a:ahLst/>
                <a:cxnLst>
                  <a:cxn ang="T10">
                    <a:pos x="T0" y="T1"/>
                  </a:cxn>
                  <a:cxn ang="T11">
                    <a:pos x="T2" y="T3"/>
                  </a:cxn>
                  <a:cxn ang="T12">
                    <a:pos x="T4" y="T5"/>
                  </a:cxn>
                  <a:cxn ang="T13">
                    <a:pos x="T6" y="T7"/>
                  </a:cxn>
                  <a:cxn ang="T14">
                    <a:pos x="T8" y="T9"/>
                  </a:cxn>
                </a:cxnLst>
                <a:rect l="T15" t="T16" r="T17" b="T18"/>
                <a:pathLst>
                  <a:path w="411" h="159">
                    <a:moveTo>
                      <a:pt x="411" y="1"/>
                    </a:moveTo>
                    <a:cubicBezTo>
                      <a:pt x="268" y="11"/>
                      <a:pt x="86" y="79"/>
                      <a:pt x="5" y="154"/>
                    </a:cubicBezTo>
                    <a:cubicBezTo>
                      <a:pt x="3" y="156"/>
                      <a:pt x="1" y="157"/>
                      <a:pt x="0" y="159"/>
                    </a:cubicBezTo>
                    <a:cubicBezTo>
                      <a:pt x="36" y="100"/>
                      <a:pt x="175" y="32"/>
                      <a:pt x="309" y="9"/>
                    </a:cubicBezTo>
                    <a:cubicBezTo>
                      <a:pt x="347" y="2"/>
                      <a:pt x="382" y="0"/>
                      <a:pt x="411" y="1"/>
                    </a:cubicBezTo>
                  </a:path>
                </a:pathLst>
              </a:custGeom>
              <a:solidFill>
                <a:srgbClr val="000000"/>
              </a:solidFill>
              <a:ln w="0">
                <a:solidFill>
                  <a:srgbClr val="000000"/>
                </a:solidFill>
                <a:round/>
                <a:headEnd/>
                <a:tailEnd/>
              </a:ln>
            </p:spPr>
            <p:txBody>
              <a:bodyPr/>
              <a:lstStyle/>
              <a:p>
                <a:endParaRPr lang="en-US"/>
              </a:p>
            </p:txBody>
          </p:sp>
          <p:pic>
            <p:nvPicPr>
              <p:cNvPr id="22958" name="Picture 763"/>
              <p:cNvPicPr>
                <a:picLocks noChangeAspect="1" noChangeArrowheads="1"/>
              </p:cNvPicPr>
              <p:nvPr/>
            </p:nvPicPr>
            <p:blipFill>
              <a:blip r:embed="rId3" cstate="print"/>
              <a:srcRect/>
              <a:stretch>
                <a:fillRect/>
              </a:stretch>
            </p:blipFill>
            <p:spPr bwMode="auto">
              <a:xfrm>
                <a:off x="2797" y="1694"/>
                <a:ext cx="72" cy="82"/>
              </a:xfrm>
              <a:prstGeom prst="rect">
                <a:avLst/>
              </a:prstGeom>
              <a:noFill/>
              <a:ln w="9525">
                <a:noFill/>
                <a:miter lim="800000"/>
                <a:headEnd/>
                <a:tailEnd/>
              </a:ln>
            </p:spPr>
          </p:pic>
          <p:pic>
            <p:nvPicPr>
              <p:cNvPr id="22959" name="Picture 764"/>
              <p:cNvPicPr>
                <a:picLocks noChangeAspect="1" noChangeArrowheads="1"/>
              </p:cNvPicPr>
              <p:nvPr/>
            </p:nvPicPr>
            <p:blipFill>
              <a:blip r:embed="rId4" cstate="print"/>
              <a:srcRect/>
              <a:stretch>
                <a:fillRect/>
              </a:stretch>
            </p:blipFill>
            <p:spPr bwMode="auto">
              <a:xfrm>
                <a:off x="2797" y="1694"/>
                <a:ext cx="72" cy="82"/>
              </a:xfrm>
              <a:prstGeom prst="rect">
                <a:avLst/>
              </a:prstGeom>
              <a:noFill/>
              <a:ln w="9525">
                <a:noFill/>
                <a:miter lim="800000"/>
                <a:headEnd/>
                <a:tailEnd/>
              </a:ln>
            </p:spPr>
          </p:pic>
          <p:sp>
            <p:nvSpPr>
              <p:cNvPr id="22960" name="Rectangle 765"/>
              <p:cNvSpPr>
                <a:spLocks noChangeArrowheads="1"/>
              </p:cNvSpPr>
              <p:nvPr/>
            </p:nvSpPr>
            <p:spPr bwMode="auto">
              <a:xfrm>
                <a:off x="2797" y="1776"/>
                <a:ext cx="3" cy="398"/>
              </a:xfrm>
              <a:prstGeom prst="rect">
                <a:avLst/>
              </a:prstGeom>
              <a:solidFill>
                <a:srgbClr val="CA0500"/>
              </a:solidFill>
              <a:ln w="9525">
                <a:noFill/>
                <a:miter lim="800000"/>
                <a:headEnd/>
                <a:tailEnd/>
              </a:ln>
            </p:spPr>
            <p:txBody>
              <a:bodyPr/>
              <a:lstStyle/>
              <a:p>
                <a:endParaRPr lang="en-US"/>
              </a:p>
            </p:txBody>
          </p:sp>
          <p:sp>
            <p:nvSpPr>
              <p:cNvPr id="22961" name="Rectangle 766"/>
              <p:cNvSpPr>
                <a:spLocks noChangeArrowheads="1"/>
              </p:cNvSpPr>
              <p:nvPr/>
            </p:nvSpPr>
            <p:spPr bwMode="auto">
              <a:xfrm>
                <a:off x="2800" y="1776"/>
                <a:ext cx="3" cy="398"/>
              </a:xfrm>
              <a:prstGeom prst="rect">
                <a:avLst/>
              </a:prstGeom>
              <a:solidFill>
                <a:srgbClr val="FECE00"/>
              </a:solidFill>
              <a:ln w="9525">
                <a:noFill/>
                <a:miter lim="800000"/>
                <a:headEnd/>
                <a:tailEnd/>
              </a:ln>
            </p:spPr>
            <p:txBody>
              <a:bodyPr/>
              <a:lstStyle/>
              <a:p>
                <a:endParaRPr lang="en-US"/>
              </a:p>
            </p:txBody>
          </p:sp>
          <p:sp>
            <p:nvSpPr>
              <p:cNvPr id="22962" name="Rectangle 767"/>
              <p:cNvSpPr>
                <a:spLocks noChangeArrowheads="1"/>
              </p:cNvSpPr>
              <p:nvPr/>
            </p:nvSpPr>
            <p:spPr bwMode="auto">
              <a:xfrm>
                <a:off x="2803" y="1776"/>
                <a:ext cx="4" cy="398"/>
              </a:xfrm>
              <a:prstGeom prst="rect">
                <a:avLst/>
              </a:prstGeom>
              <a:solidFill>
                <a:srgbClr val="FDCA00"/>
              </a:solidFill>
              <a:ln w="9525">
                <a:noFill/>
                <a:miter lim="800000"/>
                <a:headEnd/>
                <a:tailEnd/>
              </a:ln>
            </p:spPr>
            <p:txBody>
              <a:bodyPr/>
              <a:lstStyle/>
              <a:p>
                <a:endParaRPr lang="en-US"/>
              </a:p>
            </p:txBody>
          </p:sp>
          <p:sp>
            <p:nvSpPr>
              <p:cNvPr id="22963" name="Rectangle 768"/>
              <p:cNvSpPr>
                <a:spLocks noChangeArrowheads="1"/>
              </p:cNvSpPr>
              <p:nvPr/>
            </p:nvSpPr>
            <p:spPr bwMode="auto">
              <a:xfrm>
                <a:off x="2807" y="1776"/>
                <a:ext cx="3" cy="398"/>
              </a:xfrm>
              <a:prstGeom prst="rect">
                <a:avLst/>
              </a:prstGeom>
              <a:solidFill>
                <a:srgbClr val="FCC500"/>
              </a:solidFill>
              <a:ln w="9525">
                <a:noFill/>
                <a:miter lim="800000"/>
                <a:headEnd/>
                <a:tailEnd/>
              </a:ln>
            </p:spPr>
            <p:txBody>
              <a:bodyPr/>
              <a:lstStyle/>
              <a:p>
                <a:endParaRPr lang="en-US"/>
              </a:p>
            </p:txBody>
          </p:sp>
          <p:sp>
            <p:nvSpPr>
              <p:cNvPr id="22964" name="Rectangle 769"/>
              <p:cNvSpPr>
                <a:spLocks noChangeArrowheads="1"/>
              </p:cNvSpPr>
              <p:nvPr/>
            </p:nvSpPr>
            <p:spPr bwMode="auto">
              <a:xfrm>
                <a:off x="2810" y="1776"/>
                <a:ext cx="4" cy="398"/>
              </a:xfrm>
              <a:prstGeom prst="rect">
                <a:avLst/>
              </a:prstGeom>
              <a:solidFill>
                <a:srgbClr val="FBC100"/>
              </a:solidFill>
              <a:ln w="9525">
                <a:noFill/>
                <a:miter lim="800000"/>
                <a:headEnd/>
                <a:tailEnd/>
              </a:ln>
            </p:spPr>
            <p:txBody>
              <a:bodyPr/>
              <a:lstStyle/>
              <a:p>
                <a:endParaRPr lang="en-US"/>
              </a:p>
            </p:txBody>
          </p:sp>
          <p:sp>
            <p:nvSpPr>
              <p:cNvPr id="22965" name="Rectangle 770"/>
              <p:cNvSpPr>
                <a:spLocks noChangeArrowheads="1"/>
              </p:cNvSpPr>
              <p:nvPr/>
            </p:nvSpPr>
            <p:spPr bwMode="auto">
              <a:xfrm>
                <a:off x="2814" y="1776"/>
                <a:ext cx="3" cy="398"/>
              </a:xfrm>
              <a:prstGeom prst="rect">
                <a:avLst/>
              </a:prstGeom>
              <a:solidFill>
                <a:srgbClr val="FABD00"/>
              </a:solidFill>
              <a:ln w="9525">
                <a:noFill/>
                <a:miter lim="800000"/>
                <a:headEnd/>
                <a:tailEnd/>
              </a:ln>
            </p:spPr>
            <p:txBody>
              <a:bodyPr/>
              <a:lstStyle/>
              <a:p>
                <a:endParaRPr lang="en-US"/>
              </a:p>
            </p:txBody>
          </p:sp>
          <p:sp>
            <p:nvSpPr>
              <p:cNvPr id="22966" name="Rectangle 771"/>
              <p:cNvSpPr>
                <a:spLocks noChangeArrowheads="1"/>
              </p:cNvSpPr>
              <p:nvPr/>
            </p:nvSpPr>
            <p:spPr bwMode="auto">
              <a:xfrm>
                <a:off x="2817" y="1776"/>
                <a:ext cx="4" cy="398"/>
              </a:xfrm>
              <a:prstGeom prst="rect">
                <a:avLst/>
              </a:prstGeom>
              <a:solidFill>
                <a:srgbClr val="F8B900"/>
              </a:solidFill>
              <a:ln w="9525">
                <a:noFill/>
                <a:miter lim="800000"/>
                <a:headEnd/>
                <a:tailEnd/>
              </a:ln>
            </p:spPr>
            <p:txBody>
              <a:bodyPr/>
              <a:lstStyle/>
              <a:p>
                <a:endParaRPr lang="en-US"/>
              </a:p>
            </p:txBody>
          </p:sp>
          <p:sp>
            <p:nvSpPr>
              <p:cNvPr id="22967" name="Rectangle 772"/>
              <p:cNvSpPr>
                <a:spLocks noChangeArrowheads="1"/>
              </p:cNvSpPr>
              <p:nvPr/>
            </p:nvSpPr>
            <p:spPr bwMode="auto">
              <a:xfrm>
                <a:off x="2821" y="1776"/>
                <a:ext cx="3" cy="398"/>
              </a:xfrm>
              <a:prstGeom prst="rect">
                <a:avLst/>
              </a:prstGeom>
              <a:solidFill>
                <a:srgbClr val="F7B500"/>
              </a:solidFill>
              <a:ln w="9525">
                <a:noFill/>
                <a:miter lim="800000"/>
                <a:headEnd/>
                <a:tailEnd/>
              </a:ln>
            </p:spPr>
            <p:txBody>
              <a:bodyPr/>
              <a:lstStyle/>
              <a:p>
                <a:endParaRPr lang="en-US"/>
              </a:p>
            </p:txBody>
          </p:sp>
          <p:sp>
            <p:nvSpPr>
              <p:cNvPr id="22968" name="Rectangle 773"/>
              <p:cNvSpPr>
                <a:spLocks noChangeArrowheads="1"/>
              </p:cNvSpPr>
              <p:nvPr/>
            </p:nvSpPr>
            <p:spPr bwMode="auto">
              <a:xfrm>
                <a:off x="2824" y="1776"/>
                <a:ext cx="4" cy="398"/>
              </a:xfrm>
              <a:prstGeom prst="rect">
                <a:avLst/>
              </a:prstGeom>
              <a:solidFill>
                <a:srgbClr val="F6B100"/>
              </a:solidFill>
              <a:ln w="9525">
                <a:noFill/>
                <a:miter lim="800000"/>
                <a:headEnd/>
                <a:tailEnd/>
              </a:ln>
            </p:spPr>
            <p:txBody>
              <a:bodyPr/>
              <a:lstStyle/>
              <a:p>
                <a:endParaRPr lang="en-US"/>
              </a:p>
            </p:txBody>
          </p:sp>
          <p:sp>
            <p:nvSpPr>
              <p:cNvPr id="22969" name="Rectangle 774"/>
              <p:cNvSpPr>
                <a:spLocks noChangeArrowheads="1"/>
              </p:cNvSpPr>
              <p:nvPr/>
            </p:nvSpPr>
            <p:spPr bwMode="auto">
              <a:xfrm>
                <a:off x="2828" y="1776"/>
                <a:ext cx="3" cy="398"/>
              </a:xfrm>
              <a:prstGeom prst="rect">
                <a:avLst/>
              </a:prstGeom>
              <a:solidFill>
                <a:srgbClr val="F5AD00"/>
              </a:solidFill>
              <a:ln w="9525">
                <a:noFill/>
                <a:miter lim="800000"/>
                <a:headEnd/>
                <a:tailEnd/>
              </a:ln>
            </p:spPr>
            <p:txBody>
              <a:bodyPr/>
              <a:lstStyle/>
              <a:p>
                <a:endParaRPr lang="en-US"/>
              </a:p>
            </p:txBody>
          </p:sp>
          <p:sp>
            <p:nvSpPr>
              <p:cNvPr id="22970" name="Rectangle 775"/>
              <p:cNvSpPr>
                <a:spLocks noChangeArrowheads="1"/>
              </p:cNvSpPr>
              <p:nvPr/>
            </p:nvSpPr>
            <p:spPr bwMode="auto">
              <a:xfrm>
                <a:off x="2831" y="1776"/>
                <a:ext cx="4" cy="398"/>
              </a:xfrm>
              <a:prstGeom prst="rect">
                <a:avLst/>
              </a:prstGeom>
              <a:solidFill>
                <a:srgbClr val="F4A900"/>
              </a:solidFill>
              <a:ln w="9525">
                <a:noFill/>
                <a:miter lim="800000"/>
                <a:headEnd/>
                <a:tailEnd/>
              </a:ln>
            </p:spPr>
            <p:txBody>
              <a:bodyPr/>
              <a:lstStyle/>
              <a:p>
                <a:endParaRPr lang="en-US"/>
              </a:p>
            </p:txBody>
          </p:sp>
          <p:sp>
            <p:nvSpPr>
              <p:cNvPr id="22971" name="Rectangle 776"/>
              <p:cNvSpPr>
                <a:spLocks noChangeArrowheads="1"/>
              </p:cNvSpPr>
              <p:nvPr/>
            </p:nvSpPr>
            <p:spPr bwMode="auto">
              <a:xfrm>
                <a:off x="2835" y="1776"/>
                <a:ext cx="3" cy="398"/>
              </a:xfrm>
              <a:prstGeom prst="rect">
                <a:avLst/>
              </a:prstGeom>
              <a:solidFill>
                <a:srgbClr val="F3A400"/>
              </a:solidFill>
              <a:ln w="9525">
                <a:noFill/>
                <a:miter lim="800000"/>
                <a:headEnd/>
                <a:tailEnd/>
              </a:ln>
            </p:spPr>
            <p:txBody>
              <a:bodyPr/>
              <a:lstStyle/>
              <a:p>
                <a:endParaRPr lang="en-US"/>
              </a:p>
            </p:txBody>
          </p:sp>
          <p:sp>
            <p:nvSpPr>
              <p:cNvPr id="22972" name="Rectangle 777"/>
              <p:cNvSpPr>
                <a:spLocks noChangeArrowheads="1"/>
              </p:cNvSpPr>
              <p:nvPr/>
            </p:nvSpPr>
            <p:spPr bwMode="auto">
              <a:xfrm>
                <a:off x="2838" y="1776"/>
                <a:ext cx="3" cy="398"/>
              </a:xfrm>
              <a:prstGeom prst="rect">
                <a:avLst/>
              </a:prstGeom>
              <a:solidFill>
                <a:srgbClr val="F2A000"/>
              </a:solidFill>
              <a:ln w="9525">
                <a:noFill/>
                <a:miter lim="800000"/>
                <a:headEnd/>
                <a:tailEnd/>
              </a:ln>
            </p:spPr>
            <p:txBody>
              <a:bodyPr/>
              <a:lstStyle/>
              <a:p>
                <a:endParaRPr lang="en-US"/>
              </a:p>
            </p:txBody>
          </p:sp>
          <p:sp>
            <p:nvSpPr>
              <p:cNvPr id="22973" name="Rectangle 778"/>
              <p:cNvSpPr>
                <a:spLocks noChangeArrowheads="1"/>
              </p:cNvSpPr>
              <p:nvPr/>
            </p:nvSpPr>
            <p:spPr bwMode="auto">
              <a:xfrm>
                <a:off x="2841" y="1776"/>
                <a:ext cx="4" cy="398"/>
              </a:xfrm>
              <a:prstGeom prst="rect">
                <a:avLst/>
              </a:prstGeom>
              <a:solidFill>
                <a:srgbClr val="F19C00"/>
              </a:solidFill>
              <a:ln w="9525">
                <a:noFill/>
                <a:miter lim="800000"/>
                <a:headEnd/>
                <a:tailEnd/>
              </a:ln>
            </p:spPr>
            <p:txBody>
              <a:bodyPr/>
              <a:lstStyle/>
              <a:p>
                <a:endParaRPr lang="en-US"/>
              </a:p>
            </p:txBody>
          </p:sp>
          <p:sp>
            <p:nvSpPr>
              <p:cNvPr id="22974" name="Rectangle 779"/>
              <p:cNvSpPr>
                <a:spLocks noChangeArrowheads="1"/>
              </p:cNvSpPr>
              <p:nvPr/>
            </p:nvSpPr>
            <p:spPr bwMode="auto">
              <a:xfrm>
                <a:off x="2845" y="1776"/>
                <a:ext cx="3" cy="398"/>
              </a:xfrm>
              <a:prstGeom prst="rect">
                <a:avLst/>
              </a:prstGeom>
              <a:solidFill>
                <a:srgbClr val="F09800"/>
              </a:solidFill>
              <a:ln w="9525">
                <a:noFill/>
                <a:miter lim="800000"/>
                <a:headEnd/>
                <a:tailEnd/>
              </a:ln>
            </p:spPr>
            <p:txBody>
              <a:bodyPr/>
              <a:lstStyle/>
              <a:p>
                <a:endParaRPr lang="en-US"/>
              </a:p>
            </p:txBody>
          </p:sp>
          <p:sp>
            <p:nvSpPr>
              <p:cNvPr id="22975" name="Rectangle 780"/>
              <p:cNvSpPr>
                <a:spLocks noChangeArrowheads="1"/>
              </p:cNvSpPr>
              <p:nvPr/>
            </p:nvSpPr>
            <p:spPr bwMode="auto">
              <a:xfrm>
                <a:off x="2848" y="1776"/>
                <a:ext cx="4" cy="398"/>
              </a:xfrm>
              <a:prstGeom prst="rect">
                <a:avLst/>
              </a:prstGeom>
              <a:solidFill>
                <a:srgbClr val="EE9300"/>
              </a:solidFill>
              <a:ln w="9525">
                <a:noFill/>
                <a:miter lim="800000"/>
                <a:headEnd/>
                <a:tailEnd/>
              </a:ln>
            </p:spPr>
            <p:txBody>
              <a:bodyPr/>
              <a:lstStyle/>
              <a:p>
                <a:endParaRPr lang="en-US"/>
              </a:p>
            </p:txBody>
          </p:sp>
          <p:sp>
            <p:nvSpPr>
              <p:cNvPr id="22976" name="Rectangle 781"/>
              <p:cNvSpPr>
                <a:spLocks noChangeArrowheads="1"/>
              </p:cNvSpPr>
              <p:nvPr/>
            </p:nvSpPr>
            <p:spPr bwMode="auto">
              <a:xfrm>
                <a:off x="2852" y="1776"/>
                <a:ext cx="3" cy="398"/>
              </a:xfrm>
              <a:prstGeom prst="rect">
                <a:avLst/>
              </a:prstGeom>
              <a:solidFill>
                <a:srgbClr val="ED8F00"/>
              </a:solidFill>
              <a:ln w="9525">
                <a:noFill/>
                <a:miter lim="800000"/>
                <a:headEnd/>
                <a:tailEnd/>
              </a:ln>
            </p:spPr>
            <p:txBody>
              <a:bodyPr/>
              <a:lstStyle/>
              <a:p>
                <a:endParaRPr lang="en-US"/>
              </a:p>
            </p:txBody>
          </p:sp>
          <p:sp>
            <p:nvSpPr>
              <p:cNvPr id="22977" name="Rectangle 782"/>
              <p:cNvSpPr>
                <a:spLocks noChangeArrowheads="1"/>
              </p:cNvSpPr>
              <p:nvPr/>
            </p:nvSpPr>
            <p:spPr bwMode="auto">
              <a:xfrm>
                <a:off x="2855" y="1776"/>
                <a:ext cx="4" cy="398"/>
              </a:xfrm>
              <a:prstGeom prst="rect">
                <a:avLst/>
              </a:prstGeom>
              <a:solidFill>
                <a:srgbClr val="EC8B00"/>
              </a:solidFill>
              <a:ln w="9525">
                <a:noFill/>
                <a:miter lim="800000"/>
                <a:headEnd/>
                <a:tailEnd/>
              </a:ln>
            </p:spPr>
            <p:txBody>
              <a:bodyPr/>
              <a:lstStyle/>
              <a:p>
                <a:endParaRPr lang="en-US"/>
              </a:p>
            </p:txBody>
          </p:sp>
          <p:sp>
            <p:nvSpPr>
              <p:cNvPr id="22978" name="Rectangle 783"/>
              <p:cNvSpPr>
                <a:spLocks noChangeArrowheads="1"/>
              </p:cNvSpPr>
              <p:nvPr/>
            </p:nvSpPr>
            <p:spPr bwMode="auto">
              <a:xfrm>
                <a:off x="2859" y="1776"/>
                <a:ext cx="3" cy="398"/>
              </a:xfrm>
              <a:prstGeom prst="rect">
                <a:avLst/>
              </a:prstGeom>
              <a:solidFill>
                <a:srgbClr val="EB8700"/>
              </a:solidFill>
              <a:ln w="9525">
                <a:noFill/>
                <a:miter lim="800000"/>
                <a:headEnd/>
                <a:tailEnd/>
              </a:ln>
            </p:spPr>
            <p:txBody>
              <a:bodyPr/>
              <a:lstStyle/>
              <a:p>
                <a:endParaRPr lang="en-US"/>
              </a:p>
            </p:txBody>
          </p:sp>
          <p:sp>
            <p:nvSpPr>
              <p:cNvPr id="22979" name="Rectangle 784"/>
              <p:cNvSpPr>
                <a:spLocks noChangeArrowheads="1"/>
              </p:cNvSpPr>
              <p:nvPr/>
            </p:nvSpPr>
            <p:spPr bwMode="auto">
              <a:xfrm>
                <a:off x="2862" y="1776"/>
                <a:ext cx="4" cy="398"/>
              </a:xfrm>
              <a:prstGeom prst="rect">
                <a:avLst/>
              </a:prstGeom>
              <a:solidFill>
                <a:srgbClr val="EA8300"/>
              </a:solidFill>
              <a:ln w="9525">
                <a:noFill/>
                <a:miter lim="800000"/>
                <a:headEnd/>
                <a:tailEnd/>
              </a:ln>
            </p:spPr>
            <p:txBody>
              <a:bodyPr/>
              <a:lstStyle/>
              <a:p>
                <a:endParaRPr lang="en-US"/>
              </a:p>
            </p:txBody>
          </p:sp>
          <p:sp>
            <p:nvSpPr>
              <p:cNvPr id="22980" name="Rectangle 785"/>
              <p:cNvSpPr>
                <a:spLocks noChangeArrowheads="1"/>
              </p:cNvSpPr>
              <p:nvPr/>
            </p:nvSpPr>
            <p:spPr bwMode="auto">
              <a:xfrm>
                <a:off x="2866" y="1776"/>
                <a:ext cx="3" cy="398"/>
              </a:xfrm>
              <a:prstGeom prst="rect">
                <a:avLst/>
              </a:prstGeom>
              <a:solidFill>
                <a:srgbClr val="E97E00"/>
              </a:solidFill>
              <a:ln w="9525">
                <a:noFill/>
                <a:miter lim="800000"/>
                <a:headEnd/>
                <a:tailEnd/>
              </a:ln>
            </p:spPr>
            <p:txBody>
              <a:bodyPr/>
              <a:lstStyle/>
              <a:p>
                <a:endParaRPr lang="en-US"/>
              </a:p>
            </p:txBody>
          </p:sp>
          <p:sp>
            <p:nvSpPr>
              <p:cNvPr id="22981" name="Rectangle 786"/>
              <p:cNvSpPr>
                <a:spLocks noChangeArrowheads="1"/>
              </p:cNvSpPr>
              <p:nvPr/>
            </p:nvSpPr>
            <p:spPr bwMode="auto">
              <a:xfrm>
                <a:off x="2869" y="1776"/>
                <a:ext cx="3" cy="398"/>
              </a:xfrm>
              <a:prstGeom prst="rect">
                <a:avLst/>
              </a:prstGeom>
              <a:solidFill>
                <a:srgbClr val="E87A00"/>
              </a:solidFill>
              <a:ln w="9525">
                <a:noFill/>
                <a:miter lim="800000"/>
                <a:headEnd/>
                <a:tailEnd/>
              </a:ln>
            </p:spPr>
            <p:txBody>
              <a:bodyPr/>
              <a:lstStyle/>
              <a:p>
                <a:endParaRPr lang="en-US"/>
              </a:p>
            </p:txBody>
          </p:sp>
          <p:sp>
            <p:nvSpPr>
              <p:cNvPr id="22982" name="Rectangle 787"/>
              <p:cNvSpPr>
                <a:spLocks noChangeArrowheads="1"/>
              </p:cNvSpPr>
              <p:nvPr/>
            </p:nvSpPr>
            <p:spPr bwMode="auto">
              <a:xfrm>
                <a:off x="2872" y="1776"/>
                <a:ext cx="4" cy="398"/>
              </a:xfrm>
              <a:prstGeom prst="rect">
                <a:avLst/>
              </a:prstGeom>
              <a:solidFill>
                <a:srgbClr val="E77600"/>
              </a:solidFill>
              <a:ln w="9525">
                <a:noFill/>
                <a:miter lim="800000"/>
                <a:headEnd/>
                <a:tailEnd/>
              </a:ln>
            </p:spPr>
            <p:txBody>
              <a:bodyPr/>
              <a:lstStyle/>
              <a:p>
                <a:endParaRPr lang="en-US"/>
              </a:p>
            </p:txBody>
          </p:sp>
          <p:sp>
            <p:nvSpPr>
              <p:cNvPr id="22983" name="Rectangle 788"/>
              <p:cNvSpPr>
                <a:spLocks noChangeArrowheads="1"/>
              </p:cNvSpPr>
              <p:nvPr/>
            </p:nvSpPr>
            <p:spPr bwMode="auto">
              <a:xfrm>
                <a:off x="2876" y="1776"/>
                <a:ext cx="3" cy="398"/>
              </a:xfrm>
              <a:prstGeom prst="rect">
                <a:avLst/>
              </a:prstGeom>
              <a:solidFill>
                <a:srgbClr val="E77200"/>
              </a:solidFill>
              <a:ln w="9525">
                <a:noFill/>
                <a:miter lim="800000"/>
                <a:headEnd/>
                <a:tailEnd/>
              </a:ln>
            </p:spPr>
            <p:txBody>
              <a:bodyPr/>
              <a:lstStyle/>
              <a:p>
                <a:endParaRPr lang="en-US"/>
              </a:p>
            </p:txBody>
          </p:sp>
          <p:sp>
            <p:nvSpPr>
              <p:cNvPr id="22984" name="Rectangle 789"/>
              <p:cNvSpPr>
                <a:spLocks noChangeArrowheads="1"/>
              </p:cNvSpPr>
              <p:nvPr/>
            </p:nvSpPr>
            <p:spPr bwMode="auto">
              <a:xfrm>
                <a:off x="2879" y="1776"/>
                <a:ext cx="4" cy="398"/>
              </a:xfrm>
              <a:prstGeom prst="rect">
                <a:avLst/>
              </a:prstGeom>
              <a:solidFill>
                <a:srgbClr val="E66E00"/>
              </a:solidFill>
              <a:ln w="9525">
                <a:noFill/>
                <a:miter lim="800000"/>
                <a:headEnd/>
                <a:tailEnd/>
              </a:ln>
            </p:spPr>
            <p:txBody>
              <a:bodyPr/>
              <a:lstStyle/>
              <a:p>
                <a:endParaRPr lang="en-US"/>
              </a:p>
            </p:txBody>
          </p:sp>
          <p:sp>
            <p:nvSpPr>
              <p:cNvPr id="22985" name="Rectangle 790"/>
              <p:cNvSpPr>
                <a:spLocks noChangeArrowheads="1"/>
              </p:cNvSpPr>
              <p:nvPr/>
            </p:nvSpPr>
            <p:spPr bwMode="auto">
              <a:xfrm>
                <a:off x="2883" y="1776"/>
                <a:ext cx="3" cy="398"/>
              </a:xfrm>
              <a:prstGeom prst="rect">
                <a:avLst/>
              </a:prstGeom>
              <a:solidFill>
                <a:srgbClr val="E46A00"/>
              </a:solidFill>
              <a:ln w="9525">
                <a:noFill/>
                <a:miter lim="800000"/>
                <a:headEnd/>
                <a:tailEnd/>
              </a:ln>
            </p:spPr>
            <p:txBody>
              <a:bodyPr/>
              <a:lstStyle/>
              <a:p>
                <a:endParaRPr lang="en-US"/>
              </a:p>
            </p:txBody>
          </p:sp>
          <p:sp>
            <p:nvSpPr>
              <p:cNvPr id="22986" name="Rectangle 791"/>
              <p:cNvSpPr>
                <a:spLocks noChangeArrowheads="1"/>
              </p:cNvSpPr>
              <p:nvPr/>
            </p:nvSpPr>
            <p:spPr bwMode="auto">
              <a:xfrm>
                <a:off x="2886" y="1776"/>
                <a:ext cx="4" cy="398"/>
              </a:xfrm>
              <a:prstGeom prst="rect">
                <a:avLst/>
              </a:prstGeom>
              <a:solidFill>
                <a:srgbClr val="E36600"/>
              </a:solidFill>
              <a:ln w="9525">
                <a:noFill/>
                <a:miter lim="800000"/>
                <a:headEnd/>
                <a:tailEnd/>
              </a:ln>
            </p:spPr>
            <p:txBody>
              <a:bodyPr/>
              <a:lstStyle/>
              <a:p>
                <a:endParaRPr lang="en-US"/>
              </a:p>
            </p:txBody>
          </p:sp>
          <p:sp>
            <p:nvSpPr>
              <p:cNvPr id="22987" name="Rectangle 792"/>
              <p:cNvSpPr>
                <a:spLocks noChangeArrowheads="1"/>
              </p:cNvSpPr>
              <p:nvPr/>
            </p:nvSpPr>
            <p:spPr bwMode="auto">
              <a:xfrm>
                <a:off x="2890" y="1776"/>
                <a:ext cx="3" cy="398"/>
              </a:xfrm>
              <a:prstGeom prst="rect">
                <a:avLst/>
              </a:prstGeom>
              <a:solidFill>
                <a:srgbClr val="E26200"/>
              </a:solidFill>
              <a:ln w="9525">
                <a:noFill/>
                <a:miter lim="800000"/>
                <a:headEnd/>
                <a:tailEnd/>
              </a:ln>
            </p:spPr>
            <p:txBody>
              <a:bodyPr/>
              <a:lstStyle/>
              <a:p>
                <a:endParaRPr lang="en-US"/>
              </a:p>
            </p:txBody>
          </p:sp>
          <p:sp>
            <p:nvSpPr>
              <p:cNvPr id="22988" name="Rectangle 793"/>
              <p:cNvSpPr>
                <a:spLocks noChangeArrowheads="1"/>
              </p:cNvSpPr>
              <p:nvPr/>
            </p:nvSpPr>
            <p:spPr bwMode="auto">
              <a:xfrm>
                <a:off x="2893" y="1776"/>
                <a:ext cx="4" cy="398"/>
              </a:xfrm>
              <a:prstGeom prst="rect">
                <a:avLst/>
              </a:prstGeom>
              <a:solidFill>
                <a:srgbClr val="E15D00"/>
              </a:solidFill>
              <a:ln w="9525">
                <a:noFill/>
                <a:miter lim="800000"/>
                <a:headEnd/>
                <a:tailEnd/>
              </a:ln>
            </p:spPr>
            <p:txBody>
              <a:bodyPr/>
              <a:lstStyle/>
              <a:p>
                <a:endParaRPr lang="en-US"/>
              </a:p>
            </p:txBody>
          </p:sp>
          <p:sp>
            <p:nvSpPr>
              <p:cNvPr id="22989" name="Rectangle 794"/>
              <p:cNvSpPr>
                <a:spLocks noChangeArrowheads="1"/>
              </p:cNvSpPr>
              <p:nvPr/>
            </p:nvSpPr>
            <p:spPr bwMode="auto">
              <a:xfrm>
                <a:off x="2897" y="1776"/>
                <a:ext cx="3" cy="398"/>
              </a:xfrm>
              <a:prstGeom prst="rect">
                <a:avLst/>
              </a:prstGeom>
              <a:solidFill>
                <a:srgbClr val="E05900"/>
              </a:solidFill>
              <a:ln w="9525">
                <a:noFill/>
                <a:miter lim="800000"/>
                <a:headEnd/>
                <a:tailEnd/>
              </a:ln>
            </p:spPr>
            <p:txBody>
              <a:bodyPr/>
              <a:lstStyle/>
              <a:p>
                <a:endParaRPr lang="en-US"/>
              </a:p>
            </p:txBody>
          </p:sp>
          <p:sp>
            <p:nvSpPr>
              <p:cNvPr id="22990" name="Rectangle 795"/>
              <p:cNvSpPr>
                <a:spLocks noChangeArrowheads="1"/>
              </p:cNvSpPr>
              <p:nvPr/>
            </p:nvSpPr>
            <p:spPr bwMode="auto">
              <a:xfrm>
                <a:off x="2900" y="1776"/>
                <a:ext cx="4" cy="398"/>
              </a:xfrm>
              <a:prstGeom prst="rect">
                <a:avLst/>
              </a:prstGeom>
              <a:solidFill>
                <a:srgbClr val="DF5500"/>
              </a:solidFill>
              <a:ln w="9525">
                <a:noFill/>
                <a:miter lim="800000"/>
                <a:headEnd/>
                <a:tailEnd/>
              </a:ln>
            </p:spPr>
            <p:txBody>
              <a:bodyPr/>
              <a:lstStyle/>
              <a:p>
                <a:endParaRPr lang="en-US"/>
              </a:p>
            </p:txBody>
          </p:sp>
          <p:sp>
            <p:nvSpPr>
              <p:cNvPr id="22991" name="Rectangle 796"/>
              <p:cNvSpPr>
                <a:spLocks noChangeArrowheads="1"/>
              </p:cNvSpPr>
              <p:nvPr/>
            </p:nvSpPr>
            <p:spPr bwMode="auto">
              <a:xfrm>
                <a:off x="2904" y="1776"/>
                <a:ext cx="3" cy="398"/>
              </a:xfrm>
              <a:prstGeom prst="rect">
                <a:avLst/>
              </a:prstGeom>
              <a:solidFill>
                <a:srgbClr val="DE5100"/>
              </a:solidFill>
              <a:ln w="9525">
                <a:noFill/>
                <a:miter lim="800000"/>
                <a:headEnd/>
                <a:tailEnd/>
              </a:ln>
            </p:spPr>
            <p:txBody>
              <a:bodyPr/>
              <a:lstStyle/>
              <a:p>
                <a:endParaRPr lang="en-US"/>
              </a:p>
            </p:txBody>
          </p:sp>
          <p:sp>
            <p:nvSpPr>
              <p:cNvPr id="22992" name="Rectangle 797"/>
              <p:cNvSpPr>
                <a:spLocks noChangeArrowheads="1"/>
              </p:cNvSpPr>
              <p:nvPr/>
            </p:nvSpPr>
            <p:spPr bwMode="auto">
              <a:xfrm>
                <a:off x="2907" y="1776"/>
                <a:ext cx="3" cy="398"/>
              </a:xfrm>
              <a:prstGeom prst="rect">
                <a:avLst/>
              </a:prstGeom>
              <a:solidFill>
                <a:srgbClr val="DD4C00"/>
              </a:solidFill>
              <a:ln w="9525">
                <a:noFill/>
                <a:miter lim="800000"/>
                <a:headEnd/>
                <a:tailEnd/>
              </a:ln>
            </p:spPr>
            <p:txBody>
              <a:bodyPr/>
              <a:lstStyle/>
              <a:p>
                <a:endParaRPr lang="en-US"/>
              </a:p>
            </p:txBody>
          </p:sp>
          <p:sp>
            <p:nvSpPr>
              <p:cNvPr id="22993" name="Rectangle 798"/>
              <p:cNvSpPr>
                <a:spLocks noChangeArrowheads="1"/>
              </p:cNvSpPr>
              <p:nvPr/>
            </p:nvSpPr>
            <p:spPr bwMode="auto">
              <a:xfrm>
                <a:off x="2910" y="1776"/>
                <a:ext cx="4" cy="398"/>
              </a:xfrm>
              <a:prstGeom prst="rect">
                <a:avLst/>
              </a:prstGeom>
              <a:solidFill>
                <a:srgbClr val="DC4800"/>
              </a:solidFill>
              <a:ln w="9525">
                <a:noFill/>
                <a:miter lim="800000"/>
                <a:headEnd/>
                <a:tailEnd/>
              </a:ln>
            </p:spPr>
            <p:txBody>
              <a:bodyPr/>
              <a:lstStyle/>
              <a:p>
                <a:endParaRPr lang="en-US"/>
              </a:p>
            </p:txBody>
          </p:sp>
          <p:sp>
            <p:nvSpPr>
              <p:cNvPr id="22994" name="Rectangle 799"/>
              <p:cNvSpPr>
                <a:spLocks noChangeArrowheads="1"/>
              </p:cNvSpPr>
              <p:nvPr/>
            </p:nvSpPr>
            <p:spPr bwMode="auto">
              <a:xfrm>
                <a:off x="2914" y="1776"/>
                <a:ext cx="3" cy="398"/>
              </a:xfrm>
              <a:prstGeom prst="rect">
                <a:avLst/>
              </a:prstGeom>
              <a:solidFill>
                <a:srgbClr val="DB4400"/>
              </a:solidFill>
              <a:ln w="9525">
                <a:noFill/>
                <a:miter lim="800000"/>
                <a:headEnd/>
                <a:tailEnd/>
              </a:ln>
            </p:spPr>
            <p:txBody>
              <a:bodyPr/>
              <a:lstStyle/>
              <a:p>
                <a:endParaRPr lang="en-US"/>
              </a:p>
            </p:txBody>
          </p:sp>
          <p:sp>
            <p:nvSpPr>
              <p:cNvPr id="22995" name="Rectangle 800"/>
              <p:cNvSpPr>
                <a:spLocks noChangeArrowheads="1"/>
              </p:cNvSpPr>
              <p:nvPr/>
            </p:nvSpPr>
            <p:spPr bwMode="auto">
              <a:xfrm>
                <a:off x="2917" y="1776"/>
                <a:ext cx="4" cy="398"/>
              </a:xfrm>
              <a:prstGeom prst="rect">
                <a:avLst/>
              </a:prstGeom>
              <a:solidFill>
                <a:srgbClr val="D94000"/>
              </a:solidFill>
              <a:ln w="9525">
                <a:noFill/>
                <a:miter lim="800000"/>
                <a:headEnd/>
                <a:tailEnd/>
              </a:ln>
            </p:spPr>
            <p:txBody>
              <a:bodyPr/>
              <a:lstStyle/>
              <a:p>
                <a:endParaRPr lang="en-US"/>
              </a:p>
            </p:txBody>
          </p:sp>
          <p:sp>
            <p:nvSpPr>
              <p:cNvPr id="22996" name="Rectangle 801"/>
              <p:cNvSpPr>
                <a:spLocks noChangeArrowheads="1"/>
              </p:cNvSpPr>
              <p:nvPr/>
            </p:nvSpPr>
            <p:spPr bwMode="auto">
              <a:xfrm>
                <a:off x="2921" y="1776"/>
                <a:ext cx="3" cy="398"/>
              </a:xfrm>
              <a:prstGeom prst="rect">
                <a:avLst/>
              </a:prstGeom>
              <a:solidFill>
                <a:srgbClr val="D83B00"/>
              </a:solidFill>
              <a:ln w="9525">
                <a:noFill/>
                <a:miter lim="800000"/>
                <a:headEnd/>
                <a:tailEnd/>
              </a:ln>
            </p:spPr>
            <p:txBody>
              <a:bodyPr/>
              <a:lstStyle/>
              <a:p>
                <a:endParaRPr lang="en-US"/>
              </a:p>
            </p:txBody>
          </p:sp>
          <p:sp>
            <p:nvSpPr>
              <p:cNvPr id="22997" name="Rectangle 802"/>
              <p:cNvSpPr>
                <a:spLocks noChangeArrowheads="1"/>
              </p:cNvSpPr>
              <p:nvPr/>
            </p:nvSpPr>
            <p:spPr bwMode="auto">
              <a:xfrm>
                <a:off x="2924" y="1776"/>
                <a:ext cx="4" cy="398"/>
              </a:xfrm>
              <a:prstGeom prst="rect">
                <a:avLst/>
              </a:prstGeom>
              <a:solidFill>
                <a:srgbClr val="D73700"/>
              </a:solidFill>
              <a:ln w="9525">
                <a:noFill/>
                <a:miter lim="800000"/>
                <a:headEnd/>
                <a:tailEnd/>
              </a:ln>
            </p:spPr>
            <p:txBody>
              <a:bodyPr/>
              <a:lstStyle/>
              <a:p>
                <a:endParaRPr lang="en-US"/>
              </a:p>
            </p:txBody>
          </p:sp>
          <p:sp>
            <p:nvSpPr>
              <p:cNvPr id="22998" name="Rectangle 803"/>
              <p:cNvSpPr>
                <a:spLocks noChangeArrowheads="1"/>
              </p:cNvSpPr>
              <p:nvPr/>
            </p:nvSpPr>
            <p:spPr bwMode="auto">
              <a:xfrm>
                <a:off x="2928" y="1776"/>
                <a:ext cx="3" cy="398"/>
              </a:xfrm>
              <a:prstGeom prst="rect">
                <a:avLst/>
              </a:prstGeom>
              <a:solidFill>
                <a:srgbClr val="D63300"/>
              </a:solidFill>
              <a:ln w="9525">
                <a:noFill/>
                <a:miter lim="800000"/>
                <a:headEnd/>
                <a:tailEnd/>
              </a:ln>
            </p:spPr>
            <p:txBody>
              <a:bodyPr/>
              <a:lstStyle/>
              <a:p>
                <a:endParaRPr lang="en-US"/>
              </a:p>
            </p:txBody>
          </p:sp>
          <p:sp>
            <p:nvSpPr>
              <p:cNvPr id="22999" name="Rectangle 804"/>
              <p:cNvSpPr>
                <a:spLocks noChangeArrowheads="1"/>
              </p:cNvSpPr>
              <p:nvPr/>
            </p:nvSpPr>
            <p:spPr bwMode="auto">
              <a:xfrm>
                <a:off x="2931" y="1776"/>
                <a:ext cx="4" cy="398"/>
              </a:xfrm>
              <a:prstGeom prst="rect">
                <a:avLst/>
              </a:prstGeom>
              <a:solidFill>
                <a:srgbClr val="D52F00"/>
              </a:solidFill>
              <a:ln w="9525">
                <a:noFill/>
                <a:miter lim="800000"/>
                <a:headEnd/>
                <a:tailEnd/>
              </a:ln>
            </p:spPr>
            <p:txBody>
              <a:bodyPr/>
              <a:lstStyle/>
              <a:p>
                <a:endParaRPr lang="en-US"/>
              </a:p>
            </p:txBody>
          </p:sp>
          <p:sp>
            <p:nvSpPr>
              <p:cNvPr id="23000" name="Rectangle 805"/>
              <p:cNvSpPr>
                <a:spLocks noChangeArrowheads="1"/>
              </p:cNvSpPr>
              <p:nvPr/>
            </p:nvSpPr>
            <p:spPr bwMode="auto">
              <a:xfrm>
                <a:off x="2935" y="1776"/>
                <a:ext cx="3" cy="398"/>
              </a:xfrm>
              <a:prstGeom prst="rect">
                <a:avLst/>
              </a:prstGeom>
              <a:solidFill>
                <a:srgbClr val="D42A00"/>
              </a:solidFill>
              <a:ln w="9525">
                <a:noFill/>
                <a:miter lim="800000"/>
                <a:headEnd/>
                <a:tailEnd/>
              </a:ln>
            </p:spPr>
            <p:txBody>
              <a:bodyPr/>
              <a:lstStyle/>
              <a:p>
                <a:endParaRPr lang="en-US"/>
              </a:p>
            </p:txBody>
          </p:sp>
          <p:sp>
            <p:nvSpPr>
              <p:cNvPr id="23001" name="Rectangle 806"/>
              <p:cNvSpPr>
                <a:spLocks noChangeArrowheads="1"/>
              </p:cNvSpPr>
              <p:nvPr/>
            </p:nvSpPr>
            <p:spPr bwMode="auto">
              <a:xfrm>
                <a:off x="2938" y="1776"/>
                <a:ext cx="4" cy="398"/>
              </a:xfrm>
              <a:prstGeom prst="rect">
                <a:avLst/>
              </a:prstGeom>
              <a:solidFill>
                <a:srgbClr val="D32700"/>
              </a:solidFill>
              <a:ln w="9525">
                <a:noFill/>
                <a:miter lim="800000"/>
                <a:headEnd/>
                <a:tailEnd/>
              </a:ln>
            </p:spPr>
            <p:txBody>
              <a:bodyPr/>
              <a:lstStyle/>
              <a:p>
                <a:endParaRPr lang="en-US"/>
              </a:p>
            </p:txBody>
          </p:sp>
          <p:sp>
            <p:nvSpPr>
              <p:cNvPr id="23002" name="Rectangle 807"/>
              <p:cNvSpPr>
                <a:spLocks noChangeArrowheads="1"/>
              </p:cNvSpPr>
              <p:nvPr/>
            </p:nvSpPr>
            <p:spPr bwMode="auto">
              <a:xfrm>
                <a:off x="2942" y="1776"/>
                <a:ext cx="3" cy="398"/>
              </a:xfrm>
              <a:prstGeom prst="rect">
                <a:avLst/>
              </a:prstGeom>
              <a:solidFill>
                <a:srgbClr val="D22300"/>
              </a:solidFill>
              <a:ln w="9525">
                <a:noFill/>
                <a:miter lim="800000"/>
                <a:headEnd/>
                <a:tailEnd/>
              </a:ln>
            </p:spPr>
            <p:txBody>
              <a:bodyPr/>
              <a:lstStyle/>
              <a:p>
                <a:endParaRPr lang="en-US"/>
              </a:p>
            </p:txBody>
          </p:sp>
          <p:sp>
            <p:nvSpPr>
              <p:cNvPr id="23003" name="Rectangle 808"/>
              <p:cNvSpPr>
                <a:spLocks noChangeArrowheads="1"/>
              </p:cNvSpPr>
              <p:nvPr/>
            </p:nvSpPr>
            <p:spPr bwMode="auto">
              <a:xfrm>
                <a:off x="2945" y="1776"/>
                <a:ext cx="3" cy="398"/>
              </a:xfrm>
              <a:prstGeom prst="rect">
                <a:avLst/>
              </a:prstGeom>
              <a:solidFill>
                <a:srgbClr val="D11F00"/>
              </a:solidFill>
              <a:ln w="9525">
                <a:noFill/>
                <a:miter lim="800000"/>
                <a:headEnd/>
                <a:tailEnd/>
              </a:ln>
            </p:spPr>
            <p:txBody>
              <a:bodyPr/>
              <a:lstStyle/>
              <a:p>
                <a:endParaRPr lang="en-US"/>
              </a:p>
            </p:txBody>
          </p:sp>
          <p:sp>
            <p:nvSpPr>
              <p:cNvPr id="23004" name="Rectangle 809"/>
              <p:cNvSpPr>
                <a:spLocks noChangeArrowheads="1"/>
              </p:cNvSpPr>
              <p:nvPr/>
            </p:nvSpPr>
            <p:spPr bwMode="auto">
              <a:xfrm>
                <a:off x="2948" y="1776"/>
                <a:ext cx="4" cy="398"/>
              </a:xfrm>
              <a:prstGeom prst="rect">
                <a:avLst/>
              </a:prstGeom>
              <a:solidFill>
                <a:srgbClr val="D01A00"/>
              </a:solidFill>
              <a:ln w="9525">
                <a:noFill/>
                <a:miter lim="800000"/>
                <a:headEnd/>
                <a:tailEnd/>
              </a:ln>
            </p:spPr>
            <p:txBody>
              <a:bodyPr/>
              <a:lstStyle/>
              <a:p>
                <a:endParaRPr lang="en-US"/>
              </a:p>
            </p:txBody>
          </p:sp>
          <p:sp>
            <p:nvSpPr>
              <p:cNvPr id="23005" name="Rectangle 810"/>
              <p:cNvSpPr>
                <a:spLocks noChangeArrowheads="1"/>
              </p:cNvSpPr>
              <p:nvPr/>
            </p:nvSpPr>
            <p:spPr bwMode="auto">
              <a:xfrm>
                <a:off x="2952" y="1776"/>
                <a:ext cx="3" cy="398"/>
              </a:xfrm>
              <a:prstGeom prst="rect">
                <a:avLst/>
              </a:prstGeom>
              <a:solidFill>
                <a:srgbClr val="CE1600"/>
              </a:solidFill>
              <a:ln w="9525">
                <a:noFill/>
                <a:miter lim="800000"/>
                <a:headEnd/>
                <a:tailEnd/>
              </a:ln>
            </p:spPr>
            <p:txBody>
              <a:bodyPr/>
              <a:lstStyle/>
              <a:p>
                <a:endParaRPr lang="en-US"/>
              </a:p>
            </p:txBody>
          </p:sp>
          <p:sp>
            <p:nvSpPr>
              <p:cNvPr id="23006" name="Rectangle 811"/>
              <p:cNvSpPr>
                <a:spLocks noChangeArrowheads="1"/>
              </p:cNvSpPr>
              <p:nvPr/>
            </p:nvSpPr>
            <p:spPr bwMode="auto">
              <a:xfrm>
                <a:off x="2955" y="1776"/>
                <a:ext cx="4" cy="398"/>
              </a:xfrm>
              <a:prstGeom prst="rect">
                <a:avLst/>
              </a:prstGeom>
              <a:solidFill>
                <a:srgbClr val="CD1200"/>
              </a:solidFill>
              <a:ln w="9525">
                <a:noFill/>
                <a:miter lim="800000"/>
                <a:headEnd/>
                <a:tailEnd/>
              </a:ln>
            </p:spPr>
            <p:txBody>
              <a:bodyPr/>
              <a:lstStyle/>
              <a:p>
                <a:endParaRPr lang="en-US"/>
              </a:p>
            </p:txBody>
          </p:sp>
          <p:sp>
            <p:nvSpPr>
              <p:cNvPr id="23007" name="Rectangle 812"/>
              <p:cNvSpPr>
                <a:spLocks noChangeArrowheads="1"/>
              </p:cNvSpPr>
              <p:nvPr/>
            </p:nvSpPr>
            <p:spPr bwMode="auto">
              <a:xfrm>
                <a:off x="2959" y="1776"/>
                <a:ext cx="3" cy="398"/>
              </a:xfrm>
              <a:prstGeom prst="rect">
                <a:avLst/>
              </a:prstGeom>
              <a:solidFill>
                <a:srgbClr val="CC0E00"/>
              </a:solidFill>
              <a:ln w="9525">
                <a:noFill/>
                <a:miter lim="800000"/>
                <a:headEnd/>
                <a:tailEnd/>
              </a:ln>
            </p:spPr>
            <p:txBody>
              <a:bodyPr/>
              <a:lstStyle/>
              <a:p>
                <a:endParaRPr lang="en-US"/>
              </a:p>
            </p:txBody>
          </p:sp>
          <p:sp>
            <p:nvSpPr>
              <p:cNvPr id="23008" name="Rectangle 813"/>
              <p:cNvSpPr>
                <a:spLocks noChangeArrowheads="1"/>
              </p:cNvSpPr>
              <p:nvPr/>
            </p:nvSpPr>
            <p:spPr bwMode="auto">
              <a:xfrm>
                <a:off x="2962" y="1776"/>
                <a:ext cx="4" cy="398"/>
              </a:xfrm>
              <a:prstGeom prst="rect">
                <a:avLst/>
              </a:prstGeom>
              <a:solidFill>
                <a:srgbClr val="CB0A00"/>
              </a:solidFill>
              <a:ln w="9525">
                <a:noFill/>
                <a:miter lim="800000"/>
                <a:headEnd/>
                <a:tailEnd/>
              </a:ln>
            </p:spPr>
            <p:txBody>
              <a:bodyPr/>
              <a:lstStyle/>
              <a:p>
                <a:endParaRPr lang="en-US"/>
              </a:p>
            </p:txBody>
          </p:sp>
          <p:pic>
            <p:nvPicPr>
              <p:cNvPr id="23009" name="Picture 814"/>
              <p:cNvPicPr>
                <a:picLocks noChangeAspect="1" noChangeArrowheads="1"/>
              </p:cNvPicPr>
              <p:nvPr/>
            </p:nvPicPr>
            <p:blipFill>
              <a:blip r:embed="rId9" cstate="print"/>
              <a:srcRect/>
              <a:stretch>
                <a:fillRect/>
              </a:stretch>
            </p:blipFill>
            <p:spPr bwMode="auto">
              <a:xfrm>
                <a:off x="2817" y="1785"/>
                <a:ext cx="114" cy="53"/>
              </a:xfrm>
              <a:prstGeom prst="rect">
                <a:avLst/>
              </a:prstGeom>
              <a:noFill/>
              <a:ln w="9525">
                <a:noFill/>
                <a:miter lim="800000"/>
                <a:headEnd/>
                <a:tailEnd/>
              </a:ln>
            </p:spPr>
          </p:pic>
          <p:pic>
            <p:nvPicPr>
              <p:cNvPr id="23010" name="Picture 815"/>
              <p:cNvPicPr>
                <a:picLocks noChangeAspect="1" noChangeArrowheads="1"/>
              </p:cNvPicPr>
              <p:nvPr/>
            </p:nvPicPr>
            <p:blipFill>
              <a:blip r:embed="rId6" cstate="print"/>
              <a:srcRect/>
              <a:stretch>
                <a:fillRect/>
              </a:stretch>
            </p:blipFill>
            <p:spPr bwMode="auto">
              <a:xfrm>
                <a:off x="2817" y="1785"/>
                <a:ext cx="114" cy="53"/>
              </a:xfrm>
              <a:prstGeom prst="rect">
                <a:avLst/>
              </a:prstGeom>
              <a:noFill/>
              <a:ln w="9525">
                <a:noFill/>
                <a:miter lim="800000"/>
                <a:headEnd/>
                <a:tailEnd/>
              </a:ln>
            </p:spPr>
          </p:pic>
          <p:sp>
            <p:nvSpPr>
              <p:cNvPr id="23011" name="Freeform 816"/>
              <p:cNvSpPr>
                <a:spLocks/>
              </p:cNvSpPr>
              <p:nvPr/>
            </p:nvSpPr>
            <p:spPr bwMode="auto">
              <a:xfrm>
                <a:off x="2856" y="1808"/>
                <a:ext cx="16" cy="9"/>
              </a:xfrm>
              <a:custGeom>
                <a:avLst/>
                <a:gdLst>
                  <a:gd name="T0" fmla="*/ 0 w 74"/>
                  <a:gd name="T1" fmla="*/ 0 h 33"/>
                  <a:gd name="T2" fmla="*/ 0 w 74"/>
                  <a:gd name="T3" fmla="*/ 0 h 33"/>
                  <a:gd name="T4" fmla="*/ 0 w 74"/>
                  <a:gd name="T5" fmla="*/ 0 h 33"/>
                  <a:gd name="T6" fmla="*/ 0 w 74"/>
                  <a:gd name="T7" fmla="*/ 0 h 33"/>
                  <a:gd name="T8" fmla="*/ 0 w 74"/>
                  <a:gd name="T9" fmla="*/ 0 h 33"/>
                  <a:gd name="T10" fmla="*/ 0 60000 65536"/>
                  <a:gd name="T11" fmla="*/ 0 60000 65536"/>
                  <a:gd name="T12" fmla="*/ 0 60000 65536"/>
                  <a:gd name="T13" fmla="*/ 0 60000 65536"/>
                  <a:gd name="T14" fmla="*/ 0 60000 65536"/>
                  <a:gd name="T15" fmla="*/ 0 w 74"/>
                  <a:gd name="T16" fmla="*/ 0 h 33"/>
                  <a:gd name="T17" fmla="*/ 74 w 74"/>
                  <a:gd name="T18" fmla="*/ 33 h 33"/>
                </a:gdLst>
                <a:ahLst/>
                <a:cxnLst>
                  <a:cxn ang="T10">
                    <a:pos x="T0" y="T1"/>
                  </a:cxn>
                  <a:cxn ang="T11">
                    <a:pos x="T2" y="T3"/>
                  </a:cxn>
                  <a:cxn ang="T12">
                    <a:pos x="T4" y="T5"/>
                  </a:cxn>
                  <a:cxn ang="T13">
                    <a:pos x="T6" y="T7"/>
                  </a:cxn>
                  <a:cxn ang="T14">
                    <a:pos x="T8" y="T9"/>
                  </a:cxn>
                </a:cxnLst>
                <a:rect l="T15" t="T16" r="T17" b="T18"/>
                <a:pathLst>
                  <a:path w="74" h="33">
                    <a:moveTo>
                      <a:pt x="73" y="10"/>
                    </a:moveTo>
                    <a:cubicBezTo>
                      <a:pt x="72" y="3"/>
                      <a:pt x="55" y="0"/>
                      <a:pt x="35" y="4"/>
                    </a:cubicBezTo>
                    <a:cubicBezTo>
                      <a:pt x="15" y="7"/>
                      <a:pt x="0" y="16"/>
                      <a:pt x="1" y="23"/>
                    </a:cubicBezTo>
                    <a:cubicBezTo>
                      <a:pt x="3" y="30"/>
                      <a:pt x="20" y="33"/>
                      <a:pt x="40" y="30"/>
                    </a:cubicBezTo>
                    <a:cubicBezTo>
                      <a:pt x="59" y="26"/>
                      <a:pt x="74" y="18"/>
                      <a:pt x="73" y="10"/>
                    </a:cubicBezTo>
                  </a:path>
                </a:pathLst>
              </a:custGeom>
              <a:solidFill>
                <a:srgbClr val="000000"/>
              </a:solidFill>
              <a:ln w="0">
                <a:solidFill>
                  <a:srgbClr val="000000"/>
                </a:solidFill>
                <a:round/>
                <a:headEnd/>
                <a:tailEnd/>
              </a:ln>
            </p:spPr>
            <p:txBody>
              <a:bodyPr/>
              <a:lstStyle/>
              <a:p>
                <a:endParaRPr lang="en-US"/>
              </a:p>
            </p:txBody>
          </p:sp>
          <p:sp>
            <p:nvSpPr>
              <p:cNvPr id="23012" name="Freeform 817"/>
              <p:cNvSpPr>
                <a:spLocks/>
              </p:cNvSpPr>
              <p:nvPr/>
            </p:nvSpPr>
            <p:spPr bwMode="auto">
              <a:xfrm>
                <a:off x="2801" y="1796"/>
                <a:ext cx="142" cy="56"/>
              </a:xfrm>
              <a:custGeom>
                <a:avLst/>
                <a:gdLst>
                  <a:gd name="T0" fmla="*/ 0 w 658"/>
                  <a:gd name="T1" fmla="*/ 0 h 219"/>
                  <a:gd name="T2" fmla="*/ 0 w 658"/>
                  <a:gd name="T3" fmla="*/ 0 h 219"/>
                  <a:gd name="T4" fmla="*/ 0 w 658"/>
                  <a:gd name="T5" fmla="*/ 0 h 219"/>
                  <a:gd name="T6" fmla="*/ 0 w 658"/>
                  <a:gd name="T7" fmla="*/ 0 h 219"/>
                  <a:gd name="T8" fmla="*/ 0 w 658"/>
                  <a:gd name="T9" fmla="*/ 0 h 219"/>
                  <a:gd name="T10" fmla="*/ 0 60000 65536"/>
                  <a:gd name="T11" fmla="*/ 0 60000 65536"/>
                  <a:gd name="T12" fmla="*/ 0 60000 65536"/>
                  <a:gd name="T13" fmla="*/ 0 60000 65536"/>
                  <a:gd name="T14" fmla="*/ 0 60000 65536"/>
                  <a:gd name="T15" fmla="*/ 0 w 658"/>
                  <a:gd name="T16" fmla="*/ 0 h 219"/>
                  <a:gd name="T17" fmla="*/ 658 w 658"/>
                  <a:gd name="T18" fmla="*/ 219 h 219"/>
                </a:gdLst>
                <a:ahLst/>
                <a:cxnLst>
                  <a:cxn ang="T10">
                    <a:pos x="T0" y="T1"/>
                  </a:cxn>
                  <a:cxn ang="T11">
                    <a:pos x="T2" y="T3"/>
                  </a:cxn>
                  <a:cxn ang="T12">
                    <a:pos x="T4" y="T5"/>
                  </a:cxn>
                  <a:cxn ang="T13">
                    <a:pos x="T6" y="T7"/>
                  </a:cxn>
                  <a:cxn ang="T14">
                    <a:pos x="T8" y="T9"/>
                  </a:cxn>
                </a:cxnLst>
                <a:rect l="T15" t="T16" r="T17" b="T18"/>
                <a:pathLst>
                  <a:path w="658" h="219">
                    <a:moveTo>
                      <a:pt x="0" y="166"/>
                    </a:moveTo>
                    <a:cubicBezTo>
                      <a:pt x="160" y="208"/>
                      <a:pt x="414" y="169"/>
                      <a:pt x="567" y="78"/>
                    </a:cubicBezTo>
                    <a:cubicBezTo>
                      <a:pt x="608" y="54"/>
                      <a:pt x="640" y="27"/>
                      <a:pt x="658" y="0"/>
                    </a:cubicBezTo>
                    <a:cubicBezTo>
                      <a:pt x="658" y="83"/>
                      <a:pt x="501" y="172"/>
                      <a:pt x="307" y="200"/>
                    </a:cubicBezTo>
                    <a:cubicBezTo>
                      <a:pt x="179" y="219"/>
                      <a:pt x="61" y="206"/>
                      <a:pt x="0" y="166"/>
                    </a:cubicBezTo>
                  </a:path>
                </a:pathLst>
              </a:custGeom>
              <a:solidFill>
                <a:srgbClr val="000000"/>
              </a:solidFill>
              <a:ln w="0">
                <a:solidFill>
                  <a:srgbClr val="000000"/>
                </a:solidFill>
                <a:round/>
                <a:headEnd/>
                <a:tailEnd/>
              </a:ln>
            </p:spPr>
            <p:txBody>
              <a:bodyPr/>
              <a:lstStyle/>
              <a:p>
                <a:endParaRPr lang="en-US"/>
              </a:p>
            </p:txBody>
          </p:sp>
          <p:sp>
            <p:nvSpPr>
              <p:cNvPr id="23013" name="Freeform 818"/>
              <p:cNvSpPr>
                <a:spLocks/>
              </p:cNvSpPr>
              <p:nvPr/>
            </p:nvSpPr>
            <p:spPr bwMode="auto">
              <a:xfrm>
                <a:off x="2794" y="1771"/>
                <a:ext cx="150" cy="57"/>
              </a:xfrm>
              <a:custGeom>
                <a:avLst/>
                <a:gdLst>
                  <a:gd name="T0" fmla="*/ 0 w 696"/>
                  <a:gd name="T1" fmla="*/ 0 h 223"/>
                  <a:gd name="T2" fmla="*/ 0 w 696"/>
                  <a:gd name="T3" fmla="*/ 0 h 223"/>
                  <a:gd name="T4" fmla="*/ 0 w 696"/>
                  <a:gd name="T5" fmla="*/ 0 h 223"/>
                  <a:gd name="T6" fmla="*/ 0 w 696"/>
                  <a:gd name="T7" fmla="*/ 0 h 223"/>
                  <a:gd name="T8" fmla="*/ 0 w 696"/>
                  <a:gd name="T9" fmla="*/ 0 h 223"/>
                  <a:gd name="T10" fmla="*/ 0 60000 65536"/>
                  <a:gd name="T11" fmla="*/ 0 60000 65536"/>
                  <a:gd name="T12" fmla="*/ 0 60000 65536"/>
                  <a:gd name="T13" fmla="*/ 0 60000 65536"/>
                  <a:gd name="T14" fmla="*/ 0 60000 65536"/>
                  <a:gd name="T15" fmla="*/ 0 w 696"/>
                  <a:gd name="T16" fmla="*/ 0 h 223"/>
                  <a:gd name="T17" fmla="*/ 696 w 696"/>
                  <a:gd name="T18" fmla="*/ 223 h 223"/>
                </a:gdLst>
                <a:ahLst/>
                <a:cxnLst>
                  <a:cxn ang="T10">
                    <a:pos x="T0" y="T1"/>
                  </a:cxn>
                  <a:cxn ang="T11">
                    <a:pos x="T2" y="T3"/>
                  </a:cxn>
                  <a:cxn ang="T12">
                    <a:pos x="T4" y="T5"/>
                  </a:cxn>
                  <a:cxn ang="T13">
                    <a:pos x="T6" y="T7"/>
                  </a:cxn>
                  <a:cxn ang="T14">
                    <a:pos x="T8" y="T9"/>
                  </a:cxn>
                </a:cxnLst>
                <a:rect l="T15" t="T16" r="T17" b="T18"/>
                <a:pathLst>
                  <a:path w="696" h="223">
                    <a:moveTo>
                      <a:pt x="696" y="51"/>
                    </a:moveTo>
                    <a:cubicBezTo>
                      <a:pt x="556" y="3"/>
                      <a:pt x="305" y="31"/>
                      <a:pt x="135" y="113"/>
                    </a:cubicBezTo>
                    <a:cubicBezTo>
                      <a:pt x="66" y="146"/>
                      <a:pt x="18" y="185"/>
                      <a:pt x="0" y="223"/>
                    </a:cubicBezTo>
                    <a:cubicBezTo>
                      <a:pt x="1" y="141"/>
                      <a:pt x="168" y="50"/>
                      <a:pt x="372" y="20"/>
                    </a:cubicBezTo>
                    <a:cubicBezTo>
                      <a:pt x="508" y="0"/>
                      <a:pt x="633" y="12"/>
                      <a:pt x="696" y="51"/>
                    </a:cubicBezTo>
                  </a:path>
                </a:pathLst>
              </a:custGeom>
              <a:solidFill>
                <a:srgbClr val="000000"/>
              </a:solidFill>
              <a:ln w="0">
                <a:solidFill>
                  <a:srgbClr val="000000"/>
                </a:solidFill>
                <a:round/>
                <a:headEnd/>
                <a:tailEnd/>
              </a:ln>
            </p:spPr>
            <p:txBody>
              <a:bodyPr/>
              <a:lstStyle/>
              <a:p>
                <a:endParaRPr lang="en-US"/>
              </a:p>
            </p:txBody>
          </p:sp>
          <p:sp>
            <p:nvSpPr>
              <p:cNvPr id="23014" name="Freeform 819"/>
              <p:cNvSpPr>
                <a:spLocks/>
              </p:cNvSpPr>
              <p:nvPr/>
            </p:nvSpPr>
            <p:spPr bwMode="auto">
              <a:xfrm>
                <a:off x="2810" y="2143"/>
                <a:ext cx="138" cy="37"/>
              </a:xfrm>
              <a:custGeom>
                <a:avLst/>
                <a:gdLst>
                  <a:gd name="T0" fmla="*/ 0 w 640"/>
                  <a:gd name="T1" fmla="*/ 0 h 143"/>
                  <a:gd name="T2" fmla="*/ 0 w 640"/>
                  <a:gd name="T3" fmla="*/ 0 h 143"/>
                  <a:gd name="T4" fmla="*/ 0 w 640"/>
                  <a:gd name="T5" fmla="*/ 0 h 143"/>
                  <a:gd name="T6" fmla="*/ 0 w 640"/>
                  <a:gd name="T7" fmla="*/ 0 h 143"/>
                  <a:gd name="T8" fmla="*/ 0 w 640"/>
                  <a:gd name="T9" fmla="*/ 0 h 143"/>
                  <a:gd name="T10" fmla="*/ 0 60000 65536"/>
                  <a:gd name="T11" fmla="*/ 0 60000 65536"/>
                  <a:gd name="T12" fmla="*/ 0 60000 65536"/>
                  <a:gd name="T13" fmla="*/ 0 60000 65536"/>
                  <a:gd name="T14" fmla="*/ 0 60000 65536"/>
                  <a:gd name="T15" fmla="*/ 0 w 640"/>
                  <a:gd name="T16" fmla="*/ 0 h 143"/>
                  <a:gd name="T17" fmla="*/ 640 w 640"/>
                  <a:gd name="T18" fmla="*/ 143 h 143"/>
                </a:gdLst>
                <a:ahLst/>
                <a:cxnLst>
                  <a:cxn ang="T10">
                    <a:pos x="T0" y="T1"/>
                  </a:cxn>
                  <a:cxn ang="T11">
                    <a:pos x="T2" y="T3"/>
                  </a:cxn>
                  <a:cxn ang="T12">
                    <a:pos x="T4" y="T5"/>
                  </a:cxn>
                  <a:cxn ang="T13">
                    <a:pos x="T6" y="T7"/>
                  </a:cxn>
                  <a:cxn ang="T14">
                    <a:pos x="T8" y="T9"/>
                  </a:cxn>
                </a:cxnLst>
                <a:rect l="T15" t="T16" r="T17" b="T18"/>
                <a:pathLst>
                  <a:path w="640" h="143">
                    <a:moveTo>
                      <a:pt x="640" y="77"/>
                    </a:moveTo>
                    <a:cubicBezTo>
                      <a:pt x="494" y="132"/>
                      <a:pt x="250" y="124"/>
                      <a:pt x="95" y="59"/>
                    </a:cubicBezTo>
                    <a:cubicBezTo>
                      <a:pt x="53" y="42"/>
                      <a:pt x="21" y="22"/>
                      <a:pt x="0" y="0"/>
                    </a:cubicBezTo>
                    <a:cubicBezTo>
                      <a:pt x="10" y="73"/>
                      <a:pt x="169" y="136"/>
                      <a:pt x="354" y="140"/>
                    </a:cubicBezTo>
                    <a:cubicBezTo>
                      <a:pt x="478" y="143"/>
                      <a:pt x="587" y="119"/>
                      <a:pt x="640" y="77"/>
                    </a:cubicBezTo>
                  </a:path>
                </a:pathLst>
              </a:custGeom>
              <a:solidFill>
                <a:srgbClr val="000000"/>
              </a:solidFill>
              <a:ln w="0">
                <a:solidFill>
                  <a:srgbClr val="000000"/>
                </a:solidFill>
                <a:round/>
                <a:headEnd/>
                <a:tailEnd/>
              </a:ln>
            </p:spPr>
            <p:txBody>
              <a:bodyPr/>
              <a:lstStyle/>
              <a:p>
                <a:endParaRPr lang="en-US"/>
              </a:p>
            </p:txBody>
          </p:sp>
          <p:sp>
            <p:nvSpPr>
              <p:cNvPr id="23015" name="Freeform 820"/>
              <p:cNvSpPr>
                <a:spLocks/>
              </p:cNvSpPr>
              <p:nvPr/>
            </p:nvSpPr>
            <p:spPr bwMode="auto">
              <a:xfrm>
                <a:off x="2827" y="1799"/>
                <a:ext cx="92" cy="27"/>
              </a:xfrm>
              <a:custGeom>
                <a:avLst/>
                <a:gdLst>
                  <a:gd name="T0" fmla="*/ 0 w 426"/>
                  <a:gd name="T1" fmla="*/ 0 h 106"/>
                  <a:gd name="T2" fmla="*/ 0 w 426"/>
                  <a:gd name="T3" fmla="*/ 0 h 106"/>
                  <a:gd name="T4" fmla="*/ 0 w 426"/>
                  <a:gd name="T5" fmla="*/ 0 h 106"/>
                  <a:gd name="T6" fmla="*/ 0 w 426"/>
                  <a:gd name="T7" fmla="*/ 0 h 106"/>
                  <a:gd name="T8" fmla="*/ 0 w 426"/>
                  <a:gd name="T9" fmla="*/ 0 h 106"/>
                  <a:gd name="T10" fmla="*/ 0 60000 65536"/>
                  <a:gd name="T11" fmla="*/ 0 60000 65536"/>
                  <a:gd name="T12" fmla="*/ 0 60000 65536"/>
                  <a:gd name="T13" fmla="*/ 0 60000 65536"/>
                  <a:gd name="T14" fmla="*/ 0 60000 65536"/>
                  <a:gd name="T15" fmla="*/ 0 w 426"/>
                  <a:gd name="T16" fmla="*/ 0 h 106"/>
                  <a:gd name="T17" fmla="*/ 426 w 426"/>
                  <a:gd name="T18" fmla="*/ 106 h 106"/>
                </a:gdLst>
                <a:ahLst/>
                <a:cxnLst>
                  <a:cxn ang="T10">
                    <a:pos x="T0" y="T1"/>
                  </a:cxn>
                  <a:cxn ang="T11">
                    <a:pos x="T2" y="T3"/>
                  </a:cxn>
                  <a:cxn ang="T12">
                    <a:pos x="T4" y="T5"/>
                  </a:cxn>
                  <a:cxn ang="T13">
                    <a:pos x="T6" y="T7"/>
                  </a:cxn>
                  <a:cxn ang="T14">
                    <a:pos x="T8" y="T9"/>
                  </a:cxn>
                </a:cxnLst>
                <a:rect l="T15" t="T16" r="T17" b="T18"/>
                <a:pathLst>
                  <a:path w="426" h="106">
                    <a:moveTo>
                      <a:pt x="0" y="94"/>
                    </a:moveTo>
                    <a:cubicBezTo>
                      <a:pt x="100" y="102"/>
                      <a:pt x="263" y="75"/>
                      <a:pt x="365" y="34"/>
                    </a:cubicBezTo>
                    <a:cubicBezTo>
                      <a:pt x="392" y="23"/>
                      <a:pt x="413" y="11"/>
                      <a:pt x="426" y="0"/>
                    </a:cubicBezTo>
                    <a:cubicBezTo>
                      <a:pt x="422" y="31"/>
                      <a:pt x="318" y="73"/>
                      <a:pt x="194" y="92"/>
                    </a:cubicBezTo>
                    <a:cubicBezTo>
                      <a:pt x="112" y="105"/>
                      <a:pt x="37" y="106"/>
                      <a:pt x="0" y="94"/>
                    </a:cubicBezTo>
                  </a:path>
                </a:pathLst>
              </a:custGeom>
              <a:solidFill>
                <a:srgbClr val="000000"/>
              </a:solidFill>
              <a:ln w="0">
                <a:solidFill>
                  <a:srgbClr val="000000"/>
                </a:solidFill>
                <a:round/>
                <a:headEnd/>
                <a:tailEnd/>
              </a:ln>
            </p:spPr>
            <p:txBody>
              <a:bodyPr/>
              <a:lstStyle/>
              <a:p>
                <a:endParaRPr lang="en-US"/>
              </a:p>
            </p:txBody>
          </p:sp>
          <p:sp>
            <p:nvSpPr>
              <p:cNvPr id="23016" name="Freeform 821"/>
              <p:cNvSpPr>
                <a:spLocks/>
              </p:cNvSpPr>
              <p:nvPr/>
            </p:nvSpPr>
            <p:spPr bwMode="auto">
              <a:xfrm>
                <a:off x="2822" y="1791"/>
                <a:ext cx="97" cy="28"/>
              </a:xfrm>
              <a:custGeom>
                <a:avLst/>
                <a:gdLst>
                  <a:gd name="T0" fmla="*/ 0 w 451"/>
                  <a:gd name="T1" fmla="*/ 0 h 109"/>
                  <a:gd name="T2" fmla="*/ 0 w 451"/>
                  <a:gd name="T3" fmla="*/ 0 h 109"/>
                  <a:gd name="T4" fmla="*/ 0 w 451"/>
                  <a:gd name="T5" fmla="*/ 0 h 109"/>
                  <a:gd name="T6" fmla="*/ 0 w 451"/>
                  <a:gd name="T7" fmla="*/ 0 h 109"/>
                  <a:gd name="T8" fmla="*/ 0 w 451"/>
                  <a:gd name="T9" fmla="*/ 0 h 109"/>
                  <a:gd name="T10" fmla="*/ 0 60000 65536"/>
                  <a:gd name="T11" fmla="*/ 0 60000 65536"/>
                  <a:gd name="T12" fmla="*/ 0 60000 65536"/>
                  <a:gd name="T13" fmla="*/ 0 60000 65536"/>
                  <a:gd name="T14" fmla="*/ 0 60000 65536"/>
                  <a:gd name="T15" fmla="*/ 0 w 451"/>
                  <a:gd name="T16" fmla="*/ 0 h 109"/>
                  <a:gd name="T17" fmla="*/ 451 w 451"/>
                  <a:gd name="T18" fmla="*/ 109 h 109"/>
                </a:gdLst>
                <a:ahLst/>
                <a:cxnLst>
                  <a:cxn ang="T10">
                    <a:pos x="T0" y="T1"/>
                  </a:cxn>
                  <a:cxn ang="T11">
                    <a:pos x="T2" y="T3"/>
                  </a:cxn>
                  <a:cxn ang="T12">
                    <a:pos x="T4" y="T5"/>
                  </a:cxn>
                  <a:cxn ang="T13">
                    <a:pos x="T6" y="T7"/>
                  </a:cxn>
                  <a:cxn ang="T14">
                    <a:pos x="T8" y="T9"/>
                  </a:cxn>
                </a:cxnLst>
                <a:rect l="T15" t="T16" r="T17" b="T18"/>
                <a:pathLst>
                  <a:path w="451" h="109">
                    <a:moveTo>
                      <a:pt x="451" y="11"/>
                    </a:moveTo>
                    <a:cubicBezTo>
                      <a:pt x="346" y="4"/>
                      <a:pt x="173" y="32"/>
                      <a:pt x="66" y="75"/>
                    </a:cubicBezTo>
                    <a:cubicBezTo>
                      <a:pt x="37" y="86"/>
                      <a:pt x="14" y="98"/>
                      <a:pt x="0" y="109"/>
                    </a:cubicBezTo>
                    <a:cubicBezTo>
                      <a:pt x="5" y="78"/>
                      <a:pt x="115" y="36"/>
                      <a:pt x="247" y="15"/>
                    </a:cubicBezTo>
                    <a:cubicBezTo>
                      <a:pt x="334" y="1"/>
                      <a:pt x="412" y="0"/>
                      <a:pt x="451" y="11"/>
                    </a:cubicBezTo>
                  </a:path>
                </a:pathLst>
              </a:custGeom>
              <a:solidFill>
                <a:srgbClr val="000000"/>
              </a:solidFill>
              <a:ln w="0">
                <a:solidFill>
                  <a:srgbClr val="000000"/>
                </a:solidFill>
                <a:round/>
                <a:headEnd/>
                <a:tailEnd/>
              </a:ln>
            </p:spPr>
            <p:txBody>
              <a:bodyPr/>
              <a:lstStyle/>
              <a:p>
                <a:endParaRPr lang="en-US"/>
              </a:p>
            </p:txBody>
          </p:sp>
          <p:sp>
            <p:nvSpPr>
              <p:cNvPr id="23017" name="Freeform 822"/>
              <p:cNvSpPr>
                <a:spLocks/>
              </p:cNvSpPr>
              <p:nvPr/>
            </p:nvSpPr>
            <p:spPr bwMode="auto">
              <a:xfrm>
                <a:off x="2821" y="1738"/>
                <a:ext cx="48" cy="77"/>
              </a:xfrm>
              <a:custGeom>
                <a:avLst/>
                <a:gdLst>
                  <a:gd name="T0" fmla="*/ 0 w 222"/>
                  <a:gd name="T1" fmla="*/ 0 h 300"/>
                  <a:gd name="T2" fmla="*/ 0 w 222"/>
                  <a:gd name="T3" fmla="*/ 0 h 300"/>
                  <a:gd name="T4" fmla="*/ 0 w 222"/>
                  <a:gd name="T5" fmla="*/ 0 h 300"/>
                  <a:gd name="T6" fmla="*/ 0 w 222"/>
                  <a:gd name="T7" fmla="*/ 0 h 300"/>
                  <a:gd name="T8" fmla="*/ 0 w 222"/>
                  <a:gd name="T9" fmla="*/ 0 h 300"/>
                  <a:gd name="T10" fmla="*/ 0 w 222"/>
                  <a:gd name="T11" fmla="*/ 0 h 300"/>
                  <a:gd name="T12" fmla="*/ 0 w 222"/>
                  <a:gd name="T13" fmla="*/ 0 h 300"/>
                  <a:gd name="T14" fmla="*/ 0 w 222"/>
                  <a:gd name="T15" fmla="*/ 0 h 300"/>
                  <a:gd name="T16" fmla="*/ 0 w 222"/>
                  <a:gd name="T17" fmla="*/ 0 h 300"/>
                  <a:gd name="T18" fmla="*/ 0 w 222"/>
                  <a:gd name="T19" fmla="*/ 0 h 3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2"/>
                  <a:gd name="T31" fmla="*/ 0 h 300"/>
                  <a:gd name="T32" fmla="*/ 222 w 222"/>
                  <a:gd name="T33" fmla="*/ 300 h 3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2" h="300">
                    <a:moveTo>
                      <a:pt x="180" y="300"/>
                    </a:moveTo>
                    <a:cubicBezTo>
                      <a:pt x="181" y="253"/>
                      <a:pt x="148" y="209"/>
                      <a:pt x="97" y="192"/>
                    </a:cubicBezTo>
                    <a:cubicBezTo>
                      <a:pt x="23" y="151"/>
                      <a:pt x="0" y="66"/>
                      <a:pt x="45" y="2"/>
                    </a:cubicBezTo>
                    <a:cubicBezTo>
                      <a:pt x="45" y="1"/>
                      <a:pt x="45" y="1"/>
                      <a:pt x="46" y="0"/>
                    </a:cubicBezTo>
                    <a:cubicBezTo>
                      <a:pt x="55" y="9"/>
                      <a:pt x="68" y="14"/>
                      <a:pt x="82" y="15"/>
                    </a:cubicBezTo>
                    <a:cubicBezTo>
                      <a:pt x="45" y="49"/>
                      <a:pt x="47" y="104"/>
                      <a:pt x="87" y="139"/>
                    </a:cubicBezTo>
                    <a:cubicBezTo>
                      <a:pt x="95" y="145"/>
                      <a:pt x="105" y="151"/>
                      <a:pt x="115" y="155"/>
                    </a:cubicBezTo>
                    <a:cubicBezTo>
                      <a:pt x="170" y="184"/>
                      <a:pt x="208" y="232"/>
                      <a:pt x="222" y="287"/>
                    </a:cubicBezTo>
                    <a:lnTo>
                      <a:pt x="180" y="300"/>
                    </a:lnTo>
                    <a:close/>
                  </a:path>
                </a:pathLst>
              </a:custGeom>
              <a:solidFill>
                <a:srgbClr val="000000"/>
              </a:solidFill>
              <a:ln w="0">
                <a:solidFill>
                  <a:srgbClr val="000000"/>
                </a:solidFill>
                <a:round/>
                <a:headEnd/>
                <a:tailEnd/>
              </a:ln>
            </p:spPr>
            <p:txBody>
              <a:bodyPr/>
              <a:lstStyle/>
              <a:p>
                <a:endParaRPr lang="en-US"/>
              </a:p>
            </p:txBody>
          </p:sp>
          <p:sp>
            <p:nvSpPr>
              <p:cNvPr id="23018" name="Freeform 823"/>
              <p:cNvSpPr>
                <a:spLocks/>
              </p:cNvSpPr>
              <p:nvPr/>
            </p:nvSpPr>
            <p:spPr bwMode="auto">
              <a:xfrm>
                <a:off x="2830" y="1729"/>
                <a:ext cx="15" cy="15"/>
              </a:xfrm>
              <a:custGeom>
                <a:avLst/>
                <a:gdLst>
                  <a:gd name="T0" fmla="*/ 0 w 69"/>
                  <a:gd name="T1" fmla="*/ 0 h 59"/>
                  <a:gd name="T2" fmla="*/ 0 w 69"/>
                  <a:gd name="T3" fmla="*/ 0 h 59"/>
                  <a:gd name="T4" fmla="*/ 0 w 69"/>
                  <a:gd name="T5" fmla="*/ 0 h 59"/>
                  <a:gd name="T6" fmla="*/ 0 w 69"/>
                  <a:gd name="T7" fmla="*/ 0 h 59"/>
                  <a:gd name="T8" fmla="*/ 0 w 69"/>
                  <a:gd name="T9" fmla="*/ 0 h 59"/>
                  <a:gd name="T10" fmla="*/ 0 w 69"/>
                  <a:gd name="T11" fmla="*/ 0 h 59"/>
                  <a:gd name="T12" fmla="*/ 0 w 69"/>
                  <a:gd name="T13" fmla="*/ 0 h 59"/>
                  <a:gd name="T14" fmla="*/ 0 w 69"/>
                  <a:gd name="T15" fmla="*/ 0 h 59"/>
                  <a:gd name="T16" fmla="*/ 0 w 69"/>
                  <a:gd name="T17" fmla="*/ 0 h 59"/>
                  <a:gd name="T18" fmla="*/ 0 w 69"/>
                  <a:gd name="T19" fmla="*/ 0 h 59"/>
                  <a:gd name="T20" fmla="*/ 0 w 69"/>
                  <a:gd name="T21" fmla="*/ 0 h 59"/>
                  <a:gd name="T22" fmla="*/ 0 w 69"/>
                  <a:gd name="T23" fmla="*/ 0 h 59"/>
                  <a:gd name="T24" fmla="*/ 0 w 69"/>
                  <a:gd name="T25" fmla="*/ 0 h 5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9"/>
                  <a:gd name="T40" fmla="*/ 0 h 59"/>
                  <a:gd name="T41" fmla="*/ 69 w 69"/>
                  <a:gd name="T42" fmla="*/ 59 h 5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9" h="59">
                    <a:moveTo>
                      <a:pt x="2" y="39"/>
                    </a:moveTo>
                    <a:lnTo>
                      <a:pt x="0" y="17"/>
                    </a:lnTo>
                    <a:lnTo>
                      <a:pt x="10" y="23"/>
                    </a:lnTo>
                    <a:lnTo>
                      <a:pt x="26" y="0"/>
                    </a:lnTo>
                    <a:cubicBezTo>
                      <a:pt x="27" y="7"/>
                      <a:pt x="28" y="14"/>
                      <a:pt x="30" y="20"/>
                    </a:cubicBezTo>
                    <a:cubicBezTo>
                      <a:pt x="35" y="18"/>
                      <a:pt x="41" y="16"/>
                      <a:pt x="46" y="14"/>
                    </a:cubicBezTo>
                    <a:lnTo>
                      <a:pt x="40" y="27"/>
                    </a:lnTo>
                    <a:lnTo>
                      <a:pt x="69" y="23"/>
                    </a:lnTo>
                    <a:lnTo>
                      <a:pt x="50" y="40"/>
                    </a:lnTo>
                    <a:lnTo>
                      <a:pt x="60" y="47"/>
                    </a:lnTo>
                    <a:lnTo>
                      <a:pt x="32" y="59"/>
                    </a:lnTo>
                    <a:lnTo>
                      <a:pt x="2" y="39"/>
                    </a:lnTo>
                    <a:close/>
                  </a:path>
                </a:pathLst>
              </a:custGeom>
              <a:solidFill>
                <a:srgbClr val="000000"/>
              </a:solidFill>
              <a:ln w="0">
                <a:solidFill>
                  <a:srgbClr val="000000"/>
                </a:solidFill>
                <a:round/>
                <a:headEnd/>
                <a:tailEnd/>
              </a:ln>
            </p:spPr>
            <p:txBody>
              <a:bodyPr/>
              <a:lstStyle/>
              <a:p>
                <a:endParaRPr lang="en-US"/>
              </a:p>
            </p:txBody>
          </p:sp>
          <p:pic>
            <p:nvPicPr>
              <p:cNvPr id="23019" name="Picture 824"/>
              <p:cNvPicPr>
                <a:picLocks noChangeAspect="1" noChangeArrowheads="1"/>
              </p:cNvPicPr>
              <p:nvPr/>
            </p:nvPicPr>
            <p:blipFill>
              <a:blip r:embed="rId7" cstate="print"/>
              <a:srcRect/>
              <a:stretch>
                <a:fillRect/>
              </a:stretch>
            </p:blipFill>
            <p:spPr bwMode="auto">
              <a:xfrm>
                <a:off x="2824" y="1891"/>
                <a:ext cx="135" cy="74"/>
              </a:xfrm>
              <a:prstGeom prst="rect">
                <a:avLst/>
              </a:prstGeom>
              <a:noFill/>
              <a:ln w="9525">
                <a:noFill/>
                <a:miter lim="800000"/>
                <a:headEnd/>
                <a:tailEnd/>
              </a:ln>
            </p:spPr>
          </p:pic>
          <p:pic>
            <p:nvPicPr>
              <p:cNvPr id="23020" name="Picture 825"/>
              <p:cNvPicPr>
                <a:picLocks noChangeAspect="1" noChangeArrowheads="1"/>
              </p:cNvPicPr>
              <p:nvPr/>
            </p:nvPicPr>
            <p:blipFill>
              <a:blip r:embed="rId8" cstate="print"/>
              <a:srcRect/>
              <a:stretch>
                <a:fillRect/>
              </a:stretch>
            </p:blipFill>
            <p:spPr bwMode="auto">
              <a:xfrm>
                <a:off x="2824" y="2030"/>
                <a:ext cx="138" cy="74"/>
              </a:xfrm>
              <a:prstGeom prst="rect">
                <a:avLst/>
              </a:prstGeom>
              <a:noFill/>
              <a:ln w="9525">
                <a:noFill/>
                <a:miter lim="800000"/>
                <a:headEnd/>
                <a:tailEnd/>
              </a:ln>
            </p:spPr>
          </p:pic>
          <p:sp>
            <p:nvSpPr>
              <p:cNvPr id="23021" name="Freeform 826"/>
              <p:cNvSpPr>
                <a:spLocks/>
              </p:cNvSpPr>
              <p:nvPr/>
            </p:nvSpPr>
            <p:spPr bwMode="auto">
              <a:xfrm>
                <a:off x="2960" y="1838"/>
                <a:ext cx="30" cy="214"/>
              </a:xfrm>
              <a:custGeom>
                <a:avLst/>
                <a:gdLst>
                  <a:gd name="T0" fmla="*/ 0 w 137"/>
                  <a:gd name="T1" fmla="*/ 0 h 837"/>
                  <a:gd name="T2" fmla="*/ 0 w 137"/>
                  <a:gd name="T3" fmla="*/ 0 h 837"/>
                  <a:gd name="T4" fmla="*/ 0 w 137"/>
                  <a:gd name="T5" fmla="*/ 0 h 837"/>
                  <a:gd name="T6" fmla="*/ 0 60000 65536"/>
                  <a:gd name="T7" fmla="*/ 0 60000 65536"/>
                  <a:gd name="T8" fmla="*/ 0 60000 65536"/>
                  <a:gd name="T9" fmla="*/ 0 w 137"/>
                  <a:gd name="T10" fmla="*/ 0 h 837"/>
                  <a:gd name="T11" fmla="*/ 137 w 137"/>
                  <a:gd name="T12" fmla="*/ 837 h 837"/>
                </a:gdLst>
                <a:ahLst/>
                <a:cxnLst>
                  <a:cxn ang="T6">
                    <a:pos x="T0" y="T1"/>
                  </a:cxn>
                  <a:cxn ang="T7">
                    <a:pos x="T2" y="T3"/>
                  </a:cxn>
                  <a:cxn ang="T8">
                    <a:pos x="T4" y="T5"/>
                  </a:cxn>
                </a:cxnLst>
                <a:rect l="T9" t="T10" r="T11" b="T12"/>
                <a:pathLst>
                  <a:path w="137" h="837">
                    <a:moveTo>
                      <a:pt x="0" y="0"/>
                    </a:moveTo>
                    <a:cubicBezTo>
                      <a:pt x="114" y="254"/>
                      <a:pt x="137" y="556"/>
                      <a:pt x="65" y="837"/>
                    </a:cubicBezTo>
                    <a:cubicBezTo>
                      <a:pt x="103" y="554"/>
                      <a:pt x="81" y="266"/>
                      <a:pt x="0" y="0"/>
                    </a:cubicBezTo>
                  </a:path>
                </a:pathLst>
              </a:custGeom>
              <a:solidFill>
                <a:srgbClr val="000000"/>
              </a:solidFill>
              <a:ln w="0">
                <a:solidFill>
                  <a:srgbClr val="000000"/>
                </a:solidFill>
                <a:round/>
                <a:headEnd/>
                <a:tailEnd/>
              </a:ln>
            </p:spPr>
            <p:txBody>
              <a:bodyPr/>
              <a:lstStyle/>
              <a:p>
                <a:endParaRPr lang="en-US"/>
              </a:p>
            </p:txBody>
          </p:sp>
          <p:sp>
            <p:nvSpPr>
              <p:cNvPr id="23022" name="Freeform 827"/>
              <p:cNvSpPr>
                <a:spLocks/>
              </p:cNvSpPr>
              <p:nvPr/>
            </p:nvSpPr>
            <p:spPr bwMode="auto">
              <a:xfrm>
                <a:off x="2810" y="2009"/>
                <a:ext cx="12" cy="130"/>
              </a:xfrm>
              <a:custGeom>
                <a:avLst/>
                <a:gdLst>
                  <a:gd name="T0" fmla="*/ 0 w 56"/>
                  <a:gd name="T1" fmla="*/ 0 h 504"/>
                  <a:gd name="T2" fmla="*/ 0 w 56"/>
                  <a:gd name="T3" fmla="*/ 0 h 504"/>
                  <a:gd name="T4" fmla="*/ 0 w 56"/>
                  <a:gd name="T5" fmla="*/ 0 h 504"/>
                  <a:gd name="T6" fmla="*/ 0 60000 65536"/>
                  <a:gd name="T7" fmla="*/ 0 60000 65536"/>
                  <a:gd name="T8" fmla="*/ 0 60000 65536"/>
                  <a:gd name="T9" fmla="*/ 0 w 56"/>
                  <a:gd name="T10" fmla="*/ 0 h 504"/>
                  <a:gd name="T11" fmla="*/ 56 w 56"/>
                  <a:gd name="T12" fmla="*/ 504 h 504"/>
                </a:gdLst>
                <a:ahLst/>
                <a:cxnLst>
                  <a:cxn ang="T6">
                    <a:pos x="T0" y="T1"/>
                  </a:cxn>
                  <a:cxn ang="T7">
                    <a:pos x="T2" y="T3"/>
                  </a:cxn>
                  <a:cxn ang="T8">
                    <a:pos x="T4" y="T5"/>
                  </a:cxn>
                </a:cxnLst>
                <a:rect l="T9" t="T10" r="T11" b="T12"/>
                <a:pathLst>
                  <a:path w="56" h="504">
                    <a:moveTo>
                      <a:pt x="36" y="0"/>
                    </a:moveTo>
                    <a:cubicBezTo>
                      <a:pt x="56" y="168"/>
                      <a:pt x="44" y="339"/>
                      <a:pt x="0" y="504"/>
                    </a:cubicBezTo>
                    <a:cubicBezTo>
                      <a:pt x="33" y="338"/>
                      <a:pt x="46" y="169"/>
                      <a:pt x="36" y="0"/>
                    </a:cubicBezTo>
                  </a:path>
                </a:pathLst>
              </a:custGeom>
              <a:solidFill>
                <a:srgbClr val="000000"/>
              </a:solidFill>
              <a:ln w="0">
                <a:solidFill>
                  <a:srgbClr val="000000"/>
                </a:solidFill>
                <a:round/>
                <a:headEnd/>
                <a:tailEnd/>
              </a:ln>
            </p:spPr>
            <p:txBody>
              <a:bodyPr/>
              <a:lstStyle/>
              <a:p>
                <a:endParaRPr lang="en-US"/>
              </a:p>
            </p:txBody>
          </p:sp>
          <p:sp>
            <p:nvSpPr>
              <p:cNvPr id="23023" name="Freeform 828"/>
              <p:cNvSpPr>
                <a:spLocks/>
              </p:cNvSpPr>
              <p:nvPr/>
            </p:nvSpPr>
            <p:spPr bwMode="auto">
              <a:xfrm>
                <a:off x="2863" y="1816"/>
                <a:ext cx="73" cy="36"/>
              </a:xfrm>
              <a:custGeom>
                <a:avLst/>
                <a:gdLst>
                  <a:gd name="T0" fmla="*/ 0 w 341"/>
                  <a:gd name="T1" fmla="*/ 0 h 141"/>
                  <a:gd name="T2" fmla="*/ 0 w 341"/>
                  <a:gd name="T3" fmla="*/ 0 h 141"/>
                  <a:gd name="T4" fmla="*/ 0 w 341"/>
                  <a:gd name="T5" fmla="*/ 0 h 141"/>
                  <a:gd name="T6" fmla="*/ 0 w 341"/>
                  <a:gd name="T7" fmla="*/ 0 h 141"/>
                  <a:gd name="T8" fmla="*/ 0 w 341"/>
                  <a:gd name="T9" fmla="*/ 0 h 141"/>
                  <a:gd name="T10" fmla="*/ 0 60000 65536"/>
                  <a:gd name="T11" fmla="*/ 0 60000 65536"/>
                  <a:gd name="T12" fmla="*/ 0 60000 65536"/>
                  <a:gd name="T13" fmla="*/ 0 60000 65536"/>
                  <a:gd name="T14" fmla="*/ 0 60000 65536"/>
                  <a:gd name="T15" fmla="*/ 0 w 341"/>
                  <a:gd name="T16" fmla="*/ 0 h 141"/>
                  <a:gd name="T17" fmla="*/ 341 w 341"/>
                  <a:gd name="T18" fmla="*/ 141 h 141"/>
                </a:gdLst>
                <a:ahLst/>
                <a:cxnLst>
                  <a:cxn ang="T10">
                    <a:pos x="T0" y="T1"/>
                  </a:cxn>
                  <a:cxn ang="T11">
                    <a:pos x="T2" y="T3"/>
                  </a:cxn>
                  <a:cxn ang="T12">
                    <a:pos x="T4" y="T5"/>
                  </a:cxn>
                  <a:cxn ang="T13">
                    <a:pos x="T6" y="T7"/>
                  </a:cxn>
                  <a:cxn ang="T14">
                    <a:pos x="T8" y="T9"/>
                  </a:cxn>
                </a:cxnLst>
                <a:rect l="T15" t="T16" r="T17" b="T18"/>
                <a:pathLst>
                  <a:path w="341" h="141">
                    <a:moveTo>
                      <a:pt x="0" y="138"/>
                    </a:moveTo>
                    <a:cubicBezTo>
                      <a:pt x="121" y="135"/>
                      <a:pt x="271" y="75"/>
                      <a:pt x="336" y="4"/>
                    </a:cubicBezTo>
                    <a:cubicBezTo>
                      <a:pt x="338" y="3"/>
                      <a:pt x="339" y="1"/>
                      <a:pt x="341" y="0"/>
                    </a:cubicBezTo>
                    <a:cubicBezTo>
                      <a:pt x="312" y="57"/>
                      <a:pt x="198" y="118"/>
                      <a:pt x="86" y="135"/>
                    </a:cubicBezTo>
                    <a:cubicBezTo>
                      <a:pt x="55" y="140"/>
                      <a:pt x="25" y="141"/>
                      <a:pt x="0" y="138"/>
                    </a:cubicBezTo>
                  </a:path>
                </a:pathLst>
              </a:custGeom>
              <a:solidFill>
                <a:srgbClr val="000000"/>
              </a:solidFill>
              <a:ln w="0">
                <a:solidFill>
                  <a:srgbClr val="000000"/>
                </a:solidFill>
                <a:round/>
                <a:headEnd/>
                <a:tailEnd/>
              </a:ln>
            </p:spPr>
            <p:txBody>
              <a:bodyPr/>
              <a:lstStyle/>
              <a:p>
                <a:endParaRPr lang="en-US"/>
              </a:p>
            </p:txBody>
          </p:sp>
          <p:sp>
            <p:nvSpPr>
              <p:cNvPr id="23024" name="Freeform 829"/>
              <p:cNvSpPr>
                <a:spLocks/>
              </p:cNvSpPr>
              <p:nvPr/>
            </p:nvSpPr>
            <p:spPr bwMode="auto">
              <a:xfrm>
                <a:off x="2845" y="1945"/>
                <a:ext cx="23" cy="34"/>
              </a:xfrm>
              <a:custGeom>
                <a:avLst/>
                <a:gdLst>
                  <a:gd name="T0" fmla="*/ 0 w 23"/>
                  <a:gd name="T1" fmla="*/ 0 h 34"/>
                  <a:gd name="T2" fmla="*/ 23 w 23"/>
                  <a:gd name="T3" fmla="*/ 34 h 34"/>
                  <a:gd name="T4" fmla="*/ 0 w 23"/>
                  <a:gd name="T5" fmla="*/ 2 h 34"/>
                  <a:gd name="T6" fmla="*/ 0 w 23"/>
                  <a:gd name="T7" fmla="*/ 0 h 34"/>
                  <a:gd name="T8" fmla="*/ 0 60000 65536"/>
                  <a:gd name="T9" fmla="*/ 0 60000 65536"/>
                  <a:gd name="T10" fmla="*/ 0 60000 65536"/>
                  <a:gd name="T11" fmla="*/ 0 60000 65536"/>
                  <a:gd name="T12" fmla="*/ 0 w 23"/>
                  <a:gd name="T13" fmla="*/ 0 h 34"/>
                  <a:gd name="T14" fmla="*/ 23 w 23"/>
                  <a:gd name="T15" fmla="*/ 34 h 34"/>
                </a:gdLst>
                <a:ahLst/>
                <a:cxnLst>
                  <a:cxn ang="T8">
                    <a:pos x="T0" y="T1"/>
                  </a:cxn>
                  <a:cxn ang="T9">
                    <a:pos x="T2" y="T3"/>
                  </a:cxn>
                  <a:cxn ang="T10">
                    <a:pos x="T4" y="T5"/>
                  </a:cxn>
                  <a:cxn ang="T11">
                    <a:pos x="T6" y="T7"/>
                  </a:cxn>
                </a:cxnLst>
                <a:rect l="T12" t="T13" r="T14" b="T15"/>
                <a:pathLst>
                  <a:path w="23" h="34">
                    <a:moveTo>
                      <a:pt x="0" y="0"/>
                    </a:moveTo>
                    <a:lnTo>
                      <a:pt x="23" y="34"/>
                    </a:lnTo>
                    <a:lnTo>
                      <a:pt x="0" y="2"/>
                    </a:lnTo>
                    <a:lnTo>
                      <a:pt x="0" y="0"/>
                    </a:lnTo>
                    <a:close/>
                  </a:path>
                </a:pathLst>
              </a:custGeom>
              <a:solidFill>
                <a:srgbClr val="000000"/>
              </a:solidFill>
              <a:ln w="9525">
                <a:noFill/>
                <a:round/>
                <a:headEnd/>
                <a:tailEnd/>
              </a:ln>
            </p:spPr>
            <p:txBody>
              <a:bodyPr/>
              <a:lstStyle/>
              <a:p>
                <a:endParaRPr lang="en-US"/>
              </a:p>
            </p:txBody>
          </p:sp>
          <p:sp>
            <p:nvSpPr>
              <p:cNvPr id="23025" name="Freeform 830"/>
              <p:cNvSpPr>
                <a:spLocks/>
              </p:cNvSpPr>
              <p:nvPr/>
            </p:nvSpPr>
            <p:spPr bwMode="auto">
              <a:xfrm>
                <a:off x="2884" y="2082"/>
                <a:ext cx="23" cy="35"/>
              </a:xfrm>
              <a:custGeom>
                <a:avLst/>
                <a:gdLst>
                  <a:gd name="T0" fmla="*/ 0 w 23"/>
                  <a:gd name="T1" fmla="*/ 0 h 35"/>
                  <a:gd name="T2" fmla="*/ 23 w 23"/>
                  <a:gd name="T3" fmla="*/ 35 h 35"/>
                  <a:gd name="T4" fmla="*/ 0 w 23"/>
                  <a:gd name="T5" fmla="*/ 3 h 35"/>
                  <a:gd name="T6" fmla="*/ 0 w 23"/>
                  <a:gd name="T7" fmla="*/ 0 h 35"/>
                  <a:gd name="T8" fmla="*/ 0 60000 65536"/>
                  <a:gd name="T9" fmla="*/ 0 60000 65536"/>
                  <a:gd name="T10" fmla="*/ 0 60000 65536"/>
                  <a:gd name="T11" fmla="*/ 0 60000 65536"/>
                  <a:gd name="T12" fmla="*/ 0 w 23"/>
                  <a:gd name="T13" fmla="*/ 0 h 35"/>
                  <a:gd name="T14" fmla="*/ 23 w 23"/>
                  <a:gd name="T15" fmla="*/ 35 h 35"/>
                </a:gdLst>
                <a:ahLst/>
                <a:cxnLst>
                  <a:cxn ang="T8">
                    <a:pos x="T0" y="T1"/>
                  </a:cxn>
                  <a:cxn ang="T9">
                    <a:pos x="T2" y="T3"/>
                  </a:cxn>
                  <a:cxn ang="T10">
                    <a:pos x="T4" y="T5"/>
                  </a:cxn>
                  <a:cxn ang="T11">
                    <a:pos x="T6" y="T7"/>
                  </a:cxn>
                </a:cxnLst>
                <a:rect l="T12" t="T13" r="T14" b="T15"/>
                <a:pathLst>
                  <a:path w="23" h="35">
                    <a:moveTo>
                      <a:pt x="0" y="0"/>
                    </a:moveTo>
                    <a:lnTo>
                      <a:pt x="23" y="35"/>
                    </a:lnTo>
                    <a:lnTo>
                      <a:pt x="0" y="3"/>
                    </a:lnTo>
                    <a:lnTo>
                      <a:pt x="0" y="0"/>
                    </a:lnTo>
                    <a:close/>
                  </a:path>
                </a:pathLst>
              </a:custGeom>
              <a:solidFill>
                <a:srgbClr val="000000"/>
              </a:solidFill>
              <a:ln w="9525">
                <a:noFill/>
                <a:round/>
                <a:headEnd/>
                <a:tailEnd/>
              </a:ln>
            </p:spPr>
            <p:txBody>
              <a:bodyPr/>
              <a:lstStyle/>
              <a:p>
                <a:endParaRPr lang="en-US"/>
              </a:p>
            </p:txBody>
          </p:sp>
          <p:sp>
            <p:nvSpPr>
              <p:cNvPr id="23026" name="Freeform 831"/>
              <p:cNvSpPr>
                <a:spLocks/>
              </p:cNvSpPr>
              <p:nvPr/>
            </p:nvSpPr>
            <p:spPr bwMode="auto">
              <a:xfrm>
                <a:off x="2901" y="1887"/>
                <a:ext cx="19" cy="37"/>
              </a:xfrm>
              <a:custGeom>
                <a:avLst/>
                <a:gdLst>
                  <a:gd name="T0" fmla="*/ 19 w 19"/>
                  <a:gd name="T1" fmla="*/ 0 h 37"/>
                  <a:gd name="T2" fmla="*/ 0 w 19"/>
                  <a:gd name="T3" fmla="*/ 37 h 37"/>
                  <a:gd name="T4" fmla="*/ 17 w 19"/>
                  <a:gd name="T5" fmla="*/ 1 h 37"/>
                  <a:gd name="T6" fmla="*/ 19 w 19"/>
                  <a:gd name="T7" fmla="*/ 0 h 37"/>
                  <a:gd name="T8" fmla="*/ 0 60000 65536"/>
                  <a:gd name="T9" fmla="*/ 0 60000 65536"/>
                  <a:gd name="T10" fmla="*/ 0 60000 65536"/>
                  <a:gd name="T11" fmla="*/ 0 60000 65536"/>
                  <a:gd name="T12" fmla="*/ 0 w 19"/>
                  <a:gd name="T13" fmla="*/ 0 h 37"/>
                  <a:gd name="T14" fmla="*/ 19 w 19"/>
                  <a:gd name="T15" fmla="*/ 37 h 37"/>
                </a:gdLst>
                <a:ahLst/>
                <a:cxnLst>
                  <a:cxn ang="T8">
                    <a:pos x="T0" y="T1"/>
                  </a:cxn>
                  <a:cxn ang="T9">
                    <a:pos x="T2" y="T3"/>
                  </a:cxn>
                  <a:cxn ang="T10">
                    <a:pos x="T4" y="T5"/>
                  </a:cxn>
                  <a:cxn ang="T11">
                    <a:pos x="T6" y="T7"/>
                  </a:cxn>
                </a:cxnLst>
                <a:rect l="T12" t="T13" r="T14" b="T15"/>
                <a:pathLst>
                  <a:path w="19" h="37">
                    <a:moveTo>
                      <a:pt x="19" y="0"/>
                    </a:moveTo>
                    <a:lnTo>
                      <a:pt x="0" y="37"/>
                    </a:lnTo>
                    <a:lnTo>
                      <a:pt x="17" y="1"/>
                    </a:lnTo>
                    <a:lnTo>
                      <a:pt x="19" y="0"/>
                    </a:lnTo>
                    <a:close/>
                  </a:path>
                </a:pathLst>
              </a:custGeom>
              <a:solidFill>
                <a:srgbClr val="000000"/>
              </a:solidFill>
              <a:ln w="9525">
                <a:noFill/>
                <a:round/>
                <a:headEnd/>
                <a:tailEnd/>
              </a:ln>
            </p:spPr>
            <p:txBody>
              <a:bodyPr/>
              <a:lstStyle/>
              <a:p>
                <a:endParaRPr lang="en-US"/>
              </a:p>
            </p:txBody>
          </p:sp>
          <p:sp>
            <p:nvSpPr>
              <p:cNvPr id="23027" name="Freeform 832"/>
              <p:cNvSpPr>
                <a:spLocks/>
              </p:cNvSpPr>
              <p:nvPr/>
            </p:nvSpPr>
            <p:spPr bwMode="auto">
              <a:xfrm>
                <a:off x="2861" y="2037"/>
                <a:ext cx="21" cy="34"/>
              </a:xfrm>
              <a:custGeom>
                <a:avLst/>
                <a:gdLst>
                  <a:gd name="T0" fmla="*/ 21 w 21"/>
                  <a:gd name="T1" fmla="*/ 0 h 34"/>
                  <a:gd name="T2" fmla="*/ 0 w 21"/>
                  <a:gd name="T3" fmla="*/ 34 h 34"/>
                  <a:gd name="T4" fmla="*/ 19 w 21"/>
                  <a:gd name="T5" fmla="*/ 0 h 34"/>
                  <a:gd name="T6" fmla="*/ 21 w 21"/>
                  <a:gd name="T7" fmla="*/ 0 h 34"/>
                  <a:gd name="T8" fmla="*/ 0 60000 65536"/>
                  <a:gd name="T9" fmla="*/ 0 60000 65536"/>
                  <a:gd name="T10" fmla="*/ 0 60000 65536"/>
                  <a:gd name="T11" fmla="*/ 0 60000 65536"/>
                  <a:gd name="T12" fmla="*/ 0 w 21"/>
                  <a:gd name="T13" fmla="*/ 0 h 34"/>
                  <a:gd name="T14" fmla="*/ 21 w 21"/>
                  <a:gd name="T15" fmla="*/ 34 h 34"/>
                </a:gdLst>
                <a:ahLst/>
                <a:cxnLst>
                  <a:cxn ang="T8">
                    <a:pos x="T0" y="T1"/>
                  </a:cxn>
                  <a:cxn ang="T9">
                    <a:pos x="T2" y="T3"/>
                  </a:cxn>
                  <a:cxn ang="T10">
                    <a:pos x="T4" y="T5"/>
                  </a:cxn>
                  <a:cxn ang="T11">
                    <a:pos x="T6" y="T7"/>
                  </a:cxn>
                </a:cxnLst>
                <a:rect l="T12" t="T13" r="T14" b="T15"/>
                <a:pathLst>
                  <a:path w="21" h="34">
                    <a:moveTo>
                      <a:pt x="21" y="0"/>
                    </a:moveTo>
                    <a:lnTo>
                      <a:pt x="0" y="34"/>
                    </a:lnTo>
                    <a:lnTo>
                      <a:pt x="19" y="0"/>
                    </a:lnTo>
                    <a:lnTo>
                      <a:pt x="21" y="0"/>
                    </a:lnTo>
                    <a:close/>
                  </a:path>
                </a:pathLst>
              </a:custGeom>
              <a:solidFill>
                <a:srgbClr val="000000"/>
              </a:solidFill>
              <a:ln w="9525">
                <a:noFill/>
                <a:round/>
                <a:headEnd/>
                <a:tailEnd/>
              </a:ln>
            </p:spPr>
            <p:txBody>
              <a:bodyPr/>
              <a:lstStyle/>
              <a:p>
                <a:endParaRPr lang="en-US"/>
              </a:p>
            </p:txBody>
          </p:sp>
          <p:sp>
            <p:nvSpPr>
              <p:cNvPr id="23028" name="Freeform 833"/>
              <p:cNvSpPr>
                <a:spLocks/>
              </p:cNvSpPr>
              <p:nvPr/>
            </p:nvSpPr>
            <p:spPr bwMode="auto">
              <a:xfrm>
                <a:off x="2945" y="2026"/>
                <a:ext cx="15" cy="25"/>
              </a:xfrm>
              <a:custGeom>
                <a:avLst/>
                <a:gdLst>
                  <a:gd name="T0" fmla="*/ 15 w 15"/>
                  <a:gd name="T1" fmla="*/ 0 h 25"/>
                  <a:gd name="T2" fmla="*/ 0 w 15"/>
                  <a:gd name="T3" fmla="*/ 25 h 25"/>
                  <a:gd name="T4" fmla="*/ 14 w 15"/>
                  <a:gd name="T5" fmla="*/ 1 h 25"/>
                  <a:gd name="T6" fmla="*/ 15 w 15"/>
                  <a:gd name="T7" fmla="*/ 0 h 25"/>
                  <a:gd name="T8" fmla="*/ 0 60000 65536"/>
                  <a:gd name="T9" fmla="*/ 0 60000 65536"/>
                  <a:gd name="T10" fmla="*/ 0 60000 65536"/>
                  <a:gd name="T11" fmla="*/ 0 60000 65536"/>
                  <a:gd name="T12" fmla="*/ 0 w 15"/>
                  <a:gd name="T13" fmla="*/ 0 h 25"/>
                  <a:gd name="T14" fmla="*/ 15 w 15"/>
                  <a:gd name="T15" fmla="*/ 25 h 25"/>
                </a:gdLst>
                <a:ahLst/>
                <a:cxnLst>
                  <a:cxn ang="T8">
                    <a:pos x="T0" y="T1"/>
                  </a:cxn>
                  <a:cxn ang="T9">
                    <a:pos x="T2" y="T3"/>
                  </a:cxn>
                  <a:cxn ang="T10">
                    <a:pos x="T4" y="T5"/>
                  </a:cxn>
                  <a:cxn ang="T11">
                    <a:pos x="T6" y="T7"/>
                  </a:cxn>
                </a:cxnLst>
                <a:rect l="T12" t="T13" r="T14" b="T15"/>
                <a:pathLst>
                  <a:path w="15" h="25">
                    <a:moveTo>
                      <a:pt x="15" y="0"/>
                    </a:moveTo>
                    <a:lnTo>
                      <a:pt x="0" y="25"/>
                    </a:lnTo>
                    <a:lnTo>
                      <a:pt x="14" y="1"/>
                    </a:lnTo>
                    <a:lnTo>
                      <a:pt x="15" y="0"/>
                    </a:lnTo>
                    <a:close/>
                  </a:path>
                </a:pathLst>
              </a:custGeom>
              <a:solidFill>
                <a:srgbClr val="000000"/>
              </a:solidFill>
              <a:ln w="9525">
                <a:noFill/>
                <a:round/>
                <a:headEnd/>
                <a:tailEnd/>
              </a:ln>
            </p:spPr>
            <p:txBody>
              <a:bodyPr/>
              <a:lstStyle/>
              <a:p>
                <a:endParaRPr lang="en-US"/>
              </a:p>
            </p:txBody>
          </p:sp>
          <p:sp>
            <p:nvSpPr>
              <p:cNvPr id="23029" name="Freeform 834"/>
              <p:cNvSpPr>
                <a:spLocks/>
              </p:cNvSpPr>
              <p:nvPr/>
            </p:nvSpPr>
            <p:spPr bwMode="auto">
              <a:xfrm>
                <a:off x="2905" y="1946"/>
                <a:ext cx="15" cy="25"/>
              </a:xfrm>
              <a:custGeom>
                <a:avLst/>
                <a:gdLst>
                  <a:gd name="T0" fmla="*/ 15 w 15"/>
                  <a:gd name="T1" fmla="*/ 0 h 25"/>
                  <a:gd name="T2" fmla="*/ 0 w 15"/>
                  <a:gd name="T3" fmla="*/ 25 h 25"/>
                  <a:gd name="T4" fmla="*/ 14 w 15"/>
                  <a:gd name="T5" fmla="*/ 0 h 25"/>
                  <a:gd name="T6" fmla="*/ 15 w 15"/>
                  <a:gd name="T7" fmla="*/ 0 h 25"/>
                  <a:gd name="T8" fmla="*/ 0 60000 65536"/>
                  <a:gd name="T9" fmla="*/ 0 60000 65536"/>
                  <a:gd name="T10" fmla="*/ 0 60000 65536"/>
                  <a:gd name="T11" fmla="*/ 0 60000 65536"/>
                  <a:gd name="T12" fmla="*/ 0 w 15"/>
                  <a:gd name="T13" fmla="*/ 0 h 25"/>
                  <a:gd name="T14" fmla="*/ 15 w 15"/>
                  <a:gd name="T15" fmla="*/ 25 h 25"/>
                </a:gdLst>
                <a:ahLst/>
                <a:cxnLst>
                  <a:cxn ang="T8">
                    <a:pos x="T0" y="T1"/>
                  </a:cxn>
                  <a:cxn ang="T9">
                    <a:pos x="T2" y="T3"/>
                  </a:cxn>
                  <a:cxn ang="T10">
                    <a:pos x="T4" y="T5"/>
                  </a:cxn>
                  <a:cxn ang="T11">
                    <a:pos x="T6" y="T7"/>
                  </a:cxn>
                </a:cxnLst>
                <a:rect l="T12" t="T13" r="T14" b="T15"/>
                <a:pathLst>
                  <a:path w="15" h="25">
                    <a:moveTo>
                      <a:pt x="15" y="0"/>
                    </a:moveTo>
                    <a:lnTo>
                      <a:pt x="0" y="25"/>
                    </a:lnTo>
                    <a:lnTo>
                      <a:pt x="14" y="0"/>
                    </a:lnTo>
                    <a:lnTo>
                      <a:pt x="15" y="0"/>
                    </a:lnTo>
                    <a:close/>
                  </a:path>
                </a:pathLst>
              </a:custGeom>
              <a:solidFill>
                <a:srgbClr val="000000"/>
              </a:solidFill>
              <a:ln w="9525">
                <a:noFill/>
                <a:round/>
                <a:headEnd/>
                <a:tailEnd/>
              </a:ln>
            </p:spPr>
            <p:txBody>
              <a:bodyPr/>
              <a:lstStyle/>
              <a:p>
                <a:endParaRPr lang="en-US"/>
              </a:p>
            </p:txBody>
          </p:sp>
          <p:sp>
            <p:nvSpPr>
              <p:cNvPr id="23030" name="Freeform 835"/>
              <p:cNvSpPr>
                <a:spLocks/>
              </p:cNvSpPr>
              <p:nvPr/>
            </p:nvSpPr>
            <p:spPr bwMode="auto">
              <a:xfrm>
                <a:off x="2798" y="1821"/>
                <a:ext cx="46" cy="324"/>
              </a:xfrm>
              <a:custGeom>
                <a:avLst/>
                <a:gdLst>
                  <a:gd name="T0" fmla="*/ 0 w 209"/>
                  <a:gd name="T1" fmla="*/ 0 h 1266"/>
                  <a:gd name="T2" fmla="*/ 0 w 209"/>
                  <a:gd name="T3" fmla="*/ 0 h 1266"/>
                  <a:gd name="T4" fmla="*/ 0 w 209"/>
                  <a:gd name="T5" fmla="*/ 0 h 1266"/>
                  <a:gd name="T6" fmla="*/ 0 60000 65536"/>
                  <a:gd name="T7" fmla="*/ 0 60000 65536"/>
                  <a:gd name="T8" fmla="*/ 0 60000 65536"/>
                  <a:gd name="T9" fmla="*/ 0 w 209"/>
                  <a:gd name="T10" fmla="*/ 0 h 1266"/>
                  <a:gd name="T11" fmla="*/ 209 w 209"/>
                  <a:gd name="T12" fmla="*/ 1266 h 1266"/>
                </a:gdLst>
                <a:ahLst/>
                <a:cxnLst>
                  <a:cxn ang="T6">
                    <a:pos x="T0" y="T1"/>
                  </a:cxn>
                  <a:cxn ang="T7">
                    <a:pos x="T2" y="T3"/>
                  </a:cxn>
                  <a:cxn ang="T8">
                    <a:pos x="T4" y="T5"/>
                  </a:cxn>
                </a:cxnLst>
                <a:rect l="T9" t="T10" r="T11" b="T12"/>
                <a:pathLst>
                  <a:path w="209" h="1266">
                    <a:moveTo>
                      <a:pt x="0" y="0"/>
                    </a:moveTo>
                    <a:cubicBezTo>
                      <a:pt x="185" y="416"/>
                      <a:pt x="209" y="858"/>
                      <a:pt x="70" y="1266"/>
                    </a:cubicBezTo>
                    <a:cubicBezTo>
                      <a:pt x="167" y="815"/>
                      <a:pt x="142" y="362"/>
                      <a:pt x="0" y="0"/>
                    </a:cubicBezTo>
                  </a:path>
                </a:pathLst>
              </a:custGeom>
              <a:solidFill>
                <a:srgbClr val="000000"/>
              </a:solidFill>
              <a:ln w="0">
                <a:solidFill>
                  <a:srgbClr val="000000"/>
                </a:solidFill>
                <a:round/>
                <a:headEnd/>
                <a:tailEnd/>
              </a:ln>
            </p:spPr>
            <p:txBody>
              <a:bodyPr/>
              <a:lstStyle/>
              <a:p>
                <a:endParaRPr lang="en-US"/>
              </a:p>
            </p:txBody>
          </p:sp>
          <p:sp>
            <p:nvSpPr>
              <p:cNvPr id="23031" name="Freeform 836"/>
              <p:cNvSpPr>
                <a:spLocks/>
              </p:cNvSpPr>
              <p:nvPr/>
            </p:nvSpPr>
            <p:spPr bwMode="auto">
              <a:xfrm>
                <a:off x="2937" y="1788"/>
                <a:ext cx="43" cy="381"/>
              </a:xfrm>
              <a:custGeom>
                <a:avLst/>
                <a:gdLst>
                  <a:gd name="T0" fmla="*/ 0 w 196"/>
                  <a:gd name="T1" fmla="*/ 0 h 1489"/>
                  <a:gd name="T2" fmla="*/ 0 w 196"/>
                  <a:gd name="T3" fmla="*/ 0 h 1489"/>
                  <a:gd name="T4" fmla="*/ 0 w 196"/>
                  <a:gd name="T5" fmla="*/ 0 h 1489"/>
                  <a:gd name="T6" fmla="*/ 0 60000 65536"/>
                  <a:gd name="T7" fmla="*/ 0 60000 65536"/>
                  <a:gd name="T8" fmla="*/ 0 60000 65536"/>
                  <a:gd name="T9" fmla="*/ 0 w 196"/>
                  <a:gd name="T10" fmla="*/ 0 h 1489"/>
                  <a:gd name="T11" fmla="*/ 196 w 196"/>
                  <a:gd name="T12" fmla="*/ 1489 h 1489"/>
                </a:gdLst>
                <a:ahLst/>
                <a:cxnLst>
                  <a:cxn ang="T6">
                    <a:pos x="T0" y="T1"/>
                  </a:cxn>
                  <a:cxn ang="T7">
                    <a:pos x="T2" y="T3"/>
                  </a:cxn>
                  <a:cxn ang="T8">
                    <a:pos x="T4" y="T5"/>
                  </a:cxn>
                </a:cxnLst>
                <a:rect l="T9" t="T10" r="T11" b="T12"/>
                <a:pathLst>
                  <a:path w="196" h="1489">
                    <a:moveTo>
                      <a:pt x="0" y="0"/>
                    </a:moveTo>
                    <a:cubicBezTo>
                      <a:pt x="183" y="470"/>
                      <a:pt x="196" y="1008"/>
                      <a:pt x="33" y="1489"/>
                    </a:cubicBezTo>
                    <a:cubicBezTo>
                      <a:pt x="158" y="1001"/>
                      <a:pt x="147" y="479"/>
                      <a:pt x="0" y="0"/>
                    </a:cubicBezTo>
                  </a:path>
                </a:pathLst>
              </a:custGeom>
              <a:solidFill>
                <a:srgbClr val="000000"/>
              </a:solidFill>
              <a:ln w="0">
                <a:solidFill>
                  <a:srgbClr val="000000"/>
                </a:solidFill>
                <a:round/>
                <a:headEnd/>
                <a:tailEnd/>
              </a:ln>
            </p:spPr>
            <p:txBody>
              <a:bodyPr/>
              <a:lstStyle/>
              <a:p>
                <a:endParaRPr lang="en-US"/>
              </a:p>
            </p:txBody>
          </p:sp>
          <p:sp>
            <p:nvSpPr>
              <p:cNvPr id="23032" name="Freeform 837"/>
              <p:cNvSpPr>
                <a:spLocks/>
              </p:cNvSpPr>
              <p:nvPr/>
            </p:nvSpPr>
            <p:spPr bwMode="auto">
              <a:xfrm>
                <a:off x="2823" y="2023"/>
                <a:ext cx="143" cy="55"/>
              </a:xfrm>
              <a:custGeom>
                <a:avLst/>
                <a:gdLst>
                  <a:gd name="T0" fmla="*/ 0 w 143"/>
                  <a:gd name="T1" fmla="*/ 48 h 55"/>
                  <a:gd name="T2" fmla="*/ 18 w 143"/>
                  <a:gd name="T3" fmla="*/ 18 h 55"/>
                  <a:gd name="T4" fmla="*/ 41 w 143"/>
                  <a:gd name="T5" fmla="*/ 48 h 55"/>
                  <a:gd name="T6" fmla="*/ 60 w 143"/>
                  <a:gd name="T7" fmla="*/ 18 h 55"/>
                  <a:gd name="T8" fmla="*/ 80 w 143"/>
                  <a:gd name="T9" fmla="*/ 42 h 55"/>
                  <a:gd name="T10" fmla="*/ 103 w 143"/>
                  <a:gd name="T11" fmla="*/ 4 h 55"/>
                  <a:gd name="T12" fmla="*/ 122 w 143"/>
                  <a:gd name="T13" fmla="*/ 31 h 55"/>
                  <a:gd name="T14" fmla="*/ 143 w 143"/>
                  <a:gd name="T15" fmla="*/ 0 h 55"/>
                  <a:gd name="T16" fmla="*/ 119 w 143"/>
                  <a:gd name="T17" fmla="*/ 45 h 55"/>
                  <a:gd name="T18" fmla="*/ 103 w 143"/>
                  <a:gd name="T19" fmla="*/ 11 h 55"/>
                  <a:gd name="T20" fmla="*/ 80 w 143"/>
                  <a:gd name="T21" fmla="*/ 52 h 55"/>
                  <a:gd name="T22" fmla="*/ 60 w 143"/>
                  <a:gd name="T23" fmla="*/ 25 h 55"/>
                  <a:gd name="T24" fmla="*/ 41 w 143"/>
                  <a:gd name="T25" fmla="*/ 55 h 55"/>
                  <a:gd name="T26" fmla="*/ 18 w 143"/>
                  <a:gd name="T27" fmla="*/ 25 h 55"/>
                  <a:gd name="T28" fmla="*/ 0 w 143"/>
                  <a:gd name="T29" fmla="*/ 48 h 5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3"/>
                  <a:gd name="T46" fmla="*/ 0 h 55"/>
                  <a:gd name="T47" fmla="*/ 143 w 143"/>
                  <a:gd name="T48" fmla="*/ 55 h 5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3" h="55">
                    <a:moveTo>
                      <a:pt x="0" y="48"/>
                    </a:moveTo>
                    <a:lnTo>
                      <a:pt x="18" y="18"/>
                    </a:lnTo>
                    <a:lnTo>
                      <a:pt x="41" y="48"/>
                    </a:lnTo>
                    <a:lnTo>
                      <a:pt x="60" y="18"/>
                    </a:lnTo>
                    <a:lnTo>
                      <a:pt x="80" y="42"/>
                    </a:lnTo>
                    <a:lnTo>
                      <a:pt x="103" y="4"/>
                    </a:lnTo>
                    <a:lnTo>
                      <a:pt x="122" y="31"/>
                    </a:lnTo>
                    <a:lnTo>
                      <a:pt x="143" y="0"/>
                    </a:lnTo>
                    <a:lnTo>
                      <a:pt x="119" y="45"/>
                    </a:lnTo>
                    <a:lnTo>
                      <a:pt x="103" y="11"/>
                    </a:lnTo>
                    <a:lnTo>
                      <a:pt x="80" y="52"/>
                    </a:lnTo>
                    <a:lnTo>
                      <a:pt x="60" y="25"/>
                    </a:lnTo>
                    <a:lnTo>
                      <a:pt x="41" y="55"/>
                    </a:lnTo>
                    <a:lnTo>
                      <a:pt x="18" y="25"/>
                    </a:lnTo>
                    <a:lnTo>
                      <a:pt x="0" y="48"/>
                    </a:lnTo>
                    <a:close/>
                  </a:path>
                </a:pathLst>
              </a:custGeom>
              <a:solidFill>
                <a:srgbClr val="000000"/>
              </a:solidFill>
              <a:ln w="9525">
                <a:noFill/>
                <a:round/>
                <a:headEnd/>
                <a:tailEnd/>
              </a:ln>
            </p:spPr>
            <p:txBody>
              <a:bodyPr/>
              <a:lstStyle/>
              <a:p>
                <a:endParaRPr lang="en-US"/>
              </a:p>
            </p:txBody>
          </p:sp>
          <p:sp>
            <p:nvSpPr>
              <p:cNvPr id="23033" name="Freeform 838"/>
              <p:cNvSpPr>
                <a:spLocks/>
              </p:cNvSpPr>
              <p:nvPr/>
            </p:nvSpPr>
            <p:spPr bwMode="auto">
              <a:xfrm>
                <a:off x="2823" y="2054"/>
                <a:ext cx="143" cy="56"/>
              </a:xfrm>
              <a:custGeom>
                <a:avLst/>
                <a:gdLst>
                  <a:gd name="T0" fmla="*/ 0 w 143"/>
                  <a:gd name="T1" fmla="*/ 49 h 56"/>
                  <a:gd name="T2" fmla="*/ 18 w 143"/>
                  <a:gd name="T3" fmla="*/ 18 h 56"/>
                  <a:gd name="T4" fmla="*/ 41 w 143"/>
                  <a:gd name="T5" fmla="*/ 49 h 56"/>
                  <a:gd name="T6" fmla="*/ 60 w 143"/>
                  <a:gd name="T7" fmla="*/ 18 h 56"/>
                  <a:gd name="T8" fmla="*/ 80 w 143"/>
                  <a:gd name="T9" fmla="*/ 42 h 56"/>
                  <a:gd name="T10" fmla="*/ 103 w 143"/>
                  <a:gd name="T11" fmla="*/ 5 h 56"/>
                  <a:gd name="T12" fmla="*/ 122 w 143"/>
                  <a:gd name="T13" fmla="*/ 32 h 56"/>
                  <a:gd name="T14" fmla="*/ 143 w 143"/>
                  <a:gd name="T15" fmla="*/ 0 h 56"/>
                  <a:gd name="T16" fmla="*/ 119 w 143"/>
                  <a:gd name="T17" fmla="*/ 45 h 56"/>
                  <a:gd name="T18" fmla="*/ 103 w 143"/>
                  <a:gd name="T19" fmla="*/ 11 h 56"/>
                  <a:gd name="T20" fmla="*/ 80 w 143"/>
                  <a:gd name="T21" fmla="*/ 52 h 56"/>
                  <a:gd name="T22" fmla="*/ 60 w 143"/>
                  <a:gd name="T23" fmla="*/ 25 h 56"/>
                  <a:gd name="T24" fmla="*/ 41 w 143"/>
                  <a:gd name="T25" fmla="*/ 56 h 56"/>
                  <a:gd name="T26" fmla="*/ 18 w 143"/>
                  <a:gd name="T27" fmla="*/ 25 h 56"/>
                  <a:gd name="T28" fmla="*/ 0 w 143"/>
                  <a:gd name="T29" fmla="*/ 49 h 5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3"/>
                  <a:gd name="T46" fmla="*/ 0 h 56"/>
                  <a:gd name="T47" fmla="*/ 143 w 143"/>
                  <a:gd name="T48" fmla="*/ 56 h 5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3" h="56">
                    <a:moveTo>
                      <a:pt x="0" y="49"/>
                    </a:moveTo>
                    <a:lnTo>
                      <a:pt x="18" y="18"/>
                    </a:lnTo>
                    <a:lnTo>
                      <a:pt x="41" y="49"/>
                    </a:lnTo>
                    <a:lnTo>
                      <a:pt x="60" y="18"/>
                    </a:lnTo>
                    <a:lnTo>
                      <a:pt x="80" y="42"/>
                    </a:lnTo>
                    <a:lnTo>
                      <a:pt x="103" y="5"/>
                    </a:lnTo>
                    <a:lnTo>
                      <a:pt x="122" y="32"/>
                    </a:lnTo>
                    <a:lnTo>
                      <a:pt x="143" y="0"/>
                    </a:lnTo>
                    <a:lnTo>
                      <a:pt x="119" y="45"/>
                    </a:lnTo>
                    <a:lnTo>
                      <a:pt x="103" y="11"/>
                    </a:lnTo>
                    <a:lnTo>
                      <a:pt x="80" y="52"/>
                    </a:lnTo>
                    <a:lnTo>
                      <a:pt x="60" y="25"/>
                    </a:lnTo>
                    <a:lnTo>
                      <a:pt x="41" y="56"/>
                    </a:lnTo>
                    <a:lnTo>
                      <a:pt x="18" y="25"/>
                    </a:lnTo>
                    <a:lnTo>
                      <a:pt x="0" y="49"/>
                    </a:lnTo>
                    <a:close/>
                  </a:path>
                </a:pathLst>
              </a:custGeom>
              <a:solidFill>
                <a:srgbClr val="000000"/>
              </a:solidFill>
              <a:ln w="9525">
                <a:noFill/>
                <a:round/>
                <a:headEnd/>
                <a:tailEnd/>
              </a:ln>
            </p:spPr>
            <p:txBody>
              <a:bodyPr/>
              <a:lstStyle/>
              <a:p>
                <a:endParaRPr lang="en-US"/>
              </a:p>
            </p:txBody>
          </p:sp>
          <p:sp>
            <p:nvSpPr>
              <p:cNvPr id="23034" name="Freeform 839"/>
              <p:cNvSpPr>
                <a:spLocks/>
              </p:cNvSpPr>
              <p:nvPr/>
            </p:nvSpPr>
            <p:spPr bwMode="auto">
              <a:xfrm>
                <a:off x="2825" y="1885"/>
                <a:ext cx="136" cy="56"/>
              </a:xfrm>
              <a:custGeom>
                <a:avLst/>
                <a:gdLst>
                  <a:gd name="T0" fmla="*/ 0 w 136"/>
                  <a:gd name="T1" fmla="*/ 49 h 56"/>
                  <a:gd name="T2" fmla="*/ 17 w 136"/>
                  <a:gd name="T3" fmla="*/ 18 h 56"/>
                  <a:gd name="T4" fmla="*/ 39 w 136"/>
                  <a:gd name="T5" fmla="*/ 49 h 56"/>
                  <a:gd name="T6" fmla="*/ 57 w 136"/>
                  <a:gd name="T7" fmla="*/ 18 h 56"/>
                  <a:gd name="T8" fmla="*/ 76 w 136"/>
                  <a:gd name="T9" fmla="*/ 42 h 56"/>
                  <a:gd name="T10" fmla="*/ 98 w 136"/>
                  <a:gd name="T11" fmla="*/ 5 h 56"/>
                  <a:gd name="T12" fmla="*/ 116 w 136"/>
                  <a:gd name="T13" fmla="*/ 32 h 56"/>
                  <a:gd name="T14" fmla="*/ 136 w 136"/>
                  <a:gd name="T15" fmla="*/ 0 h 56"/>
                  <a:gd name="T16" fmla="*/ 113 w 136"/>
                  <a:gd name="T17" fmla="*/ 45 h 56"/>
                  <a:gd name="T18" fmla="*/ 98 w 136"/>
                  <a:gd name="T19" fmla="*/ 11 h 56"/>
                  <a:gd name="T20" fmla="*/ 76 w 136"/>
                  <a:gd name="T21" fmla="*/ 52 h 56"/>
                  <a:gd name="T22" fmla="*/ 57 w 136"/>
                  <a:gd name="T23" fmla="*/ 25 h 56"/>
                  <a:gd name="T24" fmla="*/ 39 w 136"/>
                  <a:gd name="T25" fmla="*/ 56 h 56"/>
                  <a:gd name="T26" fmla="*/ 17 w 136"/>
                  <a:gd name="T27" fmla="*/ 25 h 56"/>
                  <a:gd name="T28" fmla="*/ 0 w 136"/>
                  <a:gd name="T29" fmla="*/ 49 h 5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56"/>
                  <a:gd name="T47" fmla="*/ 136 w 136"/>
                  <a:gd name="T48" fmla="*/ 56 h 5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56">
                    <a:moveTo>
                      <a:pt x="0" y="49"/>
                    </a:moveTo>
                    <a:lnTo>
                      <a:pt x="17" y="18"/>
                    </a:lnTo>
                    <a:lnTo>
                      <a:pt x="39" y="49"/>
                    </a:lnTo>
                    <a:lnTo>
                      <a:pt x="57" y="18"/>
                    </a:lnTo>
                    <a:lnTo>
                      <a:pt x="76" y="42"/>
                    </a:lnTo>
                    <a:lnTo>
                      <a:pt x="98" y="5"/>
                    </a:lnTo>
                    <a:lnTo>
                      <a:pt x="116" y="32"/>
                    </a:lnTo>
                    <a:lnTo>
                      <a:pt x="136" y="0"/>
                    </a:lnTo>
                    <a:lnTo>
                      <a:pt x="113" y="45"/>
                    </a:lnTo>
                    <a:lnTo>
                      <a:pt x="98" y="11"/>
                    </a:lnTo>
                    <a:lnTo>
                      <a:pt x="76" y="52"/>
                    </a:lnTo>
                    <a:lnTo>
                      <a:pt x="57" y="25"/>
                    </a:lnTo>
                    <a:lnTo>
                      <a:pt x="39" y="56"/>
                    </a:lnTo>
                    <a:lnTo>
                      <a:pt x="17" y="25"/>
                    </a:lnTo>
                    <a:lnTo>
                      <a:pt x="0" y="49"/>
                    </a:lnTo>
                    <a:close/>
                  </a:path>
                </a:pathLst>
              </a:custGeom>
              <a:solidFill>
                <a:srgbClr val="000000"/>
              </a:solidFill>
              <a:ln w="9525">
                <a:noFill/>
                <a:round/>
                <a:headEnd/>
                <a:tailEnd/>
              </a:ln>
            </p:spPr>
            <p:txBody>
              <a:bodyPr/>
              <a:lstStyle/>
              <a:p>
                <a:endParaRPr lang="en-US"/>
              </a:p>
            </p:txBody>
          </p:sp>
          <p:sp>
            <p:nvSpPr>
              <p:cNvPr id="23035" name="Freeform 840"/>
              <p:cNvSpPr>
                <a:spLocks/>
              </p:cNvSpPr>
              <p:nvPr/>
            </p:nvSpPr>
            <p:spPr bwMode="auto">
              <a:xfrm>
                <a:off x="2828" y="1917"/>
                <a:ext cx="136" cy="55"/>
              </a:xfrm>
              <a:custGeom>
                <a:avLst/>
                <a:gdLst>
                  <a:gd name="T0" fmla="*/ 0 w 136"/>
                  <a:gd name="T1" fmla="*/ 48 h 55"/>
                  <a:gd name="T2" fmla="*/ 17 w 136"/>
                  <a:gd name="T3" fmla="*/ 18 h 55"/>
                  <a:gd name="T4" fmla="*/ 39 w 136"/>
                  <a:gd name="T5" fmla="*/ 48 h 55"/>
                  <a:gd name="T6" fmla="*/ 57 w 136"/>
                  <a:gd name="T7" fmla="*/ 18 h 55"/>
                  <a:gd name="T8" fmla="*/ 76 w 136"/>
                  <a:gd name="T9" fmla="*/ 41 h 55"/>
                  <a:gd name="T10" fmla="*/ 98 w 136"/>
                  <a:gd name="T11" fmla="*/ 4 h 55"/>
                  <a:gd name="T12" fmla="*/ 116 w 136"/>
                  <a:gd name="T13" fmla="*/ 31 h 55"/>
                  <a:gd name="T14" fmla="*/ 136 w 136"/>
                  <a:gd name="T15" fmla="*/ 0 h 55"/>
                  <a:gd name="T16" fmla="*/ 113 w 136"/>
                  <a:gd name="T17" fmla="*/ 45 h 55"/>
                  <a:gd name="T18" fmla="*/ 98 w 136"/>
                  <a:gd name="T19" fmla="*/ 11 h 55"/>
                  <a:gd name="T20" fmla="*/ 76 w 136"/>
                  <a:gd name="T21" fmla="*/ 51 h 55"/>
                  <a:gd name="T22" fmla="*/ 57 w 136"/>
                  <a:gd name="T23" fmla="*/ 24 h 55"/>
                  <a:gd name="T24" fmla="*/ 39 w 136"/>
                  <a:gd name="T25" fmla="*/ 55 h 55"/>
                  <a:gd name="T26" fmla="*/ 17 w 136"/>
                  <a:gd name="T27" fmla="*/ 24 h 55"/>
                  <a:gd name="T28" fmla="*/ 0 w 136"/>
                  <a:gd name="T29" fmla="*/ 48 h 5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55"/>
                  <a:gd name="T47" fmla="*/ 136 w 136"/>
                  <a:gd name="T48" fmla="*/ 55 h 5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55">
                    <a:moveTo>
                      <a:pt x="0" y="48"/>
                    </a:moveTo>
                    <a:lnTo>
                      <a:pt x="17" y="18"/>
                    </a:lnTo>
                    <a:lnTo>
                      <a:pt x="39" y="48"/>
                    </a:lnTo>
                    <a:lnTo>
                      <a:pt x="57" y="18"/>
                    </a:lnTo>
                    <a:lnTo>
                      <a:pt x="76" y="41"/>
                    </a:lnTo>
                    <a:lnTo>
                      <a:pt x="98" y="4"/>
                    </a:lnTo>
                    <a:lnTo>
                      <a:pt x="116" y="31"/>
                    </a:lnTo>
                    <a:lnTo>
                      <a:pt x="136" y="0"/>
                    </a:lnTo>
                    <a:lnTo>
                      <a:pt x="113" y="45"/>
                    </a:lnTo>
                    <a:lnTo>
                      <a:pt x="98" y="11"/>
                    </a:lnTo>
                    <a:lnTo>
                      <a:pt x="76" y="51"/>
                    </a:lnTo>
                    <a:lnTo>
                      <a:pt x="57" y="24"/>
                    </a:lnTo>
                    <a:lnTo>
                      <a:pt x="39" y="55"/>
                    </a:lnTo>
                    <a:lnTo>
                      <a:pt x="17" y="24"/>
                    </a:lnTo>
                    <a:lnTo>
                      <a:pt x="0" y="48"/>
                    </a:lnTo>
                    <a:close/>
                  </a:path>
                </a:pathLst>
              </a:custGeom>
              <a:solidFill>
                <a:srgbClr val="000000"/>
              </a:solidFill>
              <a:ln w="9525">
                <a:noFill/>
                <a:round/>
                <a:headEnd/>
                <a:tailEnd/>
              </a:ln>
            </p:spPr>
            <p:txBody>
              <a:bodyPr/>
              <a:lstStyle/>
              <a:p>
                <a:endParaRPr lang="en-US"/>
              </a:p>
            </p:txBody>
          </p:sp>
          <p:sp>
            <p:nvSpPr>
              <p:cNvPr id="23036" name="Freeform 841"/>
              <p:cNvSpPr>
                <a:spLocks/>
              </p:cNvSpPr>
              <p:nvPr/>
            </p:nvSpPr>
            <p:spPr bwMode="auto">
              <a:xfrm>
                <a:off x="2921" y="2159"/>
                <a:ext cx="66" cy="41"/>
              </a:xfrm>
              <a:custGeom>
                <a:avLst/>
                <a:gdLst>
                  <a:gd name="T0" fmla="*/ 0 w 308"/>
                  <a:gd name="T1" fmla="*/ 0 h 161"/>
                  <a:gd name="T2" fmla="*/ 0 w 308"/>
                  <a:gd name="T3" fmla="*/ 0 h 161"/>
                  <a:gd name="T4" fmla="*/ 0 w 308"/>
                  <a:gd name="T5" fmla="*/ 0 h 161"/>
                  <a:gd name="T6" fmla="*/ 0 w 308"/>
                  <a:gd name="T7" fmla="*/ 0 h 161"/>
                  <a:gd name="T8" fmla="*/ 0 w 308"/>
                  <a:gd name="T9" fmla="*/ 0 h 161"/>
                  <a:gd name="T10" fmla="*/ 0 w 308"/>
                  <a:gd name="T11" fmla="*/ 0 h 161"/>
                  <a:gd name="T12" fmla="*/ 0 w 308"/>
                  <a:gd name="T13" fmla="*/ 0 h 161"/>
                  <a:gd name="T14" fmla="*/ 0 w 308"/>
                  <a:gd name="T15" fmla="*/ 0 h 161"/>
                  <a:gd name="T16" fmla="*/ 0 w 308"/>
                  <a:gd name="T17" fmla="*/ 0 h 161"/>
                  <a:gd name="T18" fmla="*/ 0 w 308"/>
                  <a:gd name="T19" fmla="*/ 0 h 161"/>
                  <a:gd name="T20" fmla="*/ 0 w 308"/>
                  <a:gd name="T21" fmla="*/ 0 h 161"/>
                  <a:gd name="T22" fmla="*/ 0 w 308"/>
                  <a:gd name="T23" fmla="*/ 0 h 161"/>
                  <a:gd name="T24" fmla="*/ 0 w 308"/>
                  <a:gd name="T25" fmla="*/ 0 h 16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8"/>
                  <a:gd name="T40" fmla="*/ 0 h 161"/>
                  <a:gd name="T41" fmla="*/ 308 w 308"/>
                  <a:gd name="T42" fmla="*/ 161 h 16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8" h="161">
                    <a:moveTo>
                      <a:pt x="140" y="150"/>
                    </a:moveTo>
                    <a:cubicBezTo>
                      <a:pt x="125" y="152"/>
                      <a:pt x="112" y="154"/>
                      <a:pt x="100" y="154"/>
                    </a:cubicBezTo>
                    <a:cubicBezTo>
                      <a:pt x="65" y="154"/>
                      <a:pt x="32" y="141"/>
                      <a:pt x="27" y="127"/>
                    </a:cubicBezTo>
                    <a:cubicBezTo>
                      <a:pt x="22" y="117"/>
                      <a:pt x="33" y="105"/>
                      <a:pt x="48" y="99"/>
                    </a:cubicBezTo>
                    <a:cubicBezTo>
                      <a:pt x="85" y="84"/>
                      <a:pt x="149" y="99"/>
                      <a:pt x="211" y="93"/>
                    </a:cubicBezTo>
                    <a:cubicBezTo>
                      <a:pt x="245" y="90"/>
                      <a:pt x="278" y="81"/>
                      <a:pt x="266" y="69"/>
                    </a:cubicBezTo>
                    <a:cubicBezTo>
                      <a:pt x="248" y="50"/>
                      <a:pt x="125" y="23"/>
                      <a:pt x="308" y="2"/>
                    </a:cubicBezTo>
                    <a:cubicBezTo>
                      <a:pt x="214" y="0"/>
                      <a:pt x="180" y="21"/>
                      <a:pt x="194" y="36"/>
                    </a:cubicBezTo>
                    <a:cubicBezTo>
                      <a:pt x="203" y="46"/>
                      <a:pt x="231" y="54"/>
                      <a:pt x="237" y="61"/>
                    </a:cubicBezTo>
                    <a:cubicBezTo>
                      <a:pt x="245" y="70"/>
                      <a:pt x="214" y="78"/>
                      <a:pt x="185" y="81"/>
                    </a:cubicBezTo>
                    <a:cubicBezTo>
                      <a:pt x="131" y="87"/>
                      <a:pt x="84" y="78"/>
                      <a:pt x="49" y="87"/>
                    </a:cubicBezTo>
                    <a:cubicBezTo>
                      <a:pt x="21" y="94"/>
                      <a:pt x="0" y="112"/>
                      <a:pt x="6" y="126"/>
                    </a:cubicBezTo>
                    <a:cubicBezTo>
                      <a:pt x="18" y="150"/>
                      <a:pt x="119" y="161"/>
                      <a:pt x="140" y="150"/>
                    </a:cubicBezTo>
                  </a:path>
                </a:pathLst>
              </a:custGeom>
              <a:solidFill>
                <a:srgbClr val="000000"/>
              </a:solidFill>
              <a:ln w="0">
                <a:solidFill>
                  <a:srgbClr val="000000"/>
                </a:solidFill>
                <a:round/>
                <a:headEnd/>
                <a:tailEnd/>
              </a:ln>
            </p:spPr>
            <p:txBody>
              <a:bodyPr/>
              <a:lstStyle/>
              <a:p>
                <a:endParaRPr lang="en-US"/>
              </a:p>
            </p:txBody>
          </p:sp>
        </p:grpSp>
        <p:sp>
          <p:nvSpPr>
            <p:cNvPr id="22675" name="Line 843"/>
            <p:cNvSpPr>
              <a:spLocks noChangeShapeType="1"/>
            </p:cNvSpPr>
            <p:nvPr/>
          </p:nvSpPr>
          <p:spPr bwMode="auto">
            <a:xfrm>
              <a:off x="2871" y="1001"/>
              <a:ext cx="1" cy="2296"/>
            </a:xfrm>
            <a:prstGeom prst="line">
              <a:avLst/>
            </a:prstGeom>
            <a:noFill/>
            <a:ln w="45">
              <a:solidFill>
                <a:srgbClr val="FC0128"/>
              </a:solidFill>
              <a:round/>
              <a:headEnd/>
              <a:tailEnd/>
            </a:ln>
          </p:spPr>
          <p:txBody>
            <a:bodyPr/>
            <a:lstStyle/>
            <a:p>
              <a:endParaRPr lang="en-US"/>
            </a:p>
          </p:txBody>
        </p:sp>
        <p:grpSp>
          <p:nvGrpSpPr>
            <p:cNvPr id="22676" name="Group 924"/>
            <p:cNvGrpSpPr>
              <a:grpSpLocks/>
            </p:cNvGrpSpPr>
            <p:nvPr/>
          </p:nvGrpSpPr>
          <p:grpSpPr bwMode="auto">
            <a:xfrm>
              <a:off x="2794" y="1694"/>
              <a:ext cx="196" cy="506"/>
              <a:chOff x="2794" y="1694"/>
              <a:chExt cx="196" cy="506"/>
            </a:xfrm>
          </p:grpSpPr>
          <p:sp>
            <p:nvSpPr>
              <p:cNvPr id="22877" name="Freeform 844"/>
              <p:cNvSpPr>
                <a:spLocks/>
              </p:cNvSpPr>
              <p:nvPr/>
            </p:nvSpPr>
            <p:spPr bwMode="auto">
              <a:xfrm>
                <a:off x="2796" y="1771"/>
                <a:ext cx="89" cy="40"/>
              </a:xfrm>
              <a:custGeom>
                <a:avLst/>
                <a:gdLst>
                  <a:gd name="T0" fmla="*/ 0 w 411"/>
                  <a:gd name="T1" fmla="*/ 0 h 159"/>
                  <a:gd name="T2" fmla="*/ 0 w 411"/>
                  <a:gd name="T3" fmla="*/ 0 h 159"/>
                  <a:gd name="T4" fmla="*/ 0 w 411"/>
                  <a:gd name="T5" fmla="*/ 0 h 159"/>
                  <a:gd name="T6" fmla="*/ 0 w 411"/>
                  <a:gd name="T7" fmla="*/ 0 h 159"/>
                  <a:gd name="T8" fmla="*/ 0 w 411"/>
                  <a:gd name="T9" fmla="*/ 0 h 159"/>
                  <a:gd name="T10" fmla="*/ 0 60000 65536"/>
                  <a:gd name="T11" fmla="*/ 0 60000 65536"/>
                  <a:gd name="T12" fmla="*/ 0 60000 65536"/>
                  <a:gd name="T13" fmla="*/ 0 60000 65536"/>
                  <a:gd name="T14" fmla="*/ 0 60000 65536"/>
                  <a:gd name="T15" fmla="*/ 0 w 411"/>
                  <a:gd name="T16" fmla="*/ 0 h 159"/>
                  <a:gd name="T17" fmla="*/ 411 w 411"/>
                  <a:gd name="T18" fmla="*/ 159 h 159"/>
                </a:gdLst>
                <a:ahLst/>
                <a:cxnLst>
                  <a:cxn ang="T10">
                    <a:pos x="T0" y="T1"/>
                  </a:cxn>
                  <a:cxn ang="T11">
                    <a:pos x="T2" y="T3"/>
                  </a:cxn>
                  <a:cxn ang="T12">
                    <a:pos x="T4" y="T5"/>
                  </a:cxn>
                  <a:cxn ang="T13">
                    <a:pos x="T6" y="T7"/>
                  </a:cxn>
                  <a:cxn ang="T14">
                    <a:pos x="T8" y="T9"/>
                  </a:cxn>
                </a:cxnLst>
                <a:rect l="T15" t="T16" r="T17" b="T18"/>
                <a:pathLst>
                  <a:path w="411" h="159">
                    <a:moveTo>
                      <a:pt x="411" y="1"/>
                    </a:moveTo>
                    <a:cubicBezTo>
                      <a:pt x="268" y="11"/>
                      <a:pt x="86" y="79"/>
                      <a:pt x="5" y="154"/>
                    </a:cubicBezTo>
                    <a:cubicBezTo>
                      <a:pt x="3" y="156"/>
                      <a:pt x="1" y="157"/>
                      <a:pt x="0" y="159"/>
                    </a:cubicBezTo>
                    <a:cubicBezTo>
                      <a:pt x="36" y="100"/>
                      <a:pt x="175" y="32"/>
                      <a:pt x="309" y="9"/>
                    </a:cubicBezTo>
                    <a:cubicBezTo>
                      <a:pt x="347" y="2"/>
                      <a:pt x="382" y="0"/>
                      <a:pt x="411" y="1"/>
                    </a:cubicBezTo>
                  </a:path>
                </a:pathLst>
              </a:custGeom>
              <a:solidFill>
                <a:srgbClr val="000000"/>
              </a:solidFill>
              <a:ln w="0">
                <a:solidFill>
                  <a:srgbClr val="000000"/>
                </a:solidFill>
                <a:round/>
                <a:headEnd/>
                <a:tailEnd/>
              </a:ln>
            </p:spPr>
            <p:txBody>
              <a:bodyPr/>
              <a:lstStyle/>
              <a:p>
                <a:endParaRPr lang="en-US"/>
              </a:p>
            </p:txBody>
          </p:sp>
          <p:pic>
            <p:nvPicPr>
              <p:cNvPr id="22878" name="Picture 845"/>
              <p:cNvPicPr>
                <a:picLocks noChangeAspect="1" noChangeArrowheads="1"/>
              </p:cNvPicPr>
              <p:nvPr/>
            </p:nvPicPr>
            <p:blipFill>
              <a:blip r:embed="rId3" cstate="print"/>
              <a:srcRect/>
              <a:stretch>
                <a:fillRect/>
              </a:stretch>
            </p:blipFill>
            <p:spPr bwMode="auto">
              <a:xfrm>
                <a:off x="2797" y="1694"/>
                <a:ext cx="72" cy="82"/>
              </a:xfrm>
              <a:prstGeom prst="rect">
                <a:avLst/>
              </a:prstGeom>
              <a:noFill/>
              <a:ln w="9525">
                <a:noFill/>
                <a:miter lim="800000"/>
                <a:headEnd/>
                <a:tailEnd/>
              </a:ln>
            </p:spPr>
          </p:pic>
          <p:pic>
            <p:nvPicPr>
              <p:cNvPr id="22879" name="Picture 846"/>
              <p:cNvPicPr>
                <a:picLocks noChangeAspect="1" noChangeArrowheads="1"/>
              </p:cNvPicPr>
              <p:nvPr/>
            </p:nvPicPr>
            <p:blipFill>
              <a:blip r:embed="rId4" cstate="print"/>
              <a:srcRect/>
              <a:stretch>
                <a:fillRect/>
              </a:stretch>
            </p:blipFill>
            <p:spPr bwMode="auto">
              <a:xfrm>
                <a:off x="2797" y="1694"/>
                <a:ext cx="72" cy="82"/>
              </a:xfrm>
              <a:prstGeom prst="rect">
                <a:avLst/>
              </a:prstGeom>
              <a:noFill/>
              <a:ln w="9525">
                <a:noFill/>
                <a:miter lim="800000"/>
                <a:headEnd/>
                <a:tailEnd/>
              </a:ln>
            </p:spPr>
          </p:pic>
          <p:sp>
            <p:nvSpPr>
              <p:cNvPr id="22880" name="Rectangle 847"/>
              <p:cNvSpPr>
                <a:spLocks noChangeArrowheads="1"/>
              </p:cNvSpPr>
              <p:nvPr/>
            </p:nvSpPr>
            <p:spPr bwMode="auto">
              <a:xfrm>
                <a:off x="2797" y="1776"/>
                <a:ext cx="3" cy="398"/>
              </a:xfrm>
              <a:prstGeom prst="rect">
                <a:avLst/>
              </a:prstGeom>
              <a:solidFill>
                <a:srgbClr val="CA0500"/>
              </a:solidFill>
              <a:ln w="9525">
                <a:noFill/>
                <a:miter lim="800000"/>
                <a:headEnd/>
                <a:tailEnd/>
              </a:ln>
            </p:spPr>
            <p:txBody>
              <a:bodyPr/>
              <a:lstStyle/>
              <a:p>
                <a:endParaRPr lang="en-US"/>
              </a:p>
            </p:txBody>
          </p:sp>
          <p:sp>
            <p:nvSpPr>
              <p:cNvPr id="22881" name="Rectangle 848"/>
              <p:cNvSpPr>
                <a:spLocks noChangeArrowheads="1"/>
              </p:cNvSpPr>
              <p:nvPr/>
            </p:nvSpPr>
            <p:spPr bwMode="auto">
              <a:xfrm>
                <a:off x="2800" y="1776"/>
                <a:ext cx="3" cy="398"/>
              </a:xfrm>
              <a:prstGeom prst="rect">
                <a:avLst/>
              </a:prstGeom>
              <a:solidFill>
                <a:srgbClr val="FECE00"/>
              </a:solidFill>
              <a:ln w="9525">
                <a:noFill/>
                <a:miter lim="800000"/>
                <a:headEnd/>
                <a:tailEnd/>
              </a:ln>
            </p:spPr>
            <p:txBody>
              <a:bodyPr/>
              <a:lstStyle/>
              <a:p>
                <a:endParaRPr lang="en-US"/>
              </a:p>
            </p:txBody>
          </p:sp>
          <p:sp>
            <p:nvSpPr>
              <p:cNvPr id="22882" name="Rectangle 849"/>
              <p:cNvSpPr>
                <a:spLocks noChangeArrowheads="1"/>
              </p:cNvSpPr>
              <p:nvPr/>
            </p:nvSpPr>
            <p:spPr bwMode="auto">
              <a:xfrm>
                <a:off x="2803" y="1776"/>
                <a:ext cx="4" cy="398"/>
              </a:xfrm>
              <a:prstGeom prst="rect">
                <a:avLst/>
              </a:prstGeom>
              <a:solidFill>
                <a:srgbClr val="FDCA00"/>
              </a:solidFill>
              <a:ln w="9525">
                <a:noFill/>
                <a:miter lim="800000"/>
                <a:headEnd/>
                <a:tailEnd/>
              </a:ln>
            </p:spPr>
            <p:txBody>
              <a:bodyPr/>
              <a:lstStyle/>
              <a:p>
                <a:endParaRPr lang="en-US"/>
              </a:p>
            </p:txBody>
          </p:sp>
          <p:sp>
            <p:nvSpPr>
              <p:cNvPr id="22883" name="Rectangle 850"/>
              <p:cNvSpPr>
                <a:spLocks noChangeArrowheads="1"/>
              </p:cNvSpPr>
              <p:nvPr/>
            </p:nvSpPr>
            <p:spPr bwMode="auto">
              <a:xfrm>
                <a:off x="2807" y="1776"/>
                <a:ext cx="3" cy="398"/>
              </a:xfrm>
              <a:prstGeom prst="rect">
                <a:avLst/>
              </a:prstGeom>
              <a:solidFill>
                <a:srgbClr val="FCC500"/>
              </a:solidFill>
              <a:ln w="9525">
                <a:noFill/>
                <a:miter lim="800000"/>
                <a:headEnd/>
                <a:tailEnd/>
              </a:ln>
            </p:spPr>
            <p:txBody>
              <a:bodyPr/>
              <a:lstStyle/>
              <a:p>
                <a:endParaRPr lang="en-US"/>
              </a:p>
            </p:txBody>
          </p:sp>
          <p:sp>
            <p:nvSpPr>
              <p:cNvPr id="22884" name="Rectangle 851"/>
              <p:cNvSpPr>
                <a:spLocks noChangeArrowheads="1"/>
              </p:cNvSpPr>
              <p:nvPr/>
            </p:nvSpPr>
            <p:spPr bwMode="auto">
              <a:xfrm>
                <a:off x="2810" y="1776"/>
                <a:ext cx="4" cy="398"/>
              </a:xfrm>
              <a:prstGeom prst="rect">
                <a:avLst/>
              </a:prstGeom>
              <a:solidFill>
                <a:srgbClr val="FBC100"/>
              </a:solidFill>
              <a:ln w="9525">
                <a:noFill/>
                <a:miter lim="800000"/>
                <a:headEnd/>
                <a:tailEnd/>
              </a:ln>
            </p:spPr>
            <p:txBody>
              <a:bodyPr/>
              <a:lstStyle/>
              <a:p>
                <a:endParaRPr lang="en-US"/>
              </a:p>
            </p:txBody>
          </p:sp>
          <p:sp>
            <p:nvSpPr>
              <p:cNvPr id="22885" name="Rectangle 852"/>
              <p:cNvSpPr>
                <a:spLocks noChangeArrowheads="1"/>
              </p:cNvSpPr>
              <p:nvPr/>
            </p:nvSpPr>
            <p:spPr bwMode="auto">
              <a:xfrm>
                <a:off x="2814" y="1776"/>
                <a:ext cx="3" cy="398"/>
              </a:xfrm>
              <a:prstGeom prst="rect">
                <a:avLst/>
              </a:prstGeom>
              <a:solidFill>
                <a:srgbClr val="FABD00"/>
              </a:solidFill>
              <a:ln w="9525">
                <a:noFill/>
                <a:miter lim="800000"/>
                <a:headEnd/>
                <a:tailEnd/>
              </a:ln>
            </p:spPr>
            <p:txBody>
              <a:bodyPr/>
              <a:lstStyle/>
              <a:p>
                <a:endParaRPr lang="en-US"/>
              </a:p>
            </p:txBody>
          </p:sp>
          <p:sp>
            <p:nvSpPr>
              <p:cNvPr id="22886" name="Rectangle 853"/>
              <p:cNvSpPr>
                <a:spLocks noChangeArrowheads="1"/>
              </p:cNvSpPr>
              <p:nvPr/>
            </p:nvSpPr>
            <p:spPr bwMode="auto">
              <a:xfrm>
                <a:off x="2817" y="1776"/>
                <a:ext cx="4" cy="398"/>
              </a:xfrm>
              <a:prstGeom prst="rect">
                <a:avLst/>
              </a:prstGeom>
              <a:solidFill>
                <a:srgbClr val="F8B900"/>
              </a:solidFill>
              <a:ln w="9525">
                <a:noFill/>
                <a:miter lim="800000"/>
                <a:headEnd/>
                <a:tailEnd/>
              </a:ln>
            </p:spPr>
            <p:txBody>
              <a:bodyPr/>
              <a:lstStyle/>
              <a:p>
                <a:endParaRPr lang="en-US"/>
              </a:p>
            </p:txBody>
          </p:sp>
          <p:sp>
            <p:nvSpPr>
              <p:cNvPr id="22887" name="Rectangle 854"/>
              <p:cNvSpPr>
                <a:spLocks noChangeArrowheads="1"/>
              </p:cNvSpPr>
              <p:nvPr/>
            </p:nvSpPr>
            <p:spPr bwMode="auto">
              <a:xfrm>
                <a:off x="2821" y="1776"/>
                <a:ext cx="3" cy="398"/>
              </a:xfrm>
              <a:prstGeom prst="rect">
                <a:avLst/>
              </a:prstGeom>
              <a:solidFill>
                <a:srgbClr val="F7B500"/>
              </a:solidFill>
              <a:ln w="9525">
                <a:noFill/>
                <a:miter lim="800000"/>
                <a:headEnd/>
                <a:tailEnd/>
              </a:ln>
            </p:spPr>
            <p:txBody>
              <a:bodyPr/>
              <a:lstStyle/>
              <a:p>
                <a:endParaRPr lang="en-US"/>
              </a:p>
            </p:txBody>
          </p:sp>
          <p:sp>
            <p:nvSpPr>
              <p:cNvPr id="22888" name="Rectangle 855"/>
              <p:cNvSpPr>
                <a:spLocks noChangeArrowheads="1"/>
              </p:cNvSpPr>
              <p:nvPr/>
            </p:nvSpPr>
            <p:spPr bwMode="auto">
              <a:xfrm>
                <a:off x="2824" y="1776"/>
                <a:ext cx="4" cy="398"/>
              </a:xfrm>
              <a:prstGeom prst="rect">
                <a:avLst/>
              </a:prstGeom>
              <a:solidFill>
                <a:srgbClr val="F6B100"/>
              </a:solidFill>
              <a:ln w="9525">
                <a:noFill/>
                <a:miter lim="800000"/>
                <a:headEnd/>
                <a:tailEnd/>
              </a:ln>
            </p:spPr>
            <p:txBody>
              <a:bodyPr/>
              <a:lstStyle/>
              <a:p>
                <a:endParaRPr lang="en-US"/>
              </a:p>
            </p:txBody>
          </p:sp>
          <p:sp>
            <p:nvSpPr>
              <p:cNvPr id="22889" name="Rectangle 856"/>
              <p:cNvSpPr>
                <a:spLocks noChangeArrowheads="1"/>
              </p:cNvSpPr>
              <p:nvPr/>
            </p:nvSpPr>
            <p:spPr bwMode="auto">
              <a:xfrm>
                <a:off x="2828" y="1776"/>
                <a:ext cx="3" cy="398"/>
              </a:xfrm>
              <a:prstGeom prst="rect">
                <a:avLst/>
              </a:prstGeom>
              <a:solidFill>
                <a:srgbClr val="F5AD00"/>
              </a:solidFill>
              <a:ln w="9525">
                <a:noFill/>
                <a:miter lim="800000"/>
                <a:headEnd/>
                <a:tailEnd/>
              </a:ln>
            </p:spPr>
            <p:txBody>
              <a:bodyPr/>
              <a:lstStyle/>
              <a:p>
                <a:endParaRPr lang="en-US"/>
              </a:p>
            </p:txBody>
          </p:sp>
          <p:sp>
            <p:nvSpPr>
              <p:cNvPr id="22890" name="Rectangle 857"/>
              <p:cNvSpPr>
                <a:spLocks noChangeArrowheads="1"/>
              </p:cNvSpPr>
              <p:nvPr/>
            </p:nvSpPr>
            <p:spPr bwMode="auto">
              <a:xfrm>
                <a:off x="2831" y="1776"/>
                <a:ext cx="4" cy="398"/>
              </a:xfrm>
              <a:prstGeom prst="rect">
                <a:avLst/>
              </a:prstGeom>
              <a:solidFill>
                <a:srgbClr val="F4A900"/>
              </a:solidFill>
              <a:ln w="9525">
                <a:noFill/>
                <a:miter lim="800000"/>
                <a:headEnd/>
                <a:tailEnd/>
              </a:ln>
            </p:spPr>
            <p:txBody>
              <a:bodyPr/>
              <a:lstStyle/>
              <a:p>
                <a:endParaRPr lang="en-US"/>
              </a:p>
            </p:txBody>
          </p:sp>
          <p:sp>
            <p:nvSpPr>
              <p:cNvPr id="22891" name="Rectangle 858"/>
              <p:cNvSpPr>
                <a:spLocks noChangeArrowheads="1"/>
              </p:cNvSpPr>
              <p:nvPr/>
            </p:nvSpPr>
            <p:spPr bwMode="auto">
              <a:xfrm>
                <a:off x="2835" y="1776"/>
                <a:ext cx="3" cy="398"/>
              </a:xfrm>
              <a:prstGeom prst="rect">
                <a:avLst/>
              </a:prstGeom>
              <a:solidFill>
                <a:srgbClr val="F3A400"/>
              </a:solidFill>
              <a:ln w="9525">
                <a:noFill/>
                <a:miter lim="800000"/>
                <a:headEnd/>
                <a:tailEnd/>
              </a:ln>
            </p:spPr>
            <p:txBody>
              <a:bodyPr/>
              <a:lstStyle/>
              <a:p>
                <a:endParaRPr lang="en-US"/>
              </a:p>
            </p:txBody>
          </p:sp>
          <p:sp>
            <p:nvSpPr>
              <p:cNvPr id="22892" name="Rectangle 859"/>
              <p:cNvSpPr>
                <a:spLocks noChangeArrowheads="1"/>
              </p:cNvSpPr>
              <p:nvPr/>
            </p:nvSpPr>
            <p:spPr bwMode="auto">
              <a:xfrm>
                <a:off x="2838" y="1776"/>
                <a:ext cx="3" cy="398"/>
              </a:xfrm>
              <a:prstGeom prst="rect">
                <a:avLst/>
              </a:prstGeom>
              <a:solidFill>
                <a:srgbClr val="F2A000"/>
              </a:solidFill>
              <a:ln w="9525">
                <a:noFill/>
                <a:miter lim="800000"/>
                <a:headEnd/>
                <a:tailEnd/>
              </a:ln>
            </p:spPr>
            <p:txBody>
              <a:bodyPr/>
              <a:lstStyle/>
              <a:p>
                <a:endParaRPr lang="en-US"/>
              </a:p>
            </p:txBody>
          </p:sp>
          <p:sp>
            <p:nvSpPr>
              <p:cNvPr id="22893" name="Rectangle 860"/>
              <p:cNvSpPr>
                <a:spLocks noChangeArrowheads="1"/>
              </p:cNvSpPr>
              <p:nvPr/>
            </p:nvSpPr>
            <p:spPr bwMode="auto">
              <a:xfrm>
                <a:off x="2841" y="1776"/>
                <a:ext cx="4" cy="398"/>
              </a:xfrm>
              <a:prstGeom prst="rect">
                <a:avLst/>
              </a:prstGeom>
              <a:solidFill>
                <a:srgbClr val="F19C00"/>
              </a:solidFill>
              <a:ln w="9525">
                <a:noFill/>
                <a:miter lim="800000"/>
                <a:headEnd/>
                <a:tailEnd/>
              </a:ln>
            </p:spPr>
            <p:txBody>
              <a:bodyPr/>
              <a:lstStyle/>
              <a:p>
                <a:endParaRPr lang="en-US"/>
              </a:p>
            </p:txBody>
          </p:sp>
          <p:sp>
            <p:nvSpPr>
              <p:cNvPr id="22894" name="Rectangle 861"/>
              <p:cNvSpPr>
                <a:spLocks noChangeArrowheads="1"/>
              </p:cNvSpPr>
              <p:nvPr/>
            </p:nvSpPr>
            <p:spPr bwMode="auto">
              <a:xfrm>
                <a:off x="2845" y="1776"/>
                <a:ext cx="3" cy="398"/>
              </a:xfrm>
              <a:prstGeom prst="rect">
                <a:avLst/>
              </a:prstGeom>
              <a:solidFill>
                <a:srgbClr val="F09800"/>
              </a:solidFill>
              <a:ln w="9525">
                <a:noFill/>
                <a:miter lim="800000"/>
                <a:headEnd/>
                <a:tailEnd/>
              </a:ln>
            </p:spPr>
            <p:txBody>
              <a:bodyPr/>
              <a:lstStyle/>
              <a:p>
                <a:endParaRPr lang="en-US"/>
              </a:p>
            </p:txBody>
          </p:sp>
          <p:sp>
            <p:nvSpPr>
              <p:cNvPr id="22895" name="Rectangle 862"/>
              <p:cNvSpPr>
                <a:spLocks noChangeArrowheads="1"/>
              </p:cNvSpPr>
              <p:nvPr/>
            </p:nvSpPr>
            <p:spPr bwMode="auto">
              <a:xfrm>
                <a:off x="2848" y="1776"/>
                <a:ext cx="4" cy="398"/>
              </a:xfrm>
              <a:prstGeom prst="rect">
                <a:avLst/>
              </a:prstGeom>
              <a:solidFill>
                <a:srgbClr val="EE9300"/>
              </a:solidFill>
              <a:ln w="9525">
                <a:noFill/>
                <a:miter lim="800000"/>
                <a:headEnd/>
                <a:tailEnd/>
              </a:ln>
            </p:spPr>
            <p:txBody>
              <a:bodyPr/>
              <a:lstStyle/>
              <a:p>
                <a:endParaRPr lang="en-US"/>
              </a:p>
            </p:txBody>
          </p:sp>
          <p:sp>
            <p:nvSpPr>
              <p:cNvPr id="22896" name="Rectangle 863"/>
              <p:cNvSpPr>
                <a:spLocks noChangeArrowheads="1"/>
              </p:cNvSpPr>
              <p:nvPr/>
            </p:nvSpPr>
            <p:spPr bwMode="auto">
              <a:xfrm>
                <a:off x="2852" y="1776"/>
                <a:ext cx="3" cy="398"/>
              </a:xfrm>
              <a:prstGeom prst="rect">
                <a:avLst/>
              </a:prstGeom>
              <a:solidFill>
                <a:srgbClr val="ED8F00"/>
              </a:solidFill>
              <a:ln w="9525">
                <a:noFill/>
                <a:miter lim="800000"/>
                <a:headEnd/>
                <a:tailEnd/>
              </a:ln>
            </p:spPr>
            <p:txBody>
              <a:bodyPr/>
              <a:lstStyle/>
              <a:p>
                <a:endParaRPr lang="en-US"/>
              </a:p>
            </p:txBody>
          </p:sp>
          <p:sp>
            <p:nvSpPr>
              <p:cNvPr id="22897" name="Rectangle 864"/>
              <p:cNvSpPr>
                <a:spLocks noChangeArrowheads="1"/>
              </p:cNvSpPr>
              <p:nvPr/>
            </p:nvSpPr>
            <p:spPr bwMode="auto">
              <a:xfrm>
                <a:off x="2855" y="1776"/>
                <a:ext cx="4" cy="398"/>
              </a:xfrm>
              <a:prstGeom prst="rect">
                <a:avLst/>
              </a:prstGeom>
              <a:solidFill>
                <a:srgbClr val="EC8B00"/>
              </a:solidFill>
              <a:ln w="9525">
                <a:noFill/>
                <a:miter lim="800000"/>
                <a:headEnd/>
                <a:tailEnd/>
              </a:ln>
            </p:spPr>
            <p:txBody>
              <a:bodyPr/>
              <a:lstStyle/>
              <a:p>
                <a:endParaRPr lang="en-US"/>
              </a:p>
            </p:txBody>
          </p:sp>
          <p:sp>
            <p:nvSpPr>
              <p:cNvPr id="22898" name="Rectangle 865"/>
              <p:cNvSpPr>
                <a:spLocks noChangeArrowheads="1"/>
              </p:cNvSpPr>
              <p:nvPr/>
            </p:nvSpPr>
            <p:spPr bwMode="auto">
              <a:xfrm>
                <a:off x="2859" y="1776"/>
                <a:ext cx="3" cy="398"/>
              </a:xfrm>
              <a:prstGeom prst="rect">
                <a:avLst/>
              </a:prstGeom>
              <a:solidFill>
                <a:srgbClr val="EB8700"/>
              </a:solidFill>
              <a:ln w="9525">
                <a:noFill/>
                <a:miter lim="800000"/>
                <a:headEnd/>
                <a:tailEnd/>
              </a:ln>
            </p:spPr>
            <p:txBody>
              <a:bodyPr/>
              <a:lstStyle/>
              <a:p>
                <a:endParaRPr lang="en-US"/>
              </a:p>
            </p:txBody>
          </p:sp>
          <p:sp>
            <p:nvSpPr>
              <p:cNvPr id="22899" name="Rectangle 866"/>
              <p:cNvSpPr>
                <a:spLocks noChangeArrowheads="1"/>
              </p:cNvSpPr>
              <p:nvPr/>
            </p:nvSpPr>
            <p:spPr bwMode="auto">
              <a:xfrm>
                <a:off x="2862" y="1776"/>
                <a:ext cx="4" cy="398"/>
              </a:xfrm>
              <a:prstGeom prst="rect">
                <a:avLst/>
              </a:prstGeom>
              <a:solidFill>
                <a:srgbClr val="EA8300"/>
              </a:solidFill>
              <a:ln w="9525">
                <a:noFill/>
                <a:miter lim="800000"/>
                <a:headEnd/>
                <a:tailEnd/>
              </a:ln>
            </p:spPr>
            <p:txBody>
              <a:bodyPr/>
              <a:lstStyle/>
              <a:p>
                <a:endParaRPr lang="en-US"/>
              </a:p>
            </p:txBody>
          </p:sp>
          <p:sp>
            <p:nvSpPr>
              <p:cNvPr id="22900" name="Rectangle 867"/>
              <p:cNvSpPr>
                <a:spLocks noChangeArrowheads="1"/>
              </p:cNvSpPr>
              <p:nvPr/>
            </p:nvSpPr>
            <p:spPr bwMode="auto">
              <a:xfrm>
                <a:off x="2866" y="1776"/>
                <a:ext cx="3" cy="398"/>
              </a:xfrm>
              <a:prstGeom prst="rect">
                <a:avLst/>
              </a:prstGeom>
              <a:solidFill>
                <a:srgbClr val="E97E00"/>
              </a:solidFill>
              <a:ln w="9525">
                <a:noFill/>
                <a:miter lim="800000"/>
                <a:headEnd/>
                <a:tailEnd/>
              </a:ln>
            </p:spPr>
            <p:txBody>
              <a:bodyPr/>
              <a:lstStyle/>
              <a:p>
                <a:endParaRPr lang="en-US"/>
              </a:p>
            </p:txBody>
          </p:sp>
          <p:sp>
            <p:nvSpPr>
              <p:cNvPr id="22901" name="Rectangle 868"/>
              <p:cNvSpPr>
                <a:spLocks noChangeArrowheads="1"/>
              </p:cNvSpPr>
              <p:nvPr/>
            </p:nvSpPr>
            <p:spPr bwMode="auto">
              <a:xfrm>
                <a:off x="2869" y="1776"/>
                <a:ext cx="3" cy="398"/>
              </a:xfrm>
              <a:prstGeom prst="rect">
                <a:avLst/>
              </a:prstGeom>
              <a:solidFill>
                <a:srgbClr val="E87A00"/>
              </a:solidFill>
              <a:ln w="9525">
                <a:noFill/>
                <a:miter lim="800000"/>
                <a:headEnd/>
                <a:tailEnd/>
              </a:ln>
            </p:spPr>
            <p:txBody>
              <a:bodyPr/>
              <a:lstStyle/>
              <a:p>
                <a:endParaRPr lang="en-US"/>
              </a:p>
            </p:txBody>
          </p:sp>
          <p:sp>
            <p:nvSpPr>
              <p:cNvPr id="22902" name="Rectangle 869"/>
              <p:cNvSpPr>
                <a:spLocks noChangeArrowheads="1"/>
              </p:cNvSpPr>
              <p:nvPr/>
            </p:nvSpPr>
            <p:spPr bwMode="auto">
              <a:xfrm>
                <a:off x="2872" y="1776"/>
                <a:ext cx="4" cy="398"/>
              </a:xfrm>
              <a:prstGeom prst="rect">
                <a:avLst/>
              </a:prstGeom>
              <a:solidFill>
                <a:srgbClr val="E77600"/>
              </a:solidFill>
              <a:ln w="9525">
                <a:noFill/>
                <a:miter lim="800000"/>
                <a:headEnd/>
                <a:tailEnd/>
              </a:ln>
            </p:spPr>
            <p:txBody>
              <a:bodyPr/>
              <a:lstStyle/>
              <a:p>
                <a:endParaRPr lang="en-US"/>
              </a:p>
            </p:txBody>
          </p:sp>
          <p:sp>
            <p:nvSpPr>
              <p:cNvPr id="22903" name="Rectangle 870"/>
              <p:cNvSpPr>
                <a:spLocks noChangeArrowheads="1"/>
              </p:cNvSpPr>
              <p:nvPr/>
            </p:nvSpPr>
            <p:spPr bwMode="auto">
              <a:xfrm>
                <a:off x="2876" y="1776"/>
                <a:ext cx="3" cy="398"/>
              </a:xfrm>
              <a:prstGeom prst="rect">
                <a:avLst/>
              </a:prstGeom>
              <a:solidFill>
                <a:srgbClr val="E77200"/>
              </a:solidFill>
              <a:ln w="9525">
                <a:noFill/>
                <a:miter lim="800000"/>
                <a:headEnd/>
                <a:tailEnd/>
              </a:ln>
            </p:spPr>
            <p:txBody>
              <a:bodyPr/>
              <a:lstStyle/>
              <a:p>
                <a:endParaRPr lang="en-US"/>
              </a:p>
            </p:txBody>
          </p:sp>
          <p:sp>
            <p:nvSpPr>
              <p:cNvPr id="22904" name="Rectangle 871"/>
              <p:cNvSpPr>
                <a:spLocks noChangeArrowheads="1"/>
              </p:cNvSpPr>
              <p:nvPr/>
            </p:nvSpPr>
            <p:spPr bwMode="auto">
              <a:xfrm>
                <a:off x="2879" y="1776"/>
                <a:ext cx="4" cy="398"/>
              </a:xfrm>
              <a:prstGeom prst="rect">
                <a:avLst/>
              </a:prstGeom>
              <a:solidFill>
                <a:srgbClr val="E66E00"/>
              </a:solidFill>
              <a:ln w="9525">
                <a:noFill/>
                <a:miter lim="800000"/>
                <a:headEnd/>
                <a:tailEnd/>
              </a:ln>
            </p:spPr>
            <p:txBody>
              <a:bodyPr/>
              <a:lstStyle/>
              <a:p>
                <a:endParaRPr lang="en-US"/>
              </a:p>
            </p:txBody>
          </p:sp>
          <p:sp>
            <p:nvSpPr>
              <p:cNvPr id="22905" name="Rectangle 872"/>
              <p:cNvSpPr>
                <a:spLocks noChangeArrowheads="1"/>
              </p:cNvSpPr>
              <p:nvPr/>
            </p:nvSpPr>
            <p:spPr bwMode="auto">
              <a:xfrm>
                <a:off x="2883" y="1776"/>
                <a:ext cx="3" cy="398"/>
              </a:xfrm>
              <a:prstGeom prst="rect">
                <a:avLst/>
              </a:prstGeom>
              <a:solidFill>
                <a:srgbClr val="E46A00"/>
              </a:solidFill>
              <a:ln w="9525">
                <a:noFill/>
                <a:miter lim="800000"/>
                <a:headEnd/>
                <a:tailEnd/>
              </a:ln>
            </p:spPr>
            <p:txBody>
              <a:bodyPr/>
              <a:lstStyle/>
              <a:p>
                <a:endParaRPr lang="en-US"/>
              </a:p>
            </p:txBody>
          </p:sp>
          <p:sp>
            <p:nvSpPr>
              <p:cNvPr id="22906" name="Rectangle 873"/>
              <p:cNvSpPr>
                <a:spLocks noChangeArrowheads="1"/>
              </p:cNvSpPr>
              <p:nvPr/>
            </p:nvSpPr>
            <p:spPr bwMode="auto">
              <a:xfrm>
                <a:off x="2886" y="1776"/>
                <a:ext cx="4" cy="398"/>
              </a:xfrm>
              <a:prstGeom prst="rect">
                <a:avLst/>
              </a:prstGeom>
              <a:solidFill>
                <a:srgbClr val="E36600"/>
              </a:solidFill>
              <a:ln w="9525">
                <a:noFill/>
                <a:miter lim="800000"/>
                <a:headEnd/>
                <a:tailEnd/>
              </a:ln>
            </p:spPr>
            <p:txBody>
              <a:bodyPr/>
              <a:lstStyle/>
              <a:p>
                <a:endParaRPr lang="en-US"/>
              </a:p>
            </p:txBody>
          </p:sp>
          <p:sp>
            <p:nvSpPr>
              <p:cNvPr id="22907" name="Rectangle 874"/>
              <p:cNvSpPr>
                <a:spLocks noChangeArrowheads="1"/>
              </p:cNvSpPr>
              <p:nvPr/>
            </p:nvSpPr>
            <p:spPr bwMode="auto">
              <a:xfrm>
                <a:off x="2890" y="1776"/>
                <a:ext cx="3" cy="398"/>
              </a:xfrm>
              <a:prstGeom prst="rect">
                <a:avLst/>
              </a:prstGeom>
              <a:solidFill>
                <a:srgbClr val="E26200"/>
              </a:solidFill>
              <a:ln w="9525">
                <a:noFill/>
                <a:miter lim="800000"/>
                <a:headEnd/>
                <a:tailEnd/>
              </a:ln>
            </p:spPr>
            <p:txBody>
              <a:bodyPr/>
              <a:lstStyle/>
              <a:p>
                <a:endParaRPr lang="en-US"/>
              </a:p>
            </p:txBody>
          </p:sp>
          <p:sp>
            <p:nvSpPr>
              <p:cNvPr id="22908" name="Rectangle 875"/>
              <p:cNvSpPr>
                <a:spLocks noChangeArrowheads="1"/>
              </p:cNvSpPr>
              <p:nvPr/>
            </p:nvSpPr>
            <p:spPr bwMode="auto">
              <a:xfrm>
                <a:off x="2893" y="1776"/>
                <a:ext cx="4" cy="398"/>
              </a:xfrm>
              <a:prstGeom prst="rect">
                <a:avLst/>
              </a:prstGeom>
              <a:solidFill>
                <a:srgbClr val="E15D00"/>
              </a:solidFill>
              <a:ln w="9525">
                <a:noFill/>
                <a:miter lim="800000"/>
                <a:headEnd/>
                <a:tailEnd/>
              </a:ln>
            </p:spPr>
            <p:txBody>
              <a:bodyPr/>
              <a:lstStyle/>
              <a:p>
                <a:endParaRPr lang="en-US"/>
              </a:p>
            </p:txBody>
          </p:sp>
          <p:sp>
            <p:nvSpPr>
              <p:cNvPr id="22909" name="Rectangle 876"/>
              <p:cNvSpPr>
                <a:spLocks noChangeArrowheads="1"/>
              </p:cNvSpPr>
              <p:nvPr/>
            </p:nvSpPr>
            <p:spPr bwMode="auto">
              <a:xfrm>
                <a:off x="2897" y="1776"/>
                <a:ext cx="3" cy="398"/>
              </a:xfrm>
              <a:prstGeom prst="rect">
                <a:avLst/>
              </a:prstGeom>
              <a:solidFill>
                <a:srgbClr val="E05900"/>
              </a:solidFill>
              <a:ln w="9525">
                <a:noFill/>
                <a:miter lim="800000"/>
                <a:headEnd/>
                <a:tailEnd/>
              </a:ln>
            </p:spPr>
            <p:txBody>
              <a:bodyPr/>
              <a:lstStyle/>
              <a:p>
                <a:endParaRPr lang="en-US"/>
              </a:p>
            </p:txBody>
          </p:sp>
          <p:sp>
            <p:nvSpPr>
              <p:cNvPr id="22910" name="Rectangle 877"/>
              <p:cNvSpPr>
                <a:spLocks noChangeArrowheads="1"/>
              </p:cNvSpPr>
              <p:nvPr/>
            </p:nvSpPr>
            <p:spPr bwMode="auto">
              <a:xfrm>
                <a:off x="2900" y="1776"/>
                <a:ext cx="4" cy="398"/>
              </a:xfrm>
              <a:prstGeom prst="rect">
                <a:avLst/>
              </a:prstGeom>
              <a:solidFill>
                <a:srgbClr val="DF5500"/>
              </a:solidFill>
              <a:ln w="9525">
                <a:noFill/>
                <a:miter lim="800000"/>
                <a:headEnd/>
                <a:tailEnd/>
              </a:ln>
            </p:spPr>
            <p:txBody>
              <a:bodyPr/>
              <a:lstStyle/>
              <a:p>
                <a:endParaRPr lang="en-US"/>
              </a:p>
            </p:txBody>
          </p:sp>
          <p:sp>
            <p:nvSpPr>
              <p:cNvPr id="22911" name="Rectangle 878"/>
              <p:cNvSpPr>
                <a:spLocks noChangeArrowheads="1"/>
              </p:cNvSpPr>
              <p:nvPr/>
            </p:nvSpPr>
            <p:spPr bwMode="auto">
              <a:xfrm>
                <a:off x="2904" y="1776"/>
                <a:ext cx="3" cy="398"/>
              </a:xfrm>
              <a:prstGeom prst="rect">
                <a:avLst/>
              </a:prstGeom>
              <a:solidFill>
                <a:srgbClr val="DE5100"/>
              </a:solidFill>
              <a:ln w="9525">
                <a:noFill/>
                <a:miter lim="800000"/>
                <a:headEnd/>
                <a:tailEnd/>
              </a:ln>
            </p:spPr>
            <p:txBody>
              <a:bodyPr/>
              <a:lstStyle/>
              <a:p>
                <a:endParaRPr lang="en-US"/>
              </a:p>
            </p:txBody>
          </p:sp>
          <p:sp>
            <p:nvSpPr>
              <p:cNvPr id="22912" name="Rectangle 879"/>
              <p:cNvSpPr>
                <a:spLocks noChangeArrowheads="1"/>
              </p:cNvSpPr>
              <p:nvPr/>
            </p:nvSpPr>
            <p:spPr bwMode="auto">
              <a:xfrm>
                <a:off x="2907" y="1776"/>
                <a:ext cx="3" cy="398"/>
              </a:xfrm>
              <a:prstGeom prst="rect">
                <a:avLst/>
              </a:prstGeom>
              <a:solidFill>
                <a:srgbClr val="DD4C00"/>
              </a:solidFill>
              <a:ln w="9525">
                <a:noFill/>
                <a:miter lim="800000"/>
                <a:headEnd/>
                <a:tailEnd/>
              </a:ln>
            </p:spPr>
            <p:txBody>
              <a:bodyPr/>
              <a:lstStyle/>
              <a:p>
                <a:endParaRPr lang="en-US"/>
              </a:p>
            </p:txBody>
          </p:sp>
          <p:sp>
            <p:nvSpPr>
              <p:cNvPr id="22913" name="Rectangle 880"/>
              <p:cNvSpPr>
                <a:spLocks noChangeArrowheads="1"/>
              </p:cNvSpPr>
              <p:nvPr/>
            </p:nvSpPr>
            <p:spPr bwMode="auto">
              <a:xfrm>
                <a:off x="2910" y="1776"/>
                <a:ext cx="4" cy="398"/>
              </a:xfrm>
              <a:prstGeom prst="rect">
                <a:avLst/>
              </a:prstGeom>
              <a:solidFill>
                <a:srgbClr val="DC4800"/>
              </a:solidFill>
              <a:ln w="9525">
                <a:noFill/>
                <a:miter lim="800000"/>
                <a:headEnd/>
                <a:tailEnd/>
              </a:ln>
            </p:spPr>
            <p:txBody>
              <a:bodyPr/>
              <a:lstStyle/>
              <a:p>
                <a:endParaRPr lang="en-US"/>
              </a:p>
            </p:txBody>
          </p:sp>
          <p:sp>
            <p:nvSpPr>
              <p:cNvPr id="22914" name="Rectangle 881"/>
              <p:cNvSpPr>
                <a:spLocks noChangeArrowheads="1"/>
              </p:cNvSpPr>
              <p:nvPr/>
            </p:nvSpPr>
            <p:spPr bwMode="auto">
              <a:xfrm>
                <a:off x="2914" y="1776"/>
                <a:ext cx="3" cy="398"/>
              </a:xfrm>
              <a:prstGeom prst="rect">
                <a:avLst/>
              </a:prstGeom>
              <a:solidFill>
                <a:srgbClr val="DB4400"/>
              </a:solidFill>
              <a:ln w="9525">
                <a:noFill/>
                <a:miter lim="800000"/>
                <a:headEnd/>
                <a:tailEnd/>
              </a:ln>
            </p:spPr>
            <p:txBody>
              <a:bodyPr/>
              <a:lstStyle/>
              <a:p>
                <a:endParaRPr lang="en-US"/>
              </a:p>
            </p:txBody>
          </p:sp>
          <p:sp>
            <p:nvSpPr>
              <p:cNvPr id="22915" name="Rectangle 882"/>
              <p:cNvSpPr>
                <a:spLocks noChangeArrowheads="1"/>
              </p:cNvSpPr>
              <p:nvPr/>
            </p:nvSpPr>
            <p:spPr bwMode="auto">
              <a:xfrm>
                <a:off x="2917" y="1776"/>
                <a:ext cx="4" cy="398"/>
              </a:xfrm>
              <a:prstGeom prst="rect">
                <a:avLst/>
              </a:prstGeom>
              <a:solidFill>
                <a:srgbClr val="D94000"/>
              </a:solidFill>
              <a:ln w="9525">
                <a:noFill/>
                <a:miter lim="800000"/>
                <a:headEnd/>
                <a:tailEnd/>
              </a:ln>
            </p:spPr>
            <p:txBody>
              <a:bodyPr/>
              <a:lstStyle/>
              <a:p>
                <a:endParaRPr lang="en-US"/>
              </a:p>
            </p:txBody>
          </p:sp>
          <p:sp>
            <p:nvSpPr>
              <p:cNvPr id="22916" name="Rectangle 883"/>
              <p:cNvSpPr>
                <a:spLocks noChangeArrowheads="1"/>
              </p:cNvSpPr>
              <p:nvPr/>
            </p:nvSpPr>
            <p:spPr bwMode="auto">
              <a:xfrm>
                <a:off x="2921" y="1776"/>
                <a:ext cx="3" cy="398"/>
              </a:xfrm>
              <a:prstGeom prst="rect">
                <a:avLst/>
              </a:prstGeom>
              <a:solidFill>
                <a:srgbClr val="D83B00"/>
              </a:solidFill>
              <a:ln w="9525">
                <a:noFill/>
                <a:miter lim="800000"/>
                <a:headEnd/>
                <a:tailEnd/>
              </a:ln>
            </p:spPr>
            <p:txBody>
              <a:bodyPr/>
              <a:lstStyle/>
              <a:p>
                <a:endParaRPr lang="en-US"/>
              </a:p>
            </p:txBody>
          </p:sp>
          <p:sp>
            <p:nvSpPr>
              <p:cNvPr id="22917" name="Rectangle 884"/>
              <p:cNvSpPr>
                <a:spLocks noChangeArrowheads="1"/>
              </p:cNvSpPr>
              <p:nvPr/>
            </p:nvSpPr>
            <p:spPr bwMode="auto">
              <a:xfrm>
                <a:off x="2924" y="1776"/>
                <a:ext cx="4" cy="398"/>
              </a:xfrm>
              <a:prstGeom prst="rect">
                <a:avLst/>
              </a:prstGeom>
              <a:solidFill>
                <a:srgbClr val="D73700"/>
              </a:solidFill>
              <a:ln w="9525">
                <a:noFill/>
                <a:miter lim="800000"/>
                <a:headEnd/>
                <a:tailEnd/>
              </a:ln>
            </p:spPr>
            <p:txBody>
              <a:bodyPr/>
              <a:lstStyle/>
              <a:p>
                <a:endParaRPr lang="en-US"/>
              </a:p>
            </p:txBody>
          </p:sp>
          <p:sp>
            <p:nvSpPr>
              <p:cNvPr id="22918" name="Rectangle 885"/>
              <p:cNvSpPr>
                <a:spLocks noChangeArrowheads="1"/>
              </p:cNvSpPr>
              <p:nvPr/>
            </p:nvSpPr>
            <p:spPr bwMode="auto">
              <a:xfrm>
                <a:off x="2928" y="1776"/>
                <a:ext cx="3" cy="398"/>
              </a:xfrm>
              <a:prstGeom prst="rect">
                <a:avLst/>
              </a:prstGeom>
              <a:solidFill>
                <a:srgbClr val="D63300"/>
              </a:solidFill>
              <a:ln w="9525">
                <a:noFill/>
                <a:miter lim="800000"/>
                <a:headEnd/>
                <a:tailEnd/>
              </a:ln>
            </p:spPr>
            <p:txBody>
              <a:bodyPr/>
              <a:lstStyle/>
              <a:p>
                <a:endParaRPr lang="en-US"/>
              </a:p>
            </p:txBody>
          </p:sp>
          <p:sp>
            <p:nvSpPr>
              <p:cNvPr id="22919" name="Rectangle 886"/>
              <p:cNvSpPr>
                <a:spLocks noChangeArrowheads="1"/>
              </p:cNvSpPr>
              <p:nvPr/>
            </p:nvSpPr>
            <p:spPr bwMode="auto">
              <a:xfrm>
                <a:off x="2931" y="1776"/>
                <a:ext cx="4" cy="398"/>
              </a:xfrm>
              <a:prstGeom prst="rect">
                <a:avLst/>
              </a:prstGeom>
              <a:solidFill>
                <a:srgbClr val="D52F00"/>
              </a:solidFill>
              <a:ln w="9525">
                <a:noFill/>
                <a:miter lim="800000"/>
                <a:headEnd/>
                <a:tailEnd/>
              </a:ln>
            </p:spPr>
            <p:txBody>
              <a:bodyPr/>
              <a:lstStyle/>
              <a:p>
                <a:endParaRPr lang="en-US"/>
              </a:p>
            </p:txBody>
          </p:sp>
          <p:sp>
            <p:nvSpPr>
              <p:cNvPr id="22920" name="Rectangle 887"/>
              <p:cNvSpPr>
                <a:spLocks noChangeArrowheads="1"/>
              </p:cNvSpPr>
              <p:nvPr/>
            </p:nvSpPr>
            <p:spPr bwMode="auto">
              <a:xfrm>
                <a:off x="2935" y="1776"/>
                <a:ext cx="3" cy="398"/>
              </a:xfrm>
              <a:prstGeom prst="rect">
                <a:avLst/>
              </a:prstGeom>
              <a:solidFill>
                <a:srgbClr val="D42A00"/>
              </a:solidFill>
              <a:ln w="9525">
                <a:noFill/>
                <a:miter lim="800000"/>
                <a:headEnd/>
                <a:tailEnd/>
              </a:ln>
            </p:spPr>
            <p:txBody>
              <a:bodyPr/>
              <a:lstStyle/>
              <a:p>
                <a:endParaRPr lang="en-US"/>
              </a:p>
            </p:txBody>
          </p:sp>
          <p:sp>
            <p:nvSpPr>
              <p:cNvPr id="22921" name="Rectangle 888"/>
              <p:cNvSpPr>
                <a:spLocks noChangeArrowheads="1"/>
              </p:cNvSpPr>
              <p:nvPr/>
            </p:nvSpPr>
            <p:spPr bwMode="auto">
              <a:xfrm>
                <a:off x="2938" y="1776"/>
                <a:ext cx="4" cy="398"/>
              </a:xfrm>
              <a:prstGeom prst="rect">
                <a:avLst/>
              </a:prstGeom>
              <a:solidFill>
                <a:srgbClr val="D32700"/>
              </a:solidFill>
              <a:ln w="9525">
                <a:noFill/>
                <a:miter lim="800000"/>
                <a:headEnd/>
                <a:tailEnd/>
              </a:ln>
            </p:spPr>
            <p:txBody>
              <a:bodyPr/>
              <a:lstStyle/>
              <a:p>
                <a:endParaRPr lang="en-US"/>
              </a:p>
            </p:txBody>
          </p:sp>
          <p:sp>
            <p:nvSpPr>
              <p:cNvPr id="22922" name="Rectangle 889"/>
              <p:cNvSpPr>
                <a:spLocks noChangeArrowheads="1"/>
              </p:cNvSpPr>
              <p:nvPr/>
            </p:nvSpPr>
            <p:spPr bwMode="auto">
              <a:xfrm>
                <a:off x="2942" y="1776"/>
                <a:ext cx="3" cy="398"/>
              </a:xfrm>
              <a:prstGeom prst="rect">
                <a:avLst/>
              </a:prstGeom>
              <a:solidFill>
                <a:srgbClr val="D22300"/>
              </a:solidFill>
              <a:ln w="9525">
                <a:noFill/>
                <a:miter lim="800000"/>
                <a:headEnd/>
                <a:tailEnd/>
              </a:ln>
            </p:spPr>
            <p:txBody>
              <a:bodyPr/>
              <a:lstStyle/>
              <a:p>
                <a:endParaRPr lang="en-US"/>
              </a:p>
            </p:txBody>
          </p:sp>
          <p:sp>
            <p:nvSpPr>
              <p:cNvPr id="22923" name="Rectangle 890"/>
              <p:cNvSpPr>
                <a:spLocks noChangeArrowheads="1"/>
              </p:cNvSpPr>
              <p:nvPr/>
            </p:nvSpPr>
            <p:spPr bwMode="auto">
              <a:xfrm>
                <a:off x="2945" y="1776"/>
                <a:ext cx="3" cy="398"/>
              </a:xfrm>
              <a:prstGeom prst="rect">
                <a:avLst/>
              </a:prstGeom>
              <a:solidFill>
                <a:srgbClr val="D11F00"/>
              </a:solidFill>
              <a:ln w="9525">
                <a:noFill/>
                <a:miter lim="800000"/>
                <a:headEnd/>
                <a:tailEnd/>
              </a:ln>
            </p:spPr>
            <p:txBody>
              <a:bodyPr/>
              <a:lstStyle/>
              <a:p>
                <a:endParaRPr lang="en-US"/>
              </a:p>
            </p:txBody>
          </p:sp>
          <p:sp>
            <p:nvSpPr>
              <p:cNvPr id="22924" name="Rectangle 891"/>
              <p:cNvSpPr>
                <a:spLocks noChangeArrowheads="1"/>
              </p:cNvSpPr>
              <p:nvPr/>
            </p:nvSpPr>
            <p:spPr bwMode="auto">
              <a:xfrm>
                <a:off x="2948" y="1776"/>
                <a:ext cx="4" cy="398"/>
              </a:xfrm>
              <a:prstGeom prst="rect">
                <a:avLst/>
              </a:prstGeom>
              <a:solidFill>
                <a:srgbClr val="D01A00"/>
              </a:solidFill>
              <a:ln w="9525">
                <a:noFill/>
                <a:miter lim="800000"/>
                <a:headEnd/>
                <a:tailEnd/>
              </a:ln>
            </p:spPr>
            <p:txBody>
              <a:bodyPr/>
              <a:lstStyle/>
              <a:p>
                <a:endParaRPr lang="en-US"/>
              </a:p>
            </p:txBody>
          </p:sp>
          <p:sp>
            <p:nvSpPr>
              <p:cNvPr id="22925" name="Rectangle 892"/>
              <p:cNvSpPr>
                <a:spLocks noChangeArrowheads="1"/>
              </p:cNvSpPr>
              <p:nvPr/>
            </p:nvSpPr>
            <p:spPr bwMode="auto">
              <a:xfrm>
                <a:off x="2952" y="1776"/>
                <a:ext cx="3" cy="398"/>
              </a:xfrm>
              <a:prstGeom prst="rect">
                <a:avLst/>
              </a:prstGeom>
              <a:solidFill>
                <a:srgbClr val="CE1600"/>
              </a:solidFill>
              <a:ln w="9525">
                <a:noFill/>
                <a:miter lim="800000"/>
                <a:headEnd/>
                <a:tailEnd/>
              </a:ln>
            </p:spPr>
            <p:txBody>
              <a:bodyPr/>
              <a:lstStyle/>
              <a:p>
                <a:endParaRPr lang="en-US"/>
              </a:p>
            </p:txBody>
          </p:sp>
          <p:sp>
            <p:nvSpPr>
              <p:cNvPr id="22926" name="Rectangle 893"/>
              <p:cNvSpPr>
                <a:spLocks noChangeArrowheads="1"/>
              </p:cNvSpPr>
              <p:nvPr/>
            </p:nvSpPr>
            <p:spPr bwMode="auto">
              <a:xfrm>
                <a:off x="2955" y="1776"/>
                <a:ext cx="4" cy="398"/>
              </a:xfrm>
              <a:prstGeom prst="rect">
                <a:avLst/>
              </a:prstGeom>
              <a:solidFill>
                <a:srgbClr val="CD1200"/>
              </a:solidFill>
              <a:ln w="9525">
                <a:noFill/>
                <a:miter lim="800000"/>
                <a:headEnd/>
                <a:tailEnd/>
              </a:ln>
            </p:spPr>
            <p:txBody>
              <a:bodyPr/>
              <a:lstStyle/>
              <a:p>
                <a:endParaRPr lang="en-US"/>
              </a:p>
            </p:txBody>
          </p:sp>
          <p:sp>
            <p:nvSpPr>
              <p:cNvPr id="22927" name="Rectangle 894"/>
              <p:cNvSpPr>
                <a:spLocks noChangeArrowheads="1"/>
              </p:cNvSpPr>
              <p:nvPr/>
            </p:nvSpPr>
            <p:spPr bwMode="auto">
              <a:xfrm>
                <a:off x="2959" y="1776"/>
                <a:ext cx="3" cy="398"/>
              </a:xfrm>
              <a:prstGeom prst="rect">
                <a:avLst/>
              </a:prstGeom>
              <a:solidFill>
                <a:srgbClr val="CC0E00"/>
              </a:solidFill>
              <a:ln w="9525">
                <a:noFill/>
                <a:miter lim="800000"/>
                <a:headEnd/>
                <a:tailEnd/>
              </a:ln>
            </p:spPr>
            <p:txBody>
              <a:bodyPr/>
              <a:lstStyle/>
              <a:p>
                <a:endParaRPr lang="en-US"/>
              </a:p>
            </p:txBody>
          </p:sp>
          <p:sp>
            <p:nvSpPr>
              <p:cNvPr id="22928" name="Rectangle 895"/>
              <p:cNvSpPr>
                <a:spLocks noChangeArrowheads="1"/>
              </p:cNvSpPr>
              <p:nvPr/>
            </p:nvSpPr>
            <p:spPr bwMode="auto">
              <a:xfrm>
                <a:off x="2962" y="1776"/>
                <a:ext cx="4" cy="398"/>
              </a:xfrm>
              <a:prstGeom prst="rect">
                <a:avLst/>
              </a:prstGeom>
              <a:solidFill>
                <a:srgbClr val="CB0A00"/>
              </a:solidFill>
              <a:ln w="9525">
                <a:noFill/>
                <a:miter lim="800000"/>
                <a:headEnd/>
                <a:tailEnd/>
              </a:ln>
            </p:spPr>
            <p:txBody>
              <a:bodyPr/>
              <a:lstStyle/>
              <a:p>
                <a:endParaRPr lang="en-US"/>
              </a:p>
            </p:txBody>
          </p:sp>
          <p:pic>
            <p:nvPicPr>
              <p:cNvPr id="22929" name="Picture 896"/>
              <p:cNvPicPr>
                <a:picLocks noChangeAspect="1" noChangeArrowheads="1"/>
              </p:cNvPicPr>
              <p:nvPr/>
            </p:nvPicPr>
            <p:blipFill>
              <a:blip r:embed="rId9" cstate="print"/>
              <a:srcRect/>
              <a:stretch>
                <a:fillRect/>
              </a:stretch>
            </p:blipFill>
            <p:spPr bwMode="auto">
              <a:xfrm>
                <a:off x="2817" y="1785"/>
                <a:ext cx="114" cy="53"/>
              </a:xfrm>
              <a:prstGeom prst="rect">
                <a:avLst/>
              </a:prstGeom>
              <a:noFill/>
              <a:ln w="9525">
                <a:noFill/>
                <a:miter lim="800000"/>
                <a:headEnd/>
                <a:tailEnd/>
              </a:ln>
            </p:spPr>
          </p:pic>
          <p:pic>
            <p:nvPicPr>
              <p:cNvPr id="22930" name="Picture 897"/>
              <p:cNvPicPr>
                <a:picLocks noChangeAspect="1" noChangeArrowheads="1"/>
              </p:cNvPicPr>
              <p:nvPr/>
            </p:nvPicPr>
            <p:blipFill>
              <a:blip r:embed="rId6" cstate="print"/>
              <a:srcRect/>
              <a:stretch>
                <a:fillRect/>
              </a:stretch>
            </p:blipFill>
            <p:spPr bwMode="auto">
              <a:xfrm>
                <a:off x="2817" y="1785"/>
                <a:ext cx="114" cy="53"/>
              </a:xfrm>
              <a:prstGeom prst="rect">
                <a:avLst/>
              </a:prstGeom>
              <a:noFill/>
              <a:ln w="9525">
                <a:noFill/>
                <a:miter lim="800000"/>
                <a:headEnd/>
                <a:tailEnd/>
              </a:ln>
            </p:spPr>
          </p:pic>
          <p:sp>
            <p:nvSpPr>
              <p:cNvPr id="22931" name="Freeform 898"/>
              <p:cNvSpPr>
                <a:spLocks/>
              </p:cNvSpPr>
              <p:nvPr/>
            </p:nvSpPr>
            <p:spPr bwMode="auto">
              <a:xfrm>
                <a:off x="2856" y="1808"/>
                <a:ext cx="16" cy="9"/>
              </a:xfrm>
              <a:custGeom>
                <a:avLst/>
                <a:gdLst>
                  <a:gd name="T0" fmla="*/ 0 w 74"/>
                  <a:gd name="T1" fmla="*/ 0 h 33"/>
                  <a:gd name="T2" fmla="*/ 0 w 74"/>
                  <a:gd name="T3" fmla="*/ 0 h 33"/>
                  <a:gd name="T4" fmla="*/ 0 w 74"/>
                  <a:gd name="T5" fmla="*/ 0 h 33"/>
                  <a:gd name="T6" fmla="*/ 0 w 74"/>
                  <a:gd name="T7" fmla="*/ 0 h 33"/>
                  <a:gd name="T8" fmla="*/ 0 w 74"/>
                  <a:gd name="T9" fmla="*/ 0 h 33"/>
                  <a:gd name="T10" fmla="*/ 0 60000 65536"/>
                  <a:gd name="T11" fmla="*/ 0 60000 65536"/>
                  <a:gd name="T12" fmla="*/ 0 60000 65536"/>
                  <a:gd name="T13" fmla="*/ 0 60000 65536"/>
                  <a:gd name="T14" fmla="*/ 0 60000 65536"/>
                  <a:gd name="T15" fmla="*/ 0 w 74"/>
                  <a:gd name="T16" fmla="*/ 0 h 33"/>
                  <a:gd name="T17" fmla="*/ 74 w 74"/>
                  <a:gd name="T18" fmla="*/ 33 h 33"/>
                </a:gdLst>
                <a:ahLst/>
                <a:cxnLst>
                  <a:cxn ang="T10">
                    <a:pos x="T0" y="T1"/>
                  </a:cxn>
                  <a:cxn ang="T11">
                    <a:pos x="T2" y="T3"/>
                  </a:cxn>
                  <a:cxn ang="T12">
                    <a:pos x="T4" y="T5"/>
                  </a:cxn>
                  <a:cxn ang="T13">
                    <a:pos x="T6" y="T7"/>
                  </a:cxn>
                  <a:cxn ang="T14">
                    <a:pos x="T8" y="T9"/>
                  </a:cxn>
                </a:cxnLst>
                <a:rect l="T15" t="T16" r="T17" b="T18"/>
                <a:pathLst>
                  <a:path w="74" h="33">
                    <a:moveTo>
                      <a:pt x="73" y="10"/>
                    </a:moveTo>
                    <a:cubicBezTo>
                      <a:pt x="72" y="3"/>
                      <a:pt x="55" y="0"/>
                      <a:pt x="35" y="4"/>
                    </a:cubicBezTo>
                    <a:cubicBezTo>
                      <a:pt x="15" y="7"/>
                      <a:pt x="0" y="16"/>
                      <a:pt x="1" y="23"/>
                    </a:cubicBezTo>
                    <a:cubicBezTo>
                      <a:pt x="3" y="30"/>
                      <a:pt x="20" y="33"/>
                      <a:pt x="40" y="30"/>
                    </a:cubicBezTo>
                    <a:cubicBezTo>
                      <a:pt x="59" y="26"/>
                      <a:pt x="74" y="18"/>
                      <a:pt x="73" y="10"/>
                    </a:cubicBezTo>
                  </a:path>
                </a:pathLst>
              </a:custGeom>
              <a:solidFill>
                <a:srgbClr val="000000"/>
              </a:solidFill>
              <a:ln w="0">
                <a:solidFill>
                  <a:srgbClr val="000000"/>
                </a:solidFill>
                <a:round/>
                <a:headEnd/>
                <a:tailEnd/>
              </a:ln>
            </p:spPr>
            <p:txBody>
              <a:bodyPr/>
              <a:lstStyle/>
              <a:p>
                <a:endParaRPr lang="en-US"/>
              </a:p>
            </p:txBody>
          </p:sp>
          <p:sp>
            <p:nvSpPr>
              <p:cNvPr id="22932" name="Freeform 899"/>
              <p:cNvSpPr>
                <a:spLocks/>
              </p:cNvSpPr>
              <p:nvPr/>
            </p:nvSpPr>
            <p:spPr bwMode="auto">
              <a:xfrm>
                <a:off x="2801" y="1796"/>
                <a:ext cx="142" cy="56"/>
              </a:xfrm>
              <a:custGeom>
                <a:avLst/>
                <a:gdLst>
                  <a:gd name="T0" fmla="*/ 0 w 658"/>
                  <a:gd name="T1" fmla="*/ 0 h 219"/>
                  <a:gd name="T2" fmla="*/ 0 w 658"/>
                  <a:gd name="T3" fmla="*/ 0 h 219"/>
                  <a:gd name="T4" fmla="*/ 0 w 658"/>
                  <a:gd name="T5" fmla="*/ 0 h 219"/>
                  <a:gd name="T6" fmla="*/ 0 w 658"/>
                  <a:gd name="T7" fmla="*/ 0 h 219"/>
                  <a:gd name="T8" fmla="*/ 0 w 658"/>
                  <a:gd name="T9" fmla="*/ 0 h 219"/>
                  <a:gd name="T10" fmla="*/ 0 60000 65536"/>
                  <a:gd name="T11" fmla="*/ 0 60000 65536"/>
                  <a:gd name="T12" fmla="*/ 0 60000 65536"/>
                  <a:gd name="T13" fmla="*/ 0 60000 65536"/>
                  <a:gd name="T14" fmla="*/ 0 60000 65536"/>
                  <a:gd name="T15" fmla="*/ 0 w 658"/>
                  <a:gd name="T16" fmla="*/ 0 h 219"/>
                  <a:gd name="T17" fmla="*/ 658 w 658"/>
                  <a:gd name="T18" fmla="*/ 219 h 219"/>
                </a:gdLst>
                <a:ahLst/>
                <a:cxnLst>
                  <a:cxn ang="T10">
                    <a:pos x="T0" y="T1"/>
                  </a:cxn>
                  <a:cxn ang="T11">
                    <a:pos x="T2" y="T3"/>
                  </a:cxn>
                  <a:cxn ang="T12">
                    <a:pos x="T4" y="T5"/>
                  </a:cxn>
                  <a:cxn ang="T13">
                    <a:pos x="T6" y="T7"/>
                  </a:cxn>
                  <a:cxn ang="T14">
                    <a:pos x="T8" y="T9"/>
                  </a:cxn>
                </a:cxnLst>
                <a:rect l="T15" t="T16" r="T17" b="T18"/>
                <a:pathLst>
                  <a:path w="658" h="219">
                    <a:moveTo>
                      <a:pt x="0" y="166"/>
                    </a:moveTo>
                    <a:cubicBezTo>
                      <a:pt x="160" y="208"/>
                      <a:pt x="414" y="169"/>
                      <a:pt x="567" y="78"/>
                    </a:cubicBezTo>
                    <a:cubicBezTo>
                      <a:pt x="608" y="54"/>
                      <a:pt x="640" y="27"/>
                      <a:pt x="658" y="0"/>
                    </a:cubicBezTo>
                    <a:cubicBezTo>
                      <a:pt x="658" y="83"/>
                      <a:pt x="501" y="172"/>
                      <a:pt x="307" y="200"/>
                    </a:cubicBezTo>
                    <a:cubicBezTo>
                      <a:pt x="179" y="219"/>
                      <a:pt x="61" y="206"/>
                      <a:pt x="0" y="166"/>
                    </a:cubicBezTo>
                  </a:path>
                </a:pathLst>
              </a:custGeom>
              <a:solidFill>
                <a:srgbClr val="000000"/>
              </a:solidFill>
              <a:ln w="0">
                <a:solidFill>
                  <a:srgbClr val="000000"/>
                </a:solidFill>
                <a:round/>
                <a:headEnd/>
                <a:tailEnd/>
              </a:ln>
            </p:spPr>
            <p:txBody>
              <a:bodyPr/>
              <a:lstStyle/>
              <a:p>
                <a:endParaRPr lang="en-US"/>
              </a:p>
            </p:txBody>
          </p:sp>
          <p:sp>
            <p:nvSpPr>
              <p:cNvPr id="22933" name="Freeform 900"/>
              <p:cNvSpPr>
                <a:spLocks/>
              </p:cNvSpPr>
              <p:nvPr/>
            </p:nvSpPr>
            <p:spPr bwMode="auto">
              <a:xfrm>
                <a:off x="2794" y="1771"/>
                <a:ext cx="150" cy="57"/>
              </a:xfrm>
              <a:custGeom>
                <a:avLst/>
                <a:gdLst>
                  <a:gd name="T0" fmla="*/ 0 w 696"/>
                  <a:gd name="T1" fmla="*/ 0 h 223"/>
                  <a:gd name="T2" fmla="*/ 0 w 696"/>
                  <a:gd name="T3" fmla="*/ 0 h 223"/>
                  <a:gd name="T4" fmla="*/ 0 w 696"/>
                  <a:gd name="T5" fmla="*/ 0 h 223"/>
                  <a:gd name="T6" fmla="*/ 0 w 696"/>
                  <a:gd name="T7" fmla="*/ 0 h 223"/>
                  <a:gd name="T8" fmla="*/ 0 w 696"/>
                  <a:gd name="T9" fmla="*/ 0 h 223"/>
                  <a:gd name="T10" fmla="*/ 0 60000 65536"/>
                  <a:gd name="T11" fmla="*/ 0 60000 65536"/>
                  <a:gd name="T12" fmla="*/ 0 60000 65536"/>
                  <a:gd name="T13" fmla="*/ 0 60000 65536"/>
                  <a:gd name="T14" fmla="*/ 0 60000 65536"/>
                  <a:gd name="T15" fmla="*/ 0 w 696"/>
                  <a:gd name="T16" fmla="*/ 0 h 223"/>
                  <a:gd name="T17" fmla="*/ 696 w 696"/>
                  <a:gd name="T18" fmla="*/ 223 h 223"/>
                </a:gdLst>
                <a:ahLst/>
                <a:cxnLst>
                  <a:cxn ang="T10">
                    <a:pos x="T0" y="T1"/>
                  </a:cxn>
                  <a:cxn ang="T11">
                    <a:pos x="T2" y="T3"/>
                  </a:cxn>
                  <a:cxn ang="T12">
                    <a:pos x="T4" y="T5"/>
                  </a:cxn>
                  <a:cxn ang="T13">
                    <a:pos x="T6" y="T7"/>
                  </a:cxn>
                  <a:cxn ang="T14">
                    <a:pos x="T8" y="T9"/>
                  </a:cxn>
                </a:cxnLst>
                <a:rect l="T15" t="T16" r="T17" b="T18"/>
                <a:pathLst>
                  <a:path w="696" h="223">
                    <a:moveTo>
                      <a:pt x="696" y="51"/>
                    </a:moveTo>
                    <a:cubicBezTo>
                      <a:pt x="556" y="3"/>
                      <a:pt x="305" y="31"/>
                      <a:pt x="135" y="113"/>
                    </a:cubicBezTo>
                    <a:cubicBezTo>
                      <a:pt x="66" y="146"/>
                      <a:pt x="18" y="185"/>
                      <a:pt x="0" y="223"/>
                    </a:cubicBezTo>
                    <a:cubicBezTo>
                      <a:pt x="1" y="141"/>
                      <a:pt x="168" y="50"/>
                      <a:pt x="372" y="20"/>
                    </a:cubicBezTo>
                    <a:cubicBezTo>
                      <a:pt x="508" y="0"/>
                      <a:pt x="633" y="12"/>
                      <a:pt x="696" y="51"/>
                    </a:cubicBezTo>
                  </a:path>
                </a:pathLst>
              </a:custGeom>
              <a:solidFill>
                <a:srgbClr val="000000"/>
              </a:solidFill>
              <a:ln w="0">
                <a:solidFill>
                  <a:srgbClr val="000000"/>
                </a:solidFill>
                <a:round/>
                <a:headEnd/>
                <a:tailEnd/>
              </a:ln>
            </p:spPr>
            <p:txBody>
              <a:bodyPr/>
              <a:lstStyle/>
              <a:p>
                <a:endParaRPr lang="en-US"/>
              </a:p>
            </p:txBody>
          </p:sp>
          <p:sp>
            <p:nvSpPr>
              <p:cNvPr id="22934" name="Freeform 901"/>
              <p:cNvSpPr>
                <a:spLocks/>
              </p:cNvSpPr>
              <p:nvPr/>
            </p:nvSpPr>
            <p:spPr bwMode="auto">
              <a:xfrm>
                <a:off x="2810" y="2143"/>
                <a:ext cx="138" cy="37"/>
              </a:xfrm>
              <a:custGeom>
                <a:avLst/>
                <a:gdLst>
                  <a:gd name="T0" fmla="*/ 0 w 640"/>
                  <a:gd name="T1" fmla="*/ 0 h 143"/>
                  <a:gd name="T2" fmla="*/ 0 w 640"/>
                  <a:gd name="T3" fmla="*/ 0 h 143"/>
                  <a:gd name="T4" fmla="*/ 0 w 640"/>
                  <a:gd name="T5" fmla="*/ 0 h 143"/>
                  <a:gd name="T6" fmla="*/ 0 w 640"/>
                  <a:gd name="T7" fmla="*/ 0 h 143"/>
                  <a:gd name="T8" fmla="*/ 0 w 640"/>
                  <a:gd name="T9" fmla="*/ 0 h 143"/>
                  <a:gd name="T10" fmla="*/ 0 60000 65536"/>
                  <a:gd name="T11" fmla="*/ 0 60000 65536"/>
                  <a:gd name="T12" fmla="*/ 0 60000 65536"/>
                  <a:gd name="T13" fmla="*/ 0 60000 65536"/>
                  <a:gd name="T14" fmla="*/ 0 60000 65536"/>
                  <a:gd name="T15" fmla="*/ 0 w 640"/>
                  <a:gd name="T16" fmla="*/ 0 h 143"/>
                  <a:gd name="T17" fmla="*/ 640 w 640"/>
                  <a:gd name="T18" fmla="*/ 143 h 143"/>
                </a:gdLst>
                <a:ahLst/>
                <a:cxnLst>
                  <a:cxn ang="T10">
                    <a:pos x="T0" y="T1"/>
                  </a:cxn>
                  <a:cxn ang="T11">
                    <a:pos x="T2" y="T3"/>
                  </a:cxn>
                  <a:cxn ang="T12">
                    <a:pos x="T4" y="T5"/>
                  </a:cxn>
                  <a:cxn ang="T13">
                    <a:pos x="T6" y="T7"/>
                  </a:cxn>
                  <a:cxn ang="T14">
                    <a:pos x="T8" y="T9"/>
                  </a:cxn>
                </a:cxnLst>
                <a:rect l="T15" t="T16" r="T17" b="T18"/>
                <a:pathLst>
                  <a:path w="640" h="143">
                    <a:moveTo>
                      <a:pt x="640" y="77"/>
                    </a:moveTo>
                    <a:cubicBezTo>
                      <a:pt x="494" y="132"/>
                      <a:pt x="250" y="124"/>
                      <a:pt x="95" y="59"/>
                    </a:cubicBezTo>
                    <a:cubicBezTo>
                      <a:pt x="53" y="42"/>
                      <a:pt x="21" y="22"/>
                      <a:pt x="0" y="0"/>
                    </a:cubicBezTo>
                    <a:cubicBezTo>
                      <a:pt x="10" y="73"/>
                      <a:pt x="169" y="136"/>
                      <a:pt x="354" y="140"/>
                    </a:cubicBezTo>
                    <a:cubicBezTo>
                      <a:pt x="478" y="143"/>
                      <a:pt x="587" y="119"/>
                      <a:pt x="640" y="77"/>
                    </a:cubicBezTo>
                  </a:path>
                </a:pathLst>
              </a:custGeom>
              <a:solidFill>
                <a:srgbClr val="000000"/>
              </a:solidFill>
              <a:ln w="0">
                <a:solidFill>
                  <a:srgbClr val="000000"/>
                </a:solidFill>
                <a:round/>
                <a:headEnd/>
                <a:tailEnd/>
              </a:ln>
            </p:spPr>
            <p:txBody>
              <a:bodyPr/>
              <a:lstStyle/>
              <a:p>
                <a:endParaRPr lang="en-US"/>
              </a:p>
            </p:txBody>
          </p:sp>
          <p:sp>
            <p:nvSpPr>
              <p:cNvPr id="22935" name="Freeform 902"/>
              <p:cNvSpPr>
                <a:spLocks/>
              </p:cNvSpPr>
              <p:nvPr/>
            </p:nvSpPr>
            <p:spPr bwMode="auto">
              <a:xfrm>
                <a:off x="2827" y="1799"/>
                <a:ext cx="92" cy="27"/>
              </a:xfrm>
              <a:custGeom>
                <a:avLst/>
                <a:gdLst>
                  <a:gd name="T0" fmla="*/ 0 w 426"/>
                  <a:gd name="T1" fmla="*/ 0 h 106"/>
                  <a:gd name="T2" fmla="*/ 0 w 426"/>
                  <a:gd name="T3" fmla="*/ 0 h 106"/>
                  <a:gd name="T4" fmla="*/ 0 w 426"/>
                  <a:gd name="T5" fmla="*/ 0 h 106"/>
                  <a:gd name="T6" fmla="*/ 0 w 426"/>
                  <a:gd name="T7" fmla="*/ 0 h 106"/>
                  <a:gd name="T8" fmla="*/ 0 w 426"/>
                  <a:gd name="T9" fmla="*/ 0 h 106"/>
                  <a:gd name="T10" fmla="*/ 0 60000 65536"/>
                  <a:gd name="T11" fmla="*/ 0 60000 65536"/>
                  <a:gd name="T12" fmla="*/ 0 60000 65536"/>
                  <a:gd name="T13" fmla="*/ 0 60000 65536"/>
                  <a:gd name="T14" fmla="*/ 0 60000 65536"/>
                  <a:gd name="T15" fmla="*/ 0 w 426"/>
                  <a:gd name="T16" fmla="*/ 0 h 106"/>
                  <a:gd name="T17" fmla="*/ 426 w 426"/>
                  <a:gd name="T18" fmla="*/ 106 h 106"/>
                </a:gdLst>
                <a:ahLst/>
                <a:cxnLst>
                  <a:cxn ang="T10">
                    <a:pos x="T0" y="T1"/>
                  </a:cxn>
                  <a:cxn ang="T11">
                    <a:pos x="T2" y="T3"/>
                  </a:cxn>
                  <a:cxn ang="T12">
                    <a:pos x="T4" y="T5"/>
                  </a:cxn>
                  <a:cxn ang="T13">
                    <a:pos x="T6" y="T7"/>
                  </a:cxn>
                  <a:cxn ang="T14">
                    <a:pos x="T8" y="T9"/>
                  </a:cxn>
                </a:cxnLst>
                <a:rect l="T15" t="T16" r="T17" b="T18"/>
                <a:pathLst>
                  <a:path w="426" h="106">
                    <a:moveTo>
                      <a:pt x="0" y="94"/>
                    </a:moveTo>
                    <a:cubicBezTo>
                      <a:pt x="100" y="102"/>
                      <a:pt x="263" y="75"/>
                      <a:pt x="365" y="34"/>
                    </a:cubicBezTo>
                    <a:cubicBezTo>
                      <a:pt x="392" y="23"/>
                      <a:pt x="413" y="11"/>
                      <a:pt x="426" y="0"/>
                    </a:cubicBezTo>
                    <a:cubicBezTo>
                      <a:pt x="422" y="31"/>
                      <a:pt x="318" y="73"/>
                      <a:pt x="194" y="92"/>
                    </a:cubicBezTo>
                    <a:cubicBezTo>
                      <a:pt x="112" y="105"/>
                      <a:pt x="37" y="106"/>
                      <a:pt x="0" y="94"/>
                    </a:cubicBezTo>
                  </a:path>
                </a:pathLst>
              </a:custGeom>
              <a:solidFill>
                <a:srgbClr val="000000"/>
              </a:solidFill>
              <a:ln w="0">
                <a:solidFill>
                  <a:srgbClr val="000000"/>
                </a:solidFill>
                <a:round/>
                <a:headEnd/>
                <a:tailEnd/>
              </a:ln>
            </p:spPr>
            <p:txBody>
              <a:bodyPr/>
              <a:lstStyle/>
              <a:p>
                <a:endParaRPr lang="en-US"/>
              </a:p>
            </p:txBody>
          </p:sp>
          <p:sp>
            <p:nvSpPr>
              <p:cNvPr id="22936" name="Freeform 903"/>
              <p:cNvSpPr>
                <a:spLocks/>
              </p:cNvSpPr>
              <p:nvPr/>
            </p:nvSpPr>
            <p:spPr bwMode="auto">
              <a:xfrm>
                <a:off x="2822" y="1791"/>
                <a:ext cx="97" cy="28"/>
              </a:xfrm>
              <a:custGeom>
                <a:avLst/>
                <a:gdLst>
                  <a:gd name="T0" fmla="*/ 0 w 451"/>
                  <a:gd name="T1" fmla="*/ 0 h 109"/>
                  <a:gd name="T2" fmla="*/ 0 w 451"/>
                  <a:gd name="T3" fmla="*/ 0 h 109"/>
                  <a:gd name="T4" fmla="*/ 0 w 451"/>
                  <a:gd name="T5" fmla="*/ 0 h 109"/>
                  <a:gd name="T6" fmla="*/ 0 w 451"/>
                  <a:gd name="T7" fmla="*/ 0 h 109"/>
                  <a:gd name="T8" fmla="*/ 0 w 451"/>
                  <a:gd name="T9" fmla="*/ 0 h 109"/>
                  <a:gd name="T10" fmla="*/ 0 60000 65536"/>
                  <a:gd name="T11" fmla="*/ 0 60000 65536"/>
                  <a:gd name="T12" fmla="*/ 0 60000 65536"/>
                  <a:gd name="T13" fmla="*/ 0 60000 65536"/>
                  <a:gd name="T14" fmla="*/ 0 60000 65536"/>
                  <a:gd name="T15" fmla="*/ 0 w 451"/>
                  <a:gd name="T16" fmla="*/ 0 h 109"/>
                  <a:gd name="T17" fmla="*/ 451 w 451"/>
                  <a:gd name="T18" fmla="*/ 109 h 109"/>
                </a:gdLst>
                <a:ahLst/>
                <a:cxnLst>
                  <a:cxn ang="T10">
                    <a:pos x="T0" y="T1"/>
                  </a:cxn>
                  <a:cxn ang="T11">
                    <a:pos x="T2" y="T3"/>
                  </a:cxn>
                  <a:cxn ang="T12">
                    <a:pos x="T4" y="T5"/>
                  </a:cxn>
                  <a:cxn ang="T13">
                    <a:pos x="T6" y="T7"/>
                  </a:cxn>
                  <a:cxn ang="T14">
                    <a:pos x="T8" y="T9"/>
                  </a:cxn>
                </a:cxnLst>
                <a:rect l="T15" t="T16" r="T17" b="T18"/>
                <a:pathLst>
                  <a:path w="451" h="109">
                    <a:moveTo>
                      <a:pt x="451" y="11"/>
                    </a:moveTo>
                    <a:cubicBezTo>
                      <a:pt x="346" y="4"/>
                      <a:pt x="173" y="32"/>
                      <a:pt x="66" y="75"/>
                    </a:cubicBezTo>
                    <a:cubicBezTo>
                      <a:pt x="37" y="86"/>
                      <a:pt x="14" y="98"/>
                      <a:pt x="0" y="109"/>
                    </a:cubicBezTo>
                    <a:cubicBezTo>
                      <a:pt x="5" y="78"/>
                      <a:pt x="115" y="36"/>
                      <a:pt x="247" y="15"/>
                    </a:cubicBezTo>
                    <a:cubicBezTo>
                      <a:pt x="334" y="1"/>
                      <a:pt x="412" y="0"/>
                      <a:pt x="451" y="11"/>
                    </a:cubicBezTo>
                  </a:path>
                </a:pathLst>
              </a:custGeom>
              <a:solidFill>
                <a:srgbClr val="000000"/>
              </a:solidFill>
              <a:ln w="0">
                <a:solidFill>
                  <a:srgbClr val="000000"/>
                </a:solidFill>
                <a:round/>
                <a:headEnd/>
                <a:tailEnd/>
              </a:ln>
            </p:spPr>
            <p:txBody>
              <a:bodyPr/>
              <a:lstStyle/>
              <a:p>
                <a:endParaRPr lang="en-US"/>
              </a:p>
            </p:txBody>
          </p:sp>
          <p:sp>
            <p:nvSpPr>
              <p:cNvPr id="22937" name="Freeform 904"/>
              <p:cNvSpPr>
                <a:spLocks/>
              </p:cNvSpPr>
              <p:nvPr/>
            </p:nvSpPr>
            <p:spPr bwMode="auto">
              <a:xfrm>
                <a:off x="2821" y="1738"/>
                <a:ext cx="48" cy="77"/>
              </a:xfrm>
              <a:custGeom>
                <a:avLst/>
                <a:gdLst>
                  <a:gd name="T0" fmla="*/ 0 w 222"/>
                  <a:gd name="T1" fmla="*/ 0 h 300"/>
                  <a:gd name="T2" fmla="*/ 0 w 222"/>
                  <a:gd name="T3" fmla="*/ 0 h 300"/>
                  <a:gd name="T4" fmla="*/ 0 w 222"/>
                  <a:gd name="T5" fmla="*/ 0 h 300"/>
                  <a:gd name="T6" fmla="*/ 0 w 222"/>
                  <a:gd name="T7" fmla="*/ 0 h 300"/>
                  <a:gd name="T8" fmla="*/ 0 w 222"/>
                  <a:gd name="T9" fmla="*/ 0 h 300"/>
                  <a:gd name="T10" fmla="*/ 0 w 222"/>
                  <a:gd name="T11" fmla="*/ 0 h 300"/>
                  <a:gd name="T12" fmla="*/ 0 w 222"/>
                  <a:gd name="T13" fmla="*/ 0 h 300"/>
                  <a:gd name="T14" fmla="*/ 0 w 222"/>
                  <a:gd name="T15" fmla="*/ 0 h 300"/>
                  <a:gd name="T16" fmla="*/ 0 w 222"/>
                  <a:gd name="T17" fmla="*/ 0 h 300"/>
                  <a:gd name="T18" fmla="*/ 0 w 222"/>
                  <a:gd name="T19" fmla="*/ 0 h 3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2"/>
                  <a:gd name="T31" fmla="*/ 0 h 300"/>
                  <a:gd name="T32" fmla="*/ 222 w 222"/>
                  <a:gd name="T33" fmla="*/ 300 h 3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2" h="300">
                    <a:moveTo>
                      <a:pt x="180" y="300"/>
                    </a:moveTo>
                    <a:cubicBezTo>
                      <a:pt x="181" y="253"/>
                      <a:pt x="148" y="209"/>
                      <a:pt x="97" y="192"/>
                    </a:cubicBezTo>
                    <a:cubicBezTo>
                      <a:pt x="23" y="151"/>
                      <a:pt x="0" y="66"/>
                      <a:pt x="45" y="2"/>
                    </a:cubicBezTo>
                    <a:cubicBezTo>
                      <a:pt x="45" y="1"/>
                      <a:pt x="45" y="1"/>
                      <a:pt x="46" y="0"/>
                    </a:cubicBezTo>
                    <a:cubicBezTo>
                      <a:pt x="55" y="9"/>
                      <a:pt x="68" y="14"/>
                      <a:pt x="82" y="15"/>
                    </a:cubicBezTo>
                    <a:cubicBezTo>
                      <a:pt x="45" y="49"/>
                      <a:pt x="47" y="104"/>
                      <a:pt x="87" y="139"/>
                    </a:cubicBezTo>
                    <a:cubicBezTo>
                      <a:pt x="95" y="145"/>
                      <a:pt x="105" y="151"/>
                      <a:pt x="115" y="155"/>
                    </a:cubicBezTo>
                    <a:cubicBezTo>
                      <a:pt x="170" y="184"/>
                      <a:pt x="208" y="232"/>
                      <a:pt x="222" y="287"/>
                    </a:cubicBezTo>
                    <a:lnTo>
                      <a:pt x="180" y="300"/>
                    </a:lnTo>
                    <a:close/>
                  </a:path>
                </a:pathLst>
              </a:custGeom>
              <a:solidFill>
                <a:srgbClr val="000000"/>
              </a:solidFill>
              <a:ln w="0">
                <a:solidFill>
                  <a:srgbClr val="000000"/>
                </a:solidFill>
                <a:round/>
                <a:headEnd/>
                <a:tailEnd/>
              </a:ln>
            </p:spPr>
            <p:txBody>
              <a:bodyPr/>
              <a:lstStyle/>
              <a:p>
                <a:endParaRPr lang="en-US"/>
              </a:p>
            </p:txBody>
          </p:sp>
          <p:sp>
            <p:nvSpPr>
              <p:cNvPr id="22938" name="Freeform 905"/>
              <p:cNvSpPr>
                <a:spLocks/>
              </p:cNvSpPr>
              <p:nvPr/>
            </p:nvSpPr>
            <p:spPr bwMode="auto">
              <a:xfrm>
                <a:off x="2830" y="1729"/>
                <a:ext cx="15" cy="15"/>
              </a:xfrm>
              <a:custGeom>
                <a:avLst/>
                <a:gdLst>
                  <a:gd name="T0" fmla="*/ 0 w 69"/>
                  <a:gd name="T1" fmla="*/ 0 h 59"/>
                  <a:gd name="T2" fmla="*/ 0 w 69"/>
                  <a:gd name="T3" fmla="*/ 0 h 59"/>
                  <a:gd name="T4" fmla="*/ 0 w 69"/>
                  <a:gd name="T5" fmla="*/ 0 h 59"/>
                  <a:gd name="T6" fmla="*/ 0 w 69"/>
                  <a:gd name="T7" fmla="*/ 0 h 59"/>
                  <a:gd name="T8" fmla="*/ 0 w 69"/>
                  <a:gd name="T9" fmla="*/ 0 h 59"/>
                  <a:gd name="T10" fmla="*/ 0 w 69"/>
                  <a:gd name="T11" fmla="*/ 0 h 59"/>
                  <a:gd name="T12" fmla="*/ 0 w 69"/>
                  <a:gd name="T13" fmla="*/ 0 h 59"/>
                  <a:gd name="T14" fmla="*/ 0 w 69"/>
                  <a:gd name="T15" fmla="*/ 0 h 59"/>
                  <a:gd name="T16" fmla="*/ 0 w 69"/>
                  <a:gd name="T17" fmla="*/ 0 h 59"/>
                  <a:gd name="T18" fmla="*/ 0 w 69"/>
                  <a:gd name="T19" fmla="*/ 0 h 59"/>
                  <a:gd name="T20" fmla="*/ 0 w 69"/>
                  <a:gd name="T21" fmla="*/ 0 h 59"/>
                  <a:gd name="T22" fmla="*/ 0 w 69"/>
                  <a:gd name="T23" fmla="*/ 0 h 59"/>
                  <a:gd name="T24" fmla="*/ 0 w 69"/>
                  <a:gd name="T25" fmla="*/ 0 h 5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9"/>
                  <a:gd name="T40" fmla="*/ 0 h 59"/>
                  <a:gd name="T41" fmla="*/ 69 w 69"/>
                  <a:gd name="T42" fmla="*/ 59 h 5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9" h="59">
                    <a:moveTo>
                      <a:pt x="2" y="39"/>
                    </a:moveTo>
                    <a:lnTo>
                      <a:pt x="0" y="17"/>
                    </a:lnTo>
                    <a:lnTo>
                      <a:pt x="10" y="23"/>
                    </a:lnTo>
                    <a:lnTo>
                      <a:pt x="26" y="0"/>
                    </a:lnTo>
                    <a:cubicBezTo>
                      <a:pt x="27" y="7"/>
                      <a:pt x="28" y="14"/>
                      <a:pt x="30" y="20"/>
                    </a:cubicBezTo>
                    <a:cubicBezTo>
                      <a:pt x="35" y="18"/>
                      <a:pt x="41" y="16"/>
                      <a:pt x="46" y="14"/>
                    </a:cubicBezTo>
                    <a:lnTo>
                      <a:pt x="40" y="27"/>
                    </a:lnTo>
                    <a:lnTo>
                      <a:pt x="69" y="23"/>
                    </a:lnTo>
                    <a:lnTo>
                      <a:pt x="50" y="40"/>
                    </a:lnTo>
                    <a:lnTo>
                      <a:pt x="60" y="47"/>
                    </a:lnTo>
                    <a:lnTo>
                      <a:pt x="32" y="59"/>
                    </a:lnTo>
                    <a:lnTo>
                      <a:pt x="2" y="39"/>
                    </a:lnTo>
                    <a:close/>
                  </a:path>
                </a:pathLst>
              </a:custGeom>
              <a:solidFill>
                <a:srgbClr val="000000"/>
              </a:solidFill>
              <a:ln w="0">
                <a:solidFill>
                  <a:srgbClr val="000000"/>
                </a:solidFill>
                <a:round/>
                <a:headEnd/>
                <a:tailEnd/>
              </a:ln>
            </p:spPr>
            <p:txBody>
              <a:bodyPr/>
              <a:lstStyle/>
              <a:p>
                <a:endParaRPr lang="en-US"/>
              </a:p>
            </p:txBody>
          </p:sp>
          <p:pic>
            <p:nvPicPr>
              <p:cNvPr id="22939" name="Picture 906"/>
              <p:cNvPicPr>
                <a:picLocks noChangeAspect="1" noChangeArrowheads="1"/>
              </p:cNvPicPr>
              <p:nvPr/>
            </p:nvPicPr>
            <p:blipFill>
              <a:blip r:embed="rId7" cstate="print"/>
              <a:srcRect/>
              <a:stretch>
                <a:fillRect/>
              </a:stretch>
            </p:blipFill>
            <p:spPr bwMode="auto">
              <a:xfrm>
                <a:off x="2824" y="1891"/>
                <a:ext cx="135" cy="74"/>
              </a:xfrm>
              <a:prstGeom prst="rect">
                <a:avLst/>
              </a:prstGeom>
              <a:noFill/>
              <a:ln w="9525">
                <a:noFill/>
                <a:miter lim="800000"/>
                <a:headEnd/>
                <a:tailEnd/>
              </a:ln>
            </p:spPr>
          </p:pic>
          <p:pic>
            <p:nvPicPr>
              <p:cNvPr id="22940" name="Picture 907"/>
              <p:cNvPicPr>
                <a:picLocks noChangeAspect="1" noChangeArrowheads="1"/>
              </p:cNvPicPr>
              <p:nvPr/>
            </p:nvPicPr>
            <p:blipFill>
              <a:blip r:embed="rId8" cstate="print"/>
              <a:srcRect/>
              <a:stretch>
                <a:fillRect/>
              </a:stretch>
            </p:blipFill>
            <p:spPr bwMode="auto">
              <a:xfrm>
                <a:off x="2824" y="2030"/>
                <a:ext cx="138" cy="74"/>
              </a:xfrm>
              <a:prstGeom prst="rect">
                <a:avLst/>
              </a:prstGeom>
              <a:noFill/>
              <a:ln w="9525">
                <a:noFill/>
                <a:miter lim="800000"/>
                <a:headEnd/>
                <a:tailEnd/>
              </a:ln>
            </p:spPr>
          </p:pic>
          <p:sp>
            <p:nvSpPr>
              <p:cNvPr id="22941" name="Freeform 908"/>
              <p:cNvSpPr>
                <a:spLocks/>
              </p:cNvSpPr>
              <p:nvPr/>
            </p:nvSpPr>
            <p:spPr bwMode="auto">
              <a:xfrm>
                <a:off x="2960" y="1838"/>
                <a:ext cx="30" cy="214"/>
              </a:xfrm>
              <a:custGeom>
                <a:avLst/>
                <a:gdLst>
                  <a:gd name="T0" fmla="*/ 0 w 137"/>
                  <a:gd name="T1" fmla="*/ 0 h 837"/>
                  <a:gd name="T2" fmla="*/ 0 w 137"/>
                  <a:gd name="T3" fmla="*/ 0 h 837"/>
                  <a:gd name="T4" fmla="*/ 0 w 137"/>
                  <a:gd name="T5" fmla="*/ 0 h 837"/>
                  <a:gd name="T6" fmla="*/ 0 60000 65536"/>
                  <a:gd name="T7" fmla="*/ 0 60000 65536"/>
                  <a:gd name="T8" fmla="*/ 0 60000 65536"/>
                  <a:gd name="T9" fmla="*/ 0 w 137"/>
                  <a:gd name="T10" fmla="*/ 0 h 837"/>
                  <a:gd name="T11" fmla="*/ 137 w 137"/>
                  <a:gd name="T12" fmla="*/ 837 h 837"/>
                </a:gdLst>
                <a:ahLst/>
                <a:cxnLst>
                  <a:cxn ang="T6">
                    <a:pos x="T0" y="T1"/>
                  </a:cxn>
                  <a:cxn ang="T7">
                    <a:pos x="T2" y="T3"/>
                  </a:cxn>
                  <a:cxn ang="T8">
                    <a:pos x="T4" y="T5"/>
                  </a:cxn>
                </a:cxnLst>
                <a:rect l="T9" t="T10" r="T11" b="T12"/>
                <a:pathLst>
                  <a:path w="137" h="837">
                    <a:moveTo>
                      <a:pt x="0" y="0"/>
                    </a:moveTo>
                    <a:cubicBezTo>
                      <a:pt x="114" y="254"/>
                      <a:pt x="137" y="556"/>
                      <a:pt x="65" y="837"/>
                    </a:cubicBezTo>
                    <a:cubicBezTo>
                      <a:pt x="103" y="554"/>
                      <a:pt x="81" y="266"/>
                      <a:pt x="0" y="0"/>
                    </a:cubicBezTo>
                  </a:path>
                </a:pathLst>
              </a:custGeom>
              <a:solidFill>
                <a:srgbClr val="000000"/>
              </a:solidFill>
              <a:ln w="0">
                <a:solidFill>
                  <a:srgbClr val="000000"/>
                </a:solidFill>
                <a:round/>
                <a:headEnd/>
                <a:tailEnd/>
              </a:ln>
            </p:spPr>
            <p:txBody>
              <a:bodyPr/>
              <a:lstStyle/>
              <a:p>
                <a:endParaRPr lang="en-US"/>
              </a:p>
            </p:txBody>
          </p:sp>
          <p:sp>
            <p:nvSpPr>
              <p:cNvPr id="22942" name="Freeform 909"/>
              <p:cNvSpPr>
                <a:spLocks/>
              </p:cNvSpPr>
              <p:nvPr/>
            </p:nvSpPr>
            <p:spPr bwMode="auto">
              <a:xfrm>
                <a:off x="2810" y="2009"/>
                <a:ext cx="12" cy="130"/>
              </a:xfrm>
              <a:custGeom>
                <a:avLst/>
                <a:gdLst>
                  <a:gd name="T0" fmla="*/ 0 w 56"/>
                  <a:gd name="T1" fmla="*/ 0 h 504"/>
                  <a:gd name="T2" fmla="*/ 0 w 56"/>
                  <a:gd name="T3" fmla="*/ 0 h 504"/>
                  <a:gd name="T4" fmla="*/ 0 w 56"/>
                  <a:gd name="T5" fmla="*/ 0 h 504"/>
                  <a:gd name="T6" fmla="*/ 0 60000 65536"/>
                  <a:gd name="T7" fmla="*/ 0 60000 65536"/>
                  <a:gd name="T8" fmla="*/ 0 60000 65536"/>
                  <a:gd name="T9" fmla="*/ 0 w 56"/>
                  <a:gd name="T10" fmla="*/ 0 h 504"/>
                  <a:gd name="T11" fmla="*/ 56 w 56"/>
                  <a:gd name="T12" fmla="*/ 504 h 504"/>
                </a:gdLst>
                <a:ahLst/>
                <a:cxnLst>
                  <a:cxn ang="T6">
                    <a:pos x="T0" y="T1"/>
                  </a:cxn>
                  <a:cxn ang="T7">
                    <a:pos x="T2" y="T3"/>
                  </a:cxn>
                  <a:cxn ang="T8">
                    <a:pos x="T4" y="T5"/>
                  </a:cxn>
                </a:cxnLst>
                <a:rect l="T9" t="T10" r="T11" b="T12"/>
                <a:pathLst>
                  <a:path w="56" h="504">
                    <a:moveTo>
                      <a:pt x="36" y="0"/>
                    </a:moveTo>
                    <a:cubicBezTo>
                      <a:pt x="56" y="168"/>
                      <a:pt x="44" y="339"/>
                      <a:pt x="0" y="504"/>
                    </a:cubicBezTo>
                    <a:cubicBezTo>
                      <a:pt x="33" y="338"/>
                      <a:pt x="46" y="169"/>
                      <a:pt x="36" y="0"/>
                    </a:cubicBezTo>
                  </a:path>
                </a:pathLst>
              </a:custGeom>
              <a:solidFill>
                <a:srgbClr val="000000"/>
              </a:solidFill>
              <a:ln w="0">
                <a:solidFill>
                  <a:srgbClr val="000000"/>
                </a:solidFill>
                <a:round/>
                <a:headEnd/>
                <a:tailEnd/>
              </a:ln>
            </p:spPr>
            <p:txBody>
              <a:bodyPr/>
              <a:lstStyle/>
              <a:p>
                <a:endParaRPr lang="en-US"/>
              </a:p>
            </p:txBody>
          </p:sp>
          <p:sp>
            <p:nvSpPr>
              <p:cNvPr id="22943" name="Freeform 910"/>
              <p:cNvSpPr>
                <a:spLocks/>
              </p:cNvSpPr>
              <p:nvPr/>
            </p:nvSpPr>
            <p:spPr bwMode="auto">
              <a:xfrm>
                <a:off x="2863" y="1816"/>
                <a:ext cx="73" cy="36"/>
              </a:xfrm>
              <a:custGeom>
                <a:avLst/>
                <a:gdLst>
                  <a:gd name="T0" fmla="*/ 0 w 341"/>
                  <a:gd name="T1" fmla="*/ 0 h 141"/>
                  <a:gd name="T2" fmla="*/ 0 w 341"/>
                  <a:gd name="T3" fmla="*/ 0 h 141"/>
                  <a:gd name="T4" fmla="*/ 0 w 341"/>
                  <a:gd name="T5" fmla="*/ 0 h 141"/>
                  <a:gd name="T6" fmla="*/ 0 w 341"/>
                  <a:gd name="T7" fmla="*/ 0 h 141"/>
                  <a:gd name="T8" fmla="*/ 0 w 341"/>
                  <a:gd name="T9" fmla="*/ 0 h 141"/>
                  <a:gd name="T10" fmla="*/ 0 60000 65536"/>
                  <a:gd name="T11" fmla="*/ 0 60000 65536"/>
                  <a:gd name="T12" fmla="*/ 0 60000 65536"/>
                  <a:gd name="T13" fmla="*/ 0 60000 65536"/>
                  <a:gd name="T14" fmla="*/ 0 60000 65536"/>
                  <a:gd name="T15" fmla="*/ 0 w 341"/>
                  <a:gd name="T16" fmla="*/ 0 h 141"/>
                  <a:gd name="T17" fmla="*/ 341 w 341"/>
                  <a:gd name="T18" fmla="*/ 141 h 141"/>
                </a:gdLst>
                <a:ahLst/>
                <a:cxnLst>
                  <a:cxn ang="T10">
                    <a:pos x="T0" y="T1"/>
                  </a:cxn>
                  <a:cxn ang="T11">
                    <a:pos x="T2" y="T3"/>
                  </a:cxn>
                  <a:cxn ang="T12">
                    <a:pos x="T4" y="T5"/>
                  </a:cxn>
                  <a:cxn ang="T13">
                    <a:pos x="T6" y="T7"/>
                  </a:cxn>
                  <a:cxn ang="T14">
                    <a:pos x="T8" y="T9"/>
                  </a:cxn>
                </a:cxnLst>
                <a:rect l="T15" t="T16" r="T17" b="T18"/>
                <a:pathLst>
                  <a:path w="341" h="141">
                    <a:moveTo>
                      <a:pt x="0" y="138"/>
                    </a:moveTo>
                    <a:cubicBezTo>
                      <a:pt x="121" y="135"/>
                      <a:pt x="271" y="75"/>
                      <a:pt x="336" y="4"/>
                    </a:cubicBezTo>
                    <a:cubicBezTo>
                      <a:pt x="338" y="3"/>
                      <a:pt x="339" y="1"/>
                      <a:pt x="341" y="0"/>
                    </a:cubicBezTo>
                    <a:cubicBezTo>
                      <a:pt x="312" y="57"/>
                      <a:pt x="198" y="118"/>
                      <a:pt x="86" y="135"/>
                    </a:cubicBezTo>
                    <a:cubicBezTo>
                      <a:pt x="55" y="140"/>
                      <a:pt x="25" y="141"/>
                      <a:pt x="0" y="138"/>
                    </a:cubicBezTo>
                  </a:path>
                </a:pathLst>
              </a:custGeom>
              <a:solidFill>
                <a:srgbClr val="000000"/>
              </a:solidFill>
              <a:ln w="0">
                <a:solidFill>
                  <a:srgbClr val="000000"/>
                </a:solidFill>
                <a:round/>
                <a:headEnd/>
                <a:tailEnd/>
              </a:ln>
            </p:spPr>
            <p:txBody>
              <a:bodyPr/>
              <a:lstStyle/>
              <a:p>
                <a:endParaRPr lang="en-US"/>
              </a:p>
            </p:txBody>
          </p:sp>
          <p:sp>
            <p:nvSpPr>
              <p:cNvPr id="22944" name="Freeform 911"/>
              <p:cNvSpPr>
                <a:spLocks/>
              </p:cNvSpPr>
              <p:nvPr/>
            </p:nvSpPr>
            <p:spPr bwMode="auto">
              <a:xfrm>
                <a:off x="2845" y="1945"/>
                <a:ext cx="23" cy="34"/>
              </a:xfrm>
              <a:custGeom>
                <a:avLst/>
                <a:gdLst>
                  <a:gd name="T0" fmla="*/ 0 w 23"/>
                  <a:gd name="T1" fmla="*/ 0 h 34"/>
                  <a:gd name="T2" fmla="*/ 23 w 23"/>
                  <a:gd name="T3" fmla="*/ 34 h 34"/>
                  <a:gd name="T4" fmla="*/ 0 w 23"/>
                  <a:gd name="T5" fmla="*/ 2 h 34"/>
                  <a:gd name="T6" fmla="*/ 0 w 23"/>
                  <a:gd name="T7" fmla="*/ 0 h 34"/>
                  <a:gd name="T8" fmla="*/ 0 60000 65536"/>
                  <a:gd name="T9" fmla="*/ 0 60000 65536"/>
                  <a:gd name="T10" fmla="*/ 0 60000 65536"/>
                  <a:gd name="T11" fmla="*/ 0 60000 65536"/>
                  <a:gd name="T12" fmla="*/ 0 w 23"/>
                  <a:gd name="T13" fmla="*/ 0 h 34"/>
                  <a:gd name="T14" fmla="*/ 23 w 23"/>
                  <a:gd name="T15" fmla="*/ 34 h 34"/>
                </a:gdLst>
                <a:ahLst/>
                <a:cxnLst>
                  <a:cxn ang="T8">
                    <a:pos x="T0" y="T1"/>
                  </a:cxn>
                  <a:cxn ang="T9">
                    <a:pos x="T2" y="T3"/>
                  </a:cxn>
                  <a:cxn ang="T10">
                    <a:pos x="T4" y="T5"/>
                  </a:cxn>
                  <a:cxn ang="T11">
                    <a:pos x="T6" y="T7"/>
                  </a:cxn>
                </a:cxnLst>
                <a:rect l="T12" t="T13" r="T14" b="T15"/>
                <a:pathLst>
                  <a:path w="23" h="34">
                    <a:moveTo>
                      <a:pt x="0" y="0"/>
                    </a:moveTo>
                    <a:lnTo>
                      <a:pt x="23" y="34"/>
                    </a:lnTo>
                    <a:lnTo>
                      <a:pt x="0" y="2"/>
                    </a:lnTo>
                    <a:lnTo>
                      <a:pt x="0" y="0"/>
                    </a:lnTo>
                    <a:close/>
                  </a:path>
                </a:pathLst>
              </a:custGeom>
              <a:solidFill>
                <a:srgbClr val="000000"/>
              </a:solidFill>
              <a:ln w="9525">
                <a:noFill/>
                <a:round/>
                <a:headEnd/>
                <a:tailEnd/>
              </a:ln>
            </p:spPr>
            <p:txBody>
              <a:bodyPr/>
              <a:lstStyle/>
              <a:p>
                <a:endParaRPr lang="en-US"/>
              </a:p>
            </p:txBody>
          </p:sp>
          <p:sp>
            <p:nvSpPr>
              <p:cNvPr id="22945" name="Freeform 912"/>
              <p:cNvSpPr>
                <a:spLocks/>
              </p:cNvSpPr>
              <p:nvPr/>
            </p:nvSpPr>
            <p:spPr bwMode="auto">
              <a:xfrm>
                <a:off x="2884" y="2082"/>
                <a:ext cx="23" cy="35"/>
              </a:xfrm>
              <a:custGeom>
                <a:avLst/>
                <a:gdLst>
                  <a:gd name="T0" fmla="*/ 0 w 23"/>
                  <a:gd name="T1" fmla="*/ 0 h 35"/>
                  <a:gd name="T2" fmla="*/ 23 w 23"/>
                  <a:gd name="T3" fmla="*/ 35 h 35"/>
                  <a:gd name="T4" fmla="*/ 0 w 23"/>
                  <a:gd name="T5" fmla="*/ 3 h 35"/>
                  <a:gd name="T6" fmla="*/ 0 w 23"/>
                  <a:gd name="T7" fmla="*/ 0 h 35"/>
                  <a:gd name="T8" fmla="*/ 0 60000 65536"/>
                  <a:gd name="T9" fmla="*/ 0 60000 65536"/>
                  <a:gd name="T10" fmla="*/ 0 60000 65536"/>
                  <a:gd name="T11" fmla="*/ 0 60000 65536"/>
                  <a:gd name="T12" fmla="*/ 0 w 23"/>
                  <a:gd name="T13" fmla="*/ 0 h 35"/>
                  <a:gd name="T14" fmla="*/ 23 w 23"/>
                  <a:gd name="T15" fmla="*/ 35 h 35"/>
                </a:gdLst>
                <a:ahLst/>
                <a:cxnLst>
                  <a:cxn ang="T8">
                    <a:pos x="T0" y="T1"/>
                  </a:cxn>
                  <a:cxn ang="T9">
                    <a:pos x="T2" y="T3"/>
                  </a:cxn>
                  <a:cxn ang="T10">
                    <a:pos x="T4" y="T5"/>
                  </a:cxn>
                  <a:cxn ang="T11">
                    <a:pos x="T6" y="T7"/>
                  </a:cxn>
                </a:cxnLst>
                <a:rect l="T12" t="T13" r="T14" b="T15"/>
                <a:pathLst>
                  <a:path w="23" h="35">
                    <a:moveTo>
                      <a:pt x="0" y="0"/>
                    </a:moveTo>
                    <a:lnTo>
                      <a:pt x="23" y="35"/>
                    </a:lnTo>
                    <a:lnTo>
                      <a:pt x="0" y="3"/>
                    </a:lnTo>
                    <a:lnTo>
                      <a:pt x="0" y="0"/>
                    </a:lnTo>
                    <a:close/>
                  </a:path>
                </a:pathLst>
              </a:custGeom>
              <a:solidFill>
                <a:srgbClr val="000000"/>
              </a:solidFill>
              <a:ln w="9525">
                <a:noFill/>
                <a:round/>
                <a:headEnd/>
                <a:tailEnd/>
              </a:ln>
            </p:spPr>
            <p:txBody>
              <a:bodyPr/>
              <a:lstStyle/>
              <a:p>
                <a:endParaRPr lang="en-US"/>
              </a:p>
            </p:txBody>
          </p:sp>
          <p:sp>
            <p:nvSpPr>
              <p:cNvPr id="22946" name="Freeform 913"/>
              <p:cNvSpPr>
                <a:spLocks/>
              </p:cNvSpPr>
              <p:nvPr/>
            </p:nvSpPr>
            <p:spPr bwMode="auto">
              <a:xfrm>
                <a:off x="2901" y="1887"/>
                <a:ext cx="19" cy="37"/>
              </a:xfrm>
              <a:custGeom>
                <a:avLst/>
                <a:gdLst>
                  <a:gd name="T0" fmla="*/ 19 w 19"/>
                  <a:gd name="T1" fmla="*/ 0 h 37"/>
                  <a:gd name="T2" fmla="*/ 0 w 19"/>
                  <a:gd name="T3" fmla="*/ 37 h 37"/>
                  <a:gd name="T4" fmla="*/ 17 w 19"/>
                  <a:gd name="T5" fmla="*/ 1 h 37"/>
                  <a:gd name="T6" fmla="*/ 19 w 19"/>
                  <a:gd name="T7" fmla="*/ 0 h 37"/>
                  <a:gd name="T8" fmla="*/ 0 60000 65536"/>
                  <a:gd name="T9" fmla="*/ 0 60000 65536"/>
                  <a:gd name="T10" fmla="*/ 0 60000 65536"/>
                  <a:gd name="T11" fmla="*/ 0 60000 65536"/>
                  <a:gd name="T12" fmla="*/ 0 w 19"/>
                  <a:gd name="T13" fmla="*/ 0 h 37"/>
                  <a:gd name="T14" fmla="*/ 19 w 19"/>
                  <a:gd name="T15" fmla="*/ 37 h 37"/>
                </a:gdLst>
                <a:ahLst/>
                <a:cxnLst>
                  <a:cxn ang="T8">
                    <a:pos x="T0" y="T1"/>
                  </a:cxn>
                  <a:cxn ang="T9">
                    <a:pos x="T2" y="T3"/>
                  </a:cxn>
                  <a:cxn ang="T10">
                    <a:pos x="T4" y="T5"/>
                  </a:cxn>
                  <a:cxn ang="T11">
                    <a:pos x="T6" y="T7"/>
                  </a:cxn>
                </a:cxnLst>
                <a:rect l="T12" t="T13" r="T14" b="T15"/>
                <a:pathLst>
                  <a:path w="19" h="37">
                    <a:moveTo>
                      <a:pt x="19" y="0"/>
                    </a:moveTo>
                    <a:lnTo>
                      <a:pt x="0" y="37"/>
                    </a:lnTo>
                    <a:lnTo>
                      <a:pt x="17" y="1"/>
                    </a:lnTo>
                    <a:lnTo>
                      <a:pt x="19" y="0"/>
                    </a:lnTo>
                    <a:close/>
                  </a:path>
                </a:pathLst>
              </a:custGeom>
              <a:solidFill>
                <a:srgbClr val="000000"/>
              </a:solidFill>
              <a:ln w="9525">
                <a:noFill/>
                <a:round/>
                <a:headEnd/>
                <a:tailEnd/>
              </a:ln>
            </p:spPr>
            <p:txBody>
              <a:bodyPr/>
              <a:lstStyle/>
              <a:p>
                <a:endParaRPr lang="en-US"/>
              </a:p>
            </p:txBody>
          </p:sp>
          <p:sp>
            <p:nvSpPr>
              <p:cNvPr id="22947" name="Freeform 914"/>
              <p:cNvSpPr>
                <a:spLocks/>
              </p:cNvSpPr>
              <p:nvPr/>
            </p:nvSpPr>
            <p:spPr bwMode="auto">
              <a:xfrm>
                <a:off x="2861" y="2037"/>
                <a:ext cx="21" cy="34"/>
              </a:xfrm>
              <a:custGeom>
                <a:avLst/>
                <a:gdLst>
                  <a:gd name="T0" fmla="*/ 21 w 21"/>
                  <a:gd name="T1" fmla="*/ 0 h 34"/>
                  <a:gd name="T2" fmla="*/ 0 w 21"/>
                  <a:gd name="T3" fmla="*/ 34 h 34"/>
                  <a:gd name="T4" fmla="*/ 19 w 21"/>
                  <a:gd name="T5" fmla="*/ 0 h 34"/>
                  <a:gd name="T6" fmla="*/ 21 w 21"/>
                  <a:gd name="T7" fmla="*/ 0 h 34"/>
                  <a:gd name="T8" fmla="*/ 0 60000 65536"/>
                  <a:gd name="T9" fmla="*/ 0 60000 65536"/>
                  <a:gd name="T10" fmla="*/ 0 60000 65536"/>
                  <a:gd name="T11" fmla="*/ 0 60000 65536"/>
                  <a:gd name="T12" fmla="*/ 0 w 21"/>
                  <a:gd name="T13" fmla="*/ 0 h 34"/>
                  <a:gd name="T14" fmla="*/ 21 w 21"/>
                  <a:gd name="T15" fmla="*/ 34 h 34"/>
                </a:gdLst>
                <a:ahLst/>
                <a:cxnLst>
                  <a:cxn ang="T8">
                    <a:pos x="T0" y="T1"/>
                  </a:cxn>
                  <a:cxn ang="T9">
                    <a:pos x="T2" y="T3"/>
                  </a:cxn>
                  <a:cxn ang="T10">
                    <a:pos x="T4" y="T5"/>
                  </a:cxn>
                  <a:cxn ang="T11">
                    <a:pos x="T6" y="T7"/>
                  </a:cxn>
                </a:cxnLst>
                <a:rect l="T12" t="T13" r="T14" b="T15"/>
                <a:pathLst>
                  <a:path w="21" h="34">
                    <a:moveTo>
                      <a:pt x="21" y="0"/>
                    </a:moveTo>
                    <a:lnTo>
                      <a:pt x="0" y="34"/>
                    </a:lnTo>
                    <a:lnTo>
                      <a:pt x="19" y="0"/>
                    </a:lnTo>
                    <a:lnTo>
                      <a:pt x="21" y="0"/>
                    </a:lnTo>
                    <a:close/>
                  </a:path>
                </a:pathLst>
              </a:custGeom>
              <a:solidFill>
                <a:srgbClr val="000000"/>
              </a:solidFill>
              <a:ln w="9525">
                <a:noFill/>
                <a:round/>
                <a:headEnd/>
                <a:tailEnd/>
              </a:ln>
            </p:spPr>
            <p:txBody>
              <a:bodyPr/>
              <a:lstStyle/>
              <a:p>
                <a:endParaRPr lang="en-US"/>
              </a:p>
            </p:txBody>
          </p:sp>
          <p:sp>
            <p:nvSpPr>
              <p:cNvPr id="22948" name="Freeform 915"/>
              <p:cNvSpPr>
                <a:spLocks/>
              </p:cNvSpPr>
              <p:nvPr/>
            </p:nvSpPr>
            <p:spPr bwMode="auto">
              <a:xfrm>
                <a:off x="2945" y="2026"/>
                <a:ext cx="15" cy="25"/>
              </a:xfrm>
              <a:custGeom>
                <a:avLst/>
                <a:gdLst>
                  <a:gd name="T0" fmla="*/ 15 w 15"/>
                  <a:gd name="T1" fmla="*/ 0 h 25"/>
                  <a:gd name="T2" fmla="*/ 0 w 15"/>
                  <a:gd name="T3" fmla="*/ 25 h 25"/>
                  <a:gd name="T4" fmla="*/ 14 w 15"/>
                  <a:gd name="T5" fmla="*/ 1 h 25"/>
                  <a:gd name="T6" fmla="*/ 15 w 15"/>
                  <a:gd name="T7" fmla="*/ 0 h 25"/>
                  <a:gd name="T8" fmla="*/ 0 60000 65536"/>
                  <a:gd name="T9" fmla="*/ 0 60000 65536"/>
                  <a:gd name="T10" fmla="*/ 0 60000 65536"/>
                  <a:gd name="T11" fmla="*/ 0 60000 65536"/>
                  <a:gd name="T12" fmla="*/ 0 w 15"/>
                  <a:gd name="T13" fmla="*/ 0 h 25"/>
                  <a:gd name="T14" fmla="*/ 15 w 15"/>
                  <a:gd name="T15" fmla="*/ 25 h 25"/>
                </a:gdLst>
                <a:ahLst/>
                <a:cxnLst>
                  <a:cxn ang="T8">
                    <a:pos x="T0" y="T1"/>
                  </a:cxn>
                  <a:cxn ang="T9">
                    <a:pos x="T2" y="T3"/>
                  </a:cxn>
                  <a:cxn ang="T10">
                    <a:pos x="T4" y="T5"/>
                  </a:cxn>
                  <a:cxn ang="T11">
                    <a:pos x="T6" y="T7"/>
                  </a:cxn>
                </a:cxnLst>
                <a:rect l="T12" t="T13" r="T14" b="T15"/>
                <a:pathLst>
                  <a:path w="15" h="25">
                    <a:moveTo>
                      <a:pt x="15" y="0"/>
                    </a:moveTo>
                    <a:lnTo>
                      <a:pt x="0" y="25"/>
                    </a:lnTo>
                    <a:lnTo>
                      <a:pt x="14" y="1"/>
                    </a:lnTo>
                    <a:lnTo>
                      <a:pt x="15" y="0"/>
                    </a:lnTo>
                    <a:close/>
                  </a:path>
                </a:pathLst>
              </a:custGeom>
              <a:solidFill>
                <a:srgbClr val="000000"/>
              </a:solidFill>
              <a:ln w="9525">
                <a:noFill/>
                <a:round/>
                <a:headEnd/>
                <a:tailEnd/>
              </a:ln>
            </p:spPr>
            <p:txBody>
              <a:bodyPr/>
              <a:lstStyle/>
              <a:p>
                <a:endParaRPr lang="en-US"/>
              </a:p>
            </p:txBody>
          </p:sp>
          <p:sp>
            <p:nvSpPr>
              <p:cNvPr id="22949" name="Freeform 916"/>
              <p:cNvSpPr>
                <a:spLocks/>
              </p:cNvSpPr>
              <p:nvPr/>
            </p:nvSpPr>
            <p:spPr bwMode="auto">
              <a:xfrm>
                <a:off x="2905" y="1946"/>
                <a:ext cx="15" cy="25"/>
              </a:xfrm>
              <a:custGeom>
                <a:avLst/>
                <a:gdLst>
                  <a:gd name="T0" fmla="*/ 15 w 15"/>
                  <a:gd name="T1" fmla="*/ 0 h 25"/>
                  <a:gd name="T2" fmla="*/ 0 w 15"/>
                  <a:gd name="T3" fmla="*/ 25 h 25"/>
                  <a:gd name="T4" fmla="*/ 14 w 15"/>
                  <a:gd name="T5" fmla="*/ 0 h 25"/>
                  <a:gd name="T6" fmla="*/ 15 w 15"/>
                  <a:gd name="T7" fmla="*/ 0 h 25"/>
                  <a:gd name="T8" fmla="*/ 0 60000 65536"/>
                  <a:gd name="T9" fmla="*/ 0 60000 65536"/>
                  <a:gd name="T10" fmla="*/ 0 60000 65536"/>
                  <a:gd name="T11" fmla="*/ 0 60000 65536"/>
                  <a:gd name="T12" fmla="*/ 0 w 15"/>
                  <a:gd name="T13" fmla="*/ 0 h 25"/>
                  <a:gd name="T14" fmla="*/ 15 w 15"/>
                  <a:gd name="T15" fmla="*/ 25 h 25"/>
                </a:gdLst>
                <a:ahLst/>
                <a:cxnLst>
                  <a:cxn ang="T8">
                    <a:pos x="T0" y="T1"/>
                  </a:cxn>
                  <a:cxn ang="T9">
                    <a:pos x="T2" y="T3"/>
                  </a:cxn>
                  <a:cxn ang="T10">
                    <a:pos x="T4" y="T5"/>
                  </a:cxn>
                  <a:cxn ang="T11">
                    <a:pos x="T6" y="T7"/>
                  </a:cxn>
                </a:cxnLst>
                <a:rect l="T12" t="T13" r="T14" b="T15"/>
                <a:pathLst>
                  <a:path w="15" h="25">
                    <a:moveTo>
                      <a:pt x="15" y="0"/>
                    </a:moveTo>
                    <a:lnTo>
                      <a:pt x="0" y="25"/>
                    </a:lnTo>
                    <a:lnTo>
                      <a:pt x="14" y="0"/>
                    </a:lnTo>
                    <a:lnTo>
                      <a:pt x="15" y="0"/>
                    </a:lnTo>
                    <a:close/>
                  </a:path>
                </a:pathLst>
              </a:custGeom>
              <a:solidFill>
                <a:srgbClr val="000000"/>
              </a:solidFill>
              <a:ln w="9525">
                <a:noFill/>
                <a:round/>
                <a:headEnd/>
                <a:tailEnd/>
              </a:ln>
            </p:spPr>
            <p:txBody>
              <a:bodyPr/>
              <a:lstStyle/>
              <a:p>
                <a:endParaRPr lang="en-US"/>
              </a:p>
            </p:txBody>
          </p:sp>
          <p:sp>
            <p:nvSpPr>
              <p:cNvPr id="22950" name="Freeform 917"/>
              <p:cNvSpPr>
                <a:spLocks/>
              </p:cNvSpPr>
              <p:nvPr/>
            </p:nvSpPr>
            <p:spPr bwMode="auto">
              <a:xfrm>
                <a:off x="2798" y="1821"/>
                <a:ext cx="46" cy="324"/>
              </a:xfrm>
              <a:custGeom>
                <a:avLst/>
                <a:gdLst>
                  <a:gd name="T0" fmla="*/ 0 w 209"/>
                  <a:gd name="T1" fmla="*/ 0 h 1266"/>
                  <a:gd name="T2" fmla="*/ 0 w 209"/>
                  <a:gd name="T3" fmla="*/ 0 h 1266"/>
                  <a:gd name="T4" fmla="*/ 0 w 209"/>
                  <a:gd name="T5" fmla="*/ 0 h 1266"/>
                  <a:gd name="T6" fmla="*/ 0 60000 65536"/>
                  <a:gd name="T7" fmla="*/ 0 60000 65536"/>
                  <a:gd name="T8" fmla="*/ 0 60000 65536"/>
                  <a:gd name="T9" fmla="*/ 0 w 209"/>
                  <a:gd name="T10" fmla="*/ 0 h 1266"/>
                  <a:gd name="T11" fmla="*/ 209 w 209"/>
                  <a:gd name="T12" fmla="*/ 1266 h 1266"/>
                </a:gdLst>
                <a:ahLst/>
                <a:cxnLst>
                  <a:cxn ang="T6">
                    <a:pos x="T0" y="T1"/>
                  </a:cxn>
                  <a:cxn ang="T7">
                    <a:pos x="T2" y="T3"/>
                  </a:cxn>
                  <a:cxn ang="T8">
                    <a:pos x="T4" y="T5"/>
                  </a:cxn>
                </a:cxnLst>
                <a:rect l="T9" t="T10" r="T11" b="T12"/>
                <a:pathLst>
                  <a:path w="209" h="1266">
                    <a:moveTo>
                      <a:pt x="0" y="0"/>
                    </a:moveTo>
                    <a:cubicBezTo>
                      <a:pt x="185" y="416"/>
                      <a:pt x="209" y="858"/>
                      <a:pt x="70" y="1266"/>
                    </a:cubicBezTo>
                    <a:cubicBezTo>
                      <a:pt x="167" y="815"/>
                      <a:pt x="142" y="362"/>
                      <a:pt x="0" y="0"/>
                    </a:cubicBezTo>
                  </a:path>
                </a:pathLst>
              </a:custGeom>
              <a:solidFill>
                <a:srgbClr val="000000"/>
              </a:solidFill>
              <a:ln w="0">
                <a:solidFill>
                  <a:srgbClr val="000000"/>
                </a:solidFill>
                <a:round/>
                <a:headEnd/>
                <a:tailEnd/>
              </a:ln>
            </p:spPr>
            <p:txBody>
              <a:bodyPr/>
              <a:lstStyle/>
              <a:p>
                <a:endParaRPr lang="en-US"/>
              </a:p>
            </p:txBody>
          </p:sp>
          <p:sp>
            <p:nvSpPr>
              <p:cNvPr id="22951" name="Freeform 918"/>
              <p:cNvSpPr>
                <a:spLocks/>
              </p:cNvSpPr>
              <p:nvPr/>
            </p:nvSpPr>
            <p:spPr bwMode="auto">
              <a:xfrm>
                <a:off x="2937" y="1788"/>
                <a:ext cx="43" cy="381"/>
              </a:xfrm>
              <a:custGeom>
                <a:avLst/>
                <a:gdLst>
                  <a:gd name="T0" fmla="*/ 0 w 196"/>
                  <a:gd name="T1" fmla="*/ 0 h 1489"/>
                  <a:gd name="T2" fmla="*/ 0 w 196"/>
                  <a:gd name="T3" fmla="*/ 0 h 1489"/>
                  <a:gd name="T4" fmla="*/ 0 w 196"/>
                  <a:gd name="T5" fmla="*/ 0 h 1489"/>
                  <a:gd name="T6" fmla="*/ 0 60000 65536"/>
                  <a:gd name="T7" fmla="*/ 0 60000 65536"/>
                  <a:gd name="T8" fmla="*/ 0 60000 65536"/>
                  <a:gd name="T9" fmla="*/ 0 w 196"/>
                  <a:gd name="T10" fmla="*/ 0 h 1489"/>
                  <a:gd name="T11" fmla="*/ 196 w 196"/>
                  <a:gd name="T12" fmla="*/ 1489 h 1489"/>
                </a:gdLst>
                <a:ahLst/>
                <a:cxnLst>
                  <a:cxn ang="T6">
                    <a:pos x="T0" y="T1"/>
                  </a:cxn>
                  <a:cxn ang="T7">
                    <a:pos x="T2" y="T3"/>
                  </a:cxn>
                  <a:cxn ang="T8">
                    <a:pos x="T4" y="T5"/>
                  </a:cxn>
                </a:cxnLst>
                <a:rect l="T9" t="T10" r="T11" b="T12"/>
                <a:pathLst>
                  <a:path w="196" h="1489">
                    <a:moveTo>
                      <a:pt x="0" y="0"/>
                    </a:moveTo>
                    <a:cubicBezTo>
                      <a:pt x="183" y="470"/>
                      <a:pt x="196" y="1008"/>
                      <a:pt x="33" y="1489"/>
                    </a:cubicBezTo>
                    <a:cubicBezTo>
                      <a:pt x="158" y="1001"/>
                      <a:pt x="147" y="479"/>
                      <a:pt x="0" y="0"/>
                    </a:cubicBezTo>
                  </a:path>
                </a:pathLst>
              </a:custGeom>
              <a:solidFill>
                <a:srgbClr val="000000"/>
              </a:solidFill>
              <a:ln w="0">
                <a:solidFill>
                  <a:srgbClr val="000000"/>
                </a:solidFill>
                <a:round/>
                <a:headEnd/>
                <a:tailEnd/>
              </a:ln>
            </p:spPr>
            <p:txBody>
              <a:bodyPr/>
              <a:lstStyle/>
              <a:p>
                <a:endParaRPr lang="en-US"/>
              </a:p>
            </p:txBody>
          </p:sp>
          <p:sp>
            <p:nvSpPr>
              <p:cNvPr id="22952" name="Freeform 919"/>
              <p:cNvSpPr>
                <a:spLocks/>
              </p:cNvSpPr>
              <p:nvPr/>
            </p:nvSpPr>
            <p:spPr bwMode="auto">
              <a:xfrm>
                <a:off x="2823" y="2023"/>
                <a:ext cx="143" cy="55"/>
              </a:xfrm>
              <a:custGeom>
                <a:avLst/>
                <a:gdLst>
                  <a:gd name="T0" fmla="*/ 0 w 143"/>
                  <a:gd name="T1" fmla="*/ 48 h 55"/>
                  <a:gd name="T2" fmla="*/ 18 w 143"/>
                  <a:gd name="T3" fmla="*/ 18 h 55"/>
                  <a:gd name="T4" fmla="*/ 41 w 143"/>
                  <a:gd name="T5" fmla="*/ 48 h 55"/>
                  <a:gd name="T6" fmla="*/ 60 w 143"/>
                  <a:gd name="T7" fmla="*/ 18 h 55"/>
                  <a:gd name="T8" fmla="*/ 80 w 143"/>
                  <a:gd name="T9" fmla="*/ 42 h 55"/>
                  <a:gd name="T10" fmla="*/ 103 w 143"/>
                  <a:gd name="T11" fmla="*/ 4 h 55"/>
                  <a:gd name="T12" fmla="*/ 122 w 143"/>
                  <a:gd name="T13" fmla="*/ 31 h 55"/>
                  <a:gd name="T14" fmla="*/ 143 w 143"/>
                  <a:gd name="T15" fmla="*/ 0 h 55"/>
                  <a:gd name="T16" fmla="*/ 119 w 143"/>
                  <a:gd name="T17" fmla="*/ 45 h 55"/>
                  <a:gd name="T18" fmla="*/ 103 w 143"/>
                  <a:gd name="T19" fmla="*/ 11 h 55"/>
                  <a:gd name="T20" fmla="*/ 80 w 143"/>
                  <a:gd name="T21" fmla="*/ 52 h 55"/>
                  <a:gd name="T22" fmla="*/ 60 w 143"/>
                  <a:gd name="T23" fmla="*/ 25 h 55"/>
                  <a:gd name="T24" fmla="*/ 41 w 143"/>
                  <a:gd name="T25" fmla="*/ 55 h 55"/>
                  <a:gd name="T26" fmla="*/ 18 w 143"/>
                  <a:gd name="T27" fmla="*/ 25 h 55"/>
                  <a:gd name="T28" fmla="*/ 0 w 143"/>
                  <a:gd name="T29" fmla="*/ 48 h 5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3"/>
                  <a:gd name="T46" fmla="*/ 0 h 55"/>
                  <a:gd name="T47" fmla="*/ 143 w 143"/>
                  <a:gd name="T48" fmla="*/ 55 h 5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3" h="55">
                    <a:moveTo>
                      <a:pt x="0" y="48"/>
                    </a:moveTo>
                    <a:lnTo>
                      <a:pt x="18" y="18"/>
                    </a:lnTo>
                    <a:lnTo>
                      <a:pt x="41" y="48"/>
                    </a:lnTo>
                    <a:lnTo>
                      <a:pt x="60" y="18"/>
                    </a:lnTo>
                    <a:lnTo>
                      <a:pt x="80" y="42"/>
                    </a:lnTo>
                    <a:lnTo>
                      <a:pt x="103" y="4"/>
                    </a:lnTo>
                    <a:lnTo>
                      <a:pt x="122" y="31"/>
                    </a:lnTo>
                    <a:lnTo>
                      <a:pt x="143" y="0"/>
                    </a:lnTo>
                    <a:lnTo>
                      <a:pt x="119" y="45"/>
                    </a:lnTo>
                    <a:lnTo>
                      <a:pt x="103" y="11"/>
                    </a:lnTo>
                    <a:lnTo>
                      <a:pt x="80" y="52"/>
                    </a:lnTo>
                    <a:lnTo>
                      <a:pt x="60" y="25"/>
                    </a:lnTo>
                    <a:lnTo>
                      <a:pt x="41" y="55"/>
                    </a:lnTo>
                    <a:lnTo>
                      <a:pt x="18" y="25"/>
                    </a:lnTo>
                    <a:lnTo>
                      <a:pt x="0" y="48"/>
                    </a:lnTo>
                    <a:close/>
                  </a:path>
                </a:pathLst>
              </a:custGeom>
              <a:solidFill>
                <a:srgbClr val="000000"/>
              </a:solidFill>
              <a:ln w="9525">
                <a:noFill/>
                <a:round/>
                <a:headEnd/>
                <a:tailEnd/>
              </a:ln>
            </p:spPr>
            <p:txBody>
              <a:bodyPr/>
              <a:lstStyle/>
              <a:p>
                <a:endParaRPr lang="en-US"/>
              </a:p>
            </p:txBody>
          </p:sp>
          <p:sp>
            <p:nvSpPr>
              <p:cNvPr id="22953" name="Freeform 920"/>
              <p:cNvSpPr>
                <a:spLocks/>
              </p:cNvSpPr>
              <p:nvPr/>
            </p:nvSpPr>
            <p:spPr bwMode="auto">
              <a:xfrm>
                <a:off x="2823" y="2054"/>
                <a:ext cx="143" cy="56"/>
              </a:xfrm>
              <a:custGeom>
                <a:avLst/>
                <a:gdLst>
                  <a:gd name="T0" fmla="*/ 0 w 143"/>
                  <a:gd name="T1" fmla="*/ 49 h 56"/>
                  <a:gd name="T2" fmla="*/ 18 w 143"/>
                  <a:gd name="T3" fmla="*/ 18 h 56"/>
                  <a:gd name="T4" fmla="*/ 41 w 143"/>
                  <a:gd name="T5" fmla="*/ 49 h 56"/>
                  <a:gd name="T6" fmla="*/ 60 w 143"/>
                  <a:gd name="T7" fmla="*/ 18 h 56"/>
                  <a:gd name="T8" fmla="*/ 80 w 143"/>
                  <a:gd name="T9" fmla="*/ 42 h 56"/>
                  <a:gd name="T10" fmla="*/ 103 w 143"/>
                  <a:gd name="T11" fmla="*/ 5 h 56"/>
                  <a:gd name="T12" fmla="*/ 122 w 143"/>
                  <a:gd name="T13" fmla="*/ 32 h 56"/>
                  <a:gd name="T14" fmla="*/ 143 w 143"/>
                  <a:gd name="T15" fmla="*/ 0 h 56"/>
                  <a:gd name="T16" fmla="*/ 119 w 143"/>
                  <a:gd name="T17" fmla="*/ 45 h 56"/>
                  <a:gd name="T18" fmla="*/ 103 w 143"/>
                  <a:gd name="T19" fmla="*/ 11 h 56"/>
                  <a:gd name="T20" fmla="*/ 80 w 143"/>
                  <a:gd name="T21" fmla="*/ 52 h 56"/>
                  <a:gd name="T22" fmla="*/ 60 w 143"/>
                  <a:gd name="T23" fmla="*/ 25 h 56"/>
                  <a:gd name="T24" fmla="*/ 41 w 143"/>
                  <a:gd name="T25" fmla="*/ 56 h 56"/>
                  <a:gd name="T26" fmla="*/ 18 w 143"/>
                  <a:gd name="T27" fmla="*/ 25 h 56"/>
                  <a:gd name="T28" fmla="*/ 0 w 143"/>
                  <a:gd name="T29" fmla="*/ 49 h 5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3"/>
                  <a:gd name="T46" fmla="*/ 0 h 56"/>
                  <a:gd name="T47" fmla="*/ 143 w 143"/>
                  <a:gd name="T48" fmla="*/ 56 h 5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3" h="56">
                    <a:moveTo>
                      <a:pt x="0" y="49"/>
                    </a:moveTo>
                    <a:lnTo>
                      <a:pt x="18" y="18"/>
                    </a:lnTo>
                    <a:lnTo>
                      <a:pt x="41" y="49"/>
                    </a:lnTo>
                    <a:lnTo>
                      <a:pt x="60" y="18"/>
                    </a:lnTo>
                    <a:lnTo>
                      <a:pt x="80" y="42"/>
                    </a:lnTo>
                    <a:lnTo>
                      <a:pt x="103" y="5"/>
                    </a:lnTo>
                    <a:lnTo>
                      <a:pt x="122" y="32"/>
                    </a:lnTo>
                    <a:lnTo>
                      <a:pt x="143" y="0"/>
                    </a:lnTo>
                    <a:lnTo>
                      <a:pt x="119" y="45"/>
                    </a:lnTo>
                    <a:lnTo>
                      <a:pt x="103" y="11"/>
                    </a:lnTo>
                    <a:lnTo>
                      <a:pt x="80" y="52"/>
                    </a:lnTo>
                    <a:lnTo>
                      <a:pt x="60" y="25"/>
                    </a:lnTo>
                    <a:lnTo>
                      <a:pt x="41" y="56"/>
                    </a:lnTo>
                    <a:lnTo>
                      <a:pt x="18" y="25"/>
                    </a:lnTo>
                    <a:lnTo>
                      <a:pt x="0" y="49"/>
                    </a:lnTo>
                    <a:close/>
                  </a:path>
                </a:pathLst>
              </a:custGeom>
              <a:solidFill>
                <a:srgbClr val="000000"/>
              </a:solidFill>
              <a:ln w="9525">
                <a:noFill/>
                <a:round/>
                <a:headEnd/>
                <a:tailEnd/>
              </a:ln>
            </p:spPr>
            <p:txBody>
              <a:bodyPr/>
              <a:lstStyle/>
              <a:p>
                <a:endParaRPr lang="en-US"/>
              </a:p>
            </p:txBody>
          </p:sp>
          <p:sp>
            <p:nvSpPr>
              <p:cNvPr id="22954" name="Freeform 921"/>
              <p:cNvSpPr>
                <a:spLocks/>
              </p:cNvSpPr>
              <p:nvPr/>
            </p:nvSpPr>
            <p:spPr bwMode="auto">
              <a:xfrm>
                <a:off x="2825" y="1885"/>
                <a:ext cx="136" cy="56"/>
              </a:xfrm>
              <a:custGeom>
                <a:avLst/>
                <a:gdLst>
                  <a:gd name="T0" fmla="*/ 0 w 136"/>
                  <a:gd name="T1" fmla="*/ 49 h 56"/>
                  <a:gd name="T2" fmla="*/ 17 w 136"/>
                  <a:gd name="T3" fmla="*/ 18 h 56"/>
                  <a:gd name="T4" fmla="*/ 39 w 136"/>
                  <a:gd name="T5" fmla="*/ 49 h 56"/>
                  <a:gd name="T6" fmla="*/ 57 w 136"/>
                  <a:gd name="T7" fmla="*/ 18 h 56"/>
                  <a:gd name="T8" fmla="*/ 76 w 136"/>
                  <a:gd name="T9" fmla="*/ 42 h 56"/>
                  <a:gd name="T10" fmla="*/ 98 w 136"/>
                  <a:gd name="T11" fmla="*/ 5 h 56"/>
                  <a:gd name="T12" fmla="*/ 116 w 136"/>
                  <a:gd name="T13" fmla="*/ 32 h 56"/>
                  <a:gd name="T14" fmla="*/ 136 w 136"/>
                  <a:gd name="T15" fmla="*/ 0 h 56"/>
                  <a:gd name="T16" fmla="*/ 113 w 136"/>
                  <a:gd name="T17" fmla="*/ 45 h 56"/>
                  <a:gd name="T18" fmla="*/ 98 w 136"/>
                  <a:gd name="T19" fmla="*/ 11 h 56"/>
                  <a:gd name="T20" fmla="*/ 76 w 136"/>
                  <a:gd name="T21" fmla="*/ 52 h 56"/>
                  <a:gd name="T22" fmla="*/ 57 w 136"/>
                  <a:gd name="T23" fmla="*/ 25 h 56"/>
                  <a:gd name="T24" fmla="*/ 39 w 136"/>
                  <a:gd name="T25" fmla="*/ 56 h 56"/>
                  <a:gd name="T26" fmla="*/ 17 w 136"/>
                  <a:gd name="T27" fmla="*/ 25 h 56"/>
                  <a:gd name="T28" fmla="*/ 0 w 136"/>
                  <a:gd name="T29" fmla="*/ 49 h 5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56"/>
                  <a:gd name="T47" fmla="*/ 136 w 136"/>
                  <a:gd name="T48" fmla="*/ 56 h 5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56">
                    <a:moveTo>
                      <a:pt x="0" y="49"/>
                    </a:moveTo>
                    <a:lnTo>
                      <a:pt x="17" y="18"/>
                    </a:lnTo>
                    <a:lnTo>
                      <a:pt x="39" y="49"/>
                    </a:lnTo>
                    <a:lnTo>
                      <a:pt x="57" y="18"/>
                    </a:lnTo>
                    <a:lnTo>
                      <a:pt x="76" y="42"/>
                    </a:lnTo>
                    <a:lnTo>
                      <a:pt x="98" y="5"/>
                    </a:lnTo>
                    <a:lnTo>
                      <a:pt x="116" y="32"/>
                    </a:lnTo>
                    <a:lnTo>
                      <a:pt x="136" y="0"/>
                    </a:lnTo>
                    <a:lnTo>
                      <a:pt x="113" y="45"/>
                    </a:lnTo>
                    <a:lnTo>
                      <a:pt x="98" y="11"/>
                    </a:lnTo>
                    <a:lnTo>
                      <a:pt x="76" y="52"/>
                    </a:lnTo>
                    <a:lnTo>
                      <a:pt x="57" y="25"/>
                    </a:lnTo>
                    <a:lnTo>
                      <a:pt x="39" y="56"/>
                    </a:lnTo>
                    <a:lnTo>
                      <a:pt x="17" y="25"/>
                    </a:lnTo>
                    <a:lnTo>
                      <a:pt x="0" y="49"/>
                    </a:lnTo>
                    <a:close/>
                  </a:path>
                </a:pathLst>
              </a:custGeom>
              <a:solidFill>
                <a:srgbClr val="000000"/>
              </a:solidFill>
              <a:ln w="9525">
                <a:noFill/>
                <a:round/>
                <a:headEnd/>
                <a:tailEnd/>
              </a:ln>
            </p:spPr>
            <p:txBody>
              <a:bodyPr/>
              <a:lstStyle/>
              <a:p>
                <a:endParaRPr lang="en-US"/>
              </a:p>
            </p:txBody>
          </p:sp>
          <p:sp>
            <p:nvSpPr>
              <p:cNvPr id="22955" name="Freeform 922"/>
              <p:cNvSpPr>
                <a:spLocks/>
              </p:cNvSpPr>
              <p:nvPr/>
            </p:nvSpPr>
            <p:spPr bwMode="auto">
              <a:xfrm>
                <a:off x="2828" y="1917"/>
                <a:ext cx="136" cy="55"/>
              </a:xfrm>
              <a:custGeom>
                <a:avLst/>
                <a:gdLst>
                  <a:gd name="T0" fmla="*/ 0 w 136"/>
                  <a:gd name="T1" fmla="*/ 48 h 55"/>
                  <a:gd name="T2" fmla="*/ 17 w 136"/>
                  <a:gd name="T3" fmla="*/ 18 h 55"/>
                  <a:gd name="T4" fmla="*/ 39 w 136"/>
                  <a:gd name="T5" fmla="*/ 48 h 55"/>
                  <a:gd name="T6" fmla="*/ 57 w 136"/>
                  <a:gd name="T7" fmla="*/ 18 h 55"/>
                  <a:gd name="T8" fmla="*/ 76 w 136"/>
                  <a:gd name="T9" fmla="*/ 41 h 55"/>
                  <a:gd name="T10" fmla="*/ 98 w 136"/>
                  <a:gd name="T11" fmla="*/ 4 h 55"/>
                  <a:gd name="T12" fmla="*/ 116 w 136"/>
                  <a:gd name="T13" fmla="*/ 31 h 55"/>
                  <a:gd name="T14" fmla="*/ 136 w 136"/>
                  <a:gd name="T15" fmla="*/ 0 h 55"/>
                  <a:gd name="T16" fmla="*/ 113 w 136"/>
                  <a:gd name="T17" fmla="*/ 45 h 55"/>
                  <a:gd name="T18" fmla="*/ 98 w 136"/>
                  <a:gd name="T19" fmla="*/ 11 h 55"/>
                  <a:gd name="T20" fmla="*/ 76 w 136"/>
                  <a:gd name="T21" fmla="*/ 51 h 55"/>
                  <a:gd name="T22" fmla="*/ 57 w 136"/>
                  <a:gd name="T23" fmla="*/ 24 h 55"/>
                  <a:gd name="T24" fmla="*/ 39 w 136"/>
                  <a:gd name="T25" fmla="*/ 55 h 55"/>
                  <a:gd name="T26" fmla="*/ 17 w 136"/>
                  <a:gd name="T27" fmla="*/ 24 h 55"/>
                  <a:gd name="T28" fmla="*/ 0 w 136"/>
                  <a:gd name="T29" fmla="*/ 48 h 5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55"/>
                  <a:gd name="T47" fmla="*/ 136 w 136"/>
                  <a:gd name="T48" fmla="*/ 55 h 5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55">
                    <a:moveTo>
                      <a:pt x="0" y="48"/>
                    </a:moveTo>
                    <a:lnTo>
                      <a:pt x="17" y="18"/>
                    </a:lnTo>
                    <a:lnTo>
                      <a:pt x="39" y="48"/>
                    </a:lnTo>
                    <a:lnTo>
                      <a:pt x="57" y="18"/>
                    </a:lnTo>
                    <a:lnTo>
                      <a:pt x="76" y="41"/>
                    </a:lnTo>
                    <a:lnTo>
                      <a:pt x="98" y="4"/>
                    </a:lnTo>
                    <a:lnTo>
                      <a:pt x="116" y="31"/>
                    </a:lnTo>
                    <a:lnTo>
                      <a:pt x="136" y="0"/>
                    </a:lnTo>
                    <a:lnTo>
                      <a:pt x="113" y="45"/>
                    </a:lnTo>
                    <a:lnTo>
                      <a:pt x="98" y="11"/>
                    </a:lnTo>
                    <a:lnTo>
                      <a:pt x="76" y="51"/>
                    </a:lnTo>
                    <a:lnTo>
                      <a:pt x="57" y="24"/>
                    </a:lnTo>
                    <a:lnTo>
                      <a:pt x="39" y="55"/>
                    </a:lnTo>
                    <a:lnTo>
                      <a:pt x="17" y="24"/>
                    </a:lnTo>
                    <a:lnTo>
                      <a:pt x="0" y="48"/>
                    </a:lnTo>
                    <a:close/>
                  </a:path>
                </a:pathLst>
              </a:custGeom>
              <a:solidFill>
                <a:srgbClr val="000000"/>
              </a:solidFill>
              <a:ln w="9525">
                <a:noFill/>
                <a:round/>
                <a:headEnd/>
                <a:tailEnd/>
              </a:ln>
            </p:spPr>
            <p:txBody>
              <a:bodyPr/>
              <a:lstStyle/>
              <a:p>
                <a:endParaRPr lang="en-US"/>
              </a:p>
            </p:txBody>
          </p:sp>
          <p:sp>
            <p:nvSpPr>
              <p:cNvPr id="22956" name="Freeform 923"/>
              <p:cNvSpPr>
                <a:spLocks/>
              </p:cNvSpPr>
              <p:nvPr/>
            </p:nvSpPr>
            <p:spPr bwMode="auto">
              <a:xfrm>
                <a:off x="2921" y="2159"/>
                <a:ext cx="66" cy="41"/>
              </a:xfrm>
              <a:custGeom>
                <a:avLst/>
                <a:gdLst>
                  <a:gd name="T0" fmla="*/ 0 w 308"/>
                  <a:gd name="T1" fmla="*/ 0 h 161"/>
                  <a:gd name="T2" fmla="*/ 0 w 308"/>
                  <a:gd name="T3" fmla="*/ 0 h 161"/>
                  <a:gd name="T4" fmla="*/ 0 w 308"/>
                  <a:gd name="T5" fmla="*/ 0 h 161"/>
                  <a:gd name="T6" fmla="*/ 0 w 308"/>
                  <a:gd name="T7" fmla="*/ 0 h 161"/>
                  <a:gd name="T8" fmla="*/ 0 w 308"/>
                  <a:gd name="T9" fmla="*/ 0 h 161"/>
                  <a:gd name="T10" fmla="*/ 0 w 308"/>
                  <a:gd name="T11" fmla="*/ 0 h 161"/>
                  <a:gd name="T12" fmla="*/ 0 w 308"/>
                  <a:gd name="T13" fmla="*/ 0 h 161"/>
                  <a:gd name="T14" fmla="*/ 0 w 308"/>
                  <a:gd name="T15" fmla="*/ 0 h 161"/>
                  <a:gd name="T16" fmla="*/ 0 w 308"/>
                  <a:gd name="T17" fmla="*/ 0 h 161"/>
                  <a:gd name="T18" fmla="*/ 0 w 308"/>
                  <a:gd name="T19" fmla="*/ 0 h 161"/>
                  <a:gd name="T20" fmla="*/ 0 w 308"/>
                  <a:gd name="T21" fmla="*/ 0 h 161"/>
                  <a:gd name="T22" fmla="*/ 0 w 308"/>
                  <a:gd name="T23" fmla="*/ 0 h 161"/>
                  <a:gd name="T24" fmla="*/ 0 w 308"/>
                  <a:gd name="T25" fmla="*/ 0 h 16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8"/>
                  <a:gd name="T40" fmla="*/ 0 h 161"/>
                  <a:gd name="T41" fmla="*/ 308 w 308"/>
                  <a:gd name="T42" fmla="*/ 161 h 16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8" h="161">
                    <a:moveTo>
                      <a:pt x="140" y="150"/>
                    </a:moveTo>
                    <a:cubicBezTo>
                      <a:pt x="125" y="152"/>
                      <a:pt x="112" y="154"/>
                      <a:pt x="100" y="154"/>
                    </a:cubicBezTo>
                    <a:cubicBezTo>
                      <a:pt x="65" y="154"/>
                      <a:pt x="32" y="141"/>
                      <a:pt x="27" y="127"/>
                    </a:cubicBezTo>
                    <a:cubicBezTo>
                      <a:pt x="22" y="117"/>
                      <a:pt x="33" y="105"/>
                      <a:pt x="48" y="99"/>
                    </a:cubicBezTo>
                    <a:cubicBezTo>
                      <a:pt x="85" y="84"/>
                      <a:pt x="149" y="99"/>
                      <a:pt x="211" y="93"/>
                    </a:cubicBezTo>
                    <a:cubicBezTo>
                      <a:pt x="245" y="90"/>
                      <a:pt x="278" y="81"/>
                      <a:pt x="266" y="69"/>
                    </a:cubicBezTo>
                    <a:cubicBezTo>
                      <a:pt x="248" y="50"/>
                      <a:pt x="125" y="23"/>
                      <a:pt x="308" y="2"/>
                    </a:cubicBezTo>
                    <a:cubicBezTo>
                      <a:pt x="214" y="0"/>
                      <a:pt x="180" y="21"/>
                      <a:pt x="194" y="36"/>
                    </a:cubicBezTo>
                    <a:cubicBezTo>
                      <a:pt x="203" y="46"/>
                      <a:pt x="231" y="54"/>
                      <a:pt x="237" y="61"/>
                    </a:cubicBezTo>
                    <a:cubicBezTo>
                      <a:pt x="245" y="70"/>
                      <a:pt x="214" y="78"/>
                      <a:pt x="185" y="81"/>
                    </a:cubicBezTo>
                    <a:cubicBezTo>
                      <a:pt x="131" y="87"/>
                      <a:pt x="84" y="78"/>
                      <a:pt x="49" y="87"/>
                    </a:cubicBezTo>
                    <a:cubicBezTo>
                      <a:pt x="21" y="94"/>
                      <a:pt x="0" y="112"/>
                      <a:pt x="6" y="126"/>
                    </a:cubicBezTo>
                    <a:cubicBezTo>
                      <a:pt x="18" y="150"/>
                      <a:pt x="119" y="161"/>
                      <a:pt x="140" y="150"/>
                    </a:cubicBezTo>
                  </a:path>
                </a:pathLst>
              </a:custGeom>
              <a:solidFill>
                <a:srgbClr val="000000"/>
              </a:solidFill>
              <a:ln w="0">
                <a:solidFill>
                  <a:srgbClr val="000000"/>
                </a:solidFill>
                <a:round/>
                <a:headEnd/>
                <a:tailEnd/>
              </a:ln>
            </p:spPr>
            <p:txBody>
              <a:bodyPr/>
              <a:lstStyle/>
              <a:p>
                <a:endParaRPr lang="en-US"/>
              </a:p>
            </p:txBody>
          </p:sp>
        </p:grpSp>
        <p:grpSp>
          <p:nvGrpSpPr>
            <p:cNvPr id="22677" name="Group 1005"/>
            <p:cNvGrpSpPr>
              <a:grpSpLocks/>
            </p:cNvGrpSpPr>
            <p:nvPr/>
          </p:nvGrpSpPr>
          <p:grpSpPr bwMode="auto">
            <a:xfrm>
              <a:off x="2794" y="1694"/>
              <a:ext cx="196" cy="506"/>
              <a:chOff x="2794" y="1694"/>
              <a:chExt cx="196" cy="506"/>
            </a:xfrm>
          </p:grpSpPr>
          <p:sp>
            <p:nvSpPr>
              <p:cNvPr id="22797" name="Freeform 925"/>
              <p:cNvSpPr>
                <a:spLocks/>
              </p:cNvSpPr>
              <p:nvPr/>
            </p:nvSpPr>
            <p:spPr bwMode="auto">
              <a:xfrm>
                <a:off x="2796" y="1771"/>
                <a:ext cx="89" cy="40"/>
              </a:xfrm>
              <a:custGeom>
                <a:avLst/>
                <a:gdLst>
                  <a:gd name="T0" fmla="*/ 0 w 411"/>
                  <a:gd name="T1" fmla="*/ 0 h 159"/>
                  <a:gd name="T2" fmla="*/ 0 w 411"/>
                  <a:gd name="T3" fmla="*/ 0 h 159"/>
                  <a:gd name="T4" fmla="*/ 0 w 411"/>
                  <a:gd name="T5" fmla="*/ 0 h 159"/>
                  <a:gd name="T6" fmla="*/ 0 w 411"/>
                  <a:gd name="T7" fmla="*/ 0 h 159"/>
                  <a:gd name="T8" fmla="*/ 0 w 411"/>
                  <a:gd name="T9" fmla="*/ 0 h 159"/>
                  <a:gd name="T10" fmla="*/ 0 60000 65536"/>
                  <a:gd name="T11" fmla="*/ 0 60000 65536"/>
                  <a:gd name="T12" fmla="*/ 0 60000 65536"/>
                  <a:gd name="T13" fmla="*/ 0 60000 65536"/>
                  <a:gd name="T14" fmla="*/ 0 60000 65536"/>
                  <a:gd name="T15" fmla="*/ 0 w 411"/>
                  <a:gd name="T16" fmla="*/ 0 h 159"/>
                  <a:gd name="T17" fmla="*/ 411 w 411"/>
                  <a:gd name="T18" fmla="*/ 159 h 159"/>
                </a:gdLst>
                <a:ahLst/>
                <a:cxnLst>
                  <a:cxn ang="T10">
                    <a:pos x="T0" y="T1"/>
                  </a:cxn>
                  <a:cxn ang="T11">
                    <a:pos x="T2" y="T3"/>
                  </a:cxn>
                  <a:cxn ang="T12">
                    <a:pos x="T4" y="T5"/>
                  </a:cxn>
                  <a:cxn ang="T13">
                    <a:pos x="T6" y="T7"/>
                  </a:cxn>
                  <a:cxn ang="T14">
                    <a:pos x="T8" y="T9"/>
                  </a:cxn>
                </a:cxnLst>
                <a:rect l="T15" t="T16" r="T17" b="T18"/>
                <a:pathLst>
                  <a:path w="411" h="159">
                    <a:moveTo>
                      <a:pt x="411" y="1"/>
                    </a:moveTo>
                    <a:cubicBezTo>
                      <a:pt x="268" y="11"/>
                      <a:pt x="86" y="79"/>
                      <a:pt x="5" y="154"/>
                    </a:cubicBezTo>
                    <a:cubicBezTo>
                      <a:pt x="3" y="156"/>
                      <a:pt x="1" y="157"/>
                      <a:pt x="0" y="159"/>
                    </a:cubicBezTo>
                    <a:cubicBezTo>
                      <a:pt x="36" y="100"/>
                      <a:pt x="175" y="32"/>
                      <a:pt x="309" y="9"/>
                    </a:cubicBezTo>
                    <a:cubicBezTo>
                      <a:pt x="347" y="2"/>
                      <a:pt x="382" y="0"/>
                      <a:pt x="411" y="1"/>
                    </a:cubicBezTo>
                  </a:path>
                </a:pathLst>
              </a:custGeom>
              <a:solidFill>
                <a:srgbClr val="000000"/>
              </a:solidFill>
              <a:ln w="0">
                <a:solidFill>
                  <a:srgbClr val="000000"/>
                </a:solidFill>
                <a:round/>
                <a:headEnd/>
                <a:tailEnd/>
              </a:ln>
            </p:spPr>
            <p:txBody>
              <a:bodyPr/>
              <a:lstStyle/>
              <a:p>
                <a:endParaRPr lang="en-US"/>
              </a:p>
            </p:txBody>
          </p:sp>
          <p:pic>
            <p:nvPicPr>
              <p:cNvPr id="22798" name="Picture 926"/>
              <p:cNvPicPr>
                <a:picLocks noChangeAspect="1" noChangeArrowheads="1"/>
              </p:cNvPicPr>
              <p:nvPr/>
            </p:nvPicPr>
            <p:blipFill>
              <a:blip r:embed="rId3" cstate="print"/>
              <a:srcRect/>
              <a:stretch>
                <a:fillRect/>
              </a:stretch>
            </p:blipFill>
            <p:spPr bwMode="auto">
              <a:xfrm>
                <a:off x="2797" y="1694"/>
                <a:ext cx="72" cy="82"/>
              </a:xfrm>
              <a:prstGeom prst="rect">
                <a:avLst/>
              </a:prstGeom>
              <a:noFill/>
              <a:ln w="9525">
                <a:noFill/>
                <a:miter lim="800000"/>
                <a:headEnd/>
                <a:tailEnd/>
              </a:ln>
            </p:spPr>
          </p:pic>
          <p:pic>
            <p:nvPicPr>
              <p:cNvPr id="22799" name="Picture 927"/>
              <p:cNvPicPr>
                <a:picLocks noChangeAspect="1" noChangeArrowheads="1"/>
              </p:cNvPicPr>
              <p:nvPr/>
            </p:nvPicPr>
            <p:blipFill>
              <a:blip r:embed="rId4" cstate="print"/>
              <a:srcRect/>
              <a:stretch>
                <a:fillRect/>
              </a:stretch>
            </p:blipFill>
            <p:spPr bwMode="auto">
              <a:xfrm>
                <a:off x="2797" y="1694"/>
                <a:ext cx="72" cy="82"/>
              </a:xfrm>
              <a:prstGeom prst="rect">
                <a:avLst/>
              </a:prstGeom>
              <a:noFill/>
              <a:ln w="9525">
                <a:noFill/>
                <a:miter lim="800000"/>
                <a:headEnd/>
                <a:tailEnd/>
              </a:ln>
            </p:spPr>
          </p:pic>
          <p:sp>
            <p:nvSpPr>
              <p:cNvPr id="22800" name="Rectangle 928"/>
              <p:cNvSpPr>
                <a:spLocks noChangeArrowheads="1"/>
              </p:cNvSpPr>
              <p:nvPr/>
            </p:nvSpPr>
            <p:spPr bwMode="auto">
              <a:xfrm>
                <a:off x="2797" y="1776"/>
                <a:ext cx="3" cy="398"/>
              </a:xfrm>
              <a:prstGeom prst="rect">
                <a:avLst/>
              </a:prstGeom>
              <a:solidFill>
                <a:srgbClr val="CA0500"/>
              </a:solidFill>
              <a:ln w="9525">
                <a:noFill/>
                <a:miter lim="800000"/>
                <a:headEnd/>
                <a:tailEnd/>
              </a:ln>
            </p:spPr>
            <p:txBody>
              <a:bodyPr/>
              <a:lstStyle/>
              <a:p>
                <a:endParaRPr lang="en-US"/>
              </a:p>
            </p:txBody>
          </p:sp>
          <p:sp>
            <p:nvSpPr>
              <p:cNvPr id="22801" name="Rectangle 929"/>
              <p:cNvSpPr>
                <a:spLocks noChangeArrowheads="1"/>
              </p:cNvSpPr>
              <p:nvPr/>
            </p:nvSpPr>
            <p:spPr bwMode="auto">
              <a:xfrm>
                <a:off x="2800" y="1776"/>
                <a:ext cx="3" cy="398"/>
              </a:xfrm>
              <a:prstGeom prst="rect">
                <a:avLst/>
              </a:prstGeom>
              <a:solidFill>
                <a:srgbClr val="FECE00"/>
              </a:solidFill>
              <a:ln w="9525">
                <a:noFill/>
                <a:miter lim="800000"/>
                <a:headEnd/>
                <a:tailEnd/>
              </a:ln>
            </p:spPr>
            <p:txBody>
              <a:bodyPr/>
              <a:lstStyle/>
              <a:p>
                <a:endParaRPr lang="en-US"/>
              </a:p>
            </p:txBody>
          </p:sp>
          <p:sp>
            <p:nvSpPr>
              <p:cNvPr id="22802" name="Rectangle 930"/>
              <p:cNvSpPr>
                <a:spLocks noChangeArrowheads="1"/>
              </p:cNvSpPr>
              <p:nvPr/>
            </p:nvSpPr>
            <p:spPr bwMode="auto">
              <a:xfrm>
                <a:off x="2803" y="1776"/>
                <a:ext cx="4" cy="398"/>
              </a:xfrm>
              <a:prstGeom prst="rect">
                <a:avLst/>
              </a:prstGeom>
              <a:solidFill>
                <a:srgbClr val="FDCA00"/>
              </a:solidFill>
              <a:ln w="9525">
                <a:noFill/>
                <a:miter lim="800000"/>
                <a:headEnd/>
                <a:tailEnd/>
              </a:ln>
            </p:spPr>
            <p:txBody>
              <a:bodyPr/>
              <a:lstStyle/>
              <a:p>
                <a:endParaRPr lang="en-US"/>
              </a:p>
            </p:txBody>
          </p:sp>
          <p:sp>
            <p:nvSpPr>
              <p:cNvPr id="22803" name="Rectangle 931"/>
              <p:cNvSpPr>
                <a:spLocks noChangeArrowheads="1"/>
              </p:cNvSpPr>
              <p:nvPr/>
            </p:nvSpPr>
            <p:spPr bwMode="auto">
              <a:xfrm>
                <a:off x="2807" y="1776"/>
                <a:ext cx="3" cy="398"/>
              </a:xfrm>
              <a:prstGeom prst="rect">
                <a:avLst/>
              </a:prstGeom>
              <a:solidFill>
                <a:srgbClr val="FCC500"/>
              </a:solidFill>
              <a:ln w="9525">
                <a:noFill/>
                <a:miter lim="800000"/>
                <a:headEnd/>
                <a:tailEnd/>
              </a:ln>
            </p:spPr>
            <p:txBody>
              <a:bodyPr/>
              <a:lstStyle/>
              <a:p>
                <a:endParaRPr lang="en-US"/>
              </a:p>
            </p:txBody>
          </p:sp>
          <p:sp>
            <p:nvSpPr>
              <p:cNvPr id="22804" name="Rectangle 932"/>
              <p:cNvSpPr>
                <a:spLocks noChangeArrowheads="1"/>
              </p:cNvSpPr>
              <p:nvPr/>
            </p:nvSpPr>
            <p:spPr bwMode="auto">
              <a:xfrm>
                <a:off x="2810" y="1776"/>
                <a:ext cx="4" cy="398"/>
              </a:xfrm>
              <a:prstGeom prst="rect">
                <a:avLst/>
              </a:prstGeom>
              <a:solidFill>
                <a:srgbClr val="FBC100"/>
              </a:solidFill>
              <a:ln w="9525">
                <a:noFill/>
                <a:miter lim="800000"/>
                <a:headEnd/>
                <a:tailEnd/>
              </a:ln>
            </p:spPr>
            <p:txBody>
              <a:bodyPr/>
              <a:lstStyle/>
              <a:p>
                <a:endParaRPr lang="en-US"/>
              </a:p>
            </p:txBody>
          </p:sp>
          <p:sp>
            <p:nvSpPr>
              <p:cNvPr id="22805" name="Rectangle 933"/>
              <p:cNvSpPr>
                <a:spLocks noChangeArrowheads="1"/>
              </p:cNvSpPr>
              <p:nvPr/>
            </p:nvSpPr>
            <p:spPr bwMode="auto">
              <a:xfrm>
                <a:off x="2814" y="1776"/>
                <a:ext cx="3" cy="398"/>
              </a:xfrm>
              <a:prstGeom prst="rect">
                <a:avLst/>
              </a:prstGeom>
              <a:solidFill>
                <a:srgbClr val="FABD00"/>
              </a:solidFill>
              <a:ln w="9525">
                <a:noFill/>
                <a:miter lim="800000"/>
                <a:headEnd/>
                <a:tailEnd/>
              </a:ln>
            </p:spPr>
            <p:txBody>
              <a:bodyPr/>
              <a:lstStyle/>
              <a:p>
                <a:endParaRPr lang="en-US"/>
              </a:p>
            </p:txBody>
          </p:sp>
          <p:sp>
            <p:nvSpPr>
              <p:cNvPr id="22806" name="Rectangle 934"/>
              <p:cNvSpPr>
                <a:spLocks noChangeArrowheads="1"/>
              </p:cNvSpPr>
              <p:nvPr/>
            </p:nvSpPr>
            <p:spPr bwMode="auto">
              <a:xfrm>
                <a:off x="2817" y="1776"/>
                <a:ext cx="4" cy="398"/>
              </a:xfrm>
              <a:prstGeom prst="rect">
                <a:avLst/>
              </a:prstGeom>
              <a:solidFill>
                <a:srgbClr val="F8B900"/>
              </a:solidFill>
              <a:ln w="9525">
                <a:noFill/>
                <a:miter lim="800000"/>
                <a:headEnd/>
                <a:tailEnd/>
              </a:ln>
            </p:spPr>
            <p:txBody>
              <a:bodyPr/>
              <a:lstStyle/>
              <a:p>
                <a:endParaRPr lang="en-US"/>
              </a:p>
            </p:txBody>
          </p:sp>
          <p:sp>
            <p:nvSpPr>
              <p:cNvPr id="22807" name="Rectangle 935"/>
              <p:cNvSpPr>
                <a:spLocks noChangeArrowheads="1"/>
              </p:cNvSpPr>
              <p:nvPr/>
            </p:nvSpPr>
            <p:spPr bwMode="auto">
              <a:xfrm>
                <a:off x="2821" y="1776"/>
                <a:ext cx="3" cy="398"/>
              </a:xfrm>
              <a:prstGeom prst="rect">
                <a:avLst/>
              </a:prstGeom>
              <a:solidFill>
                <a:srgbClr val="F7B500"/>
              </a:solidFill>
              <a:ln w="9525">
                <a:noFill/>
                <a:miter lim="800000"/>
                <a:headEnd/>
                <a:tailEnd/>
              </a:ln>
            </p:spPr>
            <p:txBody>
              <a:bodyPr/>
              <a:lstStyle/>
              <a:p>
                <a:endParaRPr lang="en-US"/>
              </a:p>
            </p:txBody>
          </p:sp>
          <p:sp>
            <p:nvSpPr>
              <p:cNvPr id="22808" name="Rectangle 936"/>
              <p:cNvSpPr>
                <a:spLocks noChangeArrowheads="1"/>
              </p:cNvSpPr>
              <p:nvPr/>
            </p:nvSpPr>
            <p:spPr bwMode="auto">
              <a:xfrm>
                <a:off x="2824" y="1776"/>
                <a:ext cx="4" cy="398"/>
              </a:xfrm>
              <a:prstGeom prst="rect">
                <a:avLst/>
              </a:prstGeom>
              <a:solidFill>
                <a:srgbClr val="F6B100"/>
              </a:solidFill>
              <a:ln w="9525">
                <a:noFill/>
                <a:miter lim="800000"/>
                <a:headEnd/>
                <a:tailEnd/>
              </a:ln>
            </p:spPr>
            <p:txBody>
              <a:bodyPr/>
              <a:lstStyle/>
              <a:p>
                <a:endParaRPr lang="en-US"/>
              </a:p>
            </p:txBody>
          </p:sp>
          <p:sp>
            <p:nvSpPr>
              <p:cNvPr id="22809" name="Rectangle 937"/>
              <p:cNvSpPr>
                <a:spLocks noChangeArrowheads="1"/>
              </p:cNvSpPr>
              <p:nvPr/>
            </p:nvSpPr>
            <p:spPr bwMode="auto">
              <a:xfrm>
                <a:off x="2828" y="1776"/>
                <a:ext cx="3" cy="398"/>
              </a:xfrm>
              <a:prstGeom prst="rect">
                <a:avLst/>
              </a:prstGeom>
              <a:solidFill>
                <a:srgbClr val="F5AD00"/>
              </a:solidFill>
              <a:ln w="9525">
                <a:noFill/>
                <a:miter lim="800000"/>
                <a:headEnd/>
                <a:tailEnd/>
              </a:ln>
            </p:spPr>
            <p:txBody>
              <a:bodyPr/>
              <a:lstStyle/>
              <a:p>
                <a:endParaRPr lang="en-US"/>
              </a:p>
            </p:txBody>
          </p:sp>
          <p:sp>
            <p:nvSpPr>
              <p:cNvPr id="22810" name="Rectangle 938"/>
              <p:cNvSpPr>
                <a:spLocks noChangeArrowheads="1"/>
              </p:cNvSpPr>
              <p:nvPr/>
            </p:nvSpPr>
            <p:spPr bwMode="auto">
              <a:xfrm>
                <a:off x="2831" y="1776"/>
                <a:ext cx="4" cy="398"/>
              </a:xfrm>
              <a:prstGeom prst="rect">
                <a:avLst/>
              </a:prstGeom>
              <a:solidFill>
                <a:srgbClr val="F4A900"/>
              </a:solidFill>
              <a:ln w="9525">
                <a:noFill/>
                <a:miter lim="800000"/>
                <a:headEnd/>
                <a:tailEnd/>
              </a:ln>
            </p:spPr>
            <p:txBody>
              <a:bodyPr/>
              <a:lstStyle/>
              <a:p>
                <a:endParaRPr lang="en-US"/>
              </a:p>
            </p:txBody>
          </p:sp>
          <p:sp>
            <p:nvSpPr>
              <p:cNvPr id="22811" name="Rectangle 939"/>
              <p:cNvSpPr>
                <a:spLocks noChangeArrowheads="1"/>
              </p:cNvSpPr>
              <p:nvPr/>
            </p:nvSpPr>
            <p:spPr bwMode="auto">
              <a:xfrm>
                <a:off x="2835" y="1776"/>
                <a:ext cx="3" cy="398"/>
              </a:xfrm>
              <a:prstGeom prst="rect">
                <a:avLst/>
              </a:prstGeom>
              <a:solidFill>
                <a:srgbClr val="F3A400"/>
              </a:solidFill>
              <a:ln w="9525">
                <a:noFill/>
                <a:miter lim="800000"/>
                <a:headEnd/>
                <a:tailEnd/>
              </a:ln>
            </p:spPr>
            <p:txBody>
              <a:bodyPr/>
              <a:lstStyle/>
              <a:p>
                <a:endParaRPr lang="en-US"/>
              </a:p>
            </p:txBody>
          </p:sp>
          <p:sp>
            <p:nvSpPr>
              <p:cNvPr id="22812" name="Rectangle 940"/>
              <p:cNvSpPr>
                <a:spLocks noChangeArrowheads="1"/>
              </p:cNvSpPr>
              <p:nvPr/>
            </p:nvSpPr>
            <p:spPr bwMode="auto">
              <a:xfrm>
                <a:off x="2838" y="1776"/>
                <a:ext cx="3" cy="398"/>
              </a:xfrm>
              <a:prstGeom prst="rect">
                <a:avLst/>
              </a:prstGeom>
              <a:solidFill>
                <a:srgbClr val="F2A000"/>
              </a:solidFill>
              <a:ln w="9525">
                <a:noFill/>
                <a:miter lim="800000"/>
                <a:headEnd/>
                <a:tailEnd/>
              </a:ln>
            </p:spPr>
            <p:txBody>
              <a:bodyPr/>
              <a:lstStyle/>
              <a:p>
                <a:endParaRPr lang="en-US"/>
              </a:p>
            </p:txBody>
          </p:sp>
          <p:sp>
            <p:nvSpPr>
              <p:cNvPr id="22813" name="Rectangle 941"/>
              <p:cNvSpPr>
                <a:spLocks noChangeArrowheads="1"/>
              </p:cNvSpPr>
              <p:nvPr/>
            </p:nvSpPr>
            <p:spPr bwMode="auto">
              <a:xfrm>
                <a:off x="2841" y="1776"/>
                <a:ext cx="4" cy="398"/>
              </a:xfrm>
              <a:prstGeom prst="rect">
                <a:avLst/>
              </a:prstGeom>
              <a:solidFill>
                <a:srgbClr val="F19C00"/>
              </a:solidFill>
              <a:ln w="9525">
                <a:noFill/>
                <a:miter lim="800000"/>
                <a:headEnd/>
                <a:tailEnd/>
              </a:ln>
            </p:spPr>
            <p:txBody>
              <a:bodyPr/>
              <a:lstStyle/>
              <a:p>
                <a:endParaRPr lang="en-US"/>
              </a:p>
            </p:txBody>
          </p:sp>
          <p:sp>
            <p:nvSpPr>
              <p:cNvPr id="22814" name="Rectangle 942"/>
              <p:cNvSpPr>
                <a:spLocks noChangeArrowheads="1"/>
              </p:cNvSpPr>
              <p:nvPr/>
            </p:nvSpPr>
            <p:spPr bwMode="auto">
              <a:xfrm>
                <a:off x="2845" y="1776"/>
                <a:ext cx="3" cy="398"/>
              </a:xfrm>
              <a:prstGeom prst="rect">
                <a:avLst/>
              </a:prstGeom>
              <a:solidFill>
                <a:srgbClr val="F09800"/>
              </a:solidFill>
              <a:ln w="9525">
                <a:noFill/>
                <a:miter lim="800000"/>
                <a:headEnd/>
                <a:tailEnd/>
              </a:ln>
            </p:spPr>
            <p:txBody>
              <a:bodyPr/>
              <a:lstStyle/>
              <a:p>
                <a:endParaRPr lang="en-US"/>
              </a:p>
            </p:txBody>
          </p:sp>
          <p:sp>
            <p:nvSpPr>
              <p:cNvPr id="22815" name="Rectangle 943"/>
              <p:cNvSpPr>
                <a:spLocks noChangeArrowheads="1"/>
              </p:cNvSpPr>
              <p:nvPr/>
            </p:nvSpPr>
            <p:spPr bwMode="auto">
              <a:xfrm>
                <a:off x="2848" y="1776"/>
                <a:ext cx="4" cy="398"/>
              </a:xfrm>
              <a:prstGeom prst="rect">
                <a:avLst/>
              </a:prstGeom>
              <a:solidFill>
                <a:srgbClr val="EE9300"/>
              </a:solidFill>
              <a:ln w="9525">
                <a:noFill/>
                <a:miter lim="800000"/>
                <a:headEnd/>
                <a:tailEnd/>
              </a:ln>
            </p:spPr>
            <p:txBody>
              <a:bodyPr/>
              <a:lstStyle/>
              <a:p>
                <a:endParaRPr lang="en-US"/>
              </a:p>
            </p:txBody>
          </p:sp>
          <p:sp>
            <p:nvSpPr>
              <p:cNvPr id="22816" name="Rectangle 944"/>
              <p:cNvSpPr>
                <a:spLocks noChangeArrowheads="1"/>
              </p:cNvSpPr>
              <p:nvPr/>
            </p:nvSpPr>
            <p:spPr bwMode="auto">
              <a:xfrm>
                <a:off x="2852" y="1776"/>
                <a:ext cx="3" cy="398"/>
              </a:xfrm>
              <a:prstGeom prst="rect">
                <a:avLst/>
              </a:prstGeom>
              <a:solidFill>
                <a:srgbClr val="ED8F00"/>
              </a:solidFill>
              <a:ln w="9525">
                <a:noFill/>
                <a:miter lim="800000"/>
                <a:headEnd/>
                <a:tailEnd/>
              </a:ln>
            </p:spPr>
            <p:txBody>
              <a:bodyPr/>
              <a:lstStyle/>
              <a:p>
                <a:endParaRPr lang="en-US"/>
              </a:p>
            </p:txBody>
          </p:sp>
          <p:sp>
            <p:nvSpPr>
              <p:cNvPr id="22817" name="Rectangle 945"/>
              <p:cNvSpPr>
                <a:spLocks noChangeArrowheads="1"/>
              </p:cNvSpPr>
              <p:nvPr/>
            </p:nvSpPr>
            <p:spPr bwMode="auto">
              <a:xfrm>
                <a:off x="2855" y="1776"/>
                <a:ext cx="4" cy="398"/>
              </a:xfrm>
              <a:prstGeom prst="rect">
                <a:avLst/>
              </a:prstGeom>
              <a:solidFill>
                <a:srgbClr val="EC8B00"/>
              </a:solidFill>
              <a:ln w="9525">
                <a:noFill/>
                <a:miter lim="800000"/>
                <a:headEnd/>
                <a:tailEnd/>
              </a:ln>
            </p:spPr>
            <p:txBody>
              <a:bodyPr/>
              <a:lstStyle/>
              <a:p>
                <a:endParaRPr lang="en-US"/>
              </a:p>
            </p:txBody>
          </p:sp>
          <p:sp>
            <p:nvSpPr>
              <p:cNvPr id="22818" name="Rectangle 946"/>
              <p:cNvSpPr>
                <a:spLocks noChangeArrowheads="1"/>
              </p:cNvSpPr>
              <p:nvPr/>
            </p:nvSpPr>
            <p:spPr bwMode="auto">
              <a:xfrm>
                <a:off x="2859" y="1776"/>
                <a:ext cx="3" cy="398"/>
              </a:xfrm>
              <a:prstGeom prst="rect">
                <a:avLst/>
              </a:prstGeom>
              <a:solidFill>
                <a:srgbClr val="EB8700"/>
              </a:solidFill>
              <a:ln w="9525">
                <a:noFill/>
                <a:miter lim="800000"/>
                <a:headEnd/>
                <a:tailEnd/>
              </a:ln>
            </p:spPr>
            <p:txBody>
              <a:bodyPr/>
              <a:lstStyle/>
              <a:p>
                <a:endParaRPr lang="en-US"/>
              </a:p>
            </p:txBody>
          </p:sp>
          <p:sp>
            <p:nvSpPr>
              <p:cNvPr id="22819" name="Rectangle 947"/>
              <p:cNvSpPr>
                <a:spLocks noChangeArrowheads="1"/>
              </p:cNvSpPr>
              <p:nvPr/>
            </p:nvSpPr>
            <p:spPr bwMode="auto">
              <a:xfrm>
                <a:off x="2862" y="1776"/>
                <a:ext cx="4" cy="398"/>
              </a:xfrm>
              <a:prstGeom prst="rect">
                <a:avLst/>
              </a:prstGeom>
              <a:solidFill>
                <a:srgbClr val="EA8300"/>
              </a:solidFill>
              <a:ln w="9525">
                <a:noFill/>
                <a:miter lim="800000"/>
                <a:headEnd/>
                <a:tailEnd/>
              </a:ln>
            </p:spPr>
            <p:txBody>
              <a:bodyPr/>
              <a:lstStyle/>
              <a:p>
                <a:endParaRPr lang="en-US"/>
              </a:p>
            </p:txBody>
          </p:sp>
          <p:sp>
            <p:nvSpPr>
              <p:cNvPr id="22820" name="Rectangle 948"/>
              <p:cNvSpPr>
                <a:spLocks noChangeArrowheads="1"/>
              </p:cNvSpPr>
              <p:nvPr/>
            </p:nvSpPr>
            <p:spPr bwMode="auto">
              <a:xfrm>
                <a:off x="2866" y="1776"/>
                <a:ext cx="3" cy="398"/>
              </a:xfrm>
              <a:prstGeom prst="rect">
                <a:avLst/>
              </a:prstGeom>
              <a:solidFill>
                <a:srgbClr val="E97E00"/>
              </a:solidFill>
              <a:ln w="9525">
                <a:noFill/>
                <a:miter lim="800000"/>
                <a:headEnd/>
                <a:tailEnd/>
              </a:ln>
            </p:spPr>
            <p:txBody>
              <a:bodyPr/>
              <a:lstStyle/>
              <a:p>
                <a:endParaRPr lang="en-US"/>
              </a:p>
            </p:txBody>
          </p:sp>
          <p:sp>
            <p:nvSpPr>
              <p:cNvPr id="22821" name="Rectangle 949"/>
              <p:cNvSpPr>
                <a:spLocks noChangeArrowheads="1"/>
              </p:cNvSpPr>
              <p:nvPr/>
            </p:nvSpPr>
            <p:spPr bwMode="auto">
              <a:xfrm>
                <a:off x="2869" y="1776"/>
                <a:ext cx="3" cy="398"/>
              </a:xfrm>
              <a:prstGeom prst="rect">
                <a:avLst/>
              </a:prstGeom>
              <a:solidFill>
                <a:srgbClr val="E87A00"/>
              </a:solidFill>
              <a:ln w="9525">
                <a:noFill/>
                <a:miter lim="800000"/>
                <a:headEnd/>
                <a:tailEnd/>
              </a:ln>
            </p:spPr>
            <p:txBody>
              <a:bodyPr/>
              <a:lstStyle/>
              <a:p>
                <a:endParaRPr lang="en-US"/>
              </a:p>
            </p:txBody>
          </p:sp>
          <p:sp>
            <p:nvSpPr>
              <p:cNvPr id="22822" name="Rectangle 950"/>
              <p:cNvSpPr>
                <a:spLocks noChangeArrowheads="1"/>
              </p:cNvSpPr>
              <p:nvPr/>
            </p:nvSpPr>
            <p:spPr bwMode="auto">
              <a:xfrm>
                <a:off x="2872" y="1776"/>
                <a:ext cx="4" cy="398"/>
              </a:xfrm>
              <a:prstGeom prst="rect">
                <a:avLst/>
              </a:prstGeom>
              <a:solidFill>
                <a:srgbClr val="E77600"/>
              </a:solidFill>
              <a:ln w="9525">
                <a:noFill/>
                <a:miter lim="800000"/>
                <a:headEnd/>
                <a:tailEnd/>
              </a:ln>
            </p:spPr>
            <p:txBody>
              <a:bodyPr/>
              <a:lstStyle/>
              <a:p>
                <a:endParaRPr lang="en-US"/>
              </a:p>
            </p:txBody>
          </p:sp>
          <p:sp>
            <p:nvSpPr>
              <p:cNvPr id="22823" name="Rectangle 951"/>
              <p:cNvSpPr>
                <a:spLocks noChangeArrowheads="1"/>
              </p:cNvSpPr>
              <p:nvPr/>
            </p:nvSpPr>
            <p:spPr bwMode="auto">
              <a:xfrm>
                <a:off x="2876" y="1776"/>
                <a:ext cx="3" cy="398"/>
              </a:xfrm>
              <a:prstGeom prst="rect">
                <a:avLst/>
              </a:prstGeom>
              <a:solidFill>
                <a:srgbClr val="E77200"/>
              </a:solidFill>
              <a:ln w="9525">
                <a:noFill/>
                <a:miter lim="800000"/>
                <a:headEnd/>
                <a:tailEnd/>
              </a:ln>
            </p:spPr>
            <p:txBody>
              <a:bodyPr/>
              <a:lstStyle/>
              <a:p>
                <a:endParaRPr lang="en-US"/>
              </a:p>
            </p:txBody>
          </p:sp>
          <p:sp>
            <p:nvSpPr>
              <p:cNvPr id="22824" name="Rectangle 952"/>
              <p:cNvSpPr>
                <a:spLocks noChangeArrowheads="1"/>
              </p:cNvSpPr>
              <p:nvPr/>
            </p:nvSpPr>
            <p:spPr bwMode="auto">
              <a:xfrm>
                <a:off x="2879" y="1776"/>
                <a:ext cx="4" cy="398"/>
              </a:xfrm>
              <a:prstGeom prst="rect">
                <a:avLst/>
              </a:prstGeom>
              <a:solidFill>
                <a:srgbClr val="E66E00"/>
              </a:solidFill>
              <a:ln w="9525">
                <a:noFill/>
                <a:miter lim="800000"/>
                <a:headEnd/>
                <a:tailEnd/>
              </a:ln>
            </p:spPr>
            <p:txBody>
              <a:bodyPr/>
              <a:lstStyle/>
              <a:p>
                <a:endParaRPr lang="en-US"/>
              </a:p>
            </p:txBody>
          </p:sp>
          <p:sp>
            <p:nvSpPr>
              <p:cNvPr id="22825" name="Rectangle 953"/>
              <p:cNvSpPr>
                <a:spLocks noChangeArrowheads="1"/>
              </p:cNvSpPr>
              <p:nvPr/>
            </p:nvSpPr>
            <p:spPr bwMode="auto">
              <a:xfrm>
                <a:off x="2883" y="1776"/>
                <a:ext cx="3" cy="398"/>
              </a:xfrm>
              <a:prstGeom prst="rect">
                <a:avLst/>
              </a:prstGeom>
              <a:solidFill>
                <a:srgbClr val="E46A00"/>
              </a:solidFill>
              <a:ln w="9525">
                <a:noFill/>
                <a:miter lim="800000"/>
                <a:headEnd/>
                <a:tailEnd/>
              </a:ln>
            </p:spPr>
            <p:txBody>
              <a:bodyPr/>
              <a:lstStyle/>
              <a:p>
                <a:endParaRPr lang="en-US"/>
              </a:p>
            </p:txBody>
          </p:sp>
          <p:sp>
            <p:nvSpPr>
              <p:cNvPr id="22826" name="Rectangle 954"/>
              <p:cNvSpPr>
                <a:spLocks noChangeArrowheads="1"/>
              </p:cNvSpPr>
              <p:nvPr/>
            </p:nvSpPr>
            <p:spPr bwMode="auto">
              <a:xfrm>
                <a:off x="2886" y="1776"/>
                <a:ext cx="4" cy="398"/>
              </a:xfrm>
              <a:prstGeom prst="rect">
                <a:avLst/>
              </a:prstGeom>
              <a:solidFill>
                <a:srgbClr val="E36600"/>
              </a:solidFill>
              <a:ln w="9525">
                <a:noFill/>
                <a:miter lim="800000"/>
                <a:headEnd/>
                <a:tailEnd/>
              </a:ln>
            </p:spPr>
            <p:txBody>
              <a:bodyPr/>
              <a:lstStyle/>
              <a:p>
                <a:endParaRPr lang="en-US"/>
              </a:p>
            </p:txBody>
          </p:sp>
          <p:sp>
            <p:nvSpPr>
              <p:cNvPr id="22827" name="Rectangle 955"/>
              <p:cNvSpPr>
                <a:spLocks noChangeArrowheads="1"/>
              </p:cNvSpPr>
              <p:nvPr/>
            </p:nvSpPr>
            <p:spPr bwMode="auto">
              <a:xfrm>
                <a:off x="2890" y="1776"/>
                <a:ext cx="3" cy="398"/>
              </a:xfrm>
              <a:prstGeom prst="rect">
                <a:avLst/>
              </a:prstGeom>
              <a:solidFill>
                <a:srgbClr val="E26200"/>
              </a:solidFill>
              <a:ln w="9525">
                <a:noFill/>
                <a:miter lim="800000"/>
                <a:headEnd/>
                <a:tailEnd/>
              </a:ln>
            </p:spPr>
            <p:txBody>
              <a:bodyPr/>
              <a:lstStyle/>
              <a:p>
                <a:endParaRPr lang="en-US"/>
              </a:p>
            </p:txBody>
          </p:sp>
          <p:sp>
            <p:nvSpPr>
              <p:cNvPr id="22828" name="Rectangle 956"/>
              <p:cNvSpPr>
                <a:spLocks noChangeArrowheads="1"/>
              </p:cNvSpPr>
              <p:nvPr/>
            </p:nvSpPr>
            <p:spPr bwMode="auto">
              <a:xfrm>
                <a:off x="2893" y="1776"/>
                <a:ext cx="4" cy="398"/>
              </a:xfrm>
              <a:prstGeom prst="rect">
                <a:avLst/>
              </a:prstGeom>
              <a:solidFill>
                <a:srgbClr val="E15D00"/>
              </a:solidFill>
              <a:ln w="9525">
                <a:noFill/>
                <a:miter lim="800000"/>
                <a:headEnd/>
                <a:tailEnd/>
              </a:ln>
            </p:spPr>
            <p:txBody>
              <a:bodyPr/>
              <a:lstStyle/>
              <a:p>
                <a:endParaRPr lang="en-US"/>
              </a:p>
            </p:txBody>
          </p:sp>
          <p:sp>
            <p:nvSpPr>
              <p:cNvPr id="22829" name="Rectangle 957"/>
              <p:cNvSpPr>
                <a:spLocks noChangeArrowheads="1"/>
              </p:cNvSpPr>
              <p:nvPr/>
            </p:nvSpPr>
            <p:spPr bwMode="auto">
              <a:xfrm>
                <a:off x="2897" y="1776"/>
                <a:ext cx="3" cy="398"/>
              </a:xfrm>
              <a:prstGeom prst="rect">
                <a:avLst/>
              </a:prstGeom>
              <a:solidFill>
                <a:srgbClr val="E05900"/>
              </a:solidFill>
              <a:ln w="9525">
                <a:noFill/>
                <a:miter lim="800000"/>
                <a:headEnd/>
                <a:tailEnd/>
              </a:ln>
            </p:spPr>
            <p:txBody>
              <a:bodyPr/>
              <a:lstStyle/>
              <a:p>
                <a:endParaRPr lang="en-US"/>
              </a:p>
            </p:txBody>
          </p:sp>
          <p:sp>
            <p:nvSpPr>
              <p:cNvPr id="22830" name="Rectangle 958"/>
              <p:cNvSpPr>
                <a:spLocks noChangeArrowheads="1"/>
              </p:cNvSpPr>
              <p:nvPr/>
            </p:nvSpPr>
            <p:spPr bwMode="auto">
              <a:xfrm>
                <a:off x="2900" y="1776"/>
                <a:ext cx="4" cy="398"/>
              </a:xfrm>
              <a:prstGeom prst="rect">
                <a:avLst/>
              </a:prstGeom>
              <a:solidFill>
                <a:srgbClr val="DF5500"/>
              </a:solidFill>
              <a:ln w="9525">
                <a:noFill/>
                <a:miter lim="800000"/>
                <a:headEnd/>
                <a:tailEnd/>
              </a:ln>
            </p:spPr>
            <p:txBody>
              <a:bodyPr/>
              <a:lstStyle/>
              <a:p>
                <a:endParaRPr lang="en-US"/>
              </a:p>
            </p:txBody>
          </p:sp>
          <p:sp>
            <p:nvSpPr>
              <p:cNvPr id="22831" name="Rectangle 959"/>
              <p:cNvSpPr>
                <a:spLocks noChangeArrowheads="1"/>
              </p:cNvSpPr>
              <p:nvPr/>
            </p:nvSpPr>
            <p:spPr bwMode="auto">
              <a:xfrm>
                <a:off x="2904" y="1776"/>
                <a:ext cx="3" cy="398"/>
              </a:xfrm>
              <a:prstGeom prst="rect">
                <a:avLst/>
              </a:prstGeom>
              <a:solidFill>
                <a:srgbClr val="DE5100"/>
              </a:solidFill>
              <a:ln w="9525">
                <a:noFill/>
                <a:miter lim="800000"/>
                <a:headEnd/>
                <a:tailEnd/>
              </a:ln>
            </p:spPr>
            <p:txBody>
              <a:bodyPr/>
              <a:lstStyle/>
              <a:p>
                <a:endParaRPr lang="en-US"/>
              </a:p>
            </p:txBody>
          </p:sp>
          <p:sp>
            <p:nvSpPr>
              <p:cNvPr id="22832" name="Rectangle 960"/>
              <p:cNvSpPr>
                <a:spLocks noChangeArrowheads="1"/>
              </p:cNvSpPr>
              <p:nvPr/>
            </p:nvSpPr>
            <p:spPr bwMode="auto">
              <a:xfrm>
                <a:off x="2907" y="1776"/>
                <a:ext cx="3" cy="398"/>
              </a:xfrm>
              <a:prstGeom prst="rect">
                <a:avLst/>
              </a:prstGeom>
              <a:solidFill>
                <a:srgbClr val="DD4C00"/>
              </a:solidFill>
              <a:ln w="9525">
                <a:noFill/>
                <a:miter lim="800000"/>
                <a:headEnd/>
                <a:tailEnd/>
              </a:ln>
            </p:spPr>
            <p:txBody>
              <a:bodyPr/>
              <a:lstStyle/>
              <a:p>
                <a:endParaRPr lang="en-US"/>
              </a:p>
            </p:txBody>
          </p:sp>
          <p:sp>
            <p:nvSpPr>
              <p:cNvPr id="22833" name="Rectangle 961"/>
              <p:cNvSpPr>
                <a:spLocks noChangeArrowheads="1"/>
              </p:cNvSpPr>
              <p:nvPr/>
            </p:nvSpPr>
            <p:spPr bwMode="auto">
              <a:xfrm>
                <a:off x="2910" y="1776"/>
                <a:ext cx="4" cy="398"/>
              </a:xfrm>
              <a:prstGeom prst="rect">
                <a:avLst/>
              </a:prstGeom>
              <a:solidFill>
                <a:srgbClr val="DC4800"/>
              </a:solidFill>
              <a:ln w="9525">
                <a:noFill/>
                <a:miter lim="800000"/>
                <a:headEnd/>
                <a:tailEnd/>
              </a:ln>
            </p:spPr>
            <p:txBody>
              <a:bodyPr/>
              <a:lstStyle/>
              <a:p>
                <a:endParaRPr lang="en-US"/>
              </a:p>
            </p:txBody>
          </p:sp>
          <p:sp>
            <p:nvSpPr>
              <p:cNvPr id="22834" name="Rectangle 962"/>
              <p:cNvSpPr>
                <a:spLocks noChangeArrowheads="1"/>
              </p:cNvSpPr>
              <p:nvPr/>
            </p:nvSpPr>
            <p:spPr bwMode="auto">
              <a:xfrm>
                <a:off x="2914" y="1776"/>
                <a:ext cx="3" cy="398"/>
              </a:xfrm>
              <a:prstGeom prst="rect">
                <a:avLst/>
              </a:prstGeom>
              <a:solidFill>
                <a:srgbClr val="DB4400"/>
              </a:solidFill>
              <a:ln w="9525">
                <a:noFill/>
                <a:miter lim="800000"/>
                <a:headEnd/>
                <a:tailEnd/>
              </a:ln>
            </p:spPr>
            <p:txBody>
              <a:bodyPr/>
              <a:lstStyle/>
              <a:p>
                <a:endParaRPr lang="en-US"/>
              </a:p>
            </p:txBody>
          </p:sp>
          <p:sp>
            <p:nvSpPr>
              <p:cNvPr id="22835" name="Rectangle 963"/>
              <p:cNvSpPr>
                <a:spLocks noChangeArrowheads="1"/>
              </p:cNvSpPr>
              <p:nvPr/>
            </p:nvSpPr>
            <p:spPr bwMode="auto">
              <a:xfrm>
                <a:off x="2917" y="1776"/>
                <a:ext cx="4" cy="398"/>
              </a:xfrm>
              <a:prstGeom prst="rect">
                <a:avLst/>
              </a:prstGeom>
              <a:solidFill>
                <a:srgbClr val="D94000"/>
              </a:solidFill>
              <a:ln w="9525">
                <a:noFill/>
                <a:miter lim="800000"/>
                <a:headEnd/>
                <a:tailEnd/>
              </a:ln>
            </p:spPr>
            <p:txBody>
              <a:bodyPr/>
              <a:lstStyle/>
              <a:p>
                <a:endParaRPr lang="en-US"/>
              </a:p>
            </p:txBody>
          </p:sp>
          <p:sp>
            <p:nvSpPr>
              <p:cNvPr id="22836" name="Rectangle 964"/>
              <p:cNvSpPr>
                <a:spLocks noChangeArrowheads="1"/>
              </p:cNvSpPr>
              <p:nvPr/>
            </p:nvSpPr>
            <p:spPr bwMode="auto">
              <a:xfrm>
                <a:off x="2921" y="1776"/>
                <a:ext cx="3" cy="398"/>
              </a:xfrm>
              <a:prstGeom prst="rect">
                <a:avLst/>
              </a:prstGeom>
              <a:solidFill>
                <a:srgbClr val="D83B00"/>
              </a:solidFill>
              <a:ln w="9525">
                <a:noFill/>
                <a:miter lim="800000"/>
                <a:headEnd/>
                <a:tailEnd/>
              </a:ln>
            </p:spPr>
            <p:txBody>
              <a:bodyPr/>
              <a:lstStyle/>
              <a:p>
                <a:endParaRPr lang="en-US"/>
              </a:p>
            </p:txBody>
          </p:sp>
          <p:sp>
            <p:nvSpPr>
              <p:cNvPr id="22837" name="Rectangle 965"/>
              <p:cNvSpPr>
                <a:spLocks noChangeArrowheads="1"/>
              </p:cNvSpPr>
              <p:nvPr/>
            </p:nvSpPr>
            <p:spPr bwMode="auto">
              <a:xfrm>
                <a:off x="2924" y="1776"/>
                <a:ext cx="4" cy="398"/>
              </a:xfrm>
              <a:prstGeom prst="rect">
                <a:avLst/>
              </a:prstGeom>
              <a:solidFill>
                <a:srgbClr val="D73700"/>
              </a:solidFill>
              <a:ln w="9525">
                <a:noFill/>
                <a:miter lim="800000"/>
                <a:headEnd/>
                <a:tailEnd/>
              </a:ln>
            </p:spPr>
            <p:txBody>
              <a:bodyPr/>
              <a:lstStyle/>
              <a:p>
                <a:endParaRPr lang="en-US"/>
              </a:p>
            </p:txBody>
          </p:sp>
          <p:sp>
            <p:nvSpPr>
              <p:cNvPr id="22838" name="Rectangle 966"/>
              <p:cNvSpPr>
                <a:spLocks noChangeArrowheads="1"/>
              </p:cNvSpPr>
              <p:nvPr/>
            </p:nvSpPr>
            <p:spPr bwMode="auto">
              <a:xfrm>
                <a:off x="2928" y="1776"/>
                <a:ext cx="3" cy="398"/>
              </a:xfrm>
              <a:prstGeom prst="rect">
                <a:avLst/>
              </a:prstGeom>
              <a:solidFill>
                <a:srgbClr val="D63300"/>
              </a:solidFill>
              <a:ln w="9525">
                <a:noFill/>
                <a:miter lim="800000"/>
                <a:headEnd/>
                <a:tailEnd/>
              </a:ln>
            </p:spPr>
            <p:txBody>
              <a:bodyPr/>
              <a:lstStyle/>
              <a:p>
                <a:endParaRPr lang="en-US"/>
              </a:p>
            </p:txBody>
          </p:sp>
          <p:sp>
            <p:nvSpPr>
              <p:cNvPr id="22839" name="Rectangle 967"/>
              <p:cNvSpPr>
                <a:spLocks noChangeArrowheads="1"/>
              </p:cNvSpPr>
              <p:nvPr/>
            </p:nvSpPr>
            <p:spPr bwMode="auto">
              <a:xfrm>
                <a:off x="2931" y="1776"/>
                <a:ext cx="4" cy="398"/>
              </a:xfrm>
              <a:prstGeom prst="rect">
                <a:avLst/>
              </a:prstGeom>
              <a:solidFill>
                <a:srgbClr val="D52F00"/>
              </a:solidFill>
              <a:ln w="9525">
                <a:noFill/>
                <a:miter lim="800000"/>
                <a:headEnd/>
                <a:tailEnd/>
              </a:ln>
            </p:spPr>
            <p:txBody>
              <a:bodyPr/>
              <a:lstStyle/>
              <a:p>
                <a:endParaRPr lang="en-US"/>
              </a:p>
            </p:txBody>
          </p:sp>
          <p:sp>
            <p:nvSpPr>
              <p:cNvPr id="22840" name="Rectangle 968"/>
              <p:cNvSpPr>
                <a:spLocks noChangeArrowheads="1"/>
              </p:cNvSpPr>
              <p:nvPr/>
            </p:nvSpPr>
            <p:spPr bwMode="auto">
              <a:xfrm>
                <a:off x="2935" y="1776"/>
                <a:ext cx="3" cy="398"/>
              </a:xfrm>
              <a:prstGeom prst="rect">
                <a:avLst/>
              </a:prstGeom>
              <a:solidFill>
                <a:srgbClr val="D42A00"/>
              </a:solidFill>
              <a:ln w="9525">
                <a:noFill/>
                <a:miter lim="800000"/>
                <a:headEnd/>
                <a:tailEnd/>
              </a:ln>
            </p:spPr>
            <p:txBody>
              <a:bodyPr/>
              <a:lstStyle/>
              <a:p>
                <a:endParaRPr lang="en-US"/>
              </a:p>
            </p:txBody>
          </p:sp>
          <p:sp>
            <p:nvSpPr>
              <p:cNvPr id="22841" name="Rectangle 969"/>
              <p:cNvSpPr>
                <a:spLocks noChangeArrowheads="1"/>
              </p:cNvSpPr>
              <p:nvPr/>
            </p:nvSpPr>
            <p:spPr bwMode="auto">
              <a:xfrm>
                <a:off x="2938" y="1776"/>
                <a:ext cx="4" cy="398"/>
              </a:xfrm>
              <a:prstGeom prst="rect">
                <a:avLst/>
              </a:prstGeom>
              <a:solidFill>
                <a:srgbClr val="D32700"/>
              </a:solidFill>
              <a:ln w="9525">
                <a:noFill/>
                <a:miter lim="800000"/>
                <a:headEnd/>
                <a:tailEnd/>
              </a:ln>
            </p:spPr>
            <p:txBody>
              <a:bodyPr/>
              <a:lstStyle/>
              <a:p>
                <a:endParaRPr lang="en-US"/>
              </a:p>
            </p:txBody>
          </p:sp>
          <p:sp>
            <p:nvSpPr>
              <p:cNvPr id="22842" name="Rectangle 970"/>
              <p:cNvSpPr>
                <a:spLocks noChangeArrowheads="1"/>
              </p:cNvSpPr>
              <p:nvPr/>
            </p:nvSpPr>
            <p:spPr bwMode="auto">
              <a:xfrm>
                <a:off x="2942" y="1776"/>
                <a:ext cx="3" cy="398"/>
              </a:xfrm>
              <a:prstGeom prst="rect">
                <a:avLst/>
              </a:prstGeom>
              <a:solidFill>
                <a:srgbClr val="D22300"/>
              </a:solidFill>
              <a:ln w="9525">
                <a:noFill/>
                <a:miter lim="800000"/>
                <a:headEnd/>
                <a:tailEnd/>
              </a:ln>
            </p:spPr>
            <p:txBody>
              <a:bodyPr/>
              <a:lstStyle/>
              <a:p>
                <a:endParaRPr lang="en-US"/>
              </a:p>
            </p:txBody>
          </p:sp>
          <p:sp>
            <p:nvSpPr>
              <p:cNvPr id="22843" name="Rectangle 971"/>
              <p:cNvSpPr>
                <a:spLocks noChangeArrowheads="1"/>
              </p:cNvSpPr>
              <p:nvPr/>
            </p:nvSpPr>
            <p:spPr bwMode="auto">
              <a:xfrm>
                <a:off x="2945" y="1776"/>
                <a:ext cx="3" cy="398"/>
              </a:xfrm>
              <a:prstGeom prst="rect">
                <a:avLst/>
              </a:prstGeom>
              <a:solidFill>
                <a:srgbClr val="D11F00"/>
              </a:solidFill>
              <a:ln w="9525">
                <a:noFill/>
                <a:miter lim="800000"/>
                <a:headEnd/>
                <a:tailEnd/>
              </a:ln>
            </p:spPr>
            <p:txBody>
              <a:bodyPr/>
              <a:lstStyle/>
              <a:p>
                <a:endParaRPr lang="en-US"/>
              </a:p>
            </p:txBody>
          </p:sp>
          <p:sp>
            <p:nvSpPr>
              <p:cNvPr id="22844" name="Rectangle 972"/>
              <p:cNvSpPr>
                <a:spLocks noChangeArrowheads="1"/>
              </p:cNvSpPr>
              <p:nvPr/>
            </p:nvSpPr>
            <p:spPr bwMode="auto">
              <a:xfrm>
                <a:off x="2948" y="1776"/>
                <a:ext cx="4" cy="398"/>
              </a:xfrm>
              <a:prstGeom prst="rect">
                <a:avLst/>
              </a:prstGeom>
              <a:solidFill>
                <a:srgbClr val="D01A00"/>
              </a:solidFill>
              <a:ln w="9525">
                <a:noFill/>
                <a:miter lim="800000"/>
                <a:headEnd/>
                <a:tailEnd/>
              </a:ln>
            </p:spPr>
            <p:txBody>
              <a:bodyPr/>
              <a:lstStyle/>
              <a:p>
                <a:endParaRPr lang="en-US"/>
              </a:p>
            </p:txBody>
          </p:sp>
          <p:sp>
            <p:nvSpPr>
              <p:cNvPr id="22845" name="Rectangle 973"/>
              <p:cNvSpPr>
                <a:spLocks noChangeArrowheads="1"/>
              </p:cNvSpPr>
              <p:nvPr/>
            </p:nvSpPr>
            <p:spPr bwMode="auto">
              <a:xfrm>
                <a:off x="2952" y="1776"/>
                <a:ext cx="3" cy="398"/>
              </a:xfrm>
              <a:prstGeom prst="rect">
                <a:avLst/>
              </a:prstGeom>
              <a:solidFill>
                <a:srgbClr val="CE1600"/>
              </a:solidFill>
              <a:ln w="9525">
                <a:noFill/>
                <a:miter lim="800000"/>
                <a:headEnd/>
                <a:tailEnd/>
              </a:ln>
            </p:spPr>
            <p:txBody>
              <a:bodyPr/>
              <a:lstStyle/>
              <a:p>
                <a:endParaRPr lang="en-US"/>
              </a:p>
            </p:txBody>
          </p:sp>
          <p:sp>
            <p:nvSpPr>
              <p:cNvPr id="22846" name="Rectangle 974"/>
              <p:cNvSpPr>
                <a:spLocks noChangeArrowheads="1"/>
              </p:cNvSpPr>
              <p:nvPr/>
            </p:nvSpPr>
            <p:spPr bwMode="auto">
              <a:xfrm>
                <a:off x="2955" y="1776"/>
                <a:ext cx="4" cy="398"/>
              </a:xfrm>
              <a:prstGeom prst="rect">
                <a:avLst/>
              </a:prstGeom>
              <a:solidFill>
                <a:srgbClr val="CD1200"/>
              </a:solidFill>
              <a:ln w="9525">
                <a:noFill/>
                <a:miter lim="800000"/>
                <a:headEnd/>
                <a:tailEnd/>
              </a:ln>
            </p:spPr>
            <p:txBody>
              <a:bodyPr/>
              <a:lstStyle/>
              <a:p>
                <a:endParaRPr lang="en-US"/>
              </a:p>
            </p:txBody>
          </p:sp>
          <p:sp>
            <p:nvSpPr>
              <p:cNvPr id="22847" name="Rectangle 975"/>
              <p:cNvSpPr>
                <a:spLocks noChangeArrowheads="1"/>
              </p:cNvSpPr>
              <p:nvPr/>
            </p:nvSpPr>
            <p:spPr bwMode="auto">
              <a:xfrm>
                <a:off x="2959" y="1776"/>
                <a:ext cx="3" cy="398"/>
              </a:xfrm>
              <a:prstGeom prst="rect">
                <a:avLst/>
              </a:prstGeom>
              <a:solidFill>
                <a:srgbClr val="CC0E00"/>
              </a:solidFill>
              <a:ln w="9525">
                <a:noFill/>
                <a:miter lim="800000"/>
                <a:headEnd/>
                <a:tailEnd/>
              </a:ln>
            </p:spPr>
            <p:txBody>
              <a:bodyPr/>
              <a:lstStyle/>
              <a:p>
                <a:endParaRPr lang="en-US"/>
              </a:p>
            </p:txBody>
          </p:sp>
          <p:sp>
            <p:nvSpPr>
              <p:cNvPr id="22848" name="Rectangle 976"/>
              <p:cNvSpPr>
                <a:spLocks noChangeArrowheads="1"/>
              </p:cNvSpPr>
              <p:nvPr/>
            </p:nvSpPr>
            <p:spPr bwMode="auto">
              <a:xfrm>
                <a:off x="2962" y="1776"/>
                <a:ext cx="4" cy="398"/>
              </a:xfrm>
              <a:prstGeom prst="rect">
                <a:avLst/>
              </a:prstGeom>
              <a:solidFill>
                <a:srgbClr val="CB0A00"/>
              </a:solidFill>
              <a:ln w="9525">
                <a:noFill/>
                <a:miter lim="800000"/>
                <a:headEnd/>
                <a:tailEnd/>
              </a:ln>
            </p:spPr>
            <p:txBody>
              <a:bodyPr/>
              <a:lstStyle/>
              <a:p>
                <a:endParaRPr lang="en-US"/>
              </a:p>
            </p:txBody>
          </p:sp>
          <p:pic>
            <p:nvPicPr>
              <p:cNvPr id="22849" name="Picture 977"/>
              <p:cNvPicPr>
                <a:picLocks noChangeAspect="1" noChangeArrowheads="1"/>
              </p:cNvPicPr>
              <p:nvPr/>
            </p:nvPicPr>
            <p:blipFill>
              <a:blip r:embed="rId9" cstate="print"/>
              <a:srcRect/>
              <a:stretch>
                <a:fillRect/>
              </a:stretch>
            </p:blipFill>
            <p:spPr bwMode="auto">
              <a:xfrm>
                <a:off x="2817" y="1785"/>
                <a:ext cx="114" cy="53"/>
              </a:xfrm>
              <a:prstGeom prst="rect">
                <a:avLst/>
              </a:prstGeom>
              <a:noFill/>
              <a:ln w="9525">
                <a:noFill/>
                <a:miter lim="800000"/>
                <a:headEnd/>
                <a:tailEnd/>
              </a:ln>
            </p:spPr>
          </p:pic>
          <p:pic>
            <p:nvPicPr>
              <p:cNvPr id="22850" name="Picture 978"/>
              <p:cNvPicPr>
                <a:picLocks noChangeAspect="1" noChangeArrowheads="1"/>
              </p:cNvPicPr>
              <p:nvPr/>
            </p:nvPicPr>
            <p:blipFill>
              <a:blip r:embed="rId6" cstate="print"/>
              <a:srcRect/>
              <a:stretch>
                <a:fillRect/>
              </a:stretch>
            </p:blipFill>
            <p:spPr bwMode="auto">
              <a:xfrm>
                <a:off x="2817" y="1785"/>
                <a:ext cx="114" cy="53"/>
              </a:xfrm>
              <a:prstGeom prst="rect">
                <a:avLst/>
              </a:prstGeom>
              <a:noFill/>
              <a:ln w="9525">
                <a:noFill/>
                <a:miter lim="800000"/>
                <a:headEnd/>
                <a:tailEnd/>
              </a:ln>
            </p:spPr>
          </p:pic>
          <p:sp>
            <p:nvSpPr>
              <p:cNvPr id="22851" name="Freeform 979"/>
              <p:cNvSpPr>
                <a:spLocks/>
              </p:cNvSpPr>
              <p:nvPr/>
            </p:nvSpPr>
            <p:spPr bwMode="auto">
              <a:xfrm>
                <a:off x="2856" y="1808"/>
                <a:ext cx="16" cy="9"/>
              </a:xfrm>
              <a:custGeom>
                <a:avLst/>
                <a:gdLst>
                  <a:gd name="T0" fmla="*/ 0 w 74"/>
                  <a:gd name="T1" fmla="*/ 0 h 33"/>
                  <a:gd name="T2" fmla="*/ 0 w 74"/>
                  <a:gd name="T3" fmla="*/ 0 h 33"/>
                  <a:gd name="T4" fmla="*/ 0 w 74"/>
                  <a:gd name="T5" fmla="*/ 0 h 33"/>
                  <a:gd name="T6" fmla="*/ 0 w 74"/>
                  <a:gd name="T7" fmla="*/ 0 h 33"/>
                  <a:gd name="T8" fmla="*/ 0 w 74"/>
                  <a:gd name="T9" fmla="*/ 0 h 33"/>
                  <a:gd name="T10" fmla="*/ 0 60000 65536"/>
                  <a:gd name="T11" fmla="*/ 0 60000 65536"/>
                  <a:gd name="T12" fmla="*/ 0 60000 65536"/>
                  <a:gd name="T13" fmla="*/ 0 60000 65536"/>
                  <a:gd name="T14" fmla="*/ 0 60000 65536"/>
                  <a:gd name="T15" fmla="*/ 0 w 74"/>
                  <a:gd name="T16" fmla="*/ 0 h 33"/>
                  <a:gd name="T17" fmla="*/ 74 w 74"/>
                  <a:gd name="T18" fmla="*/ 33 h 33"/>
                </a:gdLst>
                <a:ahLst/>
                <a:cxnLst>
                  <a:cxn ang="T10">
                    <a:pos x="T0" y="T1"/>
                  </a:cxn>
                  <a:cxn ang="T11">
                    <a:pos x="T2" y="T3"/>
                  </a:cxn>
                  <a:cxn ang="T12">
                    <a:pos x="T4" y="T5"/>
                  </a:cxn>
                  <a:cxn ang="T13">
                    <a:pos x="T6" y="T7"/>
                  </a:cxn>
                  <a:cxn ang="T14">
                    <a:pos x="T8" y="T9"/>
                  </a:cxn>
                </a:cxnLst>
                <a:rect l="T15" t="T16" r="T17" b="T18"/>
                <a:pathLst>
                  <a:path w="74" h="33">
                    <a:moveTo>
                      <a:pt x="73" y="10"/>
                    </a:moveTo>
                    <a:cubicBezTo>
                      <a:pt x="72" y="3"/>
                      <a:pt x="55" y="0"/>
                      <a:pt x="35" y="4"/>
                    </a:cubicBezTo>
                    <a:cubicBezTo>
                      <a:pt x="15" y="7"/>
                      <a:pt x="0" y="16"/>
                      <a:pt x="1" y="23"/>
                    </a:cubicBezTo>
                    <a:cubicBezTo>
                      <a:pt x="3" y="30"/>
                      <a:pt x="20" y="33"/>
                      <a:pt x="40" y="30"/>
                    </a:cubicBezTo>
                    <a:cubicBezTo>
                      <a:pt x="59" y="26"/>
                      <a:pt x="74" y="18"/>
                      <a:pt x="73" y="10"/>
                    </a:cubicBezTo>
                  </a:path>
                </a:pathLst>
              </a:custGeom>
              <a:solidFill>
                <a:srgbClr val="000000"/>
              </a:solidFill>
              <a:ln w="0">
                <a:solidFill>
                  <a:srgbClr val="000000"/>
                </a:solidFill>
                <a:round/>
                <a:headEnd/>
                <a:tailEnd/>
              </a:ln>
            </p:spPr>
            <p:txBody>
              <a:bodyPr/>
              <a:lstStyle/>
              <a:p>
                <a:endParaRPr lang="en-US"/>
              </a:p>
            </p:txBody>
          </p:sp>
          <p:sp>
            <p:nvSpPr>
              <p:cNvPr id="22852" name="Freeform 980"/>
              <p:cNvSpPr>
                <a:spLocks/>
              </p:cNvSpPr>
              <p:nvPr/>
            </p:nvSpPr>
            <p:spPr bwMode="auto">
              <a:xfrm>
                <a:off x="2801" y="1796"/>
                <a:ext cx="142" cy="56"/>
              </a:xfrm>
              <a:custGeom>
                <a:avLst/>
                <a:gdLst>
                  <a:gd name="T0" fmla="*/ 0 w 658"/>
                  <a:gd name="T1" fmla="*/ 0 h 219"/>
                  <a:gd name="T2" fmla="*/ 0 w 658"/>
                  <a:gd name="T3" fmla="*/ 0 h 219"/>
                  <a:gd name="T4" fmla="*/ 0 w 658"/>
                  <a:gd name="T5" fmla="*/ 0 h 219"/>
                  <a:gd name="T6" fmla="*/ 0 w 658"/>
                  <a:gd name="T7" fmla="*/ 0 h 219"/>
                  <a:gd name="T8" fmla="*/ 0 w 658"/>
                  <a:gd name="T9" fmla="*/ 0 h 219"/>
                  <a:gd name="T10" fmla="*/ 0 60000 65536"/>
                  <a:gd name="T11" fmla="*/ 0 60000 65536"/>
                  <a:gd name="T12" fmla="*/ 0 60000 65536"/>
                  <a:gd name="T13" fmla="*/ 0 60000 65536"/>
                  <a:gd name="T14" fmla="*/ 0 60000 65536"/>
                  <a:gd name="T15" fmla="*/ 0 w 658"/>
                  <a:gd name="T16" fmla="*/ 0 h 219"/>
                  <a:gd name="T17" fmla="*/ 658 w 658"/>
                  <a:gd name="T18" fmla="*/ 219 h 219"/>
                </a:gdLst>
                <a:ahLst/>
                <a:cxnLst>
                  <a:cxn ang="T10">
                    <a:pos x="T0" y="T1"/>
                  </a:cxn>
                  <a:cxn ang="T11">
                    <a:pos x="T2" y="T3"/>
                  </a:cxn>
                  <a:cxn ang="T12">
                    <a:pos x="T4" y="T5"/>
                  </a:cxn>
                  <a:cxn ang="T13">
                    <a:pos x="T6" y="T7"/>
                  </a:cxn>
                  <a:cxn ang="T14">
                    <a:pos x="T8" y="T9"/>
                  </a:cxn>
                </a:cxnLst>
                <a:rect l="T15" t="T16" r="T17" b="T18"/>
                <a:pathLst>
                  <a:path w="658" h="219">
                    <a:moveTo>
                      <a:pt x="0" y="166"/>
                    </a:moveTo>
                    <a:cubicBezTo>
                      <a:pt x="160" y="208"/>
                      <a:pt x="414" y="169"/>
                      <a:pt x="567" y="78"/>
                    </a:cubicBezTo>
                    <a:cubicBezTo>
                      <a:pt x="608" y="54"/>
                      <a:pt x="640" y="27"/>
                      <a:pt x="658" y="0"/>
                    </a:cubicBezTo>
                    <a:cubicBezTo>
                      <a:pt x="658" y="83"/>
                      <a:pt x="501" y="172"/>
                      <a:pt x="307" y="200"/>
                    </a:cubicBezTo>
                    <a:cubicBezTo>
                      <a:pt x="179" y="219"/>
                      <a:pt x="61" y="206"/>
                      <a:pt x="0" y="166"/>
                    </a:cubicBezTo>
                  </a:path>
                </a:pathLst>
              </a:custGeom>
              <a:solidFill>
                <a:srgbClr val="000000"/>
              </a:solidFill>
              <a:ln w="0">
                <a:solidFill>
                  <a:srgbClr val="000000"/>
                </a:solidFill>
                <a:round/>
                <a:headEnd/>
                <a:tailEnd/>
              </a:ln>
            </p:spPr>
            <p:txBody>
              <a:bodyPr/>
              <a:lstStyle/>
              <a:p>
                <a:endParaRPr lang="en-US"/>
              </a:p>
            </p:txBody>
          </p:sp>
          <p:sp>
            <p:nvSpPr>
              <p:cNvPr id="22853" name="Freeform 981"/>
              <p:cNvSpPr>
                <a:spLocks/>
              </p:cNvSpPr>
              <p:nvPr/>
            </p:nvSpPr>
            <p:spPr bwMode="auto">
              <a:xfrm>
                <a:off x="2794" y="1771"/>
                <a:ext cx="150" cy="57"/>
              </a:xfrm>
              <a:custGeom>
                <a:avLst/>
                <a:gdLst>
                  <a:gd name="T0" fmla="*/ 0 w 696"/>
                  <a:gd name="T1" fmla="*/ 0 h 223"/>
                  <a:gd name="T2" fmla="*/ 0 w 696"/>
                  <a:gd name="T3" fmla="*/ 0 h 223"/>
                  <a:gd name="T4" fmla="*/ 0 w 696"/>
                  <a:gd name="T5" fmla="*/ 0 h 223"/>
                  <a:gd name="T6" fmla="*/ 0 w 696"/>
                  <a:gd name="T7" fmla="*/ 0 h 223"/>
                  <a:gd name="T8" fmla="*/ 0 w 696"/>
                  <a:gd name="T9" fmla="*/ 0 h 223"/>
                  <a:gd name="T10" fmla="*/ 0 60000 65536"/>
                  <a:gd name="T11" fmla="*/ 0 60000 65536"/>
                  <a:gd name="T12" fmla="*/ 0 60000 65536"/>
                  <a:gd name="T13" fmla="*/ 0 60000 65536"/>
                  <a:gd name="T14" fmla="*/ 0 60000 65536"/>
                  <a:gd name="T15" fmla="*/ 0 w 696"/>
                  <a:gd name="T16" fmla="*/ 0 h 223"/>
                  <a:gd name="T17" fmla="*/ 696 w 696"/>
                  <a:gd name="T18" fmla="*/ 223 h 223"/>
                </a:gdLst>
                <a:ahLst/>
                <a:cxnLst>
                  <a:cxn ang="T10">
                    <a:pos x="T0" y="T1"/>
                  </a:cxn>
                  <a:cxn ang="T11">
                    <a:pos x="T2" y="T3"/>
                  </a:cxn>
                  <a:cxn ang="T12">
                    <a:pos x="T4" y="T5"/>
                  </a:cxn>
                  <a:cxn ang="T13">
                    <a:pos x="T6" y="T7"/>
                  </a:cxn>
                  <a:cxn ang="T14">
                    <a:pos x="T8" y="T9"/>
                  </a:cxn>
                </a:cxnLst>
                <a:rect l="T15" t="T16" r="T17" b="T18"/>
                <a:pathLst>
                  <a:path w="696" h="223">
                    <a:moveTo>
                      <a:pt x="696" y="51"/>
                    </a:moveTo>
                    <a:cubicBezTo>
                      <a:pt x="556" y="3"/>
                      <a:pt x="305" y="31"/>
                      <a:pt x="135" y="113"/>
                    </a:cubicBezTo>
                    <a:cubicBezTo>
                      <a:pt x="66" y="146"/>
                      <a:pt x="18" y="185"/>
                      <a:pt x="0" y="223"/>
                    </a:cubicBezTo>
                    <a:cubicBezTo>
                      <a:pt x="1" y="141"/>
                      <a:pt x="168" y="50"/>
                      <a:pt x="372" y="20"/>
                    </a:cubicBezTo>
                    <a:cubicBezTo>
                      <a:pt x="508" y="0"/>
                      <a:pt x="633" y="12"/>
                      <a:pt x="696" y="51"/>
                    </a:cubicBezTo>
                  </a:path>
                </a:pathLst>
              </a:custGeom>
              <a:solidFill>
                <a:srgbClr val="000000"/>
              </a:solidFill>
              <a:ln w="0">
                <a:solidFill>
                  <a:srgbClr val="000000"/>
                </a:solidFill>
                <a:round/>
                <a:headEnd/>
                <a:tailEnd/>
              </a:ln>
            </p:spPr>
            <p:txBody>
              <a:bodyPr/>
              <a:lstStyle/>
              <a:p>
                <a:endParaRPr lang="en-US"/>
              </a:p>
            </p:txBody>
          </p:sp>
          <p:sp>
            <p:nvSpPr>
              <p:cNvPr id="22854" name="Freeform 982"/>
              <p:cNvSpPr>
                <a:spLocks/>
              </p:cNvSpPr>
              <p:nvPr/>
            </p:nvSpPr>
            <p:spPr bwMode="auto">
              <a:xfrm>
                <a:off x="2810" y="2143"/>
                <a:ext cx="138" cy="37"/>
              </a:xfrm>
              <a:custGeom>
                <a:avLst/>
                <a:gdLst>
                  <a:gd name="T0" fmla="*/ 0 w 640"/>
                  <a:gd name="T1" fmla="*/ 0 h 143"/>
                  <a:gd name="T2" fmla="*/ 0 w 640"/>
                  <a:gd name="T3" fmla="*/ 0 h 143"/>
                  <a:gd name="T4" fmla="*/ 0 w 640"/>
                  <a:gd name="T5" fmla="*/ 0 h 143"/>
                  <a:gd name="T6" fmla="*/ 0 w 640"/>
                  <a:gd name="T7" fmla="*/ 0 h 143"/>
                  <a:gd name="T8" fmla="*/ 0 w 640"/>
                  <a:gd name="T9" fmla="*/ 0 h 143"/>
                  <a:gd name="T10" fmla="*/ 0 60000 65536"/>
                  <a:gd name="T11" fmla="*/ 0 60000 65536"/>
                  <a:gd name="T12" fmla="*/ 0 60000 65536"/>
                  <a:gd name="T13" fmla="*/ 0 60000 65536"/>
                  <a:gd name="T14" fmla="*/ 0 60000 65536"/>
                  <a:gd name="T15" fmla="*/ 0 w 640"/>
                  <a:gd name="T16" fmla="*/ 0 h 143"/>
                  <a:gd name="T17" fmla="*/ 640 w 640"/>
                  <a:gd name="T18" fmla="*/ 143 h 143"/>
                </a:gdLst>
                <a:ahLst/>
                <a:cxnLst>
                  <a:cxn ang="T10">
                    <a:pos x="T0" y="T1"/>
                  </a:cxn>
                  <a:cxn ang="T11">
                    <a:pos x="T2" y="T3"/>
                  </a:cxn>
                  <a:cxn ang="T12">
                    <a:pos x="T4" y="T5"/>
                  </a:cxn>
                  <a:cxn ang="T13">
                    <a:pos x="T6" y="T7"/>
                  </a:cxn>
                  <a:cxn ang="T14">
                    <a:pos x="T8" y="T9"/>
                  </a:cxn>
                </a:cxnLst>
                <a:rect l="T15" t="T16" r="T17" b="T18"/>
                <a:pathLst>
                  <a:path w="640" h="143">
                    <a:moveTo>
                      <a:pt x="640" y="77"/>
                    </a:moveTo>
                    <a:cubicBezTo>
                      <a:pt x="494" y="132"/>
                      <a:pt x="250" y="124"/>
                      <a:pt x="95" y="59"/>
                    </a:cubicBezTo>
                    <a:cubicBezTo>
                      <a:pt x="53" y="42"/>
                      <a:pt x="21" y="22"/>
                      <a:pt x="0" y="0"/>
                    </a:cubicBezTo>
                    <a:cubicBezTo>
                      <a:pt x="10" y="73"/>
                      <a:pt x="169" y="136"/>
                      <a:pt x="354" y="140"/>
                    </a:cubicBezTo>
                    <a:cubicBezTo>
                      <a:pt x="478" y="143"/>
                      <a:pt x="587" y="119"/>
                      <a:pt x="640" y="77"/>
                    </a:cubicBezTo>
                  </a:path>
                </a:pathLst>
              </a:custGeom>
              <a:solidFill>
                <a:srgbClr val="000000"/>
              </a:solidFill>
              <a:ln w="0">
                <a:solidFill>
                  <a:srgbClr val="000000"/>
                </a:solidFill>
                <a:round/>
                <a:headEnd/>
                <a:tailEnd/>
              </a:ln>
            </p:spPr>
            <p:txBody>
              <a:bodyPr/>
              <a:lstStyle/>
              <a:p>
                <a:endParaRPr lang="en-US"/>
              </a:p>
            </p:txBody>
          </p:sp>
          <p:sp>
            <p:nvSpPr>
              <p:cNvPr id="22855" name="Freeform 983"/>
              <p:cNvSpPr>
                <a:spLocks/>
              </p:cNvSpPr>
              <p:nvPr/>
            </p:nvSpPr>
            <p:spPr bwMode="auto">
              <a:xfrm>
                <a:off x="2827" y="1799"/>
                <a:ext cx="92" cy="27"/>
              </a:xfrm>
              <a:custGeom>
                <a:avLst/>
                <a:gdLst>
                  <a:gd name="T0" fmla="*/ 0 w 426"/>
                  <a:gd name="T1" fmla="*/ 0 h 106"/>
                  <a:gd name="T2" fmla="*/ 0 w 426"/>
                  <a:gd name="T3" fmla="*/ 0 h 106"/>
                  <a:gd name="T4" fmla="*/ 0 w 426"/>
                  <a:gd name="T5" fmla="*/ 0 h 106"/>
                  <a:gd name="T6" fmla="*/ 0 w 426"/>
                  <a:gd name="T7" fmla="*/ 0 h 106"/>
                  <a:gd name="T8" fmla="*/ 0 w 426"/>
                  <a:gd name="T9" fmla="*/ 0 h 106"/>
                  <a:gd name="T10" fmla="*/ 0 60000 65536"/>
                  <a:gd name="T11" fmla="*/ 0 60000 65536"/>
                  <a:gd name="T12" fmla="*/ 0 60000 65536"/>
                  <a:gd name="T13" fmla="*/ 0 60000 65536"/>
                  <a:gd name="T14" fmla="*/ 0 60000 65536"/>
                  <a:gd name="T15" fmla="*/ 0 w 426"/>
                  <a:gd name="T16" fmla="*/ 0 h 106"/>
                  <a:gd name="T17" fmla="*/ 426 w 426"/>
                  <a:gd name="T18" fmla="*/ 106 h 106"/>
                </a:gdLst>
                <a:ahLst/>
                <a:cxnLst>
                  <a:cxn ang="T10">
                    <a:pos x="T0" y="T1"/>
                  </a:cxn>
                  <a:cxn ang="T11">
                    <a:pos x="T2" y="T3"/>
                  </a:cxn>
                  <a:cxn ang="T12">
                    <a:pos x="T4" y="T5"/>
                  </a:cxn>
                  <a:cxn ang="T13">
                    <a:pos x="T6" y="T7"/>
                  </a:cxn>
                  <a:cxn ang="T14">
                    <a:pos x="T8" y="T9"/>
                  </a:cxn>
                </a:cxnLst>
                <a:rect l="T15" t="T16" r="T17" b="T18"/>
                <a:pathLst>
                  <a:path w="426" h="106">
                    <a:moveTo>
                      <a:pt x="0" y="94"/>
                    </a:moveTo>
                    <a:cubicBezTo>
                      <a:pt x="100" y="102"/>
                      <a:pt x="263" y="75"/>
                      <a:pt x="365" y="34"/>
                    </a:cubicBezTo>
                    <a:cubicBezTo>
                      <a:pt x="392" y="23"/>
                      <a:pt x="413" y="11"/>
                      <a:pt x="426" y="0"/>
                    </a:cubicBezTo>
                    <a:cubicBezTo>
                      <a:pt x="422" y="31"/>
                      <a:pt x="318" y="73"/>
                      <a:pt x="194" y="92"/>
                    </a:cubicBezTo>
                    <a:cubicBezTo>
                      <a:pt x="112" y="105"/>
                      <a:pt x="37" y="106"/>
                      <a:pt x="0" y="94"/>
                    </a:cubicBezTo>
                  </a:path>
                </a:pathLst>
              </a:custGeom>
              <a:solidFill>
                <a:srgbClr val="000000"/>
              </a:solidFill>
              <a:ln w="0">
                <a:solidFill>
                  <a:srgbClr val="000000"/>
                </a:solidFill>
                <a:round/>
                <a:headEnd/>
                <a:tailEnd/>
              </a:ln>
            </p:spPr>
            <p:txBody>
              <a:bodyPr/>
              <a:lstStyle/>
              <a:p>
                <a:endParaRPr lang="en-US"/>
              </a:p>
            </p:txBody>
          </p:sp>
          <p:sp>
            <p:nvSpPr>
              <p:cNvPr id="22856" name="Freeform 984"/>
              <p:cNvSpPr>
                <a:spLocks/>
              </p:cNvSpPr>
              <p:nvPr/>
            </p:nvSpPr>
            <p:spPr bwMode="auto">
              <a:xfrm>
                <a:off x="2822" y="1791"/>
                <a:ext cx="97" cy="28"/>
              </a:xfrm>
              <a:custGeom>
                <a:avLst/>
                <a:gdLst>
                  <a:gd name="T0" fmla="*/ 0 w 451"/>
                  <a:gd name="T1" fmla="*/ 0 h 109"/>
                  <a:gd name="T2" fmla="*/ 0 w 451"/>
                  <a:gd name="T3" fmla="*/ 0 h 109"/>
                  <a:gd name="T4" fmla="*/ 0 w 451"/>
                  <a:gd name="T5" fmla="*/ 0 h 109"/>
                  <a:gd name="T6" fmla="*/ 0 w 451"/>
                  <a:gd name="T7" fmla="*/ 0 h 109"/>
                  <a:gd name="T8" fmla="*/ 0 w 451"/>
                  <a:gd name="T9" fmla="*/ 0 h 109"/>
                  <a:gd name="T10" fmla="*/ 0 60000 65536"/>
                  <a:gd name="T11" fmla="*/ 0 60000 65536"/>
                  <a:gd name="T12" fmla="*/ 0 60000 65536"/>
                  <a:gd name="T13" fmla="*/ 0 60000 65536"/>
                  <a:gd name="T14" fmla="*/ 0 60000 65536"/>
                  <a:gd name="T15" fmla="*/ 0 w 451"/>
                  <a:gd name="T16" fmla="*/ 0 h 109"/>
                  <a:gd name="T17" fmla="*/ 451 w 451"/>
                  <a:gd name="T18" fmla="*/ 109 h 109"/>
                </a:gdLst>
                <a:ahLst/>
                <a:cxnLst>
                  <a:cxn ang="T10">
                    <a:pos x="T0" y="T1"/>
                  </a:cxn>
                  <a:cxn ang="T11">
                    <a:pos x="T2" y="T3"/>
                  </a:cxn>
                  <a:cxn ang="T12">
                    <a:pos x="T4" y="T5"/>
                  </a:cxn>
                  <a:cxn ang="T13">
                    <a:pos x="T6" y="T7"/>
                  </a:cxn>
                  <a:cxn ang="T14">
                    <a:pos x="T8" y="T9"/>
                  </a:cxn>
                </a:cxnLst>
                <a:rect l="T15" t="T16" r="T17" b="T18"/>
                <a:pathLst>
                  <a:path w="451" h="109">
                    <a:moveTo>
                      <a:pt x="451" y="11"/>
                    </a:moveTo>
                    <a:cubicBezTo>
                      <a:pt x="346" y="4"/>
                      <a:pt x="173" y="32"/>
                      <a:pt x="66" y="75"/>
                    </a:cubicBezTo>
                    <a:cubicBezTo>
                      <a:pt x="37" y="86"/>
                      <a:pt x="14" y="98"/>
                      <a:pt x="0" y="109"/>
                    </a:cubicBezTo>
                    <a:cubicBezTo>
                      <a:pt x="5" y="78"/>
                      <a:pt x="115" y="36"/>
                      <a:pt x="247" y="15"/>
                    </a:cubicBezTo>
                    <a:cubicBezTo>
                      <a:pt x="334" y="1"/>
                      <a:pt x="412" y="0"/>
                      <a:pt x="451" y="11"/>
                    </a:cubicBezTo>
                  </a:path>
                </a:pathLst>
              </a:custGeom>
              <a:solidFill>
                <a:srgbClr val="000000"/>
              </a:solidFill>
              <a:ln w="0">
                <a:solidFill>
                  <a:srgbClr val="000000"/>
                </a:solidFill>
                <a:round/>
                <a:headEnd/>
                <a:tailEnd/>
              </a:ln>
            </p:spPr>
            <p:txBody>
              <a:bodyPr/>
              <a:lstStyle/>
              <a:p>
                <a:endParaRPr lang="en-US"/>
              </a:p>
            </p:txBody>
          </p:sp>
          <p:sp>
            <p:nvSpPr>
              <p:cNvPr id="22857" name="Freeform 985"/>
              <p:cNvSpPr>
                <a:spLocks/>
              </p:cNvSpPr>
              <p:nvPr/>
            </p:nvSpPr>
            <p:spPr bwMode="auto">
              <a:xfrm>
                <a:off x="2821" y="1738"/>
                <a:ext cx="48" cy="77"/>
              </a:xfrm>
              <a:custGeom>
                <a:avLst/>
                <a:gdLst>
                  <a:gd name="T0" fmla="*/ 0 w 222"/>
                  <a:gd name="T1" fmla="*/ 0 h 300"/>
                  <a:gd name="T2" fmla="*/ 0 w 222"/>
                  <a:gd name="T3" fmla="*/ 0 h 300"/>
                  <a:gd name="T4" fmla="*/ 0 w 222"/>
                  <a:gd name="T5" fmla="*/ 0 h 300"/>
                  <a:gd name="T6" fmla="*/ 0 w 222"/>
                  <a:gd name="T7" fmla="*/ 0 h 300"/>
                  <a:gd name="T8" fmla="*/ 0 w 222"/>
                  <a:gd name="T9" fmla="*/ 0 h 300"/>
                  <a:gd name="T10" fmla="*/ 0 w 222"/>
                  <a:gd name="T11" fmla="*/ 0 h 300"/>
                  <a:gd name="T12" fmla="*/ 0 w 222"/>
                  <a:gd name="T13" fmla="*/ 0 h 300"/>
                  <a:gd name="T14" fmla="*/ 0 w 222"/>
                  <a:gd name="T15" fmla="*/ 0 h 300"/>
                  <a:gd name="T16" fmla="*/ 0 w 222"/>
                  <a:gd name="T17" fmla="*/ 0 h 300"/>
                  <a:gd name="T18" fmla="*/ 0 w 222"/>
                  <a:gd name="T19" fmla="*/ 0 h 3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2"/>
                  <a:gd name="T31" fmla="*/ 0 h 300"/>
                  <a:gd name="T32" fmla="*/ 222 w 222"/>
                  <a:gd name="T33" fmla="*/ 300 h 3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2" h="300">
                    <a:moveTo>
                      <a:pt x="180" y="300"/>
                    </a:moveTo>
                    <a:cubicBezTo>
                      <a:pt x="181" y="253"/>
                      <a:pt x="148" y="209"/>
                      <a:pt x="97" y="192"/>
                    </a:cubicBezTo>
                    <a:cubicBezTo>
                      <a:pt x="23" y="151"/>
                      <a:pt x="0" y="66"/>
                      <a:pt x="45" y="2"/>
                    </a:cubicBezTo>
                    <a:cubicBezTo>
                      <a:pt x="45" y="1"/>
                      <a:pt x="45" y="1"/>
                      <a:pt x="46" y="0"/>
                    </a:cubicBezTo>
                    <a:cubicBezTo>
                      <a:pt x="55" y="9"/>
                      <a:pt x="68" y="14"/>
                      <a:pt x="82" y="15"/>
                    </a:cubicBezTo>
                    <a:cubicBezTo>
                      <a:pt x="45" y="49"/>
                      <a:pt x="47" y="104"/>
                      <a:pt x="87" y="139"/>
                    </a:cubicBezTo>
                    <a:cubicBezTo>
                      <a:pt x="95" y="145"/>
                      <a:pt x="105" y="151"/>
                      <a:pt x="115" y="155"/>
                    </a:cubicBezTo>
                    <a:cubicBezTo>
                      <a:pt x="170" y="184"/>
                      <a:pt x="208" y="232"/>
                      <a:pt x="222" y="287"/>
                    </a:cubicBezTo>
                    <a:lnTo>
                      <a:pt x="180" y="300"/>
                    </a:lnTo>
                    <a:close/>
                  </a:path>
                </a:pathLst>
              </a:custGeom>
              <a:solidFill>
                <a:srgbClr val="000000"/>
              </a:solidFill>
              <a:ln w="0">
                <a:solidFill>
                  <a:srgbClr val="000000"/>
                </a:solidFill>
                <a:round/>
                <a:headEnd/>
                <a:tailEnd/>
              </a:ln>
            </p:spPr>
            <p:txBody>
              <a:bodyPr/>
              <a:lstStyle/>
              <a:p>
                <a:endParaRPr lang="en-US"/>
              </a:p>
            </p:txBody>
          </p:sp>
          <p:sp>
            <p:nvSpPr>
              <p:cNvPr id="22858" name="Freeform 986"/>
              <p:cNvSpPr>
                <a:spLocks/>
              </p:cNvSpPr>
              <p:nvPr/>
            </p:nvSpPr>
            <p:spPr bwMode="auto">
              <a:xfrm>
                <a:off x="2830" y="1729"/>
                <a:ext cx="15" cy="15"/>
              </a:xfrm>
              <a:custGeom>
                <a:avLst/>
                <a:gdLst>
                  <a:gd name="T0" fmla="*/ 0 w 69"/>
                  <a:gd name="T1" fmla="*/ 0 h 59"/>
                  <a:gd name="T2" fmla="*/ 0 w 69"/>
                  <a:gd name="T3" fmla="*/ 0 h 59"/>
                  <a:gd name="T4" fmla="*/ 0 w 69"/>
                  <a:gd name="T5" fmla="*/ 0 h 59"/>
                  <a:gd name="T6" fmla="*/ 0 w 69"/>
                  <a:gd name="T7" fmla="*/ 0 h 59"/>
                  <a:gd name="T8" fmla="*/ 0 w 69"/>
                  <a:gd name="T9" fmla="*/ 0 h 59"/>
                  <a:gd name="T10" fmla="*/ 0 w 69"/>
                  <a:gd name="T11" fmla="*/ 0 h 59"/>
                  <a:gd name="T12" fmla="*/ 0 w 69"/>
                  <a:gd name="T13" fmla="*/ 0 h 59"/>
                  <a:gd name="T14" fmla="*/ 0 w 69"/>
                  <a:gd name="T15" fmla="*/ 0 h 59"/>
                  <a:gd name="T16" fmla="*/ 0 w 69"/>
                  <a:gd name="T17" fmla="*/ 0 h 59"/>
                  <a:gd name="T18" fmla="*/ 0 w 69"/>
                  <a:gd name="T19" fmla="*/ 0 h 59"/>
                  <a:gd name="T20" fmla="*/ 0 w 69"/>
                  <a:gd name="T21" fmla="*/ 0 h 59"/>
                  <a:gd name="T22" fmla="*/ 0 w 69"/>
                  <a:gd name="T23" fmla="*/ 0 h 59"/>
                  <a:gd name="T24" fmla="*/ 0 w 69"/>
                  <a:gd name="T25" fmla="*/ 0 h 5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9"/>
                  <a:gd name="T40" fmla="*/ 0 h 59"/>
                  <a:gd name="T41" fmla="*/ 69 w 69"/>
                  <a:gd name="T42" fmla="*/ 59 h 5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9" h="59">
                    <a:moveTo>
                      <a:pt x="2" y="39"/>
                    </a:moveTo>
                    <a:lnTo>
                      <a:pt x="0" y="17"/>
                    </a:lnTo>
                    <a:lnTo>
                      <a:pt x="10" y="23"/>
                    </a:lnTo>
                    <a:lnTo>
                      <a:pt x="26" y="0"/>
                    </a:lnTo>
                    <a:cubicBezTo>
                      <a:pt x="27" y="7"/>
                      <a:pt x="28" y="14"/>
                      <a:pt x="30" y="20"/>
                    </a:cubicBezTo>
                    <a:cubicBezTo>
                      <a:pt x="35" y="18"/>
                      <a:pt x="41" y="16"/>
                      <a:pt x="46" y="14"/>
                    </a:cubicBezTo>
                    <a:lnTo>
                      <a:pt x="40" y="27"/>
                    </a:lnTo>
                    <a:lnTo>
                      <a:pt x="69" y="23"/>
                    </a:lnTo>
                    <a:lnTo>
                      <a:pt x="50" y="40"/>
                    </a:lnTo>
                    <a:lnTo>
                      <a:pt x="60" y="47"/>
                    </a:lnTo>
                    <a:lnTo>
                      <a:pt x="32" y="59"/>
                    </a:lnTo>
                    <a:lnTo>
                      <a:pt x="2" y="39"/>
                    </a:lnTo>
                    <a:close/>
                  </a:path>
                </a:pathLst>
              </a:custGeom>
              <a:solidFill>
                <a:srgbClr val="000000"/>
              </a:solidFill>
              <a:ln w="0">
                <a:solidFill>
                  <a:srgbClr val="000000"/>
                </a:solidFill>
                <a:round/>
                <a:headEnd/>
                <a:tailEnd/>
              </a:ln>
            </p:spPr>
            <p:txBody>
              <a:bodyPr/>
              <a:lstStyle/>
              <a:p>
                <a:endParaRPr lang="en-US"/>
              </a:p>
            </p:txBody>
          </p:sp>
          <p:pic>
            <p:nvPicPr>
              <p:cNvPr id="22859" name="Picture 987"/>
              <p:cNvPicPr>
                <a:picLocks noChangeAspect="1" noChangeArrowheads="1"/>
              </p:cNvPicPr>
              <p:nvPr/>
            </p:nvPicPr>
            <p:blipFill>
              <a:blip r:embed="rId7" cstate="print"/>
              <a:srcRect/>
              <a:stretch>
                <a:fillRect/>
              </a:stretch>
            </p:blipFill>
            <p:spPr bwMode="auto">
              <a:xfrm>
                <a:off x="2824" y="1891"/>
                <a:ext cx="135" cy="74"/>
              </a:xfrm>
              <a:prstGeom prst="rect">
                <a:avLst/>
              </a:prstGeom>
              <a:noFill/>
              <a:ln w="9525">
                <a:noFill/>
                <a:miter lim="800000"/>
                <a:headEnd/>
                <a:tailEnd/>
              </a:ln>
            </p:spPr>
          </p:pic>
          <p:pic>
            <p:nvPicPr>
              <p:cNvPr id="22860" name="Picture 988"/>
              <p:cNvPicPr>
                <a:picLocks noChangeAspect="1" noChangeArrowheads="1"/>
              </p:cNvPicPr>
              <p:nvPr/>
            </p:nvPicPr>
            <p:blipFill>
              <a:blip r:embed="rId8" cstate="print"/>
              <a:srcRect/>
              <a:stretch>
                <a:fillRect/>
              </a:stretch>
            </p:blipFill>
            <p:spPr bwMode="auto">
              <a:xfrm>
                <a:off x="2824" y="2030"/>
                <a:ext cx="138" cy="74"/>
              </a:xfrm>
              <a:prstGeom prst="rect">
                <a:avLst/>
              </a:prstGeom>
              <a:noFill/>
              <a:ln w="9525">
                <a:noFill/>
                <a:miter lim="800000"/>
                <a:headEnd/>
                <a:tailEnd/>
              </a:ln>
            </p:spPr>
          </p:pic>
          <p:sp>
            <p:nvSpPr>
              <p:cNvPr id="22861" name="Freeform 989"/>
              <p:cNvSpPr>
                <a:spLocks/>
              </p:cNvSpPr>
              <p:nvPr/>
            </p:nvSpPr>
            <p:spPr bwMode="auto">
              <a:xfrm>
                <a:off x="2960" y="1838"/>
                <a:ext cx="30" cy="214"/>
              </a:xfrm>
              <a:custGeom>
                <a:avLst/>
                <a:gdLst>
                  <a:gd name="T0" fmla="*/ 0 w 137"/>
                  <a:gd name="T1" fmla="*/ 0 h 837"/>
                  <a:gd name="T2" fmla="*/ 0 w 137"/>
                  <a:gd name="T3" fmla="*/ 0 h 837"/>
                  <a:gd name="T4" fmla="*/ 0 w 137"/>
                  <a:gd name="T5" fmla="*/ 0 h 837"/>
                  <a:gd name="T6" fmla="*/ 0 60000 65536"/>
                  <a:gd name="T7" fmla="*/ 0 60000 65536"/>
                  <a:gd name="T8" fmla="*/ 0 60000 65536"/>
                  <a:gd name="T9" fmla="*/ 0 w 137"/>
                  <a:gd name="T10" fmla="*/ 0 h 837"/>
                  <a:gd name="T11" fmla="*/ 137 w 137"/>
                  <a:gd name="T12" fmla="*/ 837 h 837"/>
                </a:gdLst>
                <a:ahLst/>
                <a:cxnLst>
                  <a:cxn ang="T6">
                    <a:pos x="T0" y="T1"/>
                  </a:cxn>
                  <a:cxn ang="T7">
                    <a:pos x="T2" y="T3"/>
                  </a:cxn>
                  <a:cxn ang="T8">
                    <a:pos x="T4" y="T5"/>
                  </a:cxn>
                </a:cxnLst>
                <a:rect l="T9" t="T10" r="T11" b="T12"/>
                <a:pathLst>
                  <a:path w="137" h="837">
                    <a:moveTo>
                      <a:pt x="0" y="0"/>
                    </a:moveTo>
                    <a:cubicBezTo>
                      <a:pt x="114" y="254"/>
                      <a:pt x="137" y="556"/>
                      <a:pt x="65" y="837"/>
                    </a:cubicBezTo>
                    <a:cubicBezTo>
                      <a:pt x="103" y="554"/>
                      <a:pt x="81" y="266"/>
                      <a:pt x="0" y="0"/>
                    </a:cubicBezTo>
                  </a:path>
                </a:pathLst>
              </a:custGeom>
              <a:solidFill>
                <a:srgbClr val="000000"/>
              </a:solidFill>
              <a:ln w="0">
                <a:solidFill>
                  <a:srgbClr val="000000"/>
                </a:solidFill>
                <a:round/>
                <a:headEnd/>
                <a:tailEnd/>
              </a:ln>
            </p:spPr>
            <p:txBody>
              <a:bodyPr/>
              <a:lstStyle/>
              <a:p>
                <a:endParaRPr lang="en-US"/>
              </a:p>
            </p:txBody>
          </p:sp>
          <p:sp>
            <p:nvSpPr>
              <p:cNvPr id="22862" name="Freeform 990"/>
              <p:cNvSpPr>
                <a:spLocks/>
              </p:cNvSpPr>
              <p:nvPr/>
            </p:nvSpPr>
            <p:spPr bwMode="auto">
              <a:xfrm>
                <a:off x="2810" y="2009"/>
                <a:ext cx="12" cy="130"/>
              </a:xfrm>
              <a:custGeom>
                <a:avLst/>
                <a:gdLst>
                  <a:gd name="T0" fmla="*/ 0 w 56"/>
                  <a:gd name="T1" fmla="*/ 0 h 504"/>
                  <a:gd name="T2" fmla="*/ 0 w 56"/>
                  <a:gd name="T3" fmla="*/ 0 h 504"/>
                  <a:gd name="T4" fmla="*/ 0 w 56"/>
                  <a:gd name="T5" fmla="*/ 0 h 504"/>
                  <a:gd name="T6" fmla="*/ 0 60000 65536"/>
                  <a:gd name="T7" fmla="*/ 0 60000 65536"/>
                  <a:gd name="T8" fmla="*/ 0 60000 65536"/>
                  <a:gd name="T9" fmla="*/ 0 w 56"/>
                  <a:gd name="T10" fmla="*/ 0 h 504"/>
                  <a:gd name="T11" fmla="*/ 56 w 56"/>
                  <a:gd name="T12" fmla="*/ 504 h 504"/>
                </a:gdLst>
                <a:ahLst/>
                <a:cxnLst>
                  <a:cxn ang="T6">
                    <a:pos x="T0" y="T1"/>
                  </a:cxn>
                  <a:cxn ang="T7">
                    <a:pos x="T2" y="T3"/>
                  </a:cxn>
                  <a:cxn ang="T8">
                    <a:pos x="T4" y="T5"/>
                  </a:cxn>
                </a:cxnLst>
                <a:rect l="T9" t="T10" r="T11" b="T12"/>
                <a:pathLst>
                  <a:path w="56" h="504">
                    <a:moveTo>
                      <a:pt x="36" y="0"/>
                    </a:moveTo>
                    <a:cubicBezTo>
                      <a:pt x="56" y="168"/>
                      <a:pt x="44" y="339"/>
                      <a:pt x="0" y="504"/>
                    </a:cubicBezTo>
                    <a:cubicBezTo>
                      <a:pt x="33" y="338"/>
                      <a:pt x="46" y="169"/>
                      <a:pt x="36" y="0"/>
                    </a:cubicBezTo>
                  </a:path>
                </a:pathLst>
              </a:custGeom>
              <a:solidFill>
                <a:srgbClr val="000000"/>
              </a:solidFill>
              <a:ln w="0">
                <a:solidFill>
                  <a:srgbClr val="000000"/>
                </a:solidFill>
                <a:round/>
                <a:headEnd/>
                <a:tailEnd/>
              </a:ln>
            </p:spPr>
            <p:txBody>
              <a:bodyPr/>
              <a:lstStyle/>
              <a:p>
                <a:endParaRPr lang="en-US"/>
              </a:p>
            </p:txBody>
          </p:sp>
          <p:sp>
            <p:nvSpPr>
              <p:cNvPr id="22863" name="Freeform 991"/>
              <p:cNvSpPr>
                <a:spLocks/>
              </p:cNvSpPr>
              <p:nvPr/>
            </p:nvSpPr>
            <p:spPr bwMode="auto">
              <a:xfrm>
                <a:off x="2863" y="1816"/>
                <a:ext cx="73" cy="36"/>
              </a:xfrm>
              <a:custGeom>
                <a:avLst/>
                <a:gdLst>
                  <a:gd name="T0" fmla="*/ 0 w 341"/>
                  <a:gd name="T1" fmla="*/ 0 h 141"/>
                  <a:gd name="T2" fmla="*/ 0 w 341"/>
                  <a:gd name="T3" fmla="*/ 0 h 141"/>
                  <a:gd name="T4" fmla="*/ 0 w 341"/>
                  <a:gd name="T5" fmla="*/ 0 h 141"/>
                  <a:gd name="T6" fmla="*/ 0 w 341"/>
                  <a:gd name="T7" fmla="*/ 0 h 141"/>
                  <a:gd name="T8" fmla="*/ 0 w 341"/>
                  <a:gd name="T9" fmla="*/ 0 h 141"/>
                  <a:gd name="T10" fmla="*/ 0 60000 65536"/>
                  <a:gd name="T11" fmla="*/ 0 60000 65536"/>
                  <a:gd name="T12" fmla="*/ 0 60000 65536"/>
                  <a:gd name="T13" fmla="*/ 0 60000 65536"/>
                  <a:gd name="T14" fmla="*/ 0 60000 65536"/>
                  <a:gd name="T15" fmla="*/ 0 w 341"/>
                  <a:gd name="T16" fmla="*/ 0 h 141"/>
                  <a:gd name="T17" fmla="*/ 341 w 341"/>
                  <a:gd name="T18" fmla="*/ 141 h 141"/>
                </a:gdLst>
                <a:ahLst/>
                <a:cxnLst>
                  <a:cxn ang="T10">
                    <a:pos x="T0" y="T1"/>
                  </a:cxn>
                  <a:cxn ang="T11">
                    <a:pos x="T2" y="T3"/>
                  </a:cxn>
                  <a:cxn ang="T12">
                    <a:pos x="T4" y="T5"/>
                  </a:cxn>
                  <a:cxn ang="T13">
                    <a:pos x="T6" y="T7"/>
                  </a:cxn>
                  <a:cxn ang="T14">
                    <a:pos x="T8" y="T9"/>
                  </a:cxn>
                </a:cxnLst>
                <a:rect l="T15" t="T16" r="T17" b="T18"/>
                <a:pathLst>
                  <a:path w="341" h="141">
                    <a:moveTo>
                      <a:pt x="0" y="138"/>
                    </a:moveTo>
                    <a:cubicBezTo>
                      <a:pt x="121" y="135"/>
                      <a:pt x="271" y="75"/>
                      <a:pt x="336" y="4"/>
                    </a:cubicBezTo>
                    <a:cubicBezTo>
                      <a:pt x="338" y="3"/>
                      <a:pt x="339" y="1"/>
                      <a:pt x="341" y="0"/>
                    </a:cubicBezTo>
                    <a:cubicBezTo>
                      <a:pt x="312" y="57"/>
                      <a:pt x="198" y="118"/>
                      <a:pt x="86" y="135"/>
                    </a:cubicBezTo>
                    <a:cubicBezTo>
                      <a:pt x="55" y="140"/>
                      <a:pt x="25" y="141"/>
                      <a:pt x="0" y="138"/>
                    </a:cubicBezTo>
                  </a:path>
                </a:pathLst>
              </a:custGeom>
              <a:solidFill>
                <a:srgbClr val="000000"/>
              </a:solidFill>
              <a:ln w="0">
                <a:solidFill>
                  <a:srgbClr val="000000"/>
                </a:solidFill>
                <a:round/>
                <a:headEnd/>
                <a:tailEnd/>
              </a:ln>
            </p:spPr>
            <p:txBody>
              <a:bodyPr/>
              <a:lstStyle/>
              <a:p>
                <a:endParaRPr lang="en-US"/>
              </a:p>
            </p:txBody>
          </p:sp>
          <p:sp>
            <p:nvSpPr>
              <p:cNvPr id="22864" name="Freeform 992"/>
              <p:cNvSpPr>
                <a:spLocks/>
              </p:cNvSpPr>
              <p:nvPr/>
            </p:nvSpPr>
            <p:spPr bwMode="auto">
              <a:xfrm>
                <a:off x="2845" y="1945"/>
                <a:ext cx="23" cy="34"/>
              </a:xfrm>
              <a:custGeom>
                <a:avLst/>
                <a:gdLst>
                  <a:gd name="T0" fmla="*/ 0 w 23"/>
                  <a:gd name="T1" fmla="*/ 0 h 34"/>
                  <a:gd name="T2" fmla="*/ 23 w 23"/>
                  <a:gd name="T3" fmla="*/ 34 h 34"/>
                  <a:gd name="T4" fmla="*/ 0 w 23"/>
                  <a:gd name="T5" fmla="*/ 2 h 34"/>
                  <a:gd name="T6" fmla="*/ 0 w 23"/>
                  <a:gd name="T7" fmla="*/ 0 h 34"/>
                  <a:gd name="T8" fmla="*/ 0 60000 65536"/>
                  <a:gd name="T9" fmla="*/ 0 60000 65536"/>
                  <a:gd name="T10" fmla="*/ 0 60000 65536"/>
                  <a:gd name="T11" fmla="*/ 0 60000 65536"/>
                  <a:gd name="T12" fmla="*/ 0 w 23"/>
                  <a:gd name="T13" fmla="*/ 0 h 34"/>
                  <a:gd name="T14" fmla="*/ 23 w 23"/>
                  <a:gd name="T15" fmla="*/ 34 h 34"/>
                </a:gdLst>
                <a:ahLst/>
                <a:cxnLst>
                  <a:cxn ang="T8">
                    <a:pos x="T0" y="T1"/>
                  </a:cxn>
                  <a:cxn ang="T9">
                    <a:pos x="T2" y="T3"/>
                  </a:cxn>
                  <a:cxn ang="T10">
                    <a:pos x="T4" y="T5"/>
                  </a:cxn>
                  <a:cxn ang="T11">
                    <a:pos x="T6" y="T7"/>
                  </a:cxn>
                </a:cxnLst>
                <a:rect l="T12" t="T13" r="T14" b="T15"/>
                <a:pathLst>
                  <a:path w="23" h="34">
                    <a:moveTo>
                      <a:pt x="0" y="0"/>
                    </a:moveTo>
                    <a:lnTo>
                      <a:pt x="23" y="34"/>
                    </a:lnTo>
                    <a:lnTo>
                      <a:pt x="0" y="2"/>
                    </a:lnTo>
                    <a:lnTo>
                      <a:pt x="0" y="0"/>
                    </a:lnTo>
                    <a:close/>
                  </a:path>
                </a:pathLst>
              </a:custGeom>
              <a:solidFill>
                <a:srgbClr val="000000"/>
              </a:solidFill>
              <a:ln w="9525">
                <a:noFill/>
                <a:round/>
                <a:headEnd/>
                <a:tailEnd/>
              </a:ln>
            </p:spPr>
            <p:txBody>
              <a:bodyPr/>
              <a:lstStyle/>
              <a:p>
                <a:endParaRPr lang="en-US"/>
              </a:p>
            </p:txBody>
          </p:sp>
          <p:sp>
            <p:nvSpPr>
              <p:cNvPr id="22865" name="Freeform 993"/>
              <p:cNvSpPr>
                <a:spLocks/>
              </p:cNvSpPr>
              <p:nvPr/>
            </p:nvSpPr>
            <p:spPr bwMode="auto">
              <a:xfrm>
                <a:off x="2884" y="2082"/>
                <a:ext cx="23" cy="35"/>
              </a:xfrm>
              <a:custGeom>
                <a:avLst/>
                <a:gdLst>
                  <a:gd name="T0" fmla="*/ 0 w 23"/>
                  <a:gd name="T1" fmla="*/ 0 h 35"/>
                  <a:gd name="T2" fmla="*/ 23 w 23"/>
                  <a:gd name="T3" fmla="*/ 35 h 35"/>
                  <a:gd name="T4" fmla="*/ 0 w 23"/>
                  <a:gd name="T5" fmla="*/ 3 h 35"/>
                  <a:gd name="T6" fmla="*/ 0 w 23"/>
                  <a:gd name="T7" fmla="*/ 0 h 35"/>
                  <a:gd name="T8" fmla="*/ 0 60000 65536"/>
                  <a:gd name="T9" fmla="*/ 0 60000 65536"/>
                  <a:gd name="T10" fmla="*/ 0 60000 65536"/>
                  <a:gd name="T11" fmla="*/ 0 60000 65536"/>
                  <a:gd name="T12" fmla="*/ 0 w 23"/>
                  <a:gd name="T13" fmla="*/ 0 h 35"/>
                  <a:gd name="T14" fmla="*/ 23 w 23"/>
                  <a:gd name="T15" fmla="*/ 35 h 35"/>
                </a:gdLst>
                <a:ahLst/>
                <a:cxnLst>
                  <a:cxn ang="T8">
                    <a:pos x="T0" y="T1"/>
                  </a:cxn>
                  <a:cxn ang="T9">
                    <a:pos x="T2" y="T3"/>
                  </a:cxn>
                  <a:cxn ang="T10">
                    <a:pos x="T4" y="T5"/>
                  </a:cxn>
                  <a:cxn ang="T11">
                    <a:pos x="T6" y="T7"/>
                  </a:cxn>
                </a:cxnLst>
                <a:rect l="T12" t="T13" r="T14" b="T15"/>
                <a:pathLst>
                  <a:path w="23" h="35">
                    <a:moveTo>
                      <a:pt x="0" y="0"/>
                    </a:moveTo>
                    <a:lnTo>
                      <a:pt x="23" y="35"/>
                    </a:lnTo>
                    <a:lnTo>
                      <a:pt x="0" y="3"/>
                    </a:lnTo>
                    <a:lnTo>
                      <a:pt x="0" y="0"/>
                    </a:lnTo>
                    <a:close/>
                  </a:path>
                </a:pathLst>
              </a:custGeom>
              <a:solidFill>
                <a:srgbClr val="000000"/>
              </a:solidFill>
              <a:ln w="9525">
                <a:noFill/>
                <a:round/>
                <a:headEnd/>
                <a:tailEnd/>
              </a:ln>
            </p:spPr>
            <p:txBody>
              <a:bodyPr/>
              <a:lstStyle/>
              <a:p>
                <a:endParaRPr lang="en-US"/>
              </a:p>
            </p:txBody>
          </p:sp>
          <p:sp>
            <p:nvSpPr>
              <p:cNvPr id="22866" name="Freeform 994"/>
              <p:cNvSpPr>
                <a:spLocks/>
              </p:cNvSpPr>
              <p:nvPr/>
            </p:nvSpPr>
            <p:spPr bwMode="auto">
              <a:xfrm>
                <a:off x="2901" y="1887"/>
                <a:ext cx="19" cy="37"/>
              </a:xfrm>
              <a:custGeom>
                <a:avLst/>
                <a:gdLst>
                  <a:gd name="T0" fmla="*/ 19 w 19"/>
                  <a:gd name="T1" fmla="*/ 0 h 37"/>
                  <a:gd name="T2" fmla="*/ 0 w 19"/>
                  <a:gd name="T3" fmla="*/ 37 h 37"/>
                  <a:gd name="T4" fmla="*/ 17 w 19"/>
                  <a:gd name="T5" fmla="*/ 1 h 37"/>
                  <a:gd name="T6" fmla="*/ 19 w 19"/>
                  <a:gd name="T7" fmla="*/ 0 h 37"/>
                  <a:gd name="T8" fmla="*/ 0 60000 65536"/>
                  <a:gd name="T9" fmla="*/ 0 60000 65536"/>
                  <a:gd name="T10" fmla="*/ 0 60000 65536"/>
                  <a:gd name="T11" fmla="*/ 0 60000 65536"/>
                  <a:gd name="T12" fmla="*/ 0 w 19"/>
                  <a:gd name="T13" fmla="*/ 0 h 37"/>
                  <a:gd name="T14" fmla="*/ 19 w 19"/>
                  <a:gd name="T15" fmla="*/ 37 h 37"/>
                </a:gdLst>
                <a:ahLst/>
                <a:cxnLst>
                  <a:cxn ang="T8">
                    <a:pos x="T0" y="T1"/>
                  </a:cxn>
                  <a:cxn ang="T9">
                    <a:pos x="T2" y="T3"/>
                  </a:cxn>
                  <a:cxn ang="T10">
                    <a:pos x="T4" y="T5"/>
                  </a:cxn>
                  <a:cxn ang="T11">
                    <a:pos x="T6" y="T7"/>
                  </a:cxn>
                </a:cxnLst>
                <a:rect l="T12" t="T13" r="T14" b="T15"/>
                <a:pathLst>
                  <a:path w="19" h="37">
                    <a:moveTo>
                      <a:pt x="19" y="0"/>
                    </a:moveTo>
                    <a:lnTo>
                      <a:pt x="0" y="37"/>
                    </a:lnTo>
                    <a:lnTo>
                      <a:pt x="17" y="1"/>
                    </a:lnTo>
                    <a:lnTo>
                      <a:pt x="19" y="0"/>
                    </a:lnTo>
                    <a:close/>
                  </a:path>
                </a:pathLst>
              </a:custGeom>
              <a:solidFill>
                <a:srgbClr val="000000"/>
              </a:solidFill>
              <a:ln w="9525">
                <a:noFill/>
                <a:round/>
                <a:headEnd/>
                <a:tailEnd/>
              </a:ln>
            </p:spPr>
            <p:txBody>
              <a:bodyPr/>
              <a:lstStyle/>
              <a:p>
                <a:endParaRPr lang="en-US"/>
              </a:p>
            </p:txBody>
          </p:sp>
          <p:sp>
            <p:nvSpPr>
              <p:cNvPr id="22867" name="Freeform 995"/>
              <p:cNvSpPr>
                <a:spLocks/>
              </p:cNvSpPr>
              <p:nvPr/>
            </p:nvSpPr>
            <p:spPr bwMode="auto">
              <a:xfrm>
                <a:off x="2861" y="2037"/>
                <a:ext cx="21" cy="34"/>
              </a:xfrm>
              <a:custGeom>
                <a:avLst/>
                <a:gdLst>
                  <a:gd name="T0" fmla="*/ 21 w 21"/>
                  <a:gd name="T1" fmla="*/ 0 h 34"/>
                  <a:gd name="T2" fmla="*/ 0 w 21"/>
                  <a:gd name="T3" fmla="*/ 34 h 34"/>
                  <a:gd name="T4" fmla="*/ 19 w 21"/>
                  <a:gd name="T5" fmla="*/ 0 h 34"/>
                  <a:gd name="T6" fmla="*/ 21 w 21"/>
                  <a:gd name="T7" fmla="*/ 0 h 34"/>
                  <a:gd name="T8" fmla="*/ 0 60000 65536"/>
                  <a:gd name="T9" fmla="*/ 0 60000 65536"/>
                  <a:gd name="T10" fmla="*/ 0 60000 65536"/>
                  <a:gd name="T11" fmla="*/ 0 60000 65536"/>
                  <a:gd name="T12" fmla="*/ 0 w 21"/>
                  <a:gd name="T13" fmla="*/ 0 h 34"/>
                  <a:gd name="T14" fmla="*/ 21 w 21"/>
                  <a:gd name="T15" fmla="*/ 34 h 34"/>
                </a:gdLst>
                <a:ahLst/>
                <a:cxnLst>
                  <a:cxn ang="T8">
                    <a:pos x="T0" y="T1"/>
                  </a:cxn>
                  <a:cxn ang="T9">
                    <a:pos x="T2" y="T3"/>
                  </a:cxn>
                  <a:cxn ang="T10">
                    <a:pos x="T4" y="T5"/>
                  </a:cxn>
                  <a:cxn ang="T11">
                    <a:pos x="T6" y="T7"/>
                  </a:cxn>
                </a:cxnLst>
                <a:rect l="T12" t="T13" r="T14" b="T15"/>
                <a:pathLst>
                  <a:path w="21" h="34">
                    <a:moveTo>
                      <a:pt x="21" y="0"/>
                    </a:moveTo>
                    <a:lnTo>
                      <a:pt x="0" y="34"/>
                    </a:lnTo>
                    <a:lnTo>
                      <a:pt x="19" y="0"/>
                    </a:lnTo>
                    <a:lnTo>
                      <a:pt x="21" y="0"/>
                    </a:lnTo>
                    <a:close/>
                  </a:path>
                </a:pathLst>
              </a:custGeom>
              <a:solidFill>
                <a:srgbClr val="000000"/>
              </a:solidFill>
              <a:ln w="9525">
                <a:noFill/>
                <a:round/>
                <a:headEnd/>
                <a:tailEnd/>
              </a:ln>
            </p:spPr>
            <p:txBody>
              <a:bodyPr/>
              <a:lstStyle/>
              <a:p>
                <a:endParaRPr lang="en-US"/>
              </a:p>
            </p:txBody>
          </p:sp>
          <p:sp>
            <p:nvSpPr>
              <p:cNvPr id="22868" name="Freeform 996"/>
              <p:cNvSpPr>
                <a:spLocks/>
              </p:cNvSpPr>
              <p:nvPr/>
            </p:nvSpPr>
            <p:spPr bwMode="auto">
              <a:xfrm>
                <a:off x="2945" y="2026"/>
                <a:ext cx="15" cy="25"/>
              </a:xfrm>
              <a:custGeom>
                <a:avLst/>
                <a:gdLst>
                  <a:gd name="T0" fmla="*/ 15 w 15"/>
                  <a:gd name="T1" fmla="*/ 0 h 25"/>
                  <a:gd name="T2" fmla="*/ 0 w 15"/>
                  <a:gd name="T3" fmla="*/ 25 h 25"/>
                  <a:gd name="T4" fmla="*/ 14 w 15"/>
                  <a:gd name="T5" fmla="*/ 1 h 25"/>
                  <a:gd name="T6" fmla="*/ 15 w 15"/>
                  <a:gd name="T7" fmla="*/ 0 h 25"/>
                  <a:gd name="T8" fmla="*/ 0 60000 65536"/>
                  <a:gd name="T9" fmla="*/ 0 60000 65536"/>
                  <a:gd name="T10" fmla="*/ 0 60000 65536"/>
                  <a:gd name="T11" fmla="*/ 0 60000 65536"/>
                  <a:gd name="T12" fmla="*/ 0 w 15"/>
                  <a:gd name="T13" fmla="*/ 0 h 25"/>
                  <a:gd name="T14" fmla="*/ 15 w 15"/>
                  <a:gd name="T15" fmla="*/ 25 h 25"/>
                </a:gdLst>
                <a:ahLst/>
                <a:cxnLst>
                  <a:cxn ang="T8">
                    <a:pos x="T0" y="T1"/>
                  </a:cxn>
                  <a:cxn ang="T9">
                    <a:pos x="T2" y="T3"/>
                  </a:cxn>
                  <a:cxn ang="T10">
                    <a:pos x="T4" y="T5"/>
                  </a:cxn>
                  <a:cxn ang="T11">
                    <a:pos x="T6" y="T7"/>
                  </a:cxn>
                </a:cxnLst>
                <a:rect l="T12" t="T13" r="T14" b="T15"/>
                <a:pathLst>
                  <a:path w="15" h="25">
                    <a:moveTo>
                      <a:pt x="15" y="0"/>
                    </a:moveTo>
                    <a:lnTo>
                      <a:pt x="0" y="25"/>
                    </a:lnTo>
                    <a:lnTo>
                      <a:pt x="14" y="1"/>
                    </a:lnTo>
                    <a:lnTo>
                      <a:pt x="15" y="0"/>
                    </a:lnTo>
                    <a:close/>
                  </a:path>
                </a:pathLst>
              </a:custGeom>
              <a:solidFill>
                <a:srgbClr val="000000"/>
              </a:solidFill>
              <a:ln w="9525">
                <a:noFill/>
                <a:round/>
                <a:headEnd/>
                <a:tailEnd/>
              </a:ln>
            </p:spPr>
            <p:txBody>
              <a:bodyPr/>
              <a:lstStyle/>
              <a:p>
                <a:endParaRPr lang="en-US"/>
              </a:p>
            </p:txBody>
          </p:sp>
          <p:sp>
            <p:nvSpPr>
              <p:cNvPr id="22869" name="Freeform 997"/>
              <p:cNvSpPr>
                <a:spLocks/>
              </p:cNvSpPr>
              <p:nvPr/>
            </p:nvSpPr>
            <p:spPr bwMode="auto">
              <a:xfrm>
                <a:off x="2905" y="1946"/>
                <a:ext cx="15" cy="25"/>
              </a:xfrm>
              <a:custGeom>
                <a:avLst/>
                <a:gdLst>
                  <a:gd name="T0" fmla="*/ 15 w 15"/>
                  <a:gd name="T1" fmla="*/ 0 h 25"/>
                  <a:gd name="T2" fmla="*/ 0 w 15"/>
                  <a:gd name="T3" fmla="*/ 25 h 25"/>
                  <a:gd name="T4" fmla="*/ 14 w 15"/>
                  <a:gd name="T5" fmla="*/ 0 h 25"/>
                  <a:gd name="T6" fmla="*/ 15 w 15"/>
                  <a:gd name="T7" fmla="*/ 0 h 25"/>
                  <a:gd name="T8" fmla="*/ 0 60000 65536"/>
                  <a:gd name="T9" fmla="*/ 0 60000 65536"/>
                  <a:gd name="T10" fmla="*/ 0 60000 65536"/>
                  <a:gd name="T11" fmla="*/ 0 60000 65536"/>
                  <a:gd name="T12" fmla="*/ 0 w 15"/>
                  <a:gd name="T13" fmla="*/ 0 h 25"/>
                  <a:gd name="T14" fmla="*/ 15 w 15"/>
                  <a:gd name="T15" fmla="*/ 25 h 25"/>
                </a:gdLst>
                <a:ahLst/>
                <a:cxnLst>
                  <a:cxn ang="T8">
                    <a:pos x="T0" y="T1"/>
                  </a:cxn>
                  <a:cxn ang="T9">
                    <a:pos x="T2" y="T3"/>
                  </a:cxn>
                  <a:cxn ang="T10">
                    <a:pos x="T4" y="T5"/>
                  </a:cxn>
                  <a:cxn ang="T11">
                    <a:pos x="T6" y="T7"/>
                  </a:cxn>
                </a:cxnLst>
                <a:rect l="T12" t="T13" r="T14" b="T15"/>
                <a:pathLst>
                  <a:path w="15" h="25">
                    <a:moveTo>
                      <a:pt x="15" y="0"/>
                    </a:moveTo>
                    <a:lnTo>
                      <a:pt x="0" y="25"/>
                    </a:lnTo>
                    <a:lnTo>
                      <a:pt x="14" y="0"/>
                    </a:lnTo>
                    <a:lnTo>
                      <a:pt x="15" y="0"/>
                    </a:lnTo>
                    <a:close/>
                  </a:path>
                </a:pathLst>
              </a:custGeom>
              <a:solidFill>
                <a:srgbClr val="000000"/>
              </a:solidFill>
              <a:ln w="9525">
                <a:noFill/>
                <a:round/>
                <a:headEnd/>
                <a:tailEnd/>
              </a:ln>
            </p:spPr>
            <p:txBody>
              <a:bodyPr/>
              <a:lstStyle/>
              <a:p>
                <a:endParaRPr lang="en-US"/>
              </a:p>
            </p:txBody>
          </p:sp>
          <p:sp>
            <p:nvSpPr>
              <p:cNvPr id="22870" name="Freeform 998"/>
              <p:cNvSpPr>
                <a:spLocks/>
              </p:cNvSpPr>
              <p:nvPr/>
            </p:nvSpPr>
            <p:spPr bwMode="auto">
              <a:xfrm>
                <a:off x="2798" y="1821"/>
                <a:ext cx="46" cy="324"/>
              </a:xfrm>
              <a:custGeom>
                <a:avLst/>
                <a:gdLst>
                  <a:gd name="T0" fmla="*/ 0 w 209"/>
                  <a:gd name="T1" fmla="*/ 0 h 1266"/>
                  <a:gd name="T2" fmla="*/ 0 w 209"/>
                  <a:gd name="T3" fmla="*/ 0 h 1266"/>
                  <a:gd name="T4" fmla="*/ 0 w 209"/>
                  <a:gd name="T5" fmla="*/ 0 h 1266"/>
                  <a:gd name="T6" fmla="*/ 0 60000 65536"/>
                  <a:gd name="T7" fmla="*/ 0 60000 65536"/>
                  <a:gd name="T8" fmla="*/ 0 60000 65536"/>
                  <a:gd name="T9" fmla="*/ 0 w 209"/>
                  <a:gd name="T10" fmla="*/ 0 h 1266"/>
                  <a:gd name="T11" fmla="*/ 209 w 209"/>
                  <a:gd name="T12" fmla="*/ 1266 h 1266"/>
                </a:gdLst>
                <a:ahLst/>
                <a:cxnLst>
                  <a:cxn ang="T6">
                    <a:pos x="T0" y="T1"/>
                  </a:cxn>
                  <a:cxn ang="T7">
                    <a:pos x="T2" y="T3"/>
                  </a:cxn>
                  <a:cxn ang="T8">
                    <a:pos x="T4" y="T5"/>
                  </a:cxn>
                </a:cxnLst>
                <a:rect l="T9" t="T10" r="T11" b="T12"/>
                <a:pathLst>
                  <a:path w="209" h="1266">
                    <a:moveTo>
                      <a:pt x="0" y="0"/>
                    </a:moveTo>
                    <a:cubicBezTo>
                      <a:pt x="185" y="416"/>
                      <a:pt x="209" y="858"/>
                      <a:pt x="70" y="1266"/>
                    </a:cubicBezTo>
                    <a:cubicBezTo>
                      <a:pt x="167" y="815"/>
                      <a:pt x="142" y="362"/>
                      <a:pt x="0" y="0"/>
                    </a:cubicBezTo>
                  </a:path>
                </a:pathLst>
              </a:custGeom>
              <a:solidFill>
                <a:srgbClr val="000000"/>
              </a:solidFill>
              <a:ln w="0">
                <a:solidFill>
                  <a:srgbClr val="000000"/>
                </a:solidFill>
                <a:round/>
                <a:headEnd/>
                <a:tailEnd/>
              </a:ln>
            </p:spPr>
            <p:txBody>
              <a:bodyPr/>
              <a:lstStyle/>
              <a:p>
                <a:endParaRPr lang="en-US"/>
              </a:p>
            </p:txBody>
          </p:sp>
          <p:sp>
            <p:nvSpPr>
              <p:cNvPr id="22871" name="Freeform 999"/>
              <p:cNvSpPr>
                <a:spLocks/>
              </p:cNvSpPr>
              <p:nvPr/>
            </p:nvSpPr>
            <p:spPr bwMode="auto">
              <a:xfrm>
                <a:off x="2937" y="1788"/>
                <a:ext cx="43" cy="381"/>
              </a:xfrm>
              <a:custGeom>
                <a:avLst/>
                <a:gdLst>
                  <a:gd name="T0" fmla="*/ 0 w 196"/>
                  <a:gd name="T1" fmla="*/ 0 h 1489"/>
                  <a:gd name="T2" fmla="*/ 0 w 196"/>
                  <a:gd name="T3" fmla="*/ 0 h 1489"/>
                  <a:gd name="T4" fmla="*/ 0 w 196"/>
                  <a:gd name="T5" fmla="*/ 0 h 1489"/>
                  <a:gd name="T6" fmla="*/ 0 60000 65536"/>
                  <a:gd name="T7" fmla="*/ 0 60000 65536"/>
                  <a:gd name="T8" fmla="*/ 0 60000 65536"/>
                  <a:gd name="T9" fmla="*/ 0 w 196"/>
                  <a:gd name="T10" fmla="*/ 0 h 1489"/>
                  <a:gd name="T11" fmla="*/ 196 w 196"/>
                  <a:gd name="T12" fmla="*/ 1489 h 1489"/>
                </a:gdLst>
                <a:ahLst/>
                <a:cxnLst>
                  <a:cxn ang="T6">
                    <a:pos x="T0" y="T1"/>
                  </a:cxn>
                  <a:cxn ang="T7">
                    <a:pos x="T2" y="T3"/>
                  </a:cxn>
                  <a:cxn ang="T8">
                    <a:pos x="T4" y="T5"/>
                  </a:cxn>
                </a:cxnLst>
                <a:rect l="T9" t="T10" r="T11" b="T12"/>
                <a:pathLst>
                  <a:path w="196" h="1489">
                    <a:moveTo>
                      <a:pt x="0" y="0"/>
                    </a:moveTo>
                    <a:cubicBezTo>
                      <a:pt x="183" y="470"/>
                      <a:pt x="196" y="1008"/>
                      <a:pt x="33" y="1489"/>
                    </a:cubicBezTo>
                    <a:cubicBezTo>
                      <a:pt x="158" y="1001"/>
                      <a:pt x="147" y="479"/>
                      <a:pt x="0" y="0"/>
                    </a:cubicBezTo>
                  </a:path>
                </a:pathLst>
              </a:custGeom>
              <a:solidFill>
                <a:srgbClr val="000000"/>
              </a:solidFill>
              <a:ln w="0">
                <a:solidFill>
                  <a:srgbClr val="000000"/>
                </a:solidFill>
                <a:round/>
                <a:headEnd/>
                <a:tailEnd/>
              </a:ln>
            </p:spPr>
            <p:txBody>
              <a:bodyPr/>
              <a:lstStyle/>
              <a:p>
                <a:endParaRPr lang="en-US"/>
              </a:p>
            </p:txBody>
          </p:sp>
          <p:sp>
            <p:nvSpPr>
              <p:cNvPr id="22872" name="Freeform 1000"/>
              <p:cNvSpPr>
                <a:spLocks/>
              </p:cNvSpPr>
              <p:nvPr/>
            </p:nvSpPr>
            <p:spPr bwMode="auto">
              <a:xfrm>
                <a:off x="2823" y="2023"/>
                <a:ext cx="143" cy="55"/>
              </a:xfrm>
              <a:custGeom>
                <a:avLst/>
                <a:gdLst>
                  <a:gd name="T0" fmla="*/ 0 w 143"/>
                  <a:gd name="T1" fmla="*/ 48 h 55"/>
                  <a:gd name="T2" fmla="*/ 18 w 143"/>
                  <a:gd name="T3" fmla="*/ 18 h 55"/>
                  <a:gd name="T4" fmla="*/ 41 w 143"/>
                  <a:gd name="T5" fmla="*/ 48 h 55"/>
                  <a:gd name="T6" fmla="*/ 60 w 143"/>
                  <a:gd name="T7" fmla="*/ 18 h 55"/>
                  <a:gd name="T8" fmla="*/ 80 w 143"/>
                  <a:gd name="T9" fmla="*/ 42 h 55"/>
                  <a:gd name="T10" fmla="*/ 103 w 143"/>
                  <a:gd name="T11" fmla="*/ 4 h 55"/>
                  <a:gd name="T12" fmla="*/ 122 w 143"/>
                  <a:gd name="T13" fmla="*/ 31 h 55"/>
                  <a:gd name="T14" fmla="*/ 143 w 143"/>
                  <a:gd name="T15" fmla="*/ 0 h 55"/>
                  <a:gd name="T16" fmla="*/ 119 w 143"/>
                  <a:gd name="T17" fmla="*/ 45 h 55"/>
                  <a:gd name="T18" fmla="*/ 103 w 143"/>
                  <a:gd name="T19" fmla="*/ 11 h 55"/>
                  <a:gd name="T20" fmla="*/ 80 w 143"/>
                  <a:gd name="T21" fmla="*/ 52 h 55"/>
                  <a:gd name="T22" fmla="*/ 60 w 143"/>
                  <a:gd name="T23" fmla="*/ 25 h 55"/>
                  <a:gd name="T24" fmla="*/ 41 w 143"/>
                  <a:gd name="T25" fmla="*/ 55 h 55"/>
                  <a:gd name="T26" fmla="*/ 18 w 143"/>
                  <a:gd name="T27" fmla="*/ 25 h 55"/>
                  <a:gd name="T28" fmla="*/ 0 w 143"/>
                  <a:gd name="T29" fmla="*/ 48 h 5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3"/>
                  <a:gd name="T46" fmla="*/ 0 h 55"/>
                  <a:gd name="T47" fmla="*/ 143 w 143"/>
                  <a:gd name="T48" fmla="*/ 55 h 5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3" h="55">
                    <a:moveTo>
                      <a:pt x="0" y="48"/>
                    </a:moveTo>
                    <a:lnTo>
                      <a:pt x="18" y="18"/>
                    </a:lnTo>
                    <a:lnTo>
                      <a:pt x="41" y="48"/>
                    </a:lnTo>
                    <a:lnTo>
                      <a:pt x="60" y="18"/>
                    </a:lnTo>
                    <a:lnTo>
                      <a:pt x="80" y="42"/>
                    </a:lnTo>
                    <a:lnTo>
                      <a:pt x="103" y="4"/>
                    </a:lnTo>
                    <a:lnTo>
                      <a:pt x="122" y="31"/>
                    </a:lnTo>
                    <a:lnTo>
                      <a:pt x="143" y="0"/>
                    </a:lnTo>
                    <a:lnTo>
                      <a:pt x="119" y="45"/>
                    </a:lnTo>
                    <a:lnTo>
                      <a:pt x="103" y="11"/>
                    </a:lnTo>
                    <a:lnTo>
                      <a:pt x="80" y="52"/>
                    </a:lnTo>
                    <a:lnTo>
                      <a:pt x="60" y="25"/>
                    </a:lnTo>
                    <a:lnTo>
                      <a:pt x="41" y="55"/>
                    </a:lnTo>
                    <a:lnTo>
                      <a:pt x="18" y="25"/>
                    </a:lnTo>
                    <a:lnTo>
                      <a:pt x="0" y="48"/>
                    </a:lnTo>
                    <a:close/>
                  </a:path>
                </a:pathLst>
              </a:custGeom>
              <a:solidFill>
                <a:srgbClr val="000000"/>
              </a:solidFill>
              <a:ln w="9525">
                <a:noFill/>
                <a:round/>
                <a:headEnd/>
                <a:tailEnd/>
              </a:ln>
            </p:spPr>
            <p:txBody>
              <a:bodyPr/>
              <a:lstStyle/>
              <a:p>
                <a:endParaRPr lang="en-US"/>
              </a:p>
            </p:txBody>
          </p:sp>
          <p:sp>
            <p:nvSpPr>
              <p:cNvPr id="22873" name="Freeform 1001"/>
              <p:cNvSpPr>
                <a:spLocks/>
              </p:cNvSpPr>
              <p:nvPr/>
            </p:nvSpPr>
            <p:spPr bwMode="auto">
              <a:xfrm>
                <a:off x="2823" y="2054"/>
                <a:ext cx="143" cy="56"/>
              </a:xfrm>
              <a:custGeom>
                <a:avLst/>
                <a:gdLst>
                  <a:gd name="T0" fmla="*/ 0 w 143"/>
                  <a:gd name="T1" fmla="*/ 49 h 56"/>
                  <a:gd name="T2" fmla="*/ 18 w 143"/>
                  <a:gd name="T3" fmla="*/ 18 h 56"/>
                  <a:gd name="T4" fmla="*/ 41 w 143"/>
                  <a:gd name="T5" fmla="*/ 49 h 56"/>
                  <a:gd name="T6" fmla="*/ 60 w 143"/>
                  <a:gd name="T7" fmla="*/ 18 h 56"/>
                  <a:gd name="T8" fmla="*/ 80 w 143"/>
                  <a:gd name="T9" fmla="*/ 42 h 56"/>
                  <a:gd name="T10" fmla="*/ 103 w 143"/>
                  <a:gd name="T11" fmla="*/ 5 h 56"/>
                  <a:gd name="T12" fmla="*/ 122 w 143"/>
                  <a:gd name="T13" fmla="*/ 32 h 56"/>
                  <a:gd name="T14" fmla="*/ 143 w 143"/>
                  <a:gd name="T15" fmla="*/ 0 h 56"/>
                  <a:gd name="T16" fmla="*/ 119 w 143"/>
                  <a:gd name="T17" fmla="*/ 45 h 56"/>
                  <a:gd name="T18" fmla="*/ 103 w 143"/>
                  <a:gd name="T19" fmla="*/ 11 h 56"/>
                  <a:gd name="T20" fmla="*/ 80 w 143"/>
                  <a:gd name="T21" fmla="*/ 52 h 56"/>
                  <a:gd name="T22" fmla="*/ 60 w 143"/>
                  <a:gd name="T23" fmla="*/ 25 h 56"/>
                  <a:gd name="T24" fmla="*/ 41 w 143"/>
                  <a:gd name="T25" fmla="*/ 56 h 56"/>
                  <a:gd name="T26" fmla="*/ 18 w 143"/>
                  <a:gd name="T27" fmla="*/ 25 h 56"/>
                  <a:gd name="T28" fmla="*/ 0 w 143"/>
                  <a:gd name="T29" fmla="*/ 49 h 5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3"/>
                  <a:gd name="T46" fmla="*/ 0 h 56"/>
                  <a:gd name="T47" fmla="*/ 143 w 143"/>
                  <a:gd name="T48" fmla="*/ 56 h 5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3" h="56">
                    <a:moveTo>
                      <a:pt x="0" y="49"/>
                    </a:moveTo>
                    <a:lnTo>
                      <a:pt x="18" y="18"/>
                    </a:lnTo>
                    <a:lnTo>
                      <a:pt x="41" y="49"/>
                    </a:lnTo>
                    <a:lnTo>
                      <a:pt x="60" y="18"/>
                    </a:lnTo>
                    <a:lnTo>
                      <a:pt x="80" y="42"/>
                    </a:lnTo>
                    <a:lnTo>
                      <a:pt x="103" y="5"/>
                    </a:lnTo>
                    <a:lnTo>
                      <a:pt x="122" y="32"/>
                    </a:lnTo>
                    <a:lnTo>
                      <a:pt x="143" y="0"/>
                    </a:lnTo>
                    <a:lnTo>
                      <a:pt x="119" y="45"/>
                    </a:lnTo>
                    <a:lnTo>
                      <a:pt x="103" y="11"/>
                    </a:lnTo>
                    <a:lnTo>
                      <a:pt x="80" y="52"/>
                    </a:lnTo>
                    <a:lnTo>
                      <a:pt x="60" y="25"/>
                    </a:lnTo>
                    <a:lnTo>
                      <a:pt x="41" y="56"/>
                    </a:lnTo>
                    <a:lnTo>
                      <a:pt x="18" y="25"/>
                    </a:lnTo>
                    <a:lnTo>
                      <a:pt x="0" y="49"/>
                    </a:lnTo>
                    <a:close/>
                  </a:path>
                </a:pathLst>
              </a:custGeom>
              <a:solidFill>
                <a:srgbClr val="000000"/>
              </a:solidFill>
              <a:ln w="9525">
                <a:noFill/>
                <a:round/>
                <a:headEnd/>
                <a:tailEnd/>
              </a:ln>
            </p:spPr>
            <p:txBody>
              <a:bodyPr/>
              <a:lstStyle/>
              <a:p>
                <a:endParaRPr lang="en-US"/>
              </a:p>
            </p:txBody>
          </p:sp>
          <p:sp>
            <p:nvSpPr>
              <p:cNvPr id="22874" name="Freeform 1002"/>
              <p:cNvSpPr>
                <a:spLocks/>
              </p:cNvSpPr>
              <p:nvPr/>
            </p:nvSpPr>
            <p:spPr bwMode="auto">
              <a:xfrm>
                <a:off x="2825" y="1885"/>
                <a:ext cx="136" cy="56"/>
              </a:xfrm>
              <a:custGeom>
                <a:avLst/>
                <a:gdLst>
                  <a:gd name="T0" fmla="*/ 0 w 136"/>
                  <a:gd name="T1" fmla="*/ 49 h 56"/>
                  <a:gd name="T2" fmla="*/ 17 w 136"/>
                  <a:gd name="T3" fmla="*/ 18 h 56"/>
                  <a:gd name="T4" fmla="*/ 39 w 136"/>
                  <a:gd name="T5" fmla="*/ 49 h 56"/>
                  <a:gd name="T6" fmla="*/ 57 w 136"/>
                  <a:gd name="T7" fmla="*/ 18 h 56"/>
                  <a:gd name="T8" fmla="*/ 76 w 136"/>
                  <a:gd name="T9" fmla="*/ 42 h 56"/>
                  <a:gd name="T10" fmla="*/ 98 w 136"/>
                  <a:gd name="T11" fmla="*/ 5 h 56"/>
                  <a:gd name="T12" fmla="*/ 116 w 136"/>
                  <a:gd name="T13" fmla="*/ 32 h 56"/>
                  <a:gd name="T14" fmla="*/ 136 w 136"/>
                  <a:gd name="T15" fmla="*/ 0 h 56"/>
                  <a:gd name="T16" fmla="*/ 113 w 136"/>
                  <a:gd name="T17" fmla="*/ 45 h 56"/>
                  <a:gd name="T18" fmla="*/ 98 w 136"/>
                  <a:gd name="T19" fmla="*/ 11 h 56"/>
                  <a:gd name="T20" fmla="*/ 76 w 136"/>
                  <a:gd name="T21" fmla="*/ 52 h 56"/>
                  <a:gd name="T22" fmla="*/ 57 w 136"/>
                  <a:gd name="T23" fmla="*/ 25 h 56"/>
                  <a:gd name="T24" fmla="*/ 39 w 136"/>
                  <a:gd name="T25" fmla="*/ 56 h 56"/>
                  <a:gd name="T26" fmla="*/ 17 w 136"/>
                  <a:gd name="T27" fmla="*/ 25 h 56"/>
                  <a:gd name="T28" fmla="*/ 0 w 136"/>
                  <a:gd name="T29" fmla="*/ 49 h 5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56"/>
                  <a:gd name="T47" fmla="*/ 136 w 136"/>
                  <a:gd name="T48" fmla="*/ 56 h 5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56">
                    <a:moveTo>
                      <a:pt x="0" y="49"/>
                    </a:moveTo>
                    <a:lnTo>
                      <a:pt x="17" y="18"/>
                    </a:lnTo>
                    <a:lnTo>
                      <a:pt x="39" y="49"/>
                    </a:lnTo>
                    <a:lnTo>
                      <a:pt x="57" y="18"/>
                    </a:lnTo>
                    <a:lnTo>
                      <a:pt x="76" y="42"/>
                    </a:lnTo>
                    <a:lnTo>
                      <a:pt x="98" y="5"/>
                    </a:lnTo>
                    <a:lnTo>
                      <a:pt x="116" y="32"/>
                    </a:lnTo>
                    <a:lnTo>
                      <a:pt x="136" y="0"/>
                    </a:lnTo>
                    <a:lnTo>
                      <a:pt x="113" y="45"/>
                    </a:lnTo>
                    <a:lnTo>
                      <a:pt x="98" y="11"/>
                    </a:lnTo>
                    <a:lnTo>
                      <a:pt x="76" y="52"/>
                    </a:lnTo>
                    <a:lnTo>
                      <a:pt x="57" y="25"/>
                    </a:lnTo>
                    <a:lnTo>
                      <a:pt x="39" y="56"/>
                    </a:lnTo>
                    <a:lnTo>
                      <a:pt x="17" y="25"/>
                    </a:lnTo>
                    <a:lnTo>
                      <a:pt x="0" y="49"/>
                    </a:lnTo>
                    <a:close/>
                  </a:path>
                </a:pathLst>
              </a:custGeom>
              <a:solidFill>
                <a:srgbClr val="000000"/>
              </a:solidFill>
              <a:ln w="9525">
                <a:noFill/>
                <a:round/>
                <a:headEnd/>
                <a:tailEnd/>
              </a:ln>
            </p:spPr>
            <p:txBody>
              <a:bodyPr/>
              <a:lstStyle/>
              <a:p>
                <a:endParaRPr lang="en-US"/>
              </a:p>
            </p:txBody>
          </p:sp>
          <p:sp>
            <p:nvSpPr>
              <p:cNvPr id="22875" name="Freeform 1003"/>
              <p:cNvSpPr>
                <a:spLocks/>
              </p:cNvSpPr>
              <p:nvPr/>
            </p:nvSpPr>
            <p:spPr bwMode="auto">
              <a:xfrm>
                <a:off x="2828" y="1917"/>
                <a:ext cx="136" cy="55"/>
              </a:xfrm>
              <a:custGeom>
                <a:avLst/>
                <a:gdLst>
                  <a:gd name="T0" fmla="*/ 0 w 136"/>
                  <a:gd name="T1" fmla="*/ 48 h 55"/>
                  <a:gd name="T2" fmla="*/ 17 w 136"/>
                  <a:gd name="T3" fmla="*/ 18 h 55"/>
                  <a:gd name="T4" fmla="*/ 39 w 136"/>
                  <a:gd name="T5" fmla="*/ 48 h 55"/>
                  <a:gd name="T6" fmla="*/ 57 w 136"/>
                  <a:gd name="T7" fmla="*/ 18 h 55"/>
                  <a:gd name="T8" fmla="*/ 76 w 136"/>
                  <a:gd name="T9" fmla="*/ 41 h 55"/>
                  <a:gd name="T10" fmla="*/ 98 w 136"/>
                  <a:gd name="T11" fmla="*/ 4 h 55"/>
                  <a:gd name="T12" fmla="*/ 116 w 136"/>
                  <a:gd name="T13" fmla="*/ 31 h 55"/>
                  <a:gd name="T14" fmla="*/ 136 w 136"/>
                  <a:gd name="T15" fmla="*/ 0 h 55"/>
                  <a:gd name="T16" fmla="*/ 113 w 136"/>
                  <a:gd name="T17" fmla="*/ 45 h 55"/>
                  <a:gd name="T18" fmla="*/ 98 w 136"/>
                  <a:gd name="T19" fmla="*/ 11 h 55"/>
                  <a:gd name="T20" fmla="*/ 76 w 136"/>
                  <a:gd name="T21" fmla="*/ 51 h 55"/>
                  <a:gd name="T22" fmla="*/ 57 w 136"/>
                  <a:gd name="T23" fmla="*/ 24 h 55"/>
                  <a:gd name="T24" fmla="*/ 39 w 136"/>
                  <a:gd name="T25" fmla="*/ 55 h 55"/>
                  <a:gd name="T26" fmla="*/ 17 w 136"/>
                  <a:gd name="T27" fmla="*/ 24 h 55"/>
                  <a:gd name="T28" fmla="*/ 0 w 136"/>
                  <a:gd name="T29" fmla="*/ 48 h 5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55"/>
                  <a:gd name="T47" fmla="*/ 136 w 136"/>
                  <a:gd name="T48" fmla="*/ 55 h 5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55">
                    <a:moveTo>
                      <a:pt x="0" y="48"/>
                    </a:moveTo>
                    <a:lnTo>
                      <a:pt x="17" y="18"/>
                    </a:lnTo>
                    <a:lnTo>
                      <a:pt x="39" y="48"/>
                    </a:lnTo>
                    <a:lnTo>
                      <a:pt x="57" y="18"/>
                    </a:lnTo>
                    <a:lnTo>
                      <a:pt x="76" y="41"/>
                    </a:lnTo>
                    <a:lnTo>
                      <a:pt x="98" y="4"/>
                    </a:lnTo>
                    <a:lnTo>
                      <a:pt x="116" y="31"/>
                    </a:lnTo>
                    <a:lnTo>
                      <a:pt x="136" y="0"/>
                    </a:lnTo>
                    <a:lnTo>
                      <a:pt x="113" y="45"/>
                    </a:lnTo>
                    <a:lnTo>
                      <a:pt x="98" y="11"/>
                    </a:lnTo>
                    <a:lnTo>
                      <a:pt x="76" y="51"/>
                    </a:lnTo>
                    <a:lnTo>
                      <a:pt x="57" y="24"/>
                    </a:lnTo>
                    <a:lnTo>
                      <a:pt x="39" y="55"/>
                    </a:lnTo>
                    <a:lnTo>
                      <a:pt x="17" y="24"/>
                    </a:lnTo>
                    <a:lnTo>
                      <a:pt x="0" y="48"/>
                    </a:lnTo>
                    <a:close/>
                  </a:path>
                </a:pathLst>
              </a:custGeom>
              <a:solidFill>
                <a:srgbClr val="000000"/>
              </a:solidFill>
              <a:ln w="9525">
                <a:noFill/>
                <a:round/>
                <a:headEnd/>
                <a:tailEnd/>
              </a:ln>
            </p:spPr>
            <p:txBody>
              <a:bodyPr/>
              <a:lstStyle/>
              <a:p>
                <a:endParaRPr lang="en-US"/>
              </a:p>
            </p:txBody>
          </p:sp>
          <p:sp>
            <p:nvSpPr>
              <p:cNvPr id="22876" name="Freeform 1004"/>
              <p:cNvSpPr>
                <a:spLocks/>
              </p:cNvSpPr>
              <p:nvPr/>
            </p:nvSpPr>
            <p:spPr bwMode="auto">
              <a:xfrm>
                <a:off x="2921" y="2159"/>
                <a:ext cx="66" cy="41"/>
              </a:xfrm>
              <a:custGeom>
                <a:avLst/>
                <a:gdLst>
                  <a:gd name="T0" fmla="*/ 0 w 308"/>
                  <a:gd name="T1" fmla="*/ 0 h 161"/>
                  <a:gd name="T2" fmla="*/ 0 w 308"/>
                  <a:gd name="T3" fmla="*/ 0 h 161"/>
                  <a:gd name="T4" fmla="*/ 0 w 308"/>
                  <a:gd name="T5" fmla="*/ 0 h 161"/>
                  <a:gd name="T6" fmla="*/ 0 w 308"/>
                  <a:gd name="T7" fmla="*/ 0 h 161"/>
                  <a:gd name="T8" fmla="*/ 0 w 308"/>
                  <a:gd name="T9" fmla="*/ 0 h 161"/>
                  <a:gd name="T10" fmla="*/ 0 w 308"/>
                  <a:gd name="T11" fmla="*/ 0 h 161"/>
                  <a:gd name="T12" fmla="*/ 0 w 308"/>
                  <a:gd name="T13" fmla="*/ 0 h 161"/>
                  <a:gd name="T14" fmla="*/ 0 w 308"/>
                  <a:gd name="T15" fmla="*/ 0 h 161"/>
                  <a:gd name="T16" fmla="*/ 0 w 308"/>
                  <a:gd name="T17" fmla="*/ 0 h 161"/>
                  <a:gd name="T18" fmla="*/ 0 w 308"/>
                  <a:gd name="T19" fmla="*/ 0 h 161"/>
                  <a:gd name="T20" fmla="*/ 0 w 308"/>
                  <a:gd name="T21" fmla="*/ 0 h 161"/>
                  <a:gd name="T22" fmla="*/ 0 w 308"/>
                  <a:gd name="T23" fmla="*/ 0 h 161"/>
                  <a:gd name="T24" fmla="*/ 0 w 308"/>
                  <a:gd name="T25" fmla="*/ 0 h 16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8"/>
                  <a:gd name="T40" fmla="*/ 0 h 161"/>
                  <a:gd name="T41" fmla="*/ 308 w 308"/>
                  <a:gd name="T42" fmla="*/ 161 h 16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8" h="161">
                    <a:moveTo>
                      <a:pt x="140" y="150"/>
                    </a:moveTo>
                    <a:cubicBezTo>
                      <a:pt x="125" y="152"/>
                      <a:pt x="112" y="154"/>
                      <a:pt x="100" y="154"/>
                    </a:cubicBezTo>
                    <a:cubicBezTo>
                      <a:pt x="65" y="154"/>
                      <a:pt x="32" y="141"/>
                      <a:pt x="27" y="127"/>
                    </a:cubicBezTo>
                    <a:cubicBezTo>
                      <a:pt x="22" y="117"/>
                      <a:pt x="33" y="105"/>
                      <a:pt x="48" y="99"/>
                    </a:cubicBezTo>
                    <a:cubicBezTo>
                      <a:pt x="85" y="84"/>
                      <a:pt x="149" y="99"/>
                      <a:pt x="211" y="93"/>
                    </a:cubicBezTo>
                    <a:cubicBezTo>
                      <a:pt x="245" y="90"/>
                      <a:pt x="278" y="81"/>
                      <a:pt x="266" y="69"/>
                    </a:cubicBezTo>
                    <a:cubicBezTo>
                      <a:pt x="248" y="50"/>
                      <a:pt x="125" y="23"/>
                      <a:pt x="308" y="2"/>
                    </a:cubicBezTo>
                    <a:cubicBezTo>
                      <a:pt x="214" y="0"/>
                      <a:pt x="180" y="21"/>
                      <a:pt x="194" y="36"/>
                    </a:cubicBezTo>
                    <a:cubicBezTo>
                      <a:pt x="203" y="46"/>
                      <a:pt x="231" y="54"/>
                      <a:pt x="237" y="61"/>
                    </a:cubicBezTo>
                    <a:cubicBezTo>
                      <a:pt x="245" y="70"/>
                      <a:pt x="214" y="78"/>
                      <a:pt x="185" y="81"/>
                    </a:cubicBezTo>
                    <a:cubicBezTo>
                      <a:pt x="131" y="87"/>
                      <a:pt x="84" y="78"/>
                      <a:pt x="49" y="87"/>
                    </a:cubicBezTo>
                    <a:cubicBezTo>
                      <a:pt x="21" y="94"/>
                      <a:pt x="0" y="112"/>
                      <a:pt x="6" y="126"/>
                    </a:cubicBezTo>
                    <a:cubicBezTo>
                      <a:pt x="18" y="150"/>
                      <a:pt x="119" y="161"/>
                      <a:pt x="140" y="150"/>
                    </a:cubicBezTo>
                  </a:path>
                </a:pathLst>
              </a:custGeom>
              <a:solidFill>
                <a:srgbClr val="000000"/>
              </a:solidFill>
              <a:ln w="0">
                <a:solidFill>
                  <a:srgbClr val="000000"/>
                </a:solidFill>
                <a:round/>
                <a:headEnd/>
                <a:tailEnd/>
              </a:ln>
            </p:spPr>
            <p:txBody>
              <a:bodyPr/>
              <a:lstStyle/>
              <a:p>
                <a:endParaRPr lang="en-US"/>
              </a:p>
            </p:txBody>
          </p:sp>
        </p:grpSp>
        <p:grpSp>
          <p:nvGrpSpPr>
            <p:cNvPr id="22678" name="Group 1008"/>
            <p:cNvGrpSpPr>
              <a:grpSpLocks/>
            </p:cNvGrpSpPr>
            <p:nvPr/>
          </p:nvGrpSpPr>
          <p:grpSpPr bwMode="auto">
            <a:xfrm>
              <a:off x="1570" y="1592"/>
              <a:ext cx="379" cy="211"/>
              <a:chOff x="1570" y="1592"/>
              <a:chExt cx="379" cy="211"/>
            </a:xfrm>
          </p:grpSpPr>
          <p:sp>
            <p:nvSpPr>
              <p:cNvPr id="22795" name="Freeform 1006"/>
              <p:cNvSpPr>
                <a:spLocks noEditPoints="1"/>
              </p:cNvSpPr>
              <p:nvPr/>
            </p:nvSpPr>
            <p:spPr bwMode="auto">
              <a:xfrm>
                <a:off x="1570" y="1592"/>
                <a:ext cx="379" cy="211"/>
              </a:xfrm>
              <a:custGeom>
                <a:avLst/>
                <a:gdLst>
                  <a:gd name="T0" fmla="*/ 0 w 3400"/>
                  <a:gd name="T1" fmla="*/ 0 h 2192"/>
                  <a:gd name="T2" fmla="*/ 0 w 3400"/>
                  <a:gd name="T3" fmla="*/ 0 h 2192"/>
                  <a:gd name="T4" fmla="*/ 0 w 3400"/>
                  <a:gd name="T5" fmla="*/ 0 h 2192"/>
                  <a:gd name="T6" fmla="*/ 0 w 3400"/>
                  <a:gd name="T7" fmla="*/ 0 h 2192"/>
                  <a:gd name="T8" fmla="*/ 0 w 3400"/>
                  <a:gd name="T9" fmla="*/ 0 h 2192"/>
                  <a:gd name="T10" fmla="*/ 0 w 3400"/>
                  <a:gd name="T11" fmla="*/ 0 h 2192"/>
                  <a:gd name="T12" fmla="*/ 0 w 3400"/>
                  <a:gd name="T13" fmla="*/ 0 h 2192"/>
                  <a:gd name="T14" fmla="*/ 0 w 3400"/>
                  <a:gd name="T15" fmla="*/ 0 h 2192"/>
                  <a:gd name="T16" fmla="*/ 0 w 3400"/>
                  <a:gd name="T17" fmla="*/ 0 h 2192"/>
                  <a:gd name="T18" fmla="*/ 0 w 3400"/>
                  <a:gd name="T19" fmla="*/ 0 h 2192"/>
                  <a:gd name="T20" fmla="*/ 0 w 3400"/>
                  <a:gd name="T21" fmla="*/ 0 h 2192"/>
                  <a:gd name="T22" fmla="*/ 0 w 3400"/>
                  <a:gd name="T23" fmla="*/ 0 h 2192"/>
                  <a:gd name="T24" fmla="*/ 0 w 3400"/>
                  <a:gd name="T25" fmla="*/ 0 h 2192"/>
                  <a:gd name="T26" fmla="*/ 0 w 3400"/>
                  <a:gd name="T27" fmla="*/ 0 h 219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400"/>
                  <a:gd name="T43" fmla="*/ 0 h 2192"/>
                  <a:gd name="T44" fmla="*/ 3400 w 3400"/>
                  <a:gd name="T45" fmla="*/ 2192 h 219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400" h="2192">
                    <a:moveTo>
                      <a:pt x="198" y="2176"/>
                    </a:moveTo>
                    <a:cubicBezTo>
                      <a:pt x="87" y="2176"/>
                      <a:pt x="0" y="1689"/>
                      <a:pt x="2" y="1088"/>
                    </a:cubicBezTo>
                    <a:cubicBezTo>
                      <a:pt x="4" y="487"/>
                      <a:pt x="93" y="0"/>
                      <a:pt x="204" y="3"/>
                    </a:cubicBezTo>
                    <a:cubicBezTo>
                      <a:pt x="204" y="3"/>
                      <a:pt x="204" y="3"/>
                      <a:pt x="204" y="3"/>
                    </a:cubicBezTo>
                    <a:cubicBezTo>
                      <a:pt x="312" y="3"/>
                      <a:pt x="400" y="490"/>
                      <a:pt x="398" y="1091"/>
                    </a:cubicBezTo>
                    <a:cubicBezTo>
                      <a:pt x="398" y="1692"/>
                      <a:pt x="307" y="2179"/>
                      <a:pt x="198" y="2176"/>
                    </a:cubicBezTo>
                    <a:close/>
                    <a:moveTo>
                      <a:pt x="3198" y="2192"/>
                    </a:moveTo>
                    <a:cubicBezTo>
                      <a:pt x="3307" y="2192"/>
                      <a:pt x="3398" y="1705"/>
                      <a:pt x="3400" y="1104"/>
                    </a:cubicBezTo>
                    <a:cubicBezTo>
                      <a:pt x="3400" y="503"/>
                      <a:pt x="3313" y="16"/>
                      <a:pt x="3204" y="16"/>
                    </a:cubicBezTo>
                    <a:cubicBezTo>
                      <a:pt x="3204" y="16"/>
                      <a:pt x="3204" y="16"/>
                      <a:pt x="3204" y="16"/>
                    </a:cubicBezTo>
                    <a:lnTo>
                      <a:pt x="204" y="3"/>
                    </a:lnTo>
                    <a:cubicBezTo>
                      <a:pt x="312" y="3"/>
                      <a:pt x="400" y="490"/>
                      <a:pt x="398" y="1091"/>
                    </a:cubicBezTo>
                    <a:cubicBezTo>
                      <a:pt x="398" y="1692"/>
                      <a:pt x="307" y="2179"/>
                      <a:pt x="198" y="2176"/>
                    </a:cubicBezTo>
                    <a:lnTo>
                      <a:pt x="3198" y="2192"/>
                    </a:lnTo>
                    <a:close/>
                  </a:path>
                </a:pathLst>
              </a:custGeom>
              <a:solidFill>
                <a:srgbClr val="FFCC99"/>
              </a:solidFill>
              <a:ln w="0">
                <a:solidFill>
                  <a:srgbClr val="000000"/>
                </a:solidFill>
                <a:round/>
                <a:headEnd/>
                <a:tailEnd/>
              </a:ln>
            </p:spPr>
            <p:txBody>
              <a:bodyPr/>
              <a:lstStyle/>
              <a:p>
                <a:endParaRPr lang="en-US"/>
              </a:p>
            </p:txBody>
          </p:sp>
          <p:sp>
            <p:nvSpPr>
              <p:cNvPr id="22796" name="Freeform 1007"/>
              <p:cNvSpPr>
                <a:spLocks noEditPoints="1"/>
              </p:cNvSpPr>
              <p:nvPr/>
            </p:nvSpPr>
            <p:spPr bwMode="auto">
              <a:xfrm>
                <a:off x="1570" y="1592"/>
                <a:ext cx="379" cy="211"/>
              </a:xfrm>
              <a:custGeom>
                <a:avLst/>
                <a:gdLst>
                  <a:gd name="T0" fmla="*/ 0 w 3400"/>
                  <a:gd name="T1" fmla="*/ 0 h 2192"/>
                  <a:gd name="T2" fmla="*/ 0 w 3400"/>
                  <a:gd name="T3" fmla="*/ 0 h 2192"/>
                  <a:gd name="T4" fmla="*/ 0 w 3400"/>
                  <a:gd name="T5" fmla="*/ 0 h 2192"/>
                  <a:gd name="T6" fmla="*/ 0 w 3400"/>
                  <a:gd name="T7" fmla="*/ 0 h 2192"/>
                  <a:gd name="T8" fmla="*/ 0 w 3400"/>
                  <a:gd name="T9" fmla="*/ 0 h 2192"/>
                  <a:gd name="T10" fmla="*/ 0 w 3400"/>
                  <a:gd name="T11" fmla="*/ 0 h 2192"/>
                  <a:gd name="T12" fmla="*/ 0 w 3400"/>
                  <a:gd name="T13" fmla="*/ 0 h 2192"/>
                  <a:gd name="T14" fmla="*/ 0 w 3400"/>
                  <a:gd name="T15" fmla="*/ 0 h 2192"/>
                  <a:gd name="T16" fmla="*/ 0 w 3400"/>
                  <a:gd name="T17" fmla="*/ 0 h 2192"/>
                  <a:gd name="T18" fmla="*/ 0 w 3400"/>
                  <a:gd name="T19" fmla="*/ 0 h 2192"/>
                  <a:gd name="T20" fmla="*/ 0 w 3400"/>
                  <a:gd name="T21" fmla="*/ 0 h 2192"/>
                  <a:gd name="T22" fmla="*/ 0 w 3400"/>
                  <a:gd name="T23" fmla="*/ 0 h 2192"/>
                  <a:gd name="T24" fmla="*/ 0 w 3400"/>
                  <a:gd name="T25" fmla="*/ 0 h 2192"/>
                  <a:gd name="T26" fmla="*/ 0 w 3400"/>
                  <a:gd name="T27" fmla="*/ 0 h 219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400"/>
                  <a:gd name="T43" fmla="*/ 0 h 2192"/>
                  <a:gd name="T44" fmla="*/ 3400 w 3400"/>
                  <a:gd name="T45" fmla="*/ 2192 h 219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400" h="2192">
                    <a:moveTo>
                      <a:pt x="198" y="2176"/>
                    </a:moveTo>
                    <a:cubicBezTo>
                      <a:pt x="87" y="2176"/>
                      <a:pt x="0" y="1689"/>
                      <a:pt x="2" y="1088"/>
                    </a:cubicBezTo>
                    <a:cubicBezTo>
                      <a:pt x="4" y="487"/>
                      <a:pt x="93" y="0"/>
                      <a:pt x="204" y="3"/>
                    </a:cubicBezTo>
                    <a:cubicBezTo>
                      <a:pt x="204" y="3"/>
                      <a:pt x="204" y="3"/>
                      <a:pt x="204" y="3"/>
                    </a:cubicBezTo>
                    <a:cubicBezTo>
                      <a:pt x="312" y="3"/>
                      <a:pt x="400" y="490"/>
                      <a:pt x="398" y="1091"/>
                    </a:cubicBezTo>
                    <a:cubicBezTo>
                      <a:pt x="398" y="1692"/>
                      <a:pt x="307" y="2179"/>
                      <a:pt x="198" y="2176"/>
                    </a:cubicBezTo>
                    <a:close/>
                    <a:moveTo>
                      <a:pt x="3198" y="2192"/>
                    </a:moveTo>
                    <a:cubicBezTo>
                      <a:pt x="3307" y="2192"/>
                      <a:pt x="3398" y="1705"/>
                      <a:pt x="3400" y="1104"/>
                    </a:cubicBezTo>
                    <a:cubicBezTo>
                      <a:pt x="3400" y="503"/>
                      <a:pt x="3313" y="16"/>
                      <a:pt x="3204" y="16"/>
                    </a:cubicBezTo>
                    <a:cubicBezTo>
                      <a:pt x="3204" y="16"/>
                      <a:pt x="3204" y="16"/>
                      <a:pt x="3204" y="16"/>
                    </a:cubicBezTo>
                    <a:lnTo>
                      <a:pt x="204" y="3"/>
                    </a:lnTo>
                    <a:cubicBezTo>
                      <a:pt x="312" y="3"/>
                      <a:pt x="400" y="490"/>
                      <a:pt x="398" y="1091"/>
                    </a:cubicBezTo>
                    <a:cubicBezTo>
                      <a:pt x="398" y="1692"/>
                      <a:pt x="307" y="2179"/>
                      <a:pt x="198" y="2176"/>
                    </a:cubicBezTo>
                    <a:lnTo>
                      <a:pt x="3198" y="2192"/>
                    </a:lnTo>
                    <a:close/>
                  </a:path>
                </a:pathLst>
              </a:custGeom>
              <a:noFill/>
              <a:ln w="1" cap="rnd">
                <a:solidFill>
                  <a:srgbClr val="000000"/>
                </a:solidFill>
                <a:round/>
                <a:headEnd/>
                <a:tailEnd/>
              </a:ln>
            </p:spPr>
            <p:txBody>
              <a:bodyPr/>
              <a:lstStyle/>
              <a:p>
                <a:endParaRPr lang="en-US"/>
              </a:p>
            </p:txBody>
          </p:sp>
        </p:grpSp>
        <p:sp>
          <p:nvSpPr>
            <p:cNvPr id="22679" name="Rectangle 1009"/>
            <p:cNvSpPr>
              <a:spLocks noChangeArrowheads="1"/>
            </p:cNvSpPr>
            <p:nvPr/>
          </p:nvSpPr>
          <p:spPr bwMode="auto">
            <a:xfrm>
              <a:off x="1737" y="1638"/>
              <a:ext cx="190" cy="188"/>
            </a:xfrm>
            <a:prstGeom prst="rect">
              <a:avLst/>
            </a:prstGeom>
            <a:noFill/>
            <a:ln w="9525">
              <a:noFill/>
              <a:miter lim="800000"/>
              <a:headEnd/>
              <a:tailEnd/>
            </a:ln>
          </p:spPr>
          <p:txBody>
            <a:bodyPr wrap="none" lIns="0" tIns="0" rIns="0" bIns="0">
              <a:spAutoFit/>
            </a:bodyPr>
            <a:lstStyle/>
            <a:p>
              <a:r>
                <a:rPr lang="en-US" sz="1600" b="1">
                  <a:solidFill>
                    <a:srgbClr val="000000"/>
                  </a:solidFill>
                </a:rPr>
                <a:t>C</a:t>
              </a:r>
              <a:endParaRPr lang="en-US"/>
            </a:p>
          </p:txBody>
        </p:sp>
        <p:grpSp>
          <p:nvGrpSpPr>
            <p:cNvPr id="22680" name="Group 1012"/>
            <p:cNvGrpSpPr>
              <a:grpSpLocks/>
            </p:cNvGrpSpPr>
            <p:nvPr/>
          </p:nvGrpSpPr>
          <p:grpSpPr bwMode="auto">
            <a:xfrm>
              <a:off x="1570" y="1592"/>
              <a:ext cx="379" cy="211"/>
              <a:chOff x="1570" y="1592"/>
              <a:chExt cx="379" cy="211"/>
            </a:xfrm>
          </p:grpSpPr>
          <p:sp>
            <p:nvSpPr>
              <p:cNvPr id="22793" name="Freeform 1010"/>
              <p:cNvSpPr>
                <a:spLocks noEditPoints="1"/>
              </p:cNvSpPr>
              <p:nvPr/>
            </p:nvSpPr>
            <p:spPr bwMode="auto">
              <a:xfrm>
                <a:off x="1570" y="1592"/>
                <a:ext cx="379" cy="211"/>
              </a:xfrm>
              <a:custGeom>
                <a:avLst/>
                <a:gdLst>
                  <a:gd name="T0" fmla="*/ 0 w 3400"/>
                  <a:gd name="T1" fmla="*/ 0 h 2192"/>
                  <a:gd name="T2" fmla="*/ 0 w 3400"/>
                  <a:gd name="T3" fmla="*/ 0 h 2192"/>
                  <a:gd name="T4" fmla="*/ 0 w 3400"/>
                  <a:gd name="T5" fmla="*/ 0 h 2192"/>
                  <a:gd name="T6" fmla="*/ 0 w 3400"/>
                  <a:gd name="T7" fmla="*/ 0 h 2192"/>
                  <a:gd name="T8" fmla="*/ 0 w 3400"/>
                  <a:gd name="T9" fmla="*/ 0 h 2192"/>
                  <a:gd name="T10" fmla="*/ 0 w 3400"/>
                  <a:gd name="T11" fmla="*/ 0 h 2192"/>
                  <a:gd name="T12" fmla="*/ 0 w 3400"/>
                  <a:gd name="T13" fmla="*/ 0 h 2192"/>
                  <a:gd name="T14" fmla="*/ 0 w 3400"/>
                  <a:gd name="T15" fmla="*/ 0 h 2192"/>
                  <a:gd name="T16" fmla="*/ 0 w 3400"/>
                  <a:gd name="T17" fmla="*/ 0 h 2192"/>
                  <a:gd name="T18" fmla="*/ 0 w 3400"/>
                  <a:gd name="T19" fmla="*/ 0 h 2192"/>
                  <a:gd name="T20" fmla="*/ 0 w 3400"/>
                  <a:gd name="T21" fmla="*/ 0 h 2192"/>
                  <a:gd name="T22" fmla="*/ 0 w 3400"/>
                  <a:gd name="T23" fmla="*/ 0 h 2192"/>
                  <a:gd name="T24" fmla="*/ 0 w 3400"/>
                  <a:gd name="T25" fmla="*/ 0 h 2192"/>
                  <a:gd name="T26" fmla="*/ 0 w 3400"/>
                  <a:gd name="T27" fmla="*/ 0 h 219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400"/>
                  <a:gd name="T43" fmla="*/ 0 h 2192"/>
                  <a:gd name="T44" fmla="*/ 3400 w 3400"/>
                  <a:gd name="T45" fmla="*/ 2192 h 219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400" h="2192">
                    <a:moveTo>
                      <a:pt x="198" y="2176"/>
                    </a:moveTo>
                    <a:cubicBezTo>
                      <a:pt x="87" y="2176"/>
                      <a:pt x="0" y="1689"/>
                      <a:pt x="2" y="1088"/>
                    </a:cubicBezTo>
                    <a:cubicBezTo>
                      <a:pt x="4" y="487"/>
                      <a:pt x="93" y="0"/>
                      <a:pt x="204" y="3"/>
                    </a:cubicBezTo>
                    <a:cubicBezTo>
                      <a:pt x="204" y="3"/>
                      <a:pt x="204" y="3"/>
                      <a:pt x="204" y="3"/>
                    </a:cubicBezTo>
                    <a:cubicBezTo>
                      <a:pt x="312" y="3"/>
                      <a:pt x="400" y="490"/>
                      <a:pt x="398" y="1091"/>
                    </a:cubicBezTo>
                    <a:cubicBezTo>
                      <a:pt x="398" y="1692"/>
                      <a:pt x="307" y="2179"/>
                      <a:pt x="198" y="2176"/>
                    </a:cubicBezTo>
                    <a:close/>
                    <a:moveTo>
                      <a:pt x="3198" y="2192"/>
                    </a:moveTo>
                    <a:cubicBezTo>
                      <a:pt x="3307" y="2192"/>
                      <a:pt x="3398" y="1705"/>
                      <a:pt x="3400" y="1104"/>
                    </a:cubicBezTo>
                    <a:cubicBezTo>
                      <a:pt x="3400" y="503"/>
                      <a:pt x="3313" y="16"/>
                      <a:pt x="3204" y="16"/>
                    </a:cubicBezTo>
                    <a:cubicBezTo>
                      <a:pt x="3204" y="16"/>
                      <a:pt x="3204" y="16"/>
                      <a:pt x="3204" y="16"/>
                    </a:cubicBezTo>
                    <a:lnTo>
                      <a:pt x="204" y="3"/>
                    </a:lnTo>
                    <a:cubicBezTo>
                      <a:pt x="312" y="3"/>
                      <a:pt x="400" y="490"/>
                      <a:pt x="398" y="1091"/>
                    </a:cubicBezTo>
                    <a:cubicBezTo>
                      <a:pt x="398" y="1692"/>
                      <a:pt x="307" y="2179"/>
                      <a:pt x="198" y="2176"/>
                    </a:cubicBezTo>
                    <a:lnTo>
                      <a:pt x="3198" y="2192"/>
                    </a:lnTo>
                    <a:close/>
                  </a:path>
                </a:pathLst>
              </a:custGeom>
              <a:solidFill>
                <a:srgbClr val="FFCC99"/>
              </a:solidFill>
              <a:ln w="0">
                <a:solidFill>
                  <a:srgbClr val="000000"/>
                </a:solidFill>
                <a:round/>
                <a:headEnd/>
                <a:tailEnd/>
              </a:ln>
            </p:spPr>
            <p:txBody>
              <a:bodyPr/>
              <a:lstStyle/>
              <a:p>
                <a:endParaRPr lang="en-US"/>
              </a:p>
            </p:txBody>
          </p:sp>
          <p:sp>
            <p:nvSpPr>
              <p:cNvPr id="22794" name="Freeform 1011"/>
              <p:cNvSpPr>
                <a:spLocks noEditPoints="1"/>
              </p:cNvSpPr>
              <p:nvPr/>
            </p:nvSpPr>
            <p:spPr bwMode="auto">
              <a:xfrm>
                <a:off x="1570" y="1592"/>
                <a:ext cx="379" cy="211"/>
              </a:xfrm>
              <a:custGeom>
                <a:avLst/>
                <a:gdLst>
                  <a:gd name="T0" fmla="*/ 0 w 3400"/>
                  <a:gd name="T1" fmla="*/ 0 h 2192"/>
                  <a:gd name="T2" fmla="*/ 0 w 3400"/>
                  <a:gd name="T3" fmla="*/ 0 h 2192"/>
                  <a:gd name="T4" fmla="*/ 0 w 3400"/>
                  <a:gd name="T5" fmla="*/ 0 h 2192"/>
                  <a:gd name="T6" fmla="*/ 0 w 3400"/>
                  <a:gd name="T7" fmla="*/ 0 h 2192"/>
                  <a:gd name="T8" fmla="*/ 0 w 3400"/>
                  <a:gd name="T9" fmla="*/ 0 h 2192"/>
                  <a:gd name="T10" fmla="*/ 0 w 3400"/>
                  <a:gd name="T11" fmla="*/ 0 h 2192"/>
                  <a:gd name="T12" fmla="*/ 0 w 3400"/>
                  <a:gd name="T13" fmla="*/ 0 h 2192"/>
                  <a:gd name="T14" fmla="*/ 0 w 3400"/>
                  <a:gd name="T15" fmla="*/ 0 h 2192"/>
                  <a:gd name="T16" fmla="*/ 0 w 3400"/>
                  <a:gd name="T17" fmla="*/ 0 h 2192"/>
                  <a:gd name="T18" fmla="*/ 0 w 3400"/>
                  <a:gd name="T19" fmla="*/ 0 h 2192"/>
                  <a:gd name="T20" fmla="*/ 0 w 3400"/>
                  <a:gd name="T21" fmla="*/ 0 h 2192"/>
                  <a:gd name="T22" fmla="*/ 0 w 3400"/>
                  <a:gd name="T23" fmla="*/ 0 h 2192"/>
                  <a:gd name="T24" fmla="*/ 0 w 3400"/>
                  <a:gd name="T25" fmla="*/ 0 h 2192"/>
                  <a:gd name="T26" fmla="*/ 0 w 3400"/>
                  <a:gd name="T27" fmla="*/ 0 h 219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400"/>
                  <a:gd name="T43" fmla="*/ 0 h 2192"/>
                  <a:gd name="T44" fmla="*/ 3400 w 3400"/>
                  <a:gd name="T45" fmla="*/ 2192 h 219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400" h="2192">
                    <a:moveTo>
                      <a:pt x="198" y="2176"/>
                    </a:moveTo>
                    <a:cubicBezTo>
                      <a:pt x="87" y="2176"/>
                      <a:pt x="0" y="1689"/>
                      <a:pt x="2" y="1088"/>
                    </a:cubicBezTo>
                    <a:cubicBezTo>
                      <a:pt x="4" y="487"/>
                      <a:pt x="93" y="0"/>
                      <a:pt x="204" y="3"/>
                    </a:cubicBezTo>
                    <a:cubicBezTo>
                      <a:pt x="204" y="3"/>
                      <a:pt x="204" y="3"/>
                      <a:pt x="204" y="3"/>
                    </a:cubicBezTo>
                    <a:cubicBezTo>
                      <a:pt x="312" y="3"/>
                      <a:pt x="400" y="490"/>
                      <a:pt x="398" y="1091"/>
                    </a:cubicBezTo>
                    <a:cubicBezTo>
                      <a:pt x="398" y="1692"/>
                      <a:pt x="307" y="2179"/>
                      <a:pt x="198" y="2176"/>
                    </a:cubicBezTo>
                    <a:close/>
                    <a:moveTo>
                      <a:pt x="3198" y="2192"/>
                    </a:moveTo>
                    <a:cubicBezTo>
                      <a:pt x="3307" y="2192"/>
                      <a:pt x="3398" y="1705"/>
                      <a:pt x="3400" y="1104"/>
                    </a:cubicBezTo>
                    <a:cubicBezTo>
                      <a:pt x="3400" y="503"/>
                      <a:pt x="3313" y="16"/>
                      <a:pt x="3204" y="16"/>
                    </a:cubicBezTo>
                    <a:cubicBezTo>
                      <a:pt x="3204" y="16"/>
                      <a:pt x="3204" y="16"/>
                      <a:pt x="3204" y="16"/>
                    </a:cubicBezTo>
                    <a:lnTo>
                      <a:pt x="204" y="3"/>
                    </a:lnTo>
                    <a:cubicBezTo>
                      <a:pt x="312" y="3"/>
                      <a:pt x="400" y="490"/>
                      <a:pt x="398" y="1091"/>
                    </a:cubicBezTo>
                    <a:cubicBezTo>
                      <a:pt x="398" y="1692"/>
                      <a:pt x="307" y="2179"/>
                      <a:pt x="198" y="2176"/>
                    </a:cubicBezTo>
                    <a:lnTo>
                      <a:pt x="3198" y="2192"/>
                    </a:lnTo>
                    <a:close/>
                  </a:path>
                </a:pathLst>
              </a:custGeom>
              <a:noFill/>
              <a:ln w="1" cap="rnd">
                <a:solidFill>
                  <a:srgbClr val="000000"/>
                </a:solidFill>
                <a:round/>
                <a:headEnd/>
                <a:tailEnd/>
              </a:ln>
            </p:spPr>
            <p:txBody>
              <a:bodyPr/>
              <a:lstStyle/>
              <a:p>
                <a:endParaRPr lang="en-US"/>
              </a:p>
            </p:txBody>
          </p:sp>
        </p:grpSp>
        <p:sp>
          <p:nvSpPr>
            <p:cNvPr id="22681" name="Rectangle 1013"/>
            <p:cNvSpPr>
              <a:spLocks noChangeArrowheads="1"/>
            </p:cNvSpPr>
            <p:nvPr/>
          </p:nvSpPr>
          <p:spPr bwMode="auto">
            <a:xfrm>
              <a:off x="1737" y="1638"/>
              <a:ext cx="190" cy="188"/>
            </a:xfrm>
            <a:prstGeom prst="rect">
              <a:avLst/>
            </a:prstGeom>
            <a:noFill/>
            <a:ln w="9525">
              <a:noFill/>
              <a:miter lim="800000"/>
              <a:headEnd/>
              <a:tailEnd/>
            </a:ln>
          </p:spPr>
          <p:txBody>
            <a:bodyPr wrap="none" lIns="0" tIns="0" rIns="0" bIns="0">
              <a:spAutoFit/>
            </a:bodyPr>
            <a:lstStyle/>
            <a:p>
              <a:r>
                <a:rPr lang="en-US" sz="1600" b="1">
                  <a:solidFill>
                    <a:srgbClr val="000000"/>
                  </a:solidFill>
                </a:rPr>
                <a:t>C</a:t>
              </a:r>
              <a:endParaRPr lang="en-US"/>
            </a:p>
          </p:txBody>
        </p:sp>
        <p:grpSp>
          <p:nvGrpSpPr>
            <p:cNvPr id="22682" name="Group 1027"/>
            <p:cNvGrpSpPr>
              <a:grpSpLocks/>
            </p:cNvGrpSpPr>
            <p:nvPr/>
          </p:nvGrpSpPr>
          <p:grpSpPr bwMode="auto">
            <a:xfrm>
              <a:off x="467" y="1033"/>
              <a:ext cx="1125" cy="355"/>
              <a:chOff x="467" y="1033"/>
              <a:chExt cx="1125" cy="355"/>
            </a:xfrm>
          </p:grpSpPr>
          <p:sp>
            <p:nvSpPr>
              <p:cNvPr id="22780" name="Freeform 1014"/>
              <p:cNvSpPr>
                <a:spLocks noEditPoints="1"/>
              </p:cNvSpPr>
              <p:nvPr/>
            </p:nvSpPr>
            <p:spPr bwMode="auto">
              <a:xfrm>
                <a:off x="1213" y="1178"/>
                <a:ext cx="379" cy="210"/>
              </a:xfrm>
              <a:custGeom>
                <a:avLst/>
                <a:gdLst>
                  <a:gd name="T0" fmla="*/ 0 w 1753"/>
                  <a:gd name="T1" fmla="*/ 0 h 824"/>
                  <a:gd name="T2" fmla="*/ 0 w 1753"/>
                  <a:gd name="T3" fmla="*/ 0 h 824"/>
                  <a:gd name="T4" fmla="*/ 0 w 1753"/>
                  <a:gd name="T5" fmla="*/ 0 h 824"/>
                  <a:gd name="T6" fmla="*/ 0 w 1753"/>
                  <a:gd name="T7" fmla="*/ 0 h 824"/>
                  <a:gd name="T8" fmla="*/ 0 w 1753"/>
                  <a:gd name="T9" fmla="*/ 0 h 824"/>
                  <a:gd name="T10" fmla="*/ 0 w 1753"/>
                  <a:gd name="T11" fmla="*/ 0 h 824"/>
                  <a:gd name="T12" fmla="*/ 0 w 1753"/>
                  <a:gd name="T13" fmla="*/ 0 h 824"/>
                  <a:gd name="T14" fmla="*/ 0 w 1753"/>
                  <a:gd name="T15" fmla="*/ 0 h 824"/>
                  <a:gd name="T16" fmla="*/ 0 w 1753"/>
                  <a:gd name="T17" fmla="*/ 0 h 824"/>
                  <a:gd name="T18" fmla="*/ 0 w 1753"/>
                  <a:gd name="T19" fmla="*/ 0 h 824"/>
                  <a:gd name="T20" fmla="*/ 0 w 1753"/>
                  <a:gd name="T21" fmla="*/ 0 h 824"/>
                  <a:gd name="T22" fmla="*/ 0 w 1753"/>
                  <a:gd name="T23" fmla="*/ 0 h 824"/>
                  <a:gd name="T24" fmla="*/ 0 w 1753"/>
                  <a:gd name="T25" fmla="*/ 0 h 824"/>
                  <a:gd name="T26" fmla="*/ 0 w 1753"/>
                  <a:gd name="T27" fmla="*/ 0 h 824"/>
                  <a:gd name="T28" fmla="*/ 0 w 1753"/>
                  <a:gd name="T29" fmla="*/ 0 h 8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53"/>
                  <a:gd name="T46" fmla="*/ 0 h 824"/>
                  <a:gd name="T47" fmla="*/ 1753 w 1753"/>
                  <a:gd name="T48" fmla="*/ 824 h 82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53" h="824">
                    <a:moveTo>
                      <a:pt x="102" y="818"/>
                    </a:moveTo>
                    <a:cubicBezTo>
                      <a:pt x="45" y="818"/>
                      <a:pt x="0" y="635"/>
                      <a:pt x="1" y="409"/>
                    </a:cubicBezTo>
                    <a:cubicBezTo>
                      <a:pt x="2" y="183"/>
                      <a:pt x="48" y="0"/>
                      <a:pt x="105" y="1"/>
                    </a:cubicBezTo>
                    <a:cubicBezTo>
                      <a:pt x="105" y="1"/>
                      <a:pt x="105" y="1"/>
                      <a:pt x="105" y="1"/>
                    </a:cubicBezTo>
                    <a:cubicBezTo>
                      <a:pt x="161" y="1"/>
                      <a:pt x="206" y="184"/>
                      <a:pt x="205" y="410"/>
                    </a:cubicBezTo>
                    <a:cubicBezTo>
                      <a:pt x="205" y="636"/>
                      <a:pt x="158" y="819"/>
                      <a:pt x="102" y="818"/>
                    </a:cubicBezTo>
                    <a:close/>
                    <a:moveTo>
                      <a:pt x="1649" y="824"/>
                    </a:moveTo>
                    <a:cubicBezTo>
                      <a:pt x="1705" y="824"/>
                      <a:pt x="1752" y="641"/>
                      <a:pt x="1753" y="415"/>
                    </a:cubicBezTo>
                    <a:cubicBezTo>
                      <a:pt x="1753" y="189"/>
                      <a:pt x="1708" y="6"/>
                      <a:pt x="1652" y="6"/>
                    </a:cubicBezTo>
                    <a:cubicBezTo>
                      <a:pt x="1652" y="6"/>
                      <a:pt x="1652" y="6"/>
                      <a:pt x="1652" y="6"/>
                    </a:cubicBezTo>
                    <a:lnTo>
                      <a:pt x="105" y="1"/>
                    </a:lnTo>
                    <a:cubicBezTo>
                      <a:pt x="161" y="1"/>
                      <a:pt x="206" y="184"/>
                      <a:pt x="205" y="410"/>
                    </a:cubicBezTo>
                    <a:cubicBezTo>
                      <a:pt x="205" y="636"/>
                      <a:pt x="158" y="819"/>
                      <a:pt x="102" y="818"/>
                    </a:cubicBezTo>
                    <a:lnTo>
                      <a:pt x="1649" y="824"/>
                    </a:lnTo>
                    <a:close/>
                  </a:path>
                </a:pathLst>
              </a:custGeom>
              <a:solidFill>
                <a:srgbClr val="FFCC99"/>
              </a:solidFill>
              <a:ln w="0">
                <a:solidFill>
                  <a:srgbClr val="000000"/>
                </a:solidFill>
                <a:round/>
                <a:headEnd/>
                <a:tailEnd/>
              </a:ln>
            </p:spPr>
            <p:txBody>
              <a:bodyPr/>
              <a:lstStyle/>
              <a:p>
                <a:endParaRPr lang="en-US"/>
              </a:p>
            </p:txBody>
          </p:sp>
          <p:sp>
            <p:nvSpPr>
              <p:cNvPr id="22781" name="Freeform 1015"/>
              <p:cNvSpPr>
                <a:spLocks noEditPoints="1"/>
              </p:cNvSpPr>
              <p:nvPr/>
            </p:nvSpPr>
            <p:spPr bwMode="auto">
              <a:xfrm>
                <a:off x="1213" y="1178"/>
                <a:ext cx="379" cy="210"/>
              </a:xfrm>
              <a:custGeom>
                <a:avLst/>
                <a:gdLst>
                  <a:gd name="T0" fmla="*/ 0 w 1753"/>
                  <a:gd name="T1" fmla="*/ 0 h 824"/>
                  <a:gd name="T2" fmla="*/ 0 w 1753"/>
                  <a:gd name="T3" fmla="*/ 0 h 824"/>
                  <a:gd name="T4" fmla="*/ 0 w 1753"/>
                  <a:gd name="T5" fmla="*/ 0 h 824"/>
                  <a:gd name="T6" fmla="*/ 0 w 1753"/>
                  <a:gd name="T7" fmla="*/ 0 h 824"/>
                  <a:gd name="T8" fmla="*/ 0 w 1753"/>
                  <a:gd name="T9" fmla="*/ 0 h 824"/>
                  <a:gd name="T10" fmla="*/ 0 w 1753"/>
                  <a:gd name="T11" fmla="*/ 0 h 824"/>
                  <a:gd name="T12" fmla="*/ 0 w 1753"/>
                  <a:gd name="T13" fmla="*/ 0 h 824"/>
                  <a:gd name="T14" fmla="*/ 0 w 1753"/>
                  <a:gd name="T15" fmla="*/ 0 h 824"/>
                  <a:gd name="T16" fmla="*/ 0 w 1753"/>
                  <a:gd name="T17" fmla="*/ 0 h 824"/>
                  <a:gd name="T18" fmla="*/ 0 w 1753"/>
                  <a:gd name="T19" fmla="*/ 0 h 824"/>
                  <a:gd name="T20" fmla="*/ 0 w 1753"/>
                  <a:gd name="T21" fmla="*/ 0 h 824"/>
                  <a:gd name="T22" fmla="*/ 0 w 1753"/>
                  <a:gd name="T23" fmla="*/ 0 h 824"/>
                  <a:gd name="T24" fmla="*/ 0 w 1753"/>
                  <a:gd name="T25" fmla="*/ 0 h 824"/>
                  <a:gd name="T26" fmla="*/ 0 w 1753"/>
                  <a:gd name="T27" fmla="*/ 0 h 824"/>
                  <a:gd name="T28" fmla="*/ 0 w 1753"/>
                  <a:gd name="T29" fmla="*/ 0 h 8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53"/>
                  <a:gd name="T46" fmla="*/ 0 h 824"/>
                  <a:gd name="T47" fmla="*/ 1753 w 1753"/>
                  <a:gd name="T48" fmla="*/ 824 h 82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53" h="824">
                    <a:moveTo>
                      <a:pt x="102" y="818"/>
                    </a:moveTo>
                    <a:cubicBezTo>
                      <a:pt x="45" y="818"/>
                      <a:pt x="0" y="635"/>
                      <a:pt x="1" y="409"/>
                    </a:cubicBezTo>
                    <a:cubicBezTo>
                      <a:pt x="2" y="183"/>
                      <a:pt x="48" y="0"/>
                      <a:pt x="105" y="1"/>
                    </a:cubicBezTo>
                    <a:cubicBezTo>
                      <a:pt x="105" y="1"/>
                      <a:pt x="105" y="1"/>
                      <a:pt x="105" y="1"/>
                    </a:cubicBezTo>
                    <a:cubicBezTo>
                      <a:pt x="161" y="1"/>
                      <a:pt x="206" y="184"/>
                      <a:pt x="205" y="410"/>
                    </a:cubicBezTo>
                    <a:cubicBezTo>
                      <a:pt x="205" y="636"/>
                      <a:pt x="158" y="819"/>
                      <a:pt x="102" y="818"/>
                    </a:cubicBezTo>
                    <a:close/>
                    <a:moveTo>
                      <a:pt x="1649" y="824"/>
                    </a:moveTo>
                    <a:cubicBezTo>
                      <a:pt x="1705" y="824"/>
                      <a:pt x="1752" y="641"/>
                      <a:pt x="1753" y="415"/>
                    </a:cubicBezTo>
                    <a:cubicBezTo>
                      <a:pt x="1753" y="189"/>
                      <a:pt x="1708" y="6"/>
                      <a:pt x="1652" y="6"/>
                    </a:cubicBezTo>
                    <a:cubicBezTo>
                      <a:pt x="1652" y="6"/>
                      <a:pt x="1652" y="6"/>
                      <a:pt x="1652" y="6"/>
                    </a:cubicBezTo>
                    <a:lnTo>
                      <a:pt x="105" y="1"/>
                    </a:lnTo>
                    <a:cubicBezTo>
                      <a:pt x="161" y="1"/>
                      <a:pt x="206" y="184"/>
                      <a:pt x="205" y="410"/>
                    </a:cubicBezTo>
                    <a:cubicBezTo>
                      <a:pt x="205" y="636"/>
                      <a:pt x="158" y="819"/>
                      <a:pt x="102" y="818"/>
                    </a:cubicBezTo>
                    <a:lnTo>
                      <a:pt x="1649" y="824"/>
                    </a:lnTo>
                    <a:close/>
                  </a:path>
                </a:pathLst>
              </a:custGeom>
              <a:noFill/>
              <a:ln w="3" cap="rnd">
                <a:solidFill>
                  <a:srgbClr val="000000"/>
                </a:solidFill>
                <a:round/>
                <a:headEnd/>
                <a:tailEnd/>
              </a:ln>
            </p:spPr>
            <p:txBody>
              <a:bodyPr/>
              <a:lstStyle/>
              <a:p>
                <a:endParaRPr lang="en-US"/>
              </a:p>
            </p:txBody>
          </p:sp>
          <p:sp>
            <p:nvSpPr>
              <p:cNvPr id="22782" name="Rectangle 1016"/>
              <p:cNvSpPr>
                <a:spLocks noChangeArrowheads="1"/>
              </p:cNvSpPr>
              <p:nvPr/>
            </p:nvSpPr>
            <p:spPr bwMode="auto">
              <a:xfrm>
                <a:off x="1379" y="1214"/>
                <a:ext cx="114" cy="151"/>
              </a:xfrm>
              <a:prstGeom prst="rect">
                <a:avLst/>
              </a:prstGeom>
              <a:noFill/>
              <a:ln w="9525">
                <a:noFill/>
                <a:miter lim="800000"/>
                <a:headEnd/>
                <a:tailEnd/>
              </a:ln>
            </p:spPr>
            <p:txBody>
              <a:bodyPr wrap="none" lIns="0" tIns="0" rIns="0" bIns="0">
                <a:spAutoFit/>
              </a:bodyPr>
              <a:lstStyle/>
              <a:p>
                <a:r>
                  <a:rPr lang="en-US" sz="1400" b="1">
                    <a:solidFill>
                      <a:srgbClr val="000000"/>
                    </a:solidFill>
                  </a:rPr>
                  <a:t>C</a:t>
                </a:r>
                <a:endParaRPr lang="en-US"/>
              </a:p>
            </p:txBody>
          </p:sp>
          <p:sp>
            <p:nvSpPr>
              <p:cNvPr id="22783" name="Freeform 1017"/>
              <p:cNvSpPr>
                <a:spLocks noEditPoints="1"/>
              </p:cNvSpPr>
              <p:nvPr/>
            </p:nvSpPr>
            <p:spPr bwMode="auto">
              <a:xfrm>
                <a:off x="844" y="1177"/>
                <a:ext cx="389" cy="211"/>
              </a:xfrm>
              <a:custGeom>
                <a:avLst/>
                <a:gdLst>
                  <a:gd name="T0" fmla="*/ 0 w 1801"/>
                  <a:gd name="T1" fmla="*/ 0 h 828"/>
                  <a:gd name="T2" fmla="*/ 0 w 1801"/>
                  <a:gd name="T3" fmla="*/ 0 h 828"/>
                  <a:gd name="T4" fmla="*/ 0 w 1801"/>
                  <a:gd name="T5" fmla="*/ 0 h 828"/>
                  <a:gd name="T6" fmla="*/ 0 w 1801"/>
                  <a:gd name="T7" fmla="*/ 0 h 828"/>
                  <a:gd name="T8" fmla="*/ 0 w 1801"/>
                  <a:gd name="T9" fmla="*/ 0 h 828"/>
                  <a:gd name="T10" fmla="*/ 0 w 1801"/>
                  <a:gd name="T11" fmla="*/ 0 h 828"/>
                  <a:gd name="T12" fmla="*/ 0 w 1801"/>
                  <a:gd name="T13" fmla="*/ 0 h 828"/>
                  <a:gd name="T14" fmla="*/ 0 w 1801"/>
                  <a:gd name="T15" fmla="*/ 0 h 828"/>
                  <a:gd name="T16" fmla="*/ 0 w 1801"/>
                  <a:gd name="T17" fmla="*/ 0 h 828"/>
                  <a:gd name="T18" fmla="*/ 0 w 1801"/>
                  <a:gd name="T19" fmla="*/ 0 h 828"/>
                  <a:gd name="T20" fmla="*/ 0 w 1801"/>
                  <a:gd name="T21" fmla="*/ 0 h 828"/>
                  <a:gd name="T22" fmla="*/ 0 w 1801"/>
                  <a:gd name="T23" fmla="*/ 0 h 828"/>
                  <a:gd name="T24" fmla="*/ 0 w 1801"/>
                  <a:gd name="T25" fmla="*/ 0 h 828"/>
                  <a:gd name="T26" fmla="*/ 0 w 1801"/>
                  <a:gd name="T27" fmla="*/ 0 h 828"/>
                  <a:gd name="T28" fmla="*/ 0 w 1801"/>
                  <a:gd name="T29" fmla="*/ 0 h 828"/>
                  <a:gd name="T30" fmla="*/ 0 w 1801"/>
                  <a:gd name="T31" fmla="*/ 0 h 8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01"/>
                  <a:gd name="T49" fmla="*/ 0 h 828"/>
                  <a:gd name="T50" fmla="*/ 1801 w 1801"/>
                  <a:gd name="T51" fmla="*/ 828 h 8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01" h="828">
                    <a:moveTo>
                      <a:pt x="102" y="822"/>
                    </a:moveTo>
                    <a:cubicBezTo>
                      <a:pt x="46" y="822"/>
                      <a:pt x="0" y="638"/>
                      <a:pt x="1" y="411"/>
                    </a:cubicBezTo>
                    <a:cubicBezTo>
                      <a:pt x="2" y="183"/>
                      <a:pt x="49" y="0"/>
                      <a:pt x="105" y="0"/>
                    </a:cubicBezTo>
                    <a:cubicBezTo>
                      <a:pt x="105" y="0"/>
                      <a:pt x="105" y="0"/>
                      <a:pt x="105" y="0"/>
                    </a:cubicBezTo>
                    <a:cubicBezTo>
                      <a:pt x="162" y="0"/>
                      <a:pt x="208" y="184"/>
                      <a:pt x="207" y="411"/>
                    </a:cubicBezTo>
                    <a:cubicBezTo>
                      <a:pt x="206" y="638"/>
                      <a:pt x="159" y="822"/>
                      <a:pt x="102" y="822"/>
                    </a:cubicBezTo>
                    <a:close/>
                    <a:moveTo>
                      <a:pt x="1696" y="828"/>
                    </a:moveTo>
                    <a:cubicBezTo>
                      <a:pt x="1753" y="828"/>
                      <a:pt x="1800" y="644"/>
                      <a:pt x="1801" y="417"/>
                    </a:cubicBezTo>
                    <a:cubicBezTo>
                      <a:pt x="1801" y="190"/>
                      <a:pt x="1756" y="5"/>
                      <a:pt x="1699" y="5"/>
                    </a:cubicBezTo>
                    <a:cubicBezTo>
                      <a:pt x="1699" y="5"/>
                      <a:pt x="1699" y="5"/>
                      <a:pt x="1699" y="5"/>
                    </a:cubicBezTo>
                    <a:lnTo>
                      <a:pt x="105" y="0"/>
                    </a:lnTo>
                    <a:cubicBezTo>
                      <a:pt x="162" y="0"/>
                      <a:pt x="208" y="184"/>
                      <a:pt x="207" y="411"/>
                    </a:cubicBezTo>
                    <a:cubicBezTo>
                      <a:pt x="206" y="638"/>
                      <a:pt x="159" y="822"/>
                      <a:pt x="102" y="822"/>
                    </a:cubicBezTo>
                    <a:lnTo>
                      <a:pt x="1696" y="828"/>
                    </a:lnTo>
                    <a:close/>
                  </a:path>
                </a:pathLst>
              </a:custGeom>
              <a:solidFill>
                <a:srgbClr val="FFFF99"/>
              </a:solidFill>
              <a:ln w="0">
                <a:solidFill>
                  <a:srgbClr val="000000"/>
                </a:solidFill>
                <a:round/>
                <a:headEnd/>
                <a:tailEnd/>
              </a:ln>
            </p:spPr>
            <p:txBody>
              <a:bodyPr/>
              <a:lstStyle/>
              <a:p>
                <a:endParaRPr lang="en-US"/>
              </a:p>
            </p:txBody>
          </p:sp>
          <p:sp>
            <p:nvSpPr>
              <p:cNvPr id="22784" name="Freeform 1018"/>
              <p:cNvSpPr>
                <a:spLocks noEditPoints="1"/>
              </p:cNvSpPr>
              <p:nvPr/>
            </p:nvSpPr>
            <p:spPr bwMode="auto">
              <a:xfrm>
                <a:off x="844" y="1177"/>
                <a:ext cx="389" cy="211"/>
              </a:xfrm>
              <a:custGeom>
                <a:avLst/>
                <a:gdLst>
                  <a:gd name="T0" fmla="*/ 0 w 1801"/>
                  <a:gd name="T1" fmla="*/ 0 h 828"/>
                  <a:gd name="T2" fmla="*/ 0 w 1801"/>
                  <a:gd name="T3" fmla="*/ 0 h 828"/>
                  <a:gd name="T4" fmla="*/ 0 w 1801"/>
                  <a:gd name="T5" fmla="*/ 0 h 828"/>
                  <a:gd name="T6" fmla="*/ 0 w 1801"/>
                  <a:gd name="T7" fmla="*/ 0 h 828"/>
                  <a:gd name="T8" fmla="*/ 0 w 1801"/>
                  <a:gd name="T9" fmla="*/ 0 h 828"/>
                  <a:gd name="T10" fmla="*/ 0 w 1801"/>
                  <a:gd name="T11" fmla="*/ 0 h 828"/>
                  <a:gd name="T12" fmla="*/ 0 w 1801"/>
                  <a:gd name="T13" fmla="*/ 0 h 828"/>
                  <a:gd name="T14" fmla="*/ 0 w 1801"/>
                  <a:gd name="T15" fmla="*/ 0 h 828"/>
                  <a:gd name="T16" fmla="*/ 0 w 1801"/>
                  <a:gd name="T17" fmla="*/ 0 h 828"/>
                  <a:gd name="T18" fmla="*/ 0 w 1801"/>
                  <a:gd name="T19" fmla="*/ 0 h 828"/>
                  <a:gd name="T20" fmla="*/ 0 w 1801"/>
                  <a:gd name="T21" fmla="*/ 0 h 828"/>
                  <a:gd name="T22" fmla="*/ 0 w 1801"/>
                  <a:gd name="T23" fmla="*/ 0 h 828"/>
                  <a:gd name="T24" fmla="*/ 0 w 1801"/>
                  <a:gd name="T25" fmla="*/ 0 h 828"/>
                  <a:gd name="T26" fmla="*/ 0 w 1801"/>
                  <a:gd name="T27" fmla="*/ 0 h 828"/>
                  <a:gd name="T28" fmla="*/ 0 w 1801"/>
                  <a:gd name="T29" fmla="*/ 0 h 828"/>
                  <a:gd name="T30" fmla="*/ 0 w 1801"/>
                  <a:gd name="T31" fmla="*/ 0 h 8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01"/>
                  <a:gd name="T49" fmla="*/ 0 h 828"/>
                  <a:gd name="T50" fmla="*/ 1801 w 1801"/>
                  <a:gd name="T51" fmla="*/ 828 h 8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01" h="828">
                    <a:moveTo>
                      <a:pt x="102" y="822"/>
                    </a:moveTo>
                    <a:cubicBezTo>
                      <a:pt x="46" y="822"/>
                      <a:pt x="0" y="638"/>
                      <a:pt x="1" y="411"/>
                    </a:cubicBezTo>
                    <a:cubicBezTo>
                      <a:pt x="2" y="183"/>
                      <a:pt x="49" y="0"/>
                      <a:pt x="105" y="0"/>
                    </a:cubicBezTo>
                    <a:cubicBezTo>
                      <a:pt x="105" y="0"/>
                      <a:pt x="105" y="0"/>
                      <a:pt x="105" y="0"/>
                    </a:cubicBezTo>
                    <a:cubicBezTo>
                      <a:pt x="162" y="0"/>
                      <a:pt x="208" y="184"/>
                      <a:pt x="207" y="411"/>
                    </a:cubicBezTo>
                    <a:cubicBezTo>
                      <a:pt x="206" y="638"/>
                      <a:pt x="159" y="822"/>
                      <a:pt x="102" y="822"/>
                    </a:cubicBezTo>
                    <a:close/>
                    <a:moveTo>
                      <a:pt x="1696" y="828"/>
                    </a:moveTo>
                    <a:cubicBezTo>
                      <a:pt x="1753" y="828"/>
                      <a:pt x="1800" y="644"/>
                      <a:pt x="1801" y="417"/>
                    </a:cubicBezTo>
                    <a:cubicBezTo>
                      <a:pt x="1801" y="190"/>
                      <a:pt x="1756" y="5"/>
                      <a:pt x="1699" y="5"/>
                    </a:cubicBezTo>
                    <a:cubicBezTo>
                      <a:pt x="1699" y="5"/>
                      <a:pt x="1699" y="5"/>
                      <a:pt x="1699" y="5"/>
                    </a:cubicBezTo>
                    <a:lnTo>
                      <a:pt x="105" y="0"/>
                    </a:lnTo>
                    <a:cubicBezTo>
                      <a:pt x="162" y="0"/>
                      <a:pt x="208" y="184"/>
                      <a:pt x="207" y="411"/>
                    </a:cubicBezTo>
                    <a:cubicBezTo>
                      <a:pt x="206" y="638"/>
                      <a:pt x="159" y="822"/>
                      <a:pt x="102" y="822"/>
                    </a:cubicBezTo>
                    <a:lnTo>
                      <a:pt x="1696" y="828"/>
                    </a:lnTo>
                    <a:close/>
                  </a:path>
                </a:pathLst>
              </a:custGeom>
              <a:noFill/>
              <a:ln w="3" cap="rnd">
                <a:solidFill>
                  <a:srgbClr val="000000"/>
                </a:solidFill>
                <a:round/>
                <a:headEnd/>
                <a:tailEnd/>
              </a:ln>
            </p:spPr>
            <p:txBody>
              <a:bodyPr/>
              <a:lstStyle/>
              <a:p>
                <a:endParaRPr lang="en-US"/>
              </a:p>
            </p:txBody>
          </p:sp>
          <p:sp>
            <p:nvSpPr>
              <p:cNvPr id="22785" name="Rectangle 1019"/>
              <p:cNvSpPr>
                <a:spLocks noChangeArrowheads="1"/>
              </p:cNvSpPr>
              <p:nvPr/>
            </p:nvSpPr>
            <p:spPr bwMode="auto">
              <a:xfrm>
                <a:off x="1037" y="1214"/>
                <a:ext cx="114" cy="151"/>
              </a:xfrm>
              <a:prstGeom prst="rect">
                <a:avLst/>
              </a:prstGeom>
              <a:noFill/>
              <a:ln w="9525">
                <a:noFill/>
                <a:miter lim="800000"/>
                <a:headEnd/>
                <a:tailEnd/>
              </a:ln>
            </p:spPr>
            <p:txBody>
              <a:bodyPr wrap="none" lIns="0" tIns="0" rIns="0" bIns="0">
                <a:spAutoFit/>
              </a:bodyPr>
              <a:lstStyle/>
              <a:p>
                <a:r>
                  <a:rPr lang="en-US" sz="1400" b="1">
                    <a:solidFill>
                      <a:srgbClr val="000000"/>
                    </a:solidFill>
                  </a:rPr>
                  <a:t>B</a:t>
                </a:r>
                <a:endParaRPr lang="en-US"/>
              </a:p>
            </p:txBody>
          </p:sp>
          <p:sp>
            <p:nvSpPr>
              <p:cNvPr id="22786" name="Freeform 1020"/>
              <p:cNvSpPr>
                <a:spLocks noEditPoints="1"/>
              </p:cNvSpPr>
              <p:nvPr/>
            </p:nvSpPr>
            <p:spPr bwMode="auto">
              <a:xfrm>
                <a:off x="471" y="1176"/>
                <a:ext cx="395" cy="212"/>
              </a:xfrm>
              <a:custGeom>
                <a:avLst/>
                <a:gdLst>
                  <a:gd name="T0" fmla="*/ 0 w 1830"/>
                  <a:gd name="T1" fmla="*/ 0 h 829"/>
                  <a:gd name="T2" fmla="*/ 0 w 1830"/>
                  <a:gd name="T3" fmla="*/ 0 h 829"/>
                  <a:gd name="T4" fmla="*/ 0 w 1830"/>
                  <a:gd name="T5" fmla="*/ 0 h 829"/>
                  <a:gd name="T6" fmla="*/ 0 w 1830"/>
                  <a:gd name="T7" fmla="*/ 0 h 829"/>
                  <a:gd name="T8" fmla="*/ 0 w 1830"/>
                  <a:gd name="T9" fmla="*/ 0 h 829"/>
                  <a:gd name="T10" fmla="*/ 0 w 1830"/>
                  <a:gd name="T11" fmla="*/ 0 h 829"/>
                  <a:gd name="T12" fmla="*/ 0 w 1830"/>
                  <a:gd name="T13" fmla="*/ 0 h 829"/>
                  <a:gd name="T14" fmla="*/ 0 w 1830"/>
                  <a:gd name="T15" fmla="*/ 0 h 829"/>
                  <a:gd name="T16" fmla="*/ 0 w 1830"/>
                  <a:gd name="T17" fmla="*/ 0 h 829"/>
                  <a:gd name="T18" fmla="*/ 0 w 1830"/>
                  <a:gd name="T19" fmla="*/ 0 h 829"/>
                  <a:gd name="T20" fmla="*/ 0 w 1830"/>
                  <a:gd name="T21" fmla="*/ 0 h 829"/>
                  <a:gd name="T22" fmla="*/ 0 w 1830"/>
                  <a:gd name="T23" fmla="*/ 0 h 829"/>
                  <a:gd name="T24" fmla="*/ 0 w 1830"/>
                  <a:gd name="T25" fmla="*/ 0 h 829"/>
                  <a:gd name="T26" fmla="*/ 0 w 1830"/>
                  <a:gd name="T27" fmla="*/ 0 h 829"/>
                  <a:gd name="T28" fmla="*/ 0 w 1830"/>
                  <a:gd name="T29" fmla="*/ 0 h 82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30"/>
                  <a:gd name="T46" fmla="*/ 0 h 829"/>
                  <a:gd name="T47" fmla="*/ 1830 w 1830"/>
                  <a:gd name="T48" fmla="*/ 829 h 82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30" h="829">
                    <a:moveTo>
                      <a:pt x="102" y="823"/>
                    </a:moveTo>
                    <a:cubicBezTo>
                      <a:pt x="45" y="823"/>
                      <a:pt x="0" y="639"/>
                      <a:pt x="1" y="412"/>
                    </a:cubicBezTo>
                    <a:cubicBezTo>
                      <a:pt x="2" y="184"/>
                      <a:pt x="48" y="0"/>
                      <a:pt x="105" y="1"/>
                    </a:cubicBezTo>
                    <a:cubicBezTo>
                      <a:pt x="105" y="1"/>
                      <a:pt x="105" y="1"/>
                      <a:pt x="105" y="1"/>
                    </a:cubicBezTo>
                    <a:cubicBezTo>
                      <a:pt x="162" y="1"/>
                      <a:pt x="207" y="185"/>
                      <a:pt x="207" y="412"/>
                    </a:cubicBezTo>
                    <a:cubicBezTo>
                      <a:pt x="206" y="639"/>
                      <a:pt x="159" y="823"/>
                      <a:pt x="102" y="823"/>
                    </a:cubicBezTo>
                    <a:close/>
                    <a:moveTo>
                      <a:pt x="1725" y="829"/>
                    </a:moveTo>
                    <a:cubicBezTo>
                      <a:pt x="1782" y="829"/>
                      <a:pt x="1829" y="645"/>
                      <a:pt x="1830" y="418"/>
                    </a:cubicBezTo>
                    <a:cubicBezTo>
                      <a:pt x="1830" y="191"/>
                      <a:pt x="1785" y="7"/>
                      <a:pt x="1728" y="6"/>
                    </a:cubicBezTo>
                    <a:cubicBezTo>
                      <a:pt x="1728" y="6"/>
                      <a:pt x="1728" y="6"/>
                      <a:pt x="1728" y="6"/>
                    </a:cubicBezTo>
                    <a:lnTo>
                      <a:pt x="105" y="1"/>
                    </a:lnTo>
                    <a:cubicBezTo>
                      <a:pt x="162" y="1"/>
                      <a:pt x="207" y="185"/>
                      <a:pt x="207" y="412"/>
                    </a:cubicBezTo>
                    <a:cubicBezTo>
                      <a:pt x="206" y="639"/>
                      <a:pt x="159" y="823"/>
                      <a:pt x="102" y="823"/>
                    </a:cubicBezTo>
                    <a:lnTo>
                      <a:pt x="1725" y="829"/>
                    </a:lnTo>
                    <a:close/>
                  </a:path>
                </a:pathLst>
              </a:custGeom>
              <a:solidFill>
                <a:srgbClr val="99CCFF"/>
              </a:solidFill>
              <a:ln w="0">
                <a:solidFill>
                  <a:srgbClr val="000000"/>
                </a:solidFill>
                <a:round/>
                <a:headEnd/>
                <a:tailEnd/>
              </a:ln>
            </p:spPr>
            <p:txBody>
              <a:bodyPr/>
              <a:lstStyle/>
              <a:p>
                <a:endParaRPr lang="en-US"/>
              </a:p>
            </p:txBody>
          </p:sp>
          <p:sp>
            <p:nvSpPr>
              <p:cNvPr id="22787" name="Freeform 1021"/>
              <p:cNvSpPr>
                <a:spLocks noEditPoints="1"/>
              </p:cNvSpPr>
              <p:nvPr/>
            </p:nvSpPr>
            <p:spPr bwMode="auto">
              <a:xfrm>
                <a:off x="471" y="1176"/>
                <a:ext cx="395" cy="212"/>
              </a:xfrm>
              <a:custGeom>
                <a:avLst/>
                <a:gdLst>
                  <a:gd name="T0" fmla="*/ 0 w 1830"/>
                  <a:gd name="T1" fmla="*/ 0 h 829"/>
                  <a:gd name="T2" fmla="*/ 0 w 1830"/>
                  <a:gd name="T3" fmla="*/ 0 h 829"/>
                  <a:gd name="T4" fmla="*/ 0 w 1830"/>
                  <a:gd name="T5" fmla="*/ 0 h 829"/>
                  <a:gd name="T6" fmla="*/ 0 w 1830"/>
                  <a:gd name="T7" fmla="*/ 0 h 829"/>
                  <a:gd name="T8" fmla="*/ 0 w 1830"/>
                  <a:gd name="T9" fmla="*/ 0 h 829"/>
                  <a:gd name="T10" fmla="*/ 0 w 1830"/>
                  <a:gd name="T11" fmla="*/ 0 h 829"/>
                  <a:gd name="T12" fmla="*/ 0 w 1830"/>
                  <a:gd name="T13" fmla="*/ 0 h 829"/>
                  <a:gd name="T14" fmla="*/ 0 w 1830"/>
                  <a:gd name="T15" fmla="*/ 0 h 829"/>
                  <a:gd name="T16" fmla="*/ 0 w 1830"/>
                  <a:gd name="T17" fmla="*/ 0 h 829"/>
                  <a:gd name="T18" fmla="*/ 0 w 1830"/>
                  <a:gd name="T19" fmla="*/ 0 h 829"/>
                  <a:gd name="T20" fmla="*/ 0 w 1830"/>
                  <a:gd name="T21" fmla="*/ 0 h 829"/>
                  <a:gd name="T22" fmla="*/ 0 w 1830"/>
                  <a:gd name="T23" fmla="*/ 0 h 829"/>
                  <a:gd name="T24" fmla="*/ 0 w 1830"/>
                  <a:gd name="T25" fmla="*/ 0 h 829"/>
                  <a:gd name="T26" fmla="*/ 0 w 1830"/>
                  <a:gd name="T27" fmla="*/ 0 h 829"/>
                  <a:gd name="T28" fmla="*/ 0 w 1830"/>
                  <a:gd name="T29" fmla="*/ 0 h 82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30"/>
                  <a:gd name="T46" fmla="*/ 0 h 829"/>
                  <a:gd name="T47" fmla="*/ 1830 w 1830"/>
                  <a:gd name="T48" fmla="*/ 829 h 82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30" h="829">
                    <a:moveTo>
                      <a:pt x="102" y="823"/>
                    </a:moveTo>
                    <a:cubicBezTo>
                      <a:pt x="45" y="823"/>
                      <a:pt x="0" y="639"/>
                      <a:pt x="1" y="412"/>
                    </a:cubicBezTo>
                    <a:cubicBezTo>
                      <a:pt x="2" y="184"/>
                      <a:pt x="48" y="0"/>
                      <a:pt x="105" y="1"/>
                    </a:cubicBezTo>
                    <a:cubicBezTo>
                      <a:pt x="105" y="1"/>
                      <a:pt x="105" y="1"/>
                      <a:pt x="105" y="1"/>
                    </a:cubicBezTo>
                    <a:cubicBezTo>
                      <a:pt x="162" y="1"/>
                      <a:pt x="207" y="185"/>
                      <a:pt x="207" y="412"/>
                    </a:cubicBezTo>
                    <a:cubicBezTo>
                      <a:pt x="206" y="639"/>
                      <a:pt x="159" y="823"/>
                      <a:pt x="102" y="823"/>
                    </a:cubicBezTo>
                    <a:close/>
                    <a:moveTo>
                      <a:pt x="1725" y="829"/>
                    </a:moveTo>
                    <a:cubicBezTo>
                      <a:pt x="1782" y="829"/>
                      <a:pt x="1829" y="645"/>
                      <a:pt x="1830" y="418"/>
                    </a:cubicBezTo>
                    <a:cubicBezTo>
                      <a:pt x="1830" y="191"/>
                      <a:pt x="1785" y="7"/>
                      <a:pt x="1728" y="6"/>
                    </a:cubicBezTo>
                    <a:cubicBezTo>
                      <a:pt x="1728" y="6"/>
                      <a:pt x="1728" y="6"/>
                      <a:pt x="1728" y="6"/>
                    </a:cubicBezTo>
                    <a:lnTo>
                      <a:pt x="105" y="1"/>
                    </a:lnTo>
                    <a:cubicBezTo>
                      <a:pt x="162" y="1"/>
                      <a:pt x="207" y="185"/>
                      <a:pt x="207" y="412"/>
                    </a:cubicBezTo>
                    <a:cubicBezTo>
                      <a:pt x="206" y="639"/>
                      <a:pt x="159" y="823"/>
                      <a:pt x="102" y="823"/>
                    </a:cubicBezTo>
                    <a:lnTo>
                      <a:pt x="1725" y="829"/>
                    </a:lnTo>
                    <a:close/>
                  </a:path>
                </a:pathLst>
              </a:custGeom>
              <a:noFill/>
              <a:ln w="3" cap="rnd">
                <a:solidFill>
                  <a:srgbClr val="000000"/>
                </a:solidFill>
                <a:round/>
                <a:headEnd/>
                <a:tailEnd/>
              </a:ln>
            </p:spPr>
            <p:txBody>
              <a:bodyPr/>
              <a:lstStyle/>
              <a:p>
                <a:endParaRPr lang="en-US"/>
              </a:p>
            </p:txBody>
          </p:sp>
          <p:sp>
            <p:nvSpPr>
              <p:cNvPr id="22788" name="Rectangle 1022"/>
              <p:cNvSpPr>
                <a:spLocks noChangeArrowheads="1"/>
              </p:cNvSpPr>
              <p:nvPr/>
            </p:nvSpPr>
            <p:spPr bwMode="auto">
              <a:xfrm>
                <a:off x="667" y="1214"/>
                <a:ext cx="114" cy="151"/>
              </a:xfrm>
              <a:prstGeom prst="rect">
                <a:avLst/>
              </a:prstGeom>
              <a:noFill/>
              <a:ln w="9525">
                <a:noFill/>
                <a:miter lim="800000"/>
                <a:headEnd/>
                <a:tailEnd/>
              </a:ln>
            </p:spPr>
            <p:txBody>
              <a:bodyPr wrap="none" lIns="0" tIns="0" rIns="0" bIns="0">
                <a:spAutoFit/>
              </a:bodyPr>
              <a:lstStyle/>
              <a:p>
                <a:r>
                  <a:rPr lang="en-US" sz="1400" b="1">
                    <a:solidFill>
                      <a:srgbClr val="000000"/>
                    </a:solidFill>
                  </a:rPr>
                  <a:t>A</a:t>
                </a:r>
                <a:endParaRPr lang="en-US"/>
              </a:p>
            </p:txBody>
          </p:sp>
          <p:sp>
            <p:nvSpPr>
              <p:cNvPr id="22789" name="Line 1023"/>
              <p:cNvSpPr>
                <a:spLocks noChangeShapeType="1"/>
              </p:cNvSpPr>
              <p:nvPr/>
            </p:nvSpPr>
            <p:spPr bwMode="auto">
              <a:xfrm>
                <a:off x="517" y="1097"/>
                <a:ext cx="1024" cy="1"/>
              </a:xfrm>
              <a:prstGeom prst="line">
                <a:avLst/>
              </a:prstGeom>
              <a:noFill/>
              <a:ln w="8" cap="rnd">
                <a:solidFill>
                  <a:srgbClr val="C0C0C0"/>
                </a:solidFill>
                <a:round/>
                <a:headEnd/>
                <a:tailEnd/>
              </a:ln>
            </p:spPr>
            <p:txBody>
              <a:bodyPr/>
              <a:lstStyle/>
              <a:p>
                <a:endParaRPr lang="en-US"/>
              </a:p>
            </p:txBody>
          </p:sp>
          <p:sp>
            <p:nvSpPr>
              <p:cNvPr id="22790" name="Freeform 1024"/>
              <p:cNvSpPr>
                <a:spLocks/>
              </p:cNvSpPr>
              <p:nvPr/>
            </p:nvSpPr>
            <p:spPr bwMode="auto">
              <a:xfrm>
                <a:off x="467" y="1075"/>
                <a:ext cx="55" cy="44"/>
              </a:xfrm>
              <a:custGeom>
                <a:avLst/>
                <a:gdLst>
                  <a:gd name="T0" fmla="*/ 55 w 55"/>
                  <a:gd name="T1" fmla="*/ 44 h 44"/>
                  <a:gd name="T2" fmla="*/ 0 w 55"/>
                  <a:gd name="T3" fmla="*/ 22 h 44"/>
                  <a:gd name="T4" fmla="*/ 55 w 55"/>
                  <a:gd name="T5" fmla="*/ 0 h 44"/>
                  <a:gd name="T6" fmla="*/ 55 w 55"/>
                  <a:gd name="T7" fmla="*/ 44 h 44"/>
                  <a:gd name="T8" fmla="*/ 0 60000 65536"/>
                  <a:gd name="T9" fmla="*/ 0 60000 65536"/>
                  <a:gd name="T10" fmla="*/ 0 60000 65536"/>
                  <a:gd name="T11" fmla="*/ 0 60000 65536"/>
                  <a:gd name="T12" fmla="*/ 0 w 55"/>
                  <a:gd name="T13" fmla="*/ 0 h 44"/>
                  <a:gd name="T14" fmla="*/ 55 w 55"/>
                  <a:gd name="T15" fmla="*/ 44 h 44"/>
                </a:gdLst>
                <a:ahLst/>
                <a:cxnLst>
                  <a:cxn ang="T8">
                    <a:pos x="T0" y="T1"/>
                  </a:cxn>
                  <a:cxn ang="T9">
                    <a:pos x="T2" y="T3"/>
                  </a:cxn>
                  <a:cxn ang="T10">
                    <a:pos x="T4" y="T5"/>
                  </a:cxn>
                  <a:cxn ang="T11">
                    <a:pos x="T6" y="T7"/>
                  </a:cxn>
                </a:cxnLst>
                <a:rect l="T12" t="T13" r="T14" b="T15"/>
                <a:pathLst>
                  <a:path w="55" h="44">
                    <a:moveTo>
                      <a:pt x="55" y="44"/>
                    </a:moveTo>
                    <a:lnTo>
                      <a:pt x="0" y="22"/>
                    </a:lnTo>
                    <a:lnTo>
                      <a:pt x="55" y="0"/>
                    </a:lnTo>
                    <a:lnTo>
                      <a:pt x="55" y="44"/>
                    </a:lnTo>
                    <a:close/>
                  </a:path>
                </a:pathLst>
              </a:custGeom>
              <a:solidFill>
                <a:srgbClr val="C0C0C0"/>
              </a:solidFill>
              <a:ln w="9525">
                <a:noFill/>
                <a:round/>
                <a:headEnd/>
                <a:tailEnd/>
              </a:ln>
            </p:spPr>
            <p:txBody>
              <a:bodyPr/>
              <a:lstStyle/>
              <a:p>
                <a:endParaRPr lang="en-US"/>
              </a:p>
            </p:txBody>
          </p:sp>
          <p:sp>
            <p:nvSpPr>
              <p:cNvPr id="22791" name="Freeform 1025"/>
              <p:cNvSpPr>
                <a:spLocks/>
              </p:cNvSpPr>
              <p:nvPr/>
            </p:nvSpPr>
            <p:spPr bwMode="auto">
              <a:xfrm>
                <a:off x="1537" y="1075"/>
                <a:ext cx="55" cy="44"/>
              </a:xfrm>
              <a:custGeom>
                <a:avLst/>
                <a:gdLst>
                  <a:gd name="T0" fmla="*/ 0 w 55"/>
                  <a:gd name="T1" fmla="*/ 0 h 44"/>
                  <a:gd name="T2" fmla="*/ 55 w 55"/>
                  <a:gd name="T3" fmla="*/ 22 h 44"/>
                  <a:gd name="T4" fmla="*/ 0 w 55"/>
                  <a:gd name="T5" fmla="*/ 44 h 44"/>
                  <a:gd name="T6" fmla="*/ 0 w 55"/>
                  <a:gd name="T7" fmla="*/ 0 h 44"/>
                  <a:gd name="T8" fmla="*/ 0 60000 65536"/>
                  <a:gd name="T9" fmla="*/ 0 60000 65536"/>
                  <a:gd name="T10" fmla="*/ 0 60000 65536"/>
                  <a:gd name="T11" fmla="*/ 0 60000 65536"/>
                  <a:gd name="T12" fmla="*/ 0 w 55"/>
                  <a:gd name="T13" fmla="*/ 0 h 44"/>
                  <a:gd name="T14" fmla="*/ 55 w 55"/>
                  <a:gd name="T15" fmla="*/ 44 h 44"/>
                </a:gdLst>
                <a:ahLst/>
                <a:cxnLst>
                  <a:cxn ang="T8">
                    <a:pos x="T0" y="T1"/>
                  </a:cxn>
                  <a:cxn ang="T9">
                    <a:pos x="T2" y="T3"/>
                  </a:cxn>
                  <a:cxn ang="T10">
                    <a:pos x="T4" y="T5"/>
                  </a:cxn>
                  <a:cxn ang="T11">
                    <a:pos x="T6" y="T7"/>
                  </a:cxn>
                </a:cxnLst>
                <a:rect l="T12" t="T13" r="T14" b="T15"/>
                <a:pathLst>
                  <a:path w="55" h="44">
                    <a:moveTo>
                      <a:pt x="0" y="0"/>
                    </a:moveTo>
                    <a:lnTo>
                      <a:pt x="55" y="22"/>
                    </a:lnTo>
                    <a:lnTo>
                      <a:pt x="0" y="44"/>
                    </a:lnTo>
                    <a:lnTo>
                      <a:pt x="0" y="0"/>
                    </a:lnTo>
                    <a:close/>
                  </a:path>
                </a:pathLst>
              </a:custGeom>
              <a:solidFill>
                <a:srgbClr val="C0C0C0"/>
              </a:solidFill>
              <a:ln w="9525">
                <a:noFill/>
                <a:round/>
                <a:headEnd/>
                <a:tailEnd/>
              </a:ln>
            </p:spPr>
            <p:txBody>
              <a:bodyPr/>
              <a:lstStyle/>
              <a:p>
                <a:endParaRPr lang="en-US"/>
              </a:p>
            </p:txBody>
          </p:sp>
          <p:sp>
            <p:nvSpPr>
              <p:cNvPr id="22792" name="Rectangle 1026"/>
              <p:cNvSpPr>
                <a:spLocks noChangeArrowheads="1"/>
              </p:cNvSpPr>
              <p:nvPr/>
            </p:nvSpPr>
            <p:spPr bwMode="auto">
              <a:xfrm>
                <a:off x="975" y="1033"/>
                <a:ext cx="152" cy="147"/>
              </a:xfrm>
              <a:prstGeom prst="rect">
                <a:avLst/>
              </a:prstGeom>
              <a:noFill/>
              <a:ln w="9525">
                <a:noFill/>
                <a:miter lim="800000"/>
                <a:headEnd/>
                <a:tailEnd/>
              </a:ln>
            </p:spPr>
            <p:txBody>
              <a:bodyPr wrap="none" lIns="0" tIns="0" rIns="0" bIns="0">
                <a:spAutoFit/>
              </a:bodyPr>
              <a:lstStyle/>
              <a:p>
                <a:r>
                  <a:rPr lang="en-US" sz="1400">
                    <a:solidFill>
                      <a:srgbClr val="333333"/>
                    </a:solidFill>
                  </a:rPr>
                  <a:t>T1</a:t>
                </a:r>
                <a:endParaRPr lang="en-US"/>
              </a:p>
            </p:txBody>
          </p:sp>
        </p:grpSp>
        <p:grpSp>
          <p:nvGrpSpPr>
            <p:cNvPr id="22683" name="Group 1041"/>
            <p:cNvGrpSpPr>
              <a:grpSpLocks/>
            </p:cNvGrpSpPr>
            <p:nvPr/>
          </p:nvGrpSpPr>
          <p:grpSpPr bwMode="auto">
            <a:xfrm>
              <a:off x="1575" y="1847"/>
              <a:ext cx="1125" cy="355"/>
              <a:chOff x="1575" y="1847"/>
              <a:chExt cx="1125" cy="355"/>
            </a:xfrm>
          </p:grpSpPr>
          <p:sp>
            <p:nvSpPr>
              <p:cNvPr id="22767" name="Freeform 1028"/>
              <p:cNvSpPr>
                <a:spLocks noEditPoints="1"/>
              </p:cNvSpPr>
              <p:nvPr/>
            </p:nvSpPr>
            <p:spPr bwMode="auto">
              <a:xfrm>
                <a:off x="2321" y="1991"/>
                <a:ext cx="379" cy="211"/>
              </a:xfrm>
              <a:custGeom>
                <a:avLst/>
                <a:gdLst>
                  <a:gd name="T0" fmla="*/ 0 w 1753"/>
                  <a:gd name="T1" fmla="*/ 0 h 824"/>
                  <a:gd name="T2" fmla="*/ 0 w 1753"/>
                  <a:gd name="T3" fmla="*/ 0 h 824"/>
                  <a:gd name="T4" fmla="*/ 0 w 1753"/>
                  <a:gd name="T5" fmla="*/ 0 h 824"/>
                  <a:gd name="T6" fmla="*/ 0 w 1753"/>
                  <a:gd name="T7" fmla="*/ 0 h 824"/>
                  <a:gd name="T8" fmla="*/ 0 w 1753"/>
                  <a:gd name="T9" fmla="*/ 0 h 824"/>
                  <a:gd name="T10" fmla="*/ 0 w 1753"/>
                  <a:gd name="T11" fmla="*/ 0 h 824"/>
                  <a:gd name="T12" fmla="*/ 0 w 1753"/>
                  <a:gd name="T13" fmla="*/ 0 h 824"/>
                  <a:gd name="T14" fmla="*/ 0 w 1753"/>
                  <a:gd name="T15" fmla="*/ 0 h 824"/>
                  <a:gd name="T16" fmla="*/ 0 w 1753"/>
                  <a:gd name="T17" fmla="*/ 0 h 824"/>
                  <a:gd name="T18" fmla="*/ 0 w 1753"/>
                  <a:gd name="T19" fmla="*/ 0 h 824"/>
                  <a:gd name="T20" fmla="*/ 0 w 1753"/>
                  <a:gd name="T21" fmla="*/ 0 h 824"/>
                  <a:gd name="T22" fmla="*/ 0 w 1753"/>
                  <a:gd name="T23" fmla="*/ 0 h 824"/>
                  <a:gd name="T24" fmla="*/ 0 w 1753"/>
                  <a:gd name="T25" fmla="*/ 0 h 824"/>
                  <a:gd name="T26" fmla="*/ 0 w 1753"/>
                  <a:gd name="T27" fmla="*/ 0 h 824"/>
                  <a:gd name="T28" fmla="*/ 0 w 1753"/>
                  <a:gd name="T29" fmla="*/ 0 h 8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53"/>
                  <a:gd name="T46" fmla="*/ 0 h 824"/>
                  <a:gd name="T47" fmla="*/ 1753 w 1753"/>
                  <a:gd name="T48" fmla="*/ 824 h 82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53" h="824">
                    <a:moveTo>
                      <a:pt x="102" y="818"/>
                    </a:moveTo>
                    <a:cubicBezTo>
                      <a:pt x="45" y="818"/>
                      <a:pt x="0" y="635"/>
                      <a:pt x="1" y="409"/>
                    </a:cubicBezTo>
                    <a:cubicBezTo>
                      <a:pt x="2" y="183"/>
                      <a:pt x="48" y="0"/>
                      <a:pt x="105" y="1"/>
                    </a:cubicBezTo>
                    <a:cubicBezTo>
                      <a:pt x="105" y="1"/>
                      <a:pt x="105" y="1"/>
                      <a:pt x="105" y="1"/>
                    </a:cubicBezTo>
                    <a:cubicBezTo>
                      <a:pt x="161" y="1"/>
                      <a:pt x="206" y="184"/>
                      <a:pt x="205" y="410"/>
                    </a:cubicBezTo>
                    <a:cubicBezTo>
                      <a:pt x="205" y="636"/>
                      <a:pt x="158" y="819"/>
                      <a:pt x="102" y="818"/>
                    </a:cubicBezTo>
                    <a:close/>
                    <a:moveTo>
                      <a:pt x="1649" y="824"/>
                    </a:moveTo>
                    <a:cubicBezTo>
                      <a:pt x="1705" y="824"/>
                      <a:pt x="1752" y="641"/>
                      <a:pt x="1753" y="415"/>
                    </a:cubicBezTo>
                    <a:cubicBezTo>
                      <a:pt x="1753" y="189"/>
                      <a:pt x="1708" y="6"/>
                      <a:pt x="1652" y="6"/>
                    </a:cubicBezTo>
                    <a:cubicBezTo>
                      <a:pt x="1652" y="6"/>
                      <a:pt x="1652" y="6"/>
                      <a:pt x="1652" y="6"/>
                    </a:cubicBezTo>
                    <a:lnTo>
                      <a:pt x="105" y="1"/>
                    </a:lnTo>
                    <a:cubicBezTo>
                      <a:pt x="161" y="1"/>
                      <a:pt x="206" y="184"/>
                      <a:pt x="205" y="410"/>
                    </a:cubicBezTo>
                    <a:cubicBezTo>
                      <a:pt x="205" y="636"/>
                      <a:pt x="158" y="819"/>
                      <a:pt x="102" y="818"/>
                    </a:cubicBezTo>
                    <a:lnTo>
                      <a:pt x="1649" y="824"/>
                    </a:lnTo>
                    <a:close/>
                  </a:path>
                </a:pathLst>
              </a:custGeom>
              <a:solidFill>
                <a:srgbClr val="FFCC99"/>
              </a:solidFill>
              <a:ln w="0">
                <a:solidFill>
                  <a:srgbClr val="000000"/>
                </a:solidFill>
                <a:round/>
                <a:headEnd/>
                <a:tailEnd/>
              </a:ln>
            </p:spPr>
            <p:txBody>
              <a:bodyPr/>
              <a:lstStyle/>
              <a:p>
                <a:endParaRPr lang="en-US"/>
              </a:p>
            </p:txBody>
          </p:sp>
          <p:sp>
            <p:nvSpPr>
              <p:cNvPr id="22768" name="Freeform 1029"/>
              <p:cNvSpPr>
                <a:spLocks noEditPoints="1"/>
              </p:cNvSpPr>
              <p:nvPr/>
            </p:nvSpPr>
            <p:spPr bwMode="auto">
              <a:xfrm>
                <a:off x="2321" y="1991"/>
                <a:ext cx="379" cy="211"/>
              </a:xfrm>
              <a:custGeom>
                <a:avLst/>
                <a:gdLst>
                  <a:gd name="T0" fmla="*/ 0 w 1753"/>
                  <a:gd name="T1" fmla="*/ 0 h 824"/>
                  <a:gd name="T2" fmla="*/ 0 w 1753"/>
                  <a:gd name="T3" fmla="*/ 0 h 824"/>
                  <a:gd name="T4" fmla="*/ 0 w 1753"/>
                  <a:gd name="T5" fmla="*/ 0 h 824"/>
                  <a:gd name="T6" fmla="*/ 0 w 1753"/>
                  <a:gd name="T7" fmla="*/ 0 h 824"/>
                  <a:gd name="T8" fmla="*/ 0 w 1753"/>
                  <a:gd name="T9" fmla="*/ 0 h 824"/>
                  <a:gd name="T10" fmla="*/ 0 w 1753"/>
                  <a:gd name="T11" fmla="*/ 0 h 824"/>
                  <a:gd name="T12" fmla="*/ 0 w 1753"/>
                  <a:gd name="T13" fmla="*/ 0 h 824"/>
                  <a:gd name="T14" fmla="*/ 0 w 1753"/>
                  <a:gd name="T15" fmla="*/ 0 h 824"/>
                  <a:gd name="T16" fmla="*/ 0 w 1753"/>
                  <a:gd name="T17" fmla="*/ 0 h 824"/>
                  <a:gd name="T18" fmla="*/ 0 w 1753"/>
                  <a:gd name="T19" fmla="*/ 0 h 824"/>
                  <a:gd name="T20" fmla="*/ 0 w 1753"/>
                  <a:gd name="T21" fmla="*/ 0 h 824"/>
                  <a:gd name="T22" fmla="*/ 0 w 1753"/>
                  <a:gd name="T23" fmla="*/ 0 h 824"/>
                  <a:gd name="T24" fmla="*/ 0 w 1753"/>
                  <a:gd name="T25" fmla="*/ 0 h 824"/>
                  <a:gd name="T26" fmla="*/ 0 w 1753"/>
                  <a:gd name="T27" fmla="*/ 0 h 824"/>
                  <a:gd name="T28" fmla="*/ 0 w 1753"/>
                  <a:gd name="T29" fmla="*/ 0 h 8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53"/>
                  <a:gd name="T46" fmla="*/ 0 h 824"/>
                  <a:gd name="T47" fmla="*/ 1753 w 1753"/>
                  <a:gd name="T48" fmla="*/ 824 h 82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53" h="824">
                    <a:moveTo>
                      <a:pt x="102" y="818"/>
                    </a:moveTo>
                    <a:cubicBezTo>
                      <a:pt x="45" y="818"/>
                      <a:pt x="0" y="635"/>
                      <a:pt x="1" y="409"/>
                    </a:cubicBezTo>
                    <a:cubicBezTo>
                      <a:pt x="2" y="183"/>
                      <a:pt x="48" y="0"/>
                      <a:pt x="105" y="1"/>
                    </a:cubicBezTo>
                    <a:cubicBezTo>
                      <a:pt x="105" y="1"/>
                      <a:pt x="105" y="1"/>
                      <a:pt x="105" y="1"/>
                    </a:cubicBezTo>
                    <a:cubicBezTo>
                      <a:pt x="161" y="1"/>
                      <a:pt x="206" y="184"/>
                      <a:pt x="205" y="410"/>
                    </a:cubicBezTo>
                    <a:cubicBezTo>
                      <a:pt x="205" y="636"/>
                      <a:pt x="158" y="819"/>
                      <a:pt x="102" y="818"/>
                    </a:cubicBezTo>
                    <a:close/>
                    <a:moveTo>
                      <a:pt x="1649" y="824"/>
                    </a:moveTo>
                    <a:cubicBezTo>
                      <a:pt x="1705" y="824"/>
                      <a:pt x="1752" y="641"/>
                      <a:pt x="1753" y="415"/>
                    </a:cubicBezTo>
                    <a:cubicBezTo>
                      <a:pt x="1753" y="189"/>
                      <a:pt x="1708" y="6"/>
                      <a:pt x="1652" y="6"/>
                    </a:cubicBezTo>
                    <a:cubicBezTo>
                      <a:pt x="1652" y="6"/>
                      <a:pt x="1652" y="6"/>
                      <a:pt x="1652" y="6"/>
                    </a:cubicBezTo>
                    <a:lnTo>
                      <a:pt x="105" y="1"/>
                    </a:lnTo>
                    <a:cubicBezTo>
                      <a:pt x="161" y="1"/>
                      <a:pt x="206" y="184"/>
                      <a:pt x="205" y="410"/>
                    </a:cubicBezTo>
                    <a:cubicBezTo>
                      <a:pt x="205" y="636"/>
                      <a:pt x="158" y="819"/>
                      <a:pt x="102" y="818"/>
                    </a:cubicBezTo>
                    <a:lnTo>
                      <a:pt x="1649" y="824"/>
                    </a:lnTo>
                    <a:close/>
                  </a:path>
                </a:pathLst>
              </a:custGeom>
              <a:noFill/>
              <a:ln w="3" cap="rnd">
                <a:solidFill>
                  <a:srgbClr val="000000"/>
                </a:solidFill>
                <a:round/>
                <a:headEnd/>
                <a:tailEnd/>
              </a:ln>
            </p:spPr>
            <p:txBody>
              <a:bodyPr/>
              <a:lstStyle/>
              <a:p>
                <a:endParaRPr lang="en-US"/>
              </a:p>
            </p:txBody>
          </p:sp>
          <p:sp>
            <p:nvSpPr>
              <p:cNvPr id="22769" name="Rectangle 1030"/>
              <p:cNvSpPr>
                <a:spLocks noChangeArrowheads="1"/>
              </p:cNvSpPr>
              <p:nvPr/>
            </p:nvSpPr>
            <p:spPr bwMode="auto">
              <a:xfrm>
                <a:off x="2487" y="2027"/>
                <a:ext cx="115" cy="151"/>
              </a:xfrm>
              <a:prstGeom prst="rect">
                <a:avLst/>
              </a:prstGeom>
              <a:noFill/>
              <a:ln w="9525">
                <a:noFill/>
                <a:miter lim="800000"/>
                <a:headEnd/>
                <a:tailEnd/>
              </a:ln>
            </p:spPr>
            <p:txBody>
              <a:bodyPr wrap="none" lIns="0" tIns="0" rIns="0" bIns="0">
                <a:spAutoFit/>
              </a:bodyPr>
              <a:lstStyle/>
              <a:p>
                <a:r>
                  <a:rPr lang="en-US" sz="1400" b="1">
                    <a:solidFill>
                      <a:srgbClr val="000000"/>
                    </a:solidFill>
                  </a:rPr>
                  <a:t>C</a:t>
                </a:r>
                <a:endParaRPr lang="en-US"/>
              </a:p>
            </p:txBody>
          </p:sp>
          <p:sp>
            <p:nvSpPr>
              <p:cNvPr id="22770" name="Freeform 1031"/>
              <p:cNvSpPr>
                <a:spLocks noEditPoints="1"/>
              </p:cNvSpPr>
              <p:nvPr/>
            </p:nvSpPr>
            <p:spPr bwMode="auto">
              <a:xfrm>
                <a:off x="1952" y="1990"/>
                <a:ext cx="389" cy="212"/>
              </a:xfrm>
              <a:custGeom>
                <a:avLst/>
                <a:gdLst>
                  <a:gd name="T0" fmla="*/ 0 w 1801"/>
                  <a:gd name="T1" fmla="*/ 0 h 828"/>
                  <a:gd name="T2" fmla="*/ 0 w 1801"/>
                  <a:gd name="T3" fmla="*/ 0 h 828"/>
                  <a:gd name="T4" fmla="*/ 0 w 1801"/>
                  <a:gd name="T5" fmla="*/ 0 h 828"/>
                  <a:gd name="T6" fmla="*/ 0 w 1801"/>
                  <a:gd name="T7" fmla="*/ 0 h 828"/>
                  <a:gd name="T8" fmla="*/ 0 w 1801"/>
                  <a:gd name="T9" fmla="*/ 0 h 828"/>
                  <a:gd name="T10" fmla="*/ 0 w 1801"/>
                  <a:gd name="T11" fmla="*/ 0 h 828"/>
                  <a:gd name="T12" fmla="*/ 0 w 1801"/>
                  <a:gd name="T13" fmla="*/ 0 h 828"/>
                  <a:gd name="T14" fmla="*/ 0 w 1801"/>
                  <a:gd name="T15" fmla="*/ 0 h 828"/>
                  <a:gd name="T16" fmla="*/ 0 w 1801"/>
                  <a:gd name="T17" fmla="*/ 0 h 828"/>
                  <a:gd name="T18" fmla="*/ 0 w 1801"/>
                  <a:gd name="T19" fmla="*/ 0 h 828"/>
                  <a:gd name="T20" fmla="*/ 0 w 1801"/>
                  <a:gd name="T21" fmla="*/ 0 h 828"/>
                  <a:gd name="T22" fmla="*/ 0 w 1801"/>
                  <a:gd name="T23" fmla="*/ 0 h 828"/>
                  <a:gd name="T24" fmla="*/ 0 w 1801"/>
                  <a:gd name="T25" fmla="*/ 0 h 828"/>
                  <a:gd name="T26" fmla="*/ 0 w 1801"/>
                  <a:gd name="T27" fmla="*/ 0 h 828"/>
                  <a:gd name="T28" fmla="*/ 0 w 1801"/>
                  <a:gd name="T29" fmla="*/ 0 h 828"/>
                  <a:gd name="T30" fmla="*/ 0 w 1801"/>
                  <a:gd name="T31" fmla="*/ 0 h 8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01"/>
                  <a:gd name="T49" fmla="*/ 0 h 828"/>
                  <a:gd name="T50" fmla="*/ 1801 w 1801"/>
                  <a:gd name="T51" fmla="*/ 828 h 8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01" h="828">
                    <a:moveTo>
                      <a:pt x="102" y="822"/>
                    </a:moveTo>
                    <a:cubicBezTo>
                      <a:pt x="46" y="822"/>
                      <a:pt x="0" y="638"/>
                      <a:pt x="1" y="411"/>
                    </a:cubicBezTo>
                    <a:cubicBezTo>
                      <a:pt x="2" y="183"/>
                      <a:pt x="49" y="0"/>
                      <a:pt x="105" y="0"/>
                    </a:cubicBezTo>
                    <a:cubicBezTo>
                      <a:pt x="105" y="0"/>
                      <a:pt x="105" y="0"/>
                      <a:pt x="105" y="0"/>
                    </a:cubicBezTo>
                    <a:cubicBezTo>
                      <a:pt x="162" y="0"/>
                      <a:pt x="208" y="184"/>
                      <a:pt x="207" y="411"/>
                    </a:cubicBezTo>
                    <a:cubicBezTo>
                      <a:pt x="206" y="638"/>
                      <a:pt x="159" y="822"/>
                      <a:pt x="102" y="822"/>
                    </a:cubicBezTo>
                    <a:close/>
                    <a:moveTo>
                      <a:pt x="1696" y="828"/>
                    </a:moveTo>
                    <a:cubicBezTo>
                      <a:pt x="1753" y="828"/>
                      <a:pt x="1800" y="644"/>
                      <a:pt x="1801" y="417"/>
                    </a:cubicBezTo>
                    <a:cubicBezTo>
                      <a:pt x="1801" y="190"/>
                      <a:pt x="1756" y="5"/>
                      <a:pt x="1699" y="5"/>
                    </a:cubicBezTo>
                    <a:cubicBezTo>
                      <a:pt x="1699" y="5"/>
                      <a:pt x="1699" y="5"/>
                      <a:pt x="1699" y="5"/>
                    </a:cubicBezTo>
                    <a:lnTo>
                      <a:pt x="105" y="0"/>
                    </a:lnTo>
                    <a:cubicBezTo>
                      <a:pt x="162" y="0"/>
                      <a:pt x="208" y="184"/>
                      <a:pt x="207" y="411"/>
                    </a:cubicBezTo>
                    <a:cubicBezTo>
                      <a:pt x="206" y="638"/>
                      <a:pt x="159" y="822"/>
                      <a:pt x="102" y="822"/>
                    </a:cubicBezTo>
                    <a:lnTo>
                      <a:pt x="1696" y="828"/>
                    </a:lnTo>
                    <a:close/>
                  </a:path>
                </a:pathLst>
              </a:custGeom>
              <a:solidFill>
                <a:srgbClr val="FFFF99"/>
              </a:solidFill>
              <a:ln w="0">
                <a:solidFill>
                  <a:srgbClr val="000000"/>
                </a:solidFill>
                <a:round/>
                <a:headEnd/>
                <a:tailEnd/>
              </a:ln>
            </p:spPr>
            <p:txBody>
              <a:bodyPr/>
              <a:lstStyle/>
              <a:p>
                <a:endParaRPr lang="en-US"/>
              </a:p>
            </p:txBody>
          </p:sp>
          <p:sp>
            <p:nvSpPr>
              <p:cNvPr id="22771" name="Freeform 1032"/>
              <p:cNvSpPr>
                <a:spLocks noEditPoints="1"/>
              </p:cNvSpPr>
              <p:nvPr/>
            </p:nvSpPr>
            <p:spPr bwMode="auto">
              <a:xfrm>
                <a:off x="1952" y="1990"/>
                <a:ext cx="389" cy="212"/>
              </a:xfrm>
              <a:custGeom>
                <a:avLst/>
                <a:gdLst>
                  <a:gd name="T0" fmla="*/ 0 w 1801"/>
                  <a:gd name="T1" fmla="*/ 0 h 828"/>
                  <a:gd name="T2" fmla="*/ 0 w 1801"/>
                  <a:gd name="T3" fmla="*/ 0 h 828"/>
                  <a:gd name="T4" fmla="*/ 0 w 1801"/>
                  <a:gd name="T5" fmla="*/ 0 h 828"/>
                  <a:gd name="T6" fmla="*/ 0 w 1801"/>
                  <a:gd name="T7" fmla="*/ 0 h 828"/>
                  <a:gd name="T8" fmla="*/ 0 w 1801"/>
                  <a:gd name="T9" fmla="*/ 0 h 828"/>
                  <a:gd name="T10" fmla="*/ 0 w 1801"/>
                  <a:gd name="T11" fmla="*/ 0 h 828"/>
                  <a:gd name="T12" fmla="*/ 0 w 1801"/>
                  <a:gd name="T13" fmla="*/ 0 h 828"/>
                  <a:gd name="T14" fmla="*/ 0 w 1801"/>
                  <a:gd name="T15" fmla="*/ 0 h 828"/>
                  <a:gd name="T16" fmla="*/ 0 w 1801"/>
                  <a:gd name="T17" fmla="*/ 0 h 828"/>
                  <a:gd name="T18" fmla="*/ 0 w 1801"/>
                  <a:gd name="T19" fmla="*/ 0 h 828"/>
                  <a:gd name="T20" fmla="*/ 0 w 1801"/>
                  <a:gd name="T21" fmla="*/ 0 h 828"/>
                  <a:gd name="T22" fmla="*/ 0 w 1801"/>
                  <a:gd name="T23" fmla="*/ 0 h 828"/>
                  <a:gd name="T24" fmla="*/ 0 w 1801"/>
                  <a:gd name="T25" fmla="*/ 0 h 828"/>
                  <a:gd name="T26" fmla="*/ 0 w 1801"/>
                  <a:gd name="T27" fmla="*/ 0 h 828"/>
                  <a:gd name="T28" fmla="*/ 0 w 1801"/>
                  <a:gd name="T29" fmla="*/ 0 h 828"/>
                  <a:gd name="T30" fmla="*/ 0 w 1801"/>
                  <a:gd name="T31" fmla="*/ 0 h 8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01"/>
                  <a:gd name="T49" fmla="*/ 0 h 828"/>
                  <a:gd name="T50" fmla="*/ 1801 w 1801"/>
                  <a:gd name="T51" fmla="*/ 828 h 8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01" h="828">
                    <a:moveTo>
                      <a:pt x="102" y="822"/>
                    </a:moveTo>
                    <a:cubicBezTo>
                      <a:pt x="46" y="822"/>
                      <a:pt x="0" y="638"/>
                      <a:pt x="1" y="411"/>
                    </a:cubicBezTo>
                    <a:cubicBezTo>
                      <a:pt x="2" y="183"/>
                      <a:pt x="49" y="0"/>
                      <a:pt x="105" y="0"/>
                    </a:cubicBezTo>
                    <a:cubicBezTo>
                      <a:pt x="105" y="0"/>
                      <a:pt x="105" y="0"/>
                      <a:pt x="105" y="0"/>
                    </a:cubicBezTo>
                    <a:cubicBezTo>
                      <a:pt x="162" y="0"/>
                      <a:pt x="208" y="184"/>
                      <a:pt x="207" y="411"/>
                    </a:cubicBezTo>
                    <a:cubicBezTo>
                      <a:pt x="206" y="638"/>
                      <a:pt x="159" y="822"/>
                      <a:pt x="102" y="822"/>
                    </a:cubicBezTo>
                    <a:close/>
                    <a:moveTo>
                      <a:pt x="1696" y="828"/>
                    </a:moveTo>
                    <a:cubicBezTo>
                      <a:pt x="1753" y="828"/>
                      <a:pt x="1800" y="644"/>
                      <a:pt x="1801" y="417"/>
                    </a:cubicBezTo>
                    <a:cubicBezTo>
                      <a:pt x="1801" y="190"/>
                      <a:pt x="1756" y="5"/>
                      <a:pt x="1699" y="5"/>
                    </a:cubicBezTo>
                    <a:cubicBezTo>
                      <a:pt x="1699" y="5"/>
                      <a:pt x="1699" y="5"/>
                      <a:pt x="1699" y="5"/>
                    </a:cubicBezTo>
                    <a:lnTo>
                      <a:pt x="105" y="0"/>
                    </a:lnTo>
                    <a:cubicBezTo>
                      <a:pt x="162" y="0"/>
                      <a:pt x="208" y="184"/>
                      <a:pt x="207" y="411"/>
                    </a:cubicBezTo>
                    <a:cubicBezTo>
                      <a:pt x="206" y="638"/>
                      <a:pt x="159" y="822"/>
                      <a:pt x="102" y="822"/>
                    </a:cubicBezTo>
                    <a:lnTo>
                      <a:pt x="1696" y="828"/>
                    </a:lnTo>
                    <a:close/>
                  </a:path>
                </a:pathLst>
              </a:custGeom>
              <a:noFill/>
              <a:ln w="3" cap="rnd">
                <a:solidFill>
                  <a:srgbClr val="000000"/>
                </a:solidFill>
                <a:round/>
                <a:headEnd/>
                <a:tailEnd/>
              </a:ln>
            </p:spPr>
            <p:txBody>
              <a:bodyPr/>
              <a:lstStyle/>
              <a:p>
                <a:endParaRPr lang="en-US"/>
              </a:p>
            </p:txBody>
          </p:sp>
          <p:sp>
            <p:nvSpPr>
              <p:cNvPr id="22772" name="Rectangle 1033"/>
              <p:cNvSpPr>
                <a:spLocks noChangeArrowheads="1"/>
              </p:cNvSpPr>
              <p:nvPr/>
            </p:nvSpPr>
            <p:spPr bwMode="auto">
              <a:xfrm>
                <a:off x="2145" y="2027"/>
                <a:ext cx="115" cy="151"/>
              </a:xfrm>
              <a:prstGeom prst="rect">
                <a:avLst/>
              </a:prstGeom>
              <a:noFill/>
              <a:ln w="9525">
                <a:noFill/>
                <a:miter lim="800000"/>
                <a:headEnd/>
                <a:tailEnd/>
              </a:ln>
            </p:spPr>
            <p:txBody>
              <a:bodyPr wrap="none" lIns="0" tIns="0" rIns="0" bIns="0">
                <a:spAutoFit/>
              </a:bodyPr>
              <a:lstStyle/>
              <a:p>
                <a:r>
                  <a:rPr lang="en-US" sz="1400" b="1">
                    <a:solidFill>
                      <a:srgbClr val="000000"/>
                    </a:solidFill>
                  </a:rPr>
                  <a:t>B</a:t>
                </a:r>
                <a:endParaRPr lang="en-US"/>
              </a:p>
            </p:txBody>
          </p:sp>
          <p:sp>
            <p:nvSpPr>
              <p:cNvPr id="22773" name="Freeform 1034"/>
              <p:cNvSpPr>
                <a:spLocks noEditPoints="1"/>
              </p:cNvSpPr>
              <p:nvPr/>
            </p:nvSpPr>
            <p:spPr bwMode="auto">
              <a:xfrm>
                <a:off x="1578" y="1990"/>
                <a:ext cx="396" cy="212"/>
              </a:xfrm>
              <a:custGeom>
                <a:avLst/>
                <a:gdLst>
                  <a:gd name="T0" fmla="*/ 0 w 1830"/>
                  <a:gd name="T1" fmla="*/ 0 h 829"/>
                  <a:gd name="T2" fmla="*/ 0 w 1830"/>
                  <a:gd name="T3" fmla="*/ 0 h 829"/>
                  <a:gd name="T4" fmla="*/ 0 w 1830"/>
                  <a:gd name="T5" fmla="*/ 0 h 829"/>
                  <a:gd name="T6" fmla="*/ 0 w 1830"/>
                  <a:gd name="T7" fmla="*/ 0 h 829"/>
                  <a:gd name="T8" fmla="*/ 0 w 1830"/>
                  <a:gd name="T9" fmla="*/ 0 h 829"/>
                  <a:gd name="T10" fmla="*/ 0 w 1830"/>
                  <a:gd name="T11" fmla="*/ 0 h 829"/>
                  <a:gd name="T12" fmla="*/ 0 w 1830"/>
                  <a:gd name="T13" fmla="*/ 0 h 829"/>
                  <a:gd name="T14" fmla="*/ 0 w 1830"/>
                  <a:gd name="T15" fmla="*/ 0 h 829"/>
                  <a:gd name="T16" fmla="*/ 0 w 1830"/>
                  <a:gd name="T17" fmla="*/ 0 h 829"/>
                  <a:gd name="T18" fmla="*/ 0 w 1830"/>
                  <a:gd name="T19" fmla="*/ 0 h 829"/>
                  <a:gd name="T20" fmla="*/ 0 w 1830"/>
                  <a:gd name="T21" fmla="*/ 0 h 829"/>
                  <a:gd name="T22" fmla="*/ 0 w 1830"/>
                  <a:gd name="T23" fmla="*/ 0 h 829"/>
                  <a:gd name="T24" fmla="*/ 0 w 1830"/>
                  <a:gd name="T25" fmla="*/ 0 h 829"/>
                  <a:gd name="T26" fmla="*/ 0 w 1830"/>
                  <a:gd name="T27" fmla="*/ 0 h 829"/>
                  <a:gd name="T28" fmla="*/ 0 w 1830"/>
                  <a:gd name="T29" fmla="*/ 0 h 82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30"/>
                  <a:gd name="T46" fmla="*/ 0 h 829"/>
                  <a:gd name="T47" fmla="*/ 1830 w 1830"/>
                  <a:gd name="T48" fmla="*/ 829 h 82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30" h="829">
                    <a:moveTo>
                      <a:pt x="102" y="823"/>
                    </a:moveTo>
                    <a:cubicBezTo>
                      <a:pt x="45" y="823"/>
                      <a:pt x="0" y="639"/>
                      <a:pt x="1" y="412"/>
                    </a:cubicBezTo>
                    <a:cubicBezTo>
                      <a:pt x="2" y="184"/>
                      <a:pt x="48" y="0"/>
                      <a:pt x="105" y="1"/>
                    </a:cubicBezTo>
                    <a:cubicBezTo>
                      <a:pt x="105" y="1"/>
                      <a:pt x="105" y="1"/>
                      <a:pt x="105" y="1"/>
                    </a:cubicBezTo>
                    <a:cubicBezTo>
                      <a:pt x="162" y="1"/>
                      <a:pt x="207" y="185"/>
                      <a:pt x="207" y="412"/>
                    </a:cubicBezTo>
                    <a:cubicBezTo>
                      <a:pt x="206" y="639"/>
                      <a:pt x="159" y="823"/>
                      <a:pt x="102" y="823"/>
                    </a:cubicBezTo>
                    <a:close/>
                    <a:moveTo>
                      <a:pt x="1725" y="829"/>
                    </a:moveTo>
                    <a:cubicBezTo>
                      <a:pt x="1782" y="829"/>
                      <a:pt x="1829" y="645"/>
                      <a:pt x="1830" y="418"/>
                    </a:cubicBezTo>
                    <a:cubicBezTo>
                      <a:pt x="1830" y="191"/>
                      <a:pt x="1785" y="7"/>
                      <a:pt x="1728" y="6"/>
                    </a:cubicBezTo>
                    <a:cubicBezTo>
                      <a:pt x="1728" y="6"/>
                      <a:pt x="1728" y="6"/>
                      <a:pt x="1728" y="6"/>
                    </a:cubicBezTo>
                    <a:lnTo>
                      <a:pt x="105" y="1"/>
                    </a:lnTo>
                    <a:cubicBezTo>
                      <a:pt x="162" y="1"/>
                      <a:pt x="207" y="185"/>
                      <a:pt x="207" y="412"/>
                    </a:cubicBezTo>
                    <a:cubicBezTo>
                      <a:pt x="206" y="639"/>
                      <a:pt x="159" y="823"/>
                      <a:pt x="102" y="823"/>
                    </a:cubicBezTo>
                    <a:lnTo>
                      <a:pt x="1725" y="829"/>
                    </a:lnTo>
                    <a:close/>
                  </a:path>
                </a:pathLst>
              </a:custGeom>
              <a:solidFill>
                <a:srgbClr val="99CCFF"/>
              </a:solidFill>
              <a:ln w="0">
                <a:solidFill>
                  <a:srgbClr val="000000"/>
                </a:solidFill>
                <a:round/>
                <a:headEnd/>
                <a:tailEnd/>
              </a:ln>
            </p:spPr>
            <p:txBody>
              <a:bodyPr/>
              <a:lstStyle/>
              <a:p>
                <a:endParaRPr lang="en-US"/>
              </a:p>
            </p:txBody>
          </p:sp>
          <p:sp>
            <p:nvSpPr>
              <p:cNvPr id="22774" name="Freeform 1035"/>
              <p:cNvSpPr>
                <a:spLocks noEditPoints="1"/>
              </p:cNvSpPr>
              <p:nvPr/>
            </p:nvSpPr>
            <p:spPr bwMode="auto">
              <a:xfrm>
                <a:off x="1578" y="1990"/>
                <a:ext cx="396" cy="212"/>
              </a:xfrm>
              <a:custGeom>
                <a:avLst/>
                <a:gdLst>
                  <a:gd name="T0" fmla="*/ 0 w 1830"/>
                  <a:gd name="T1" fmla="*/ 0 h 829"/>
                  <a:gd name="T2" fmla="*/ 0 w 1830"/>
                  <a:gd name="T3" fmla="*/ 0 h 829"/>
                  <a:gd name="T4" fmla="*/ 0 w 1830"/>
                  <a:gd name="T5" fmla="*/ 0 h 829"/>
                  <a:gd name="T6" fmla="*/ 0 w 1830"/>
                  <a:gd name="T7" fmla="*/ 0 h 829"/>
                  <a:gd name="T8" fmla="*/ 0 w 1830"/>
                  <a:gd name="T9" fmla="*/ 0 h 829"/>
                  <a:gd name="T10" fmla="*/ 0 w 1830"/>
                  <a:gd name="T11" fmla="*/ 0 h 829"/>
                  <a:gd name="T12" fmla="*/ 0 w 1830"/>
                  <a:gd name="T13" fmla="*/ 0 h 829"/>
                  <a:gd name="T14" fmla="*/ 0 w 1830"/>
                  <a:gd name="T15" fmla="*/ 0 h 829"/>
                  <a:gd name="T16" fmla="*/ 0 w 1830"/>
                  <a:gd name="T17" fmla="*/ 0 h 829"/>
                  <a:gd name="T18" fmla="*/ 0 w 1830"/>
                  <a:gd name="T19" fmla="*/ 0 h 829"/>
                  <a:gd name="T20" fmla="*/ 0 w 1830"/>
                  <a:gd name="T21" fmla="*/ 0 h 829"/>
                  <a:gd name="T22" fmla="*/ 0 w 1830"/>
                  <a:gd name="T23" fmla="*/ 0 h 829"/>
                  <a:gd name="T24" fmla="*/ 0 w 1830"/>
                  <a:gd name="T25" fmla="*/ 0 h 829"/>
                  <a:gd name="T26" fmla="*/ 0 w 1830"/>
                  <a:gd name="T27" fmla="*/ 0 h 829"/>
                  <a:gd name="T28" fmla="*/ 0 w 1830"/>
                  <a:gd name="T29" fmla="*/ 0 h 82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30"/>
                  <a:gd name="T46" fmla="*/ 0 h 829"/>
                  <a:gd name="T47" fmla="*/ 1830 w 1830"/>
                  <a:gd name="T48" fmla="*/ 829 h 82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30" h="829">
                    <a:moveTo>
                      <a:pt x="102" y="823"/>
                    </a:moveTo>
                    <a:cubicBezTo>
                      <a:pt x="45" y="823"/>
                      <a:pt x="0" y="639"/>
                      <a:pt x="1" y="412"/>
                    </a:cubicBezTo>
                    <a:cubicBezTo>
                      <a:pt x="2" y="184"/>
                      <a:pt x="48" y="0"/>
                      <a:pt x="105" y="1"/>
                    </a:cubicBezTo>
                    <a:cubicBezTo>
                      <a:pt x="105" y="1"/>
                      <a:pt x="105" y="1"/>
                      <a:pt x="105" y="1"/>
                    </a:cubicBezTo>
                    <a:cubicBezTo>
                      <a:pt x="162" y="1"/>
                      <a:pt x="207" y="185"/>
                      <a:pt x="207" y="412"/>
                    </a:cubicBezTo>
                    <a:cubicBezTo>
                      <a:pt x="206" y="639"/>
                      <a:pt x="159" y="823"/>
                      <a:pt x="102" y="823"/>
                    </a:cubicBezTo>
                    <a:close/>
                    <a:moveTo>
                      <a:pt x="1725" y="829"/>
                    </a:moveTo>
                    <a:cubicBezTo>
                      <a:pt x="1782" y="829"/>
                      <a:pt x="1829" y="645"/>
                      <a:pt x="1830" y="418"/>
                    </a:cubicBezTo>
                    <a:cubicBezTo>
                      <a:pt x="1830" y="191"/>
                      <a:pt x="1785" y="7"/>
                      <a:pt x="1728" y="6"/>
                    </a:cubicBezTo>
                    <a:cubicBezTo>
                      <a:pt x="1728" y="6"/>
                      <a:pt x="1728" y="6"/>
                      <a:pt x="1728" y="6"/>
                    </a:cubicBezTo>
                    <a:lnTo>
                      <a:pt x="105" y="1"/>
                    </a:lnTo>
                    <a:cubicBezTo>
                      <a:pt x="162" y="1"/>
                      <a:pt x="207" y="185"/>
                      <a:pt x="207" y="412"/>
                    </a:cubicBezTo>
                    <a:cubicBezTo>
                      <a:pt x="206" y="639"/>
                      <a:pt x="159" y="823"/>
                      <a:pt x="102" y="823"/>
                    </a:cubicBezTo>
                    <a:lnTo>
                      <a:pt x="1725" y="829"/>
                    </a:lnTo>
                    <a:close/>
                  </a:path>
                </a:pathLst>
              </a:custGeom>
              <a:noFill/>
              <a:ln w="3" cap="rnd">
                <a:solidFill>
                  <a:srgbClr val="000000"/>
                </a:solidFill>
                <a:round/>
                <a:headEnd/>
                <a:tailEnd/>
              </a:ln>
            </p:spPr>
            <p:txBody>
              <a:bodyPr/>
              <a:lstStyle/>
              <a:p>
                <a:endParaRPr lang="en-US"/>
              </a:p>
            </p:txBody>
          </p:sp>
          <p:sp>
            <p:nvSpPr>
              <p:cNvPr id="22775" name="Rectangle 1036"/>
              <p:cNvSpPr>
                <a:spLocks noChangeArrowheads="1"/>
              </p:cNvSpPr>
              <p:nvPr/>
            </p:nvSpPr>
            <p:spPr bwMode="auto">
              <a:xfrm>
                <a:off x="1775" y="2027"/>
                <a:ext cx="115" cy="151"/>
              </a:xfrm>
              <a:prstGeom prst="rect">
                <a:avLst/>
              </a:prstGeom>
              <a:noFill/>
              <a:ln w="9525">
                <a:noFill/>
                <a:miter lim="800000"/>
                <a:headEnd/>
                <a:tailEnd/>
              </a:ln>
            </p:spPr>
            <p:txBody>
              <a:bodyPr wrap="none" lIns="0" tIns="0" rIns="0" bIns="0">
                <a:spAutoFit/>
              </a:bodyPr>
              <a:lstStyle/>
              <a:p>
                <a:r>
                  <a:rPr lang="en-US" sz="1400" b="1">
                    <a:solidFill>
                      <a:srgbClr val="000000"/>
                    </a:solidFill>
                  </a:rPr>
                  <a:t>A</a:t>
                </a:r>
                <a:endParaRPr lang="en-US"/>
              </a:p>
            </p:txBody>
          </p:sp>
          <p:sp>
            <p:nvSpPr>
              <p:cNvPr id="22776" name="Line 1037"/>
              <p:cNvSpPr>
                <a:spLocks noChangeShapeType="1"/>
              </p:cNvSpPr>
              <p:nvPr/>
            </p:nvSpPr>
            <p:spPr bwMode="auto">
              <a:xfrm>
                <a:off x="1625" y="1910"/>
                <a:ext cx="1025" cy="1"/>
              </a:xfrm>
              <a:prstGeom prst="line">
                <a:avLst/>
              </a:prstGeom>
              <a:noFill/>
              <a:ln w="9" cap="rnd">
                <a:solidFill>
                  <a:srgbClr val="C0C0C0"/>
                </a:solidFill>
                <a:round/>
                <a:headEnd/>
                <a:tailEnd/>
              </a:ln>
            </p:spPr>
            <p:txBody>
              <a:bodyPr/>
              <a:lstStyle/>
              <a:p>
                <a:endParaRPr lang="en-US"/>
              </a:p>
            </p:txBody>
          </p:sp>
          <p:sp>
            <p:nvSpPr>
              <p:cNvPr id="22777" name="Freeform 1038"/>
              <p:cNvSpPr>
                <a:spLocks/>
              </p:cNvSpPr>
              <p:nvPr/>
            </p:nvSpPr>
            <p:spPr bwMode="auto">
              <a:xfrm>
                <a:off x="1575" y="1889"/>
                <a:ext cx="55" cy="43"/>
              </a:xfrm>
              <a:custGeom>
                <a:avLst/>
                <a:gdLst>
                  <a:gd name="T0" fmla="*/ 55 w 55"/>
                  <a:gd name="T1" fmla="*/ 43 h 43"/>
                  <a:gd name="T2" fmla="*/ 0 w 55"/>
                  <a:gd name="T3" fmla="*/ 21 h 43"/>
                  <a:gd name="T4" fmla="*/ 55 w 55"/>
                  <a:gd name="T5" fmla="*/ 0 h 43"/>
                  <a:gd name="T6" fmla="*/ 55 w 55"/>
                  <a:gd name="T7" fmla="*/ 43 h 43"/>
                  <a:gd name="T8" fmla="*/ 0 60000 65536"/>
                  <a:gd name="T9" fmla="*/ 0 60000 65536"/>
                  <a:gd name="T10" fmla="*/ 0 60000 65536"/>
                  <a:gd name="T11" fmla="*/ 0 60000 65536"/>
                  <a:gd name="T12" fmla="*/ 0 w 55"/>
                  <a:gd name="T13" fmla="*/ 0 h 43"/>
                  <a:gd name="T14" fmla="*/ 55 w 55"/>
                  <a:gd name="T15" fmla="*/ 43 h 43"/>
                </a:gdLst>
                <a:ahLst/>
                <a:cxnLst>
                  <a:cxn ang="T8">
                    <a:pos x="T0" y="T1"/>
                  </a:cxn>
                  <a:cxn ang="T9">
                    <a:pos x="T2" y="T3"/>
                  </a:cxn>
                  <a:cxn ang="T10">
                    <a:pos x="T4" y="T5"/>
                  </a:cxn>
                  <a:cxn ang="T11">
                    <a:pos x="T6" y="T7"/>
                  </a:cxn>
                </a:cxnLst>
                <a:rect l="T12" t="T13" r="T14" b="T15"/>
                <a:pathLst>
                  <a:path w="55" h="43">
                    <a:moveTo>
                      <a:pt x="55" y="43"/>
                    </a:moveTo>
                    <a:lnTo>
                      <a:pt x="0" y="21"/>
                    </a:lnTo>
                    <a:lnTo>
                      <a:pt x="55" y="0"/>
                    </a:lnTo>
                    <a:lnTo>
                      <a:pt x="55" y="43"/>
                    </a:lnTo>
                    <a:close/>
                  </a:path>
                </a:pathLst>
              </a:custGeom>
              <a:solidFill>
                <a:srgbClr val="C0C0C0"/>
              </a:solidFill>
              <a:ln w="9525">
                <a:noFill/>
                <a:round/>
                <a:headEnd/>
                <a:tailEnd/>
              </a:ln>
            </p:spPr>
            <p:txBody>
              <a:bodyPr/>
              <a:lstStyle/>
              <a:p>
                <a:endParaRPr lang="en-US"/>
              </a:p>
            </p:txBody>
          </p:sp>
          <p:sp>
            <p:nvSpPr>
              <p:cNvPr id="22778" name="Freeform 1039"/>
              <p:cNvSpPr>
                <a:spLocks/>
              </p:cNvSpPr>
              <p:nvPr/>
            </p:nvSpPr>
            <p:spPr bwMode="auto">
              <a:xfrm>
                <a:off x="2645" y="1889"/>
                <a:ext cx="55" cy="43"/>
              </a:xfrm>
              <a:custGeom>
                <a:avLst/>
                <a:gdLst>
                  <a:gd name="T0" fmla="*/ 0 w 55"/>
                  <a:gd name="T1" fmla="*/ 0 h 43"/>
                  <a:gd name="T2" fmla="*/ 55 w 55"/>
                  <a:gd name="T3" fmla="*/ 21 h 43"/>
                  <a:gd name="T4" fmla="*/ 0 w 55"/>
                  <a:gd name="T5" fmla="*/ 43 h 43"/>
                  <a:gd name="T6" fmla="*/ 0 w 55"/>
                  <a:gd name="T7" fmla="*/ 0 h 43"/>
                  <a:gd name="T8" fmla="*/ 0 60000 65536"/>
                  <a:gd name="T9" fmla="*/ 0 60000 65536"/>
                  <a:gd name="T10" fmla="*/ 0 60000 65536"/>
                  <a:gd name="T11" fmla="*/ 0 60000 65536"/>
                  <a:gd name="T12" fmla="*/ 0 w 55"/>
                  <a:gd name="T13" fmla="*/ 0 h 43"/>
                  <a:gd name="T14" fmla="*/ 55 w 55"/>
                  <a:gd name="T15" fmla="*/ 43 h 43"/>
                </a:gdLst>
                <a:ahLst/>
                <a:cxnLst>
                  <a:cxn ang="T8">
                    <a:pos x="T0" y="T1"/>
                  </a:cxn>
                  <a:cxn ang="T9">
                    <a:pos x="T2" y="T3"/>
                  </a:cxn>
                  <a:cxn ang="T10">
                    <a:pos x="T4" y="T5"/>
                  </a:cxn>
                  <a:cxn ang="T11">
                    <a:pos x="T6" y="T7"/>
                  </a:cxn>
                </a:cxnLst>
                <a:rect l="T12" t="T13" r="T14" b="T15"/>
                <a:pathLst>
                  <a:path w="55" h="43">
                    <a:moveTo>
                      <a:pt x="0" y="0"/>
                    </a:moveTo>
                    <a:lnTo>
                      <a:pt x="55" y="21"/>
                    </a:lnTo>
                    <a:lnTo>
                      <a:pt x="0" y="43"/>
                    </a:lnTo>
                    <a:lnTo>
                      <a:pt x="0" y="0"/>
                    </a:lnTo>
                    <a:close/>
                  </a:path>
                </a:pathLst>
              </a:custGeom>
              <a:solidFill>
                <a:srgbClr val="C0C0C0"/>
              </a:solidFill>
              <a:ln w="9525">
                <a:noFill/>
                <a:round/>
                <a:headEnd/>
                <a:tailEnd/>
              </a:ln>
            </p:spPr>
            <p:txBody>
              <a:bodyPr/>
              <a:lstStyle/>
              <a:p>
                <a:endParaRPr lang="en-US"/>
              </a:p>
            </p:txBody>
          </p:sp>
          <p:sp>
            <p:nvSpPr>
              <p:cNvPr id="22779" name="Rectangle 1040"/>
              <p:cNvSpPr>
                <a:spLocks noChangeArrowheads="1"/>
              </p:cNvSpPr>
              <p:nvPr/>
            </p:nvSpPr>
            <p:spPr bwMode="auto">
              <a:xfrm>
                <a:off x="2083" y="1847"/>
                <a:ext cx="149" cy="147"/>
              </a:xfrm>
              <a:prstGeom prst="rect">
                <a:avLst/>
              </a:prstGeom>
              <a:noFill/>
              <a:ln w="9525">
                <a:noFill/>
                <a:miter lim="800000"/>
                <a:headEnd/>
                <a:tailEnd/>
              </a:ln>
            </p:spPr>
            <p:txBody>
              <a:bodyPr wrap="none" lIns="0" tIns="0" rIns="0" bIns="0">
                <a:spAutoFit/>
              </a:bodyPr>
              <a:lstStyle/>
              <a:p>
                <a:r>
                  <a:rPr lang="en-US" sz="1400">
                    <a:solidFill>
                      <a:srgbClr val="333333"/>
                    </a:solidFill>
                  </a:rPr>
                  <a:t>T3</a:t>
                </a:r>
                <a:endParaRPr lang="en-US"/>
              </a:p>
            </p:txBody>
          </p:sp>
        </p:grpSp>
        <p:grpSp>
          <p:nvGrpSpPr>
            <p:cNvPr id="22684" name="Group 1048"/>
            <p:cNvGrpSpPr>
              <a:grpSpLocks/>
            </p:cNvGrpSpPr>
            <p:nvPr/>
          </p:nvGrpSpPr>
          <p:grpSpPr bwMode="auto">
            <a:xfrm>
              <a:off x="830" y="2390"/>
              <a:ext cx="762" cy="212"/>
              <a:chOff x="830" y="2390"/>
              <a:chExt cx="762" cy="212"/>
            </a:xfrm>
          </p:grpSpPr>
          <p:sp>
            <p:nvSpPr>
              <p:cNvPr id="22761" name="Freeform 1042"/>
              <p:cNvSpPr>
                <a:spLocks noEditPoints="1"/>
              </p:cNvSpPr>
              <p:nvPr/>
            </p:nvSpPr>
            <p:spPr bwMode="auto">
              <a:xfrm>
                <a:off x="1203" y="2390"/>
                <a:ext cx="389" cy="212"/>
              </a:xfrm>
              <a:custGeom>
                <a:avLst/>
                <a:gdLst>
                  <a:gd name="T0" fmla="*/ 0 w 1801"/>
                  <a:gd name="T1" fmla="*/ 0 h 829"/>
                  <a:gd name="T2" fmla="*/ 0 w 1801"/>
                  <a:gd name="T3" fmla="*/ 0 h 829"/>
                  <a:gd name="T4" fmla="*/ 0 w 1801"/>
                  <a:gd name="T5" fmla="*/ 0 h 829"/>
                  <a:gd name="T6" fmla="*/ 0 w 1801"/>
                  <a:gd name="T7" fmla="*/ 0 h 829"/>
                  <a:gd name="T8" fmla="*/ 0 w 1801"/>
                  <a:gd name="T9" fmla="*/ 0 h 829"/>
                  <a:gd name="T10" fmla="*/ 0 w 1801"/>
                  <a:gd name="T11" fmla="*/ 0 h 829"/>
                  <a:gd name="T12" fmla="*/ 0 w 1801"/>
                  <a:gd name="T13" fmla="*/ 0 h 829"/>
                  <a:gd name="T14" fmla="*/ 0 w 1801"/>
                  <a:gd name="T15" fmla="*/ 0 h 829"/>
                  <a:gd name="T16" fmla="*/ 0 w 1801"/>
                  <a:gd name="T17" fmla="*/ 0 h 829"/>
                  <a:gd name="T18" fmla="*/ 0 w 1801"/>
                  <a:gd name="T19" fmla="*/ 0 h 829"/>
                  <a:gd name="T20" fmla="*/ 0 w 1801"/>
                  <a:gd name="T21" fmla="*/ 0 h 829"/>
                  <a:gd name="T22" fmla="*/ 0 w 1801"/>
                  <a:gd name="T23" fmla="*/ 0 h 829"/>
                  <a:gd name="T24" fmla="*/ 0 w 1801"/>
                  <a:gd name="T25" fmla="*/ 0 h 829"/>
                  <a:gd name="T26" fmla="*/ 0 w 1801"/>
                  <a:gd name="T27" fmla="*/ 0 h 829"/>
                  <a:gd name="T28" fmla="*/ 0 w 1801"/>
                  <a:gd name="T29" fmla="*/ 0 h 829"/>
                  <a:gd name="T30" fmla="*/ 0 w 1801"/>
                  <a:gd name="T31" fmla="*/ 0 h 82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01"/>
                  <a:gd name="T49" fmla="*/ 0 h 829"/>
                  <a:gd name="T50" fmla="*/ 1801 w 1801"/>
                  <a:gd name="T51" fmla="*/ 829 h 82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01" h="829">
                    <a:moveTo>
                      <a:pt x="102" y="823"/>
                    </a:moveTo>
                    <a:cubicBezTo>
                      <a:pt x="45" y="823"/>
                      <a:pt x="0" y="638"/>
                      <a:pt x="1" y="411"/>
                    </a:cubicBezTo>
                    <a:cubicBezTo>
                      <a:pt x="1" y="184"/>
                      <a:pt x="48" y="0"/>
                      <a:pt x="105" y="0"/>
                    </a:cubicBezTo>
                    <a:cubicBezTo>
                      <a:pt x="105" y="0"/>
                      <a:pt x="105" y="0"/>
                      <a:pt x="105" y="0"/>
                    </a:cubicBezTo>
                    <a:cubicBezTo>
                      <a:pt x="162" y="1"/>
                      <a:pt x="207" y="185"/>
                      <a:pt x="206" y="412"/>
                    </a:cubicBezTo>
                    <a:cubicBezTo>
                      <a:pt x="205" y="639"/>
                      <a:pt x="159" y="823"/>
                      <a:pt x="102" y="823"/>
                    </a:cubicBezTo>
                    <a:close/>
                    <a:moveTo>
                      <a:pt x="1696" y="828"/>
                    </a:moveTo>
                    <a:cubicBezTo>
                      <a:pt x="1753" y="829"/>
                      <a:pt x="1799" y="645"/>
                      <a:pt x="1800" y="418"/>
                    </a:cubicBezTo>
                    <a:cubicBezTo>
                      <a:pt x="1801" y="190"/>
                      <a:pt x="1755" y="6"/>
                      <a:pt x="1699" y="6"/>
                    </a:cubicBezTo>
                    <a:cubicBezTo>
                      <a:pt x="1699" y="6"/>
                      <a:pt x="1699" y="6"/>
                      <a:pt x="1699" y="6"/>
                    </a:cubicBezTo>
                    <a:lnTo>
                      <a:pt x="105" y="0"/>
                    </a:lnTo>
                    <a:cubicBezTo>
                      <a:pt x="162" y="1"/>
                      <a:pt x="207" y="185"/>
                      <a:pt x="206" y="412"/>
                    </a:cubicBezTo>
                    <a:cubicBezTo>
                      <a:pt x="205" y="639"/>
                      <a:pt x="159" y="823"/>
                      <a:pt x="102" y="823"/>
                    </a:cubicBezTo>
                    <a:lnTo>
                      <a:pt x="1696" y="828"/>
                    </a:lnTo>
                    <a:close/>
                  </a:path>
                </a:pathLst>
              </a:custGeom>
              <a:solidFill>
                <a:srgbClr val="FFFF99"/>
              </a:solidFill>
              <a:ln w="0">
                <a:solidFill>
                  <a:srgbClr val="000000"/>
                </a:solidFill>
                <a:round/>
                <a:headEnd/>
                <a:tailEnd/>
              </a:ln>
            </p:spPr>
            <p:txBody>
              <a:bodyPr/>
              <a:lstStyle/>
              <a:p>
                <a:endParaRPr lang="en-US"/>
              </a:p>
            </p:txBody>
          </p:sp>
          <p:sp>
            <p:nvSpPr>
              <p:cNvPr id="22762" name="Freeform 1043"/>
              <p:cNvSpPr>
                <a:spLocks noEditPoints="1"/>
              </p:cNvSpPr>
              <p:nvPr/>
            </p:nvSpPr>
            <p:spPr bwMode="auto">
              <a:xfrm>
                <a:off x="1203" y="2390"/>
                <a:ext cx="389" cy="212"/>
              </a:xfrm>
              <a:custGeom>
                <a:avLst/>
                <a:gdLst>
                  <a:gd name="T0" fmla="*/ 0 w 1801"/>
                  <a:gd name="T1" fmla="*/ 0 h 829"/>
                  <a:gd name="T2" fmla="*/ 0 w 1801"/>
                  <a:gd name="T3" fmla="*/ 0 h 829"/>
                  <a:gd name="T4" fmla="*/ 0 w 1801"/>
                  <a:gd name="T5" fmla="*/ 0 h 829"/>
                  <a:gd name="T6" fmla="*/ 0 w 1801"/>
                  <a:gd name="T7" fmla="*/ 0 h 829"/>
                  <a:gd name="T8" fmla="*/ 0 w 1801"/>
                  <a:gd name="T9" fmla="*/ 0 h 829"/>
                  <a:gd name="T10" fmla="*/ 0 w 1801"/>
                  <a:gd name="T11" fmla="*/ 0 h 829"/>
                  <a:gd name="T12" fmla="*/ 0 w 1801"/>
                  <a:gd name="T13" fmla="*/ 0 h 829"/>
                  <a:gd name="T14" fmla="*/ 0 w 1801"/>
                  <a:gd name="T15" fmla="*/ 0 h 829"/>
                  <a:gd name="T16" fmla="*/ 0 w 1801"/>
                  <a:gd name="T17" fmla="*/ 0 h 829"/>
                  <a:gd name="T18" fmla="*/ 0 w 1801"/>
                  <a:gd name="T19" fmla="*/ 0 h 829"/>
                  <a:gd name="T20" fmla="*/ 0 w 1801"/>
                  <a:gd name="T21" fmla="*/ 0 h 829"/>
                  <a:gd name="T22" fmla="*/ 0 w 1801"/>
                  <a:gd name="T23" fmla="*/ 0 h 829"/>
                  <a:gd name="T24" fmla="*/ 0 w 1801"/>
                  <a:gd name="T25" fmla="*/ 0 h 829"/>
                  <a:gd name="T26" fmla="*/ 0 w 1801"/>
                  <a:gd name="T27" fmla="*/ 0 h 829"/>
                  <a:gd name="T28" fmla="*/ 0 w 1801"/>
                  <a:gd name="T29" fmla="*/ 0 h 829"/>
                  <a:gd name="T30" fmla="*/ 0 w 1801"/>
                  <a:gd name="T31" fmla="*/ 0 h 82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01"/>
                  <a:gd name="T49" fmla="*/ 0 h 829"/>
                  <a:gd name="T50" fmla="*/ 1801 w 1801"/>
                  <a:gd name="T51" fmla="*/ 829 h 82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01" h="829">
                    <a:moveTo>
                      <a:pt x="102" y="823"/>
                    </a:moveTo>
                    <a:cubicBezTo>
                      <a:pt x="45" y="823"/>
                      <a:pt x="0" y="638"/>
                      <a:pt x="1" y="411"/>
                    </a:cubicBezTo>
                    <a:cubicBezTo>
                      <a:pt x="1" y="184"/>
                      <a:pt x="48" y="0"/>
                      <a:pt x="105" y="0"/>
                    </a:cubicBezTo>
                    <a:cubicBezTo>
                      <a:pt x="105" y="0"/>
                      <a:pt x="105" y="0"/>
                      <a:pt x="105" y="0"/>
                    </a:cubicBezTo>
                    <a:cubicBezTo>
                      <a:pt x="162" y="1"/>
                      <a:pt x="207" y="185"/>
                      <a:pt x="206" y="412"/>
                    </a:cubicBezTo>
                    <a:cubicBezTo>
                      <a:pt x="205" y="639"/>
                      <a:pt x="159" y="823"/>
                      <a:pt x="102" y="823"/>
                    </a:cubicBezTo>
                    <a:close/>
                    <a:moveTo>
                      <a:pt x="1696" y="828"/>
                    </a:moveTo>
                    <a:cubicBezTo>
                      <a:pt x="1753" y="829"/>
                      <a:pt x="1799" y="645"/>
                      <a:pt x="1800" y="418"/>
                    </a:cubicBezTo>
                    <a:cubicBezTo>
                      <a:pt x="1801" y="190"/>
                      <a:pt x="1755" y="6"/>
                      <a:pt x="1699" y="6"/>
                    </a:cubicBezTo>
                    <a:cubicBezTo>
                      <a:pt x="1699" y="6"/>
                      <a:pt x="1699" y="6"/>
                      <a:pt x="1699" y="6"/>
                    </a:cubicBezTo>
                    <a:lnTo>
                      <a:pt x="105" y="0"/>
                    </a:lnTo>
                    <a:cubicBezTo>
                      <a:pt x="162" y="1"/>
                      <a:pt x="207" y="185"/>
                      <a:pt x="206" y="412"/>
                    </a:cubicBezTo>
                    <a:cubicBezTo>
                      <a:pt x="205" y="639"/>
                      <a:pt x="159" y="823"/>
                      <a:pt x="102" y="823"/>
                    </a:cubicBezTo>
                    <a:lnTo>
                      <a:pt x="1696" y="828"/>
                    </a:lnTo>
                    <a:close/>
                  </a:path>
                </a:pathLst>
              </a:custGeom>
              <a:noFill/>
              <a:ln w="2" cap="rnd">
                <a:solidFill>
                  <a:srgbClr val="000000"/>
                </a:solidFill>
                <a:round/>
                <a:headEnd/>
                <a:tailEnd/>
              </a:ln>
            </p:spPr>
            <p:txBody>
              <a:bodyPr/>
              <a:lstStyle/>
              <a:p>
                <a:endParaRPr lang="en-US"/>
              </a:p>
            </p:txBody>
          </p:sp>
          <p:sp>
            <p:nvSpPr>
              <p:cNvPr id="22763" name="Rectangle 1044"/>
              <p:cNvSpPr>
                <a:spLocks noChangeArrowheads="1"/>
              </p:cNvSpPr>
              <p:nvPr/>
            </p:nvSpPr>
            <p:spPr bwMode="auto">
              <a:xfrm>
                <a:off x="1394" y="2428"/>
                <a:ext cx="114" cy="151"/>
              </a:xfrm>
              <a:prstGeom prst="rect">
                <a:avLst/>
              </a:prstGeom>
              <a:noFill/>
              <a:ln w="9525">
                <a:noFill/>
                <a:miter lim="800000"/>
                <a:headEnd/>
                <a:tailEnd/>
              </a:ln>
            </p:spPr>
            <p:txBody>
              <a:bodyPr wrap="none" lIns="0" tIns="0" rIns="0" bIns="0">
                <a:spAutoFit/>
              </a:bodyPr>
              <a:lstStyle/>
              <a:p>
                <a:r>
                  <a:rPr lang="en-US" sz="1400" b="1">
                    <a:solidFill>
                      <a:srgbClr val="000000"/>
                    </a:solidFill>
                  </a:rPr>
                  <a:t>B</a:t>
                </a:r>
                <a:endParaRPr lang="en-US"/>
              </a:p>
            </p:txBody>
          </p:sp>
          <p:sp>
            <p:nvSpPr>
              <p:cNvPr id="22764" name="Freeform 1045"/>
              <p:cNvSpPr>
                <a:spLocks noEditPoints="1"/>
              </p:cNvSpPr>
              <p:nvPr/>
            </p:nvSpPr>
            <p:spPr bwMode="auto">
              <a:xfrm>
                <a:off x="830" y="2390"/>
                <a:ext cx="395" cy="212"/>
              </a:xfrm>
              <a:custGeom>
                <a:avLst/>
                <a:gdLst>
                  <a:gd name="T0" fmla="*/ 0 w 1830"/>
                  <a:gd name="T1" fmla="*/ 0 h 829"/>
                  <a:gd name="T2" fmla="*/ 0 w 1830"/>
                  <a:gd name="T3" fmla="*/ 0 h 829"/>
                  <a:gd name="T4" fmla="*/ 0 w 1830"/>
                  <a:gd name="T5" fmla="*/ 0 h 829"/>
                  <a:gd name="T6" fmla="*/ 0 w 1830"/>
                  <a:gd name="T7" fmla="*/ 0 h 829"/>
                  <a:gd name="T8" fmla="*/ 0 w 1830"/>
                  <a:gd name="T9" fmla="*/ 0 h 829"/>
                  <a:gd name="T10" fmla="*/ 0 w 1830"/>
                  <a:gd name="T11" fmla="*/ 0 h 829"/>
                  <a:gd name="T12" fmla="*/ 0 w 1830"/>
                  <a:gd name="T13" fmla="*/ 0 h 829"/>
                  <a:gd name="T14" fmla="*/ 0 w 1830"/>
                  <a:gd name="T15" fmla="*/ 0 h 829"/>
                  <a:gd name="T16" fmla="*/ 0 w 1830"/>
                  <a:gd name="T17" fmla="*/ 0 h 829"/>
                  <a:gd name="T18" fmla="*/ 0 w 1830"/>
                  <a:gd name="T19" fmla="*/ 0 h 829"/>
                  <a:gd name="T20" fmla="*/ 0 w 1830"/>
                  <a:gd name="T21" fmla="*/ 0 h 829"/>
                  <a:gd name="T22" fmla="*/ 0 w 1830"/>
                  <a:gd name="T23" fmla="*/ 0 h 829"/>
                  <a:gd name="T24" fmla="*/ 0 w 1830"/>
                  <a:gd name="T25" fmla="*/ 0 h 829"/>
                  <a:gd name="T26" fmla="*/ 0 w 1830"/>
                  <a:gd name="T27" fmla="*/ 0 h 829"/>
                  <a:gd name="T28" fmla="*/ 0 w 1830"/>
                  <a:gd name="T29" fmla="*/ 0 h 829"/>
                  <a:gd name="T30" fmla="*/ 0 w 1830"/>
                  <a:gd name="T31" fmla="*/ 0 h 82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30"/>
                  <a:gd name="T49" fmla="*/ 0 h 829"/>
                  <a:gd name="T50" fmla="*/ 1830 w 1830"/>
                  <a:gd name="T51" fmla="*/ 829 h 82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30" h="829">
                    <a:moveTo>
                      <a:pt x="102" y="823"/>
                    </a:moveTo>
                    <a:cubicBezTo>
                      <a:pt x="45" y="823"/>
                      <a:pt x="0" y="638"/>
                      <a:pt x="0" y="411"/>
                    </a:cubicBezTo>
                    <a:cubicBezTo>
                      <a:pt x="1" y="184"/>
                      <a:pt x="48" y="0"/>
                      <a:pt x="105" y="0"/>
                    </a:cubicBezTo>
                    <a:cubicBezTo>
                      <a:pt x="105" y="0"/>
                      <a:pt x="105" y="0"/>
                      <a:pt x="105" y="0"/>
                    </a:cubicBezTo>
                    <a:cubicBezTo>
                      <a:pt x="161" y="0"/>
                      <a:pt x="207" y="185"/>
                      <a:pt x="206" y="412"/>
                    </a:cubicBezTo>
                    <a:cubicBezTo>
                      <a:pt x="205" y="639"/>
                      <a:pt x="158" y="823"/>
                      <a:pt x="102" y="823"/>
                    </a:cubicBezTo>
                    <a:close/>
                    <a:moveTo>
                      <a:pt x="1725" y="829"/>
                    </a:moveTo>
                    <a:cubicBezTo>
                      <a:pt x="1782" y="829"/>
                      <a:pt x="1828" y="645"/>
                      <a:pt x="1829" y="418"/>
                    </a:cubicBezTo>
                    <a:cubicBezTo>
                      <a:pt x="1830" y="190"/>
                      <a:pt x="1784" y="6"/>
                      <a:pt x="1728" y="6"/>
                    </a:cubicBezTo>
                    <a:cubicBezTo>
                      <a:pt x="1728" y="6"/>
                      <a:pt x="1728" y="6"/>
                      <a:pt x="1728" y="6"/>
                    </a:cubicBezTo>
                    <a:lnTo>
                      <a:pt x="105" y="0"/>
                    </a:lnTo>
                    <a:cubicBezTo>
                      <a:pt x="161" y="0"/>
                      <a:pt x="207" y="185"/>
                      <a:pt x="206" y="412"/>
                    </a:cubicBezTo>
                    <a:cubicBezTo>
                      <a:pt x="205" y="639"/>
                      <a:pt x="158" y="823"/>
                      <a:pt x="102" y="823"/>
                    </a:cubicBezTo>
                    <a:lnTo>
                      <a:pt x="1725" y="829"/>
                    </a:lnTo>
                    <a:close/>
                  </a:path>
                </a:pathLst>
              </a:custGeom>
              <a:solidFill>
                <a:srgbClr val="99CCFF"/>
              </a:solidFill>
              <a:ln w="0">
                <a:solidFill>
                  <a:srgbClr val="000000"/>
                </a:solidFill>
                <a:round/>
                <a:headEnd/>
                <a:tailEnd/>
              </a:ln>
            </p:spPr>
            <p:txBody>
              <a:bodyPr/>
              <a:lstStyle/>
              <a:p>
                <a:endParaRPr lang="en-US"/>
              </a:p>
            </p:txBody>
          </p:sp>
          <p:sp>
            <p:nvSpPr>
              <p:cNvPr id="22765" name="Freeform 1046"/>
              <p:cNvSpPr>
                <a:spLocks noEditPoints="1"/>
              </p:cNvSpPr>
              <p:nvPr/>
            </p:nvSpPr>
            <p:spPr bwMode="auto">
              <a:xfrm>
                <a:off x="830" y="2390"/>
                <a:ext cx="395" cy="212"/>
              </a:xfrm>
              <a:custGeom>
                <a:avLst/>
                <a:gdLst>
                  <a:gd name="T0" fmla="*/ 0 w 1830"/>
                  <a:gd name="T1" fmla="*/ 0 h 829"/>
                  <a:gd name="T2" fmla="*/ 0 w 1830"/>
                  <a:gd name="T3" fmla="*/ 0 h 829"/>
                  <a:gd name="T4" fmla="*/ 0 w 1830"/>
                  <a:gd name="T5" fmla="*/ 0 h 829"/>
                  <a:gd name="T6" fmla="*/ 0 w 1830"/>
                  <a:gd name="T7" fmla="*/ 0 h 829"/>
                  <a:gd name="T8" fmla="*/ 0 w 1830"/>
                  <a:gd name="T9" fmla="*/ 0 h 829"/>
                  <a:gd name="T10" fmla="*/ 0 w 1830"/>
                  <a:gd name="T11" fmla="*/ 0 h 829"/>
                  <a:gd name="T12" fmla="*/ 0 w 1830"/>
                  <a:gd name="T13" fmla="*/ 0 h 829"/>
                  <a:gd name="T14" fmla="*/ 0 w 1830"/>
                  <a:gd name="T15" fmla="*/ 0 h 829"/>
                  <a:gd name="T16" fmla="*/ 0 w 1830"/>
                  <a:gd name="T17" fmla="*/ 0 h 829"/>
                  <a:gd name="T18" fmla="*/ 0 w 1830"/>
                  <a:gd name="T19" fmla="*/ 0 h 829"/>
                  <a:gd name="T20" fmla="*/ 0 w 1830"/>
                  <a:gd name="T21" fmla="*/ 0 h 829"/>
                  <a:gd name="T22" fmla="*/ 0 w 1830"/>
                  <a:gd name="T23" fmla="*/ 0 h 829"/>
                  <a:gd name="T24" fmla="*/ 0 w 1830"/>
                  <a:gd name="T25" fmla="*/ 0 h 829"/>
                  <a:gd name="T26" fmla="*/ 0 w 1830"/>
                  <a:gd name="T27" fmla="*/ 0 h 829"/>
                  <a:gd name="T28" fmla="*/ 0 w 1830"/>
                  <a:gd name="T29" fmla="*/ 0 h 829"/>
                  <a:gd name="T30" fmla="*/ 0 w 1830"/>
                  <a:gd name="T31" fmla="*/ 0 h 82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30"/>
                  <a:gd name="T49" fmla="*/ 0 h 829"/>
                  <a:gd name="T50" fmla="*/ 1830 w 1830"/>
                  <a:gd name="T51" fmla="*/ 829 h 82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30" h="829">
                    <a:moveTo>
                      <a:pt x="102" y="823"/>
                    </a:moveTo>
                    <a:cubicBezTo>
                      <a:pt x="45" y="823"/>
                      <a:pt x="0" y="638"/>
                      <a:pt x="0" y="411"/>
                    </a:cubicBezTo>
                    <a:cubicBezTo>
                      <a:pt x="1" y="184"/>
                      <a:pt x="48" y="0"/>
                      <a:pt x="105" y="0"/>
                    </a:cubicBezTo>
                    <a:cubicBezTo>
                      <a:pt x="105" y="0"/>
                      <a:pt x="105" y="0"/>
                      <a:pt x="105" y="0"/>
                    </a:cubicBezTo>
                    <a:cubicBezTo>
                      <a:pt x="161" y="0"/>
                      <a:pt x="207" y="185"/>
                      <a:pt x="206" y="412"/>
                    </a:cubicBezTo>
                    <a:cubicBezTo>
                      <a:pt x="205" y="639"/>
                      <a:pt x="158" y="823"/>
                      <a:pt x="102" y="823"/>
                    </a:cubicBezTo>
                    <a:close/>
                    <a:moveTo>
                      <a:pt x="1725" y="829"/>
                    </a:moveTo>
                    <a:cubicBezTo>
                      <a:pt x="1782" y="829"/>
                      <a:pt x="1828" y="645"/>
                      <a:pt x="1829" y="418"/>
                    </a:cubicBezTo>
                    <a:cubicBezTo>
                      <a:pt x="1830" y="190"/>
                      <a:pt x="1784" y="6"/>
                      <a:pt x="1728" y="6"/>
                    </a:cubicBezTo>
                    <a:cubicBezTo>
                      <a:pt x="1728" y="6"/>
                      <a:pt x="1728" y="6"/>
                      <a:pt x="1728" y="6"/>
                    </a:cubicBezTo>
                    <a:lnTo>
                      <a:pt x="105" y="0"/>
                    </a:lnTo>
                    <a:cubicBezTo>
                      <a:pt x="161" y="0"/>
                      <a:pt x="207" y="185"/>
                      <a:pt x="206" y="412"/>
                    </a:cubicBezTo>
                    <a:cubicBezTo>
                      <a:pt x="205" y="639"/>
                      <a:pt x="158" y="823"/>
                      <a:pt x="102" y="823"/>
                    </a:cubicBezTo>
                    <a:lnTo>
                      <a:pt x="1725" y="829"/>
                    </a:lnTo>
                    <a:close/>
                  </a:path>
                </a:pathLst>
              </a:custGeom>
              <a:noFill/>
              <a:ln w="2" cap="rnd">
                <a:solidFill>
                  <a:srgbClr val="000000"/>
                </a:solidFill>
                <a:round/>
                <a:headEnd/>
                <a:tailEnd/>
              </a:ln>
            </p:spPr>
            <p:txBody>
              <a:bodyPr/>
              <a:lstStyle/>
              <a:p>
                <a:endParaRPr lang="en-US"/>
              </a:p>
            </p:txBody>
          </p:sp>
          <p:sp>
            <p:nvSpPr>
              <p:cNvPr id="22766" name="Rectangle 1047"/>
              <p:cNvSpPr>
                <a:spLocks noChangeArrowheads="1"/>
              </p:cNvSpPr>
              <p:nvPr/>
            </p:nvSpPr>
            <p:spPr bwMode="auto">
              <a:xfrm>
                <a:off x="1028" y="2428"/>
                <a:ext cx="114" cy="151"/>
              </a:xfrm>
              <a:prstGeom prst="rect">
                <a:avLst/>
              </a:prstGeom>
              <a:noFill/>
              <a:ln w="9525">
                <a:noFill/>
                <a:miter lim="800000"/>
                <a:headEnd/>
                <a:tailEnd/>
              </a:ln>
            </p:spPr>
            <p:txBody>
              <a:bodyPr wrap="none" lIns="0" tIns="0" rIns="0" bIns="0">
                <a:spAutoFit/>
              </a:bodyPr>
              <a:lstStyle/>
              <a:p>
                <a:r>
                  <a:rPr lang="en-US" sz="1400" b="1">
                    <a:solidFill>
                      <a:srgbClr val="000000"/>
                    </a:solidFill>
                  </a:rPr>
                  <a:t>A</a:t>
                </a:r>
                <a:endParaRPr lang="en-US"/>
              </a:p>
            </p:txBody>
          </p:sp>
        </p:grpSp>
        <p:grpSp>
          <p:nvGrpSpPr>
            <p:cNvPr id="22685" name="Group 1053"/>
            <p:cNvGrpSpPr>
              <a:grpSpLocks/>
            </p:cNvGrpSpPr>
            <p:nvPr/>
          </p:nvGrpSpPr>
          <p:grpSpPr bwMode="auto">
            <a:xfrm>
              <a:off x="857" y="2272"/>
              <a:ext cx="2368" cy="147"/>
              <a:chOff x="857" y="2272"/>
              <a:chExt cx="2368" cy="147"/>
            </a:xfrm>
          </p:grpSpPr>
          <p:sp>
            <p:nvSpPr>
              <p:cNvPr id="22757" name="Line 1049"/>
              <p:cNvSpPr>
                <a:spLocks noChangeShapeType="1"/>
              </p:cNvSpPr>
              <p:nvPr/>
            </p:nvSpPr>
            <p:spPr bwMode="auto">
              <a:xfrm>
                <a:off x="922" y="2336"/>
                <a:ext cx="2239" cy="1"/>
              </a:xfrm>
              <a:prstGeom prst="line">
                <a:avLst/>
              </a:prstGeom>
              <a:noFill/>
              <a:ln w="11" cap="rnd">
                <a:solidFill>
                  <a:srgbClr val="C0C0C0"/>
                </a:solidFill>
                <a:round/>
                <a:headEnd/>
                <a:tailEnd/>
              </a:ln>
            </p:spPr>
            <p:txBody>
              <a:bodyPr/>
              <a:lstStyle/>
              <a:p>
                <a:endParaRPr lang="en-US"/>
              </a:p>
            </p:txBody>
          </p:sp>
          <p:sp>
            <p:nvSpPr>
              <p:cNvPr id="22758" name="Freeform 1050"/>
              <p:cNvSpPr>
                <a:spLocks/>
              </p:cNvSpPr>
              <p:nvPr/>
            </p:nvSpPr>
            <p:spPr bwMode="auto">
              <a:xfrm>
                <a:off x="857" y="2314"/>
                <a:ext cx="70" cy="43"/>
              </a:xfrm>
              <a:custGeom>
                <a:avLst/>
                <a:gdLst>
                  <a:gd name="T0" fmla="*/ 70 w 70"/>
                  <a:gd name="T1" fmla="*/ 43 h 43"/>
                  <a:gd name="T2" fmla="*/ 0 w 70"/>
                  <a:gd name="T3" fmla="*/ 22 h 43"/>
                  <a:gd name="T4" fmla="*/ 70 w 70"/>
                  <a:gd name="T5" fmla="*/ 0 h 43"/>
                  <a:gd name="T6" fmla="*/ 70 w 70"/>
                  <a:gd name="T7" fmla="*/ 43 h 43"/>
                  <a:gd name="T8" fmla="*/ 0 60000 65536"/>
                  <a:gd name="T9" fmla="*/ 0 60000 65536"/>
                  <a:gd name="T10" fmla="*/ 0 60000 65536"/>
                  <a:gd name="T11" fmla="*/ 0 60000 65536"/>
                  <a:gd name="T12" fmla="*/ 0 w 70"/>
                  <a:gd name="T13" fmla="*/ 0 h 43"/>
                  <a:gd name="T14" fmla="*/ 70 w 70"/>
                  <a:gd name="T15" fmla="*/ 43 h 43"/>
                </a:gdLst>
                <a:ahLst/>
                <a:cxnLst>
                  <a:cxn ang="T8">
                    <a:pos x="T0" y="T1"/>
                  </a:cxn>
                  <a:cxn ang="T9">
                    <a:pos x="T2" y="T3"/>
                  </a:cxn>
                  <a:cxn ang="T10">
                    <a:pos x="T4" y="T5"/>
                  </a:cxn>
                  <a:cxn ang="T11">
                    <a:pos x="T6" y="T7"/>
                  </a:cxn>
                </a:cxnLst>
                <a:rect l="T12" t="T13" r="T14" b="T15"/>
                <a:pathLst>
                  <a:path w="70" h="43">
                    <a:moveTo>
                      <a:pt x="70" y="43"/>
                    </a:moveTo>
                    <a:lnTo>
                      <a:pt x="0" y="22"/>
                    </a:lnTo>
                    <a:lnTo>
                      <a:pt x="70" y="0"/>
                    </a:lnTo>
                    <a:lnTo>
                      <a:pt x="70" y="43"/>
                    </a:lnTo>
                    <a:close/>
                  </a:path>
                </a:pathLst>
              </a:custGeom>
              <a:solidFill>
                <a:srgbClr val="C0C0C0"/>
              </a:solidFill>
              <a:ln w="9525">
                <a:noFill/>
                <a:round/>
                <a:headEnd/>
                <a:tailEnd/>
              </a:ln>
            </p:spPr>
            <p:txBody>
              <a:bodyPr/>
              <a:lstStyle/>
              <a:p>
                <a:endParaRPr lang="en-US"/>
              </a:p>
            </p:txBody>
          </p:sp>
          <p:sp>
            <p:nvSpPr>
              <p:cNvPr id="22759" name="Freeform 1051"/>
              <p:cNvSpPr>
                <a:spLocks/>
              </p:cNvSpPr>
              <p:nvPr/>
            </p:nvSpPr>
            <p:spPr bwMode="auto">
              <a:xfrm>
                <a:off x="3155" y="2314"/>
                <a:ext cx="70" cy="43"/>
              </a:xfrm>
              <a:custGeom>
                <a:avLst/>
                <a:gdLst>
                  <a:gd name="T0" fmla="*/ 0 w 70"/>
                  <a:gd name="T1" fmla="*/ 0 h 43"/>
                  <a:gd name="T2" fmla="*/ 70 w 70"/>
                  <a:gd name="T3" fmla="*/ 22 h 43"/>
                  <a:gd name="T4" fmla="*/ 0 w 70"/>
                  <a:gd name="T5" fmla="*/ 43 h 43"/>
                  <a:gd name="T6" fmla="*/ 0 w 70"/>
                  <a:gd name="T7" fmla="*/ 0 h 43"/>
                  <a:gd name="T8" fmla="*/ 0 60000 65536"/>
                  <a:gd name="T9" fmla="*/ 0 60000 65536"/>
                  <a:gd name="T10" fmla="*/ 0 60000 65536"/>
                  <a:gd name="T11" fmla="*/ 0 60000 65536"/>
                  <a:gd name="T12" fmla="*/ 0 w 70"/>
                  <a:gd name="T13" fmla="*/ 0 h 43"/>
                  <a:gd name="T14" fmla="*/ 70 w 70"/>
                  <a:gd name="T15" fmla="*/ 43 h 43"/>
                </a:gdLst>
                <a:ahLst/>
                <a:cxnLst>
                  <a:cxn ang="T8">
                    <a:pos x="T0" y="T1"/>
                  </a:cxn>
                  <a:cxn ang="T9">
                    <a:pos x="T2" y="T3"/>
                  </a:cxn>
                  <a:cxn ang="T10">
                    <a:pos x="T4" y="T5"/>
                  </a:cxn>
                  <a:cxn ang="T11">
                    <a:pos x="T6" y="T7"/>
                  </a:cxn>
                </a:cxnLst>
                <a:rect l="T12" t="T13" r="T14" b="T15"/>
                <a:pathLst>
                  <a:path w="70" h="43">
                    <a:moveTo>
                      <a:pt x="0" y="0"/>
                    </a:moveTo>
                    <a:lnTo>
                      <a:pt x="70" y="22"/>
                    </a:lnTo>
                    <a:lnTo>
                      <a:pt x="0" y="43"/>
                    </a:lnTo>
                    <a:lnTo>
                      <a:pt x="0" y="0"/>
                    </a:lnTo>
                    <a:close/>
                  </a:path>
                </a:pathLst>
              </a:custGeom>
              <a:solidFill>
                <a:srgbClr val="C0C0C0"/>
              </a:solidFill>
              <a:ln w="9525">
                <a:noFill/>
                <a:round/>
                <a:headEnd/>
                <a:tailEnd/>
              </a:ln>
            </p:spPr>
            <p:txBody>
              <a:bodyPr/>
              <a:lstStyle/>
              <a:p>
                <a:endParaRPr lang="en-US"/>
              </a:p>
            </p:txBody>
          </p:sp>
          <p:sp>
            <p:nvSpPr>
              <p:cNvPr id="22760" name="Rectangle 1052"/>
              <p:cNvSpPr>
                <a:spLocks noChangeArrowheads="1"/>
              </p:cNvSpPr>
              <p:nvPr/>
            </p:nvSpPr>
            <p:spPr bwMode="auto">
              <a:xfrm>
                <a:off x="1970" y="2272"/>
                <a:ext cx="196" cy="147"/>
              </a:xfrm>
              <a:prstGeom prst="rect">
                <a:avLst/>
              </a:prstGeom>
              <a:noFill/>
              <a:ln w="9525">
                <a:noFill/>
                <a:miter lim="800000"/>
                <a:headEnd/>
                <a:tailEnd/>
              </a:ln>
            </p:spPr>
            <p:txBody>
              <a:bodyPr wrap="none" lIns="0" tIns="0" rIns="0" bIns="0">
                <a:spAutoFit/>
              </a:bodyPr>
              <a:lstStyle/>
              <a:p>
                <a:r>
                  <a:rPr lang="en-US" sz="1400">
                    <a:solidFill>
                      <a:srgbClr val="333333"/>
                    </a:solidFill>
                  </a:rPr>
                  <a:t>T4</a:t>
                </a:r>
                <a:endParaRPr lang="en-US"/>
              </a:p>
            </p:txBody>
          </p:sp>
        </p:grpSp>
        <p:grpSp>
          <p:nvGrpSpPr>
            <p:cNvPr id="22686" name="Group 1056"/>
            <p:cNvGrpSpPr>
              <a:grpSpLocks/>
            </p:cNvGrpSpPr>
            <p:nvPr/>
          </p:nvGrpSpPr>
          <p:grpSpPr bwMode="auto">
            <a:xfrm>
              <a:off x="1196" y="1592"/>
              <a:ext cx="389" cy="212"/>
              <a:chOff x="1196" y="1592"/>
              <a:chExt cx="389" cy="212"/>
            </a:xfrm>
          </p:grpSpPr>
          <p:sp>
            <p:nvSpPr>
              <p:cNvPr id="22755" name="Freeform 1054"/>
              <p:cNvSpPr>
                <a:spLocks noEditPoints="1"/>
              </p:cNvSpPr>
              <p:nvPr/>
            </p:nvSpPr>
            <p:spPr bwMode="auto">
              <a:xfrm>
                <a:off x="1196" y="1592"/>
                <a:ext cx="389" cy="212"/>
              </a:xfrm>
              <a:custGeom>
                <a:avLst/>
                <a:gdLst>
                  <a:gd name="T0" fmla="*/ 0 w 6967"/>
                  <a:gd name="T1" fmla="*/ 0 h 4416"/>
                  <a:gd name="T2" fmla="*/ 0 w 6967"/>
                  <a:gd name="T3" fmla="*/ 0 h 4416"/>
                  <a:gd name="T4" fmla="*/ 0 w 6967"/>
                  <a:gd name="T5" fmla="*/ 0 h 4416"/>
                  <a:gd name="T6" fmla="*/ 0 w 6967"/>
                  <a:gd name="T7" fmla="*/ 0 h 4416"/>
                  <a:gd name="T8" fmla="*/ 0 w 6967"/>
                  <a:gd name="T9" fmla="*/ 0 h 4416"/>
                  <a:gd name="T10" fmla="*/ 0 w 6967"/>
                  <a:gd name="T11" fmla="*/ 0 h 4416"/>
                  <a:gd name="T12" fmla="*/ 0 w 6967"/>
                  <a:gd name="T13" fmla="*/ 0 h 4416"/>
                  <a:gd name="T14" fmla="*/ 0 w 6967"/>
                  <a:gd name="T15" fmla="*/ 0 h 4416"/>
                  <a:gd name="T16" fmla="*/ 0 w 6967"/>
                  <a:gd name="T17" fmla="*/ 0 h 4416"/>
                  <a:gd name="T18" fmla="*/ 0 w 6967"/>
                  <a:gd name="T19" fmla="*/ 0 h 4416"/>
                  <a:gd name="T20" fmla="*/ 0 w 6967"/>
                  <a:gd name="T21" fmla="*/ 0 h 4416"/>
                  <a:gd name="T22" fmla="*/ 0 w 6967"/>
                  <a:gd name="T23" fmla="*/ 0 h 4416"/>
                  <a:gd name="T24" fmla="*/ 0 w 6967"/>
                  <a:gd name="T25" fmla="*/ 0 h 4416"/>
                  <a:gd name="T26" fmla="*/ 0 w 6967"/>
                  <a:gd name="T27" fmla="*/ 0 h 441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967"/>
                  <a:gd name="T43" fmla="*/ 0 h 4416"/>
                  <a:gd name="T44" fmla="*/ 6967 w 6967"/>
                  <a:gd name="T45" fmla="*/ 4416 h 441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967" h="4416">
                    <a:moveTo>
                      <a:pt x="395" y="4384"/>
                    </a:moveTo>
                    <a:cubicBezTo>
                      <a:pt x="178" y="4384"/>
                      <a:pt x="0" y="3403"/>
                      <a:pt x="4" y="2192"/>
                    </a:cubicBezTo>
                    <a:cubicBezTo>
                      <a:pt x="8" y="976"/>
                      <a:pt x="190" y="0"/>
                      <a:pt x="407" y="0"/>
                    </a:cubicBezTo>
                    <a:cubicBezTo>
                      <a:pt x="407" y="0"/>
                      <a:pt x="407" y="0"/>
                      <a:pt x="407" y="0"/>
                    </a:cubicBezTo>
                    <a:cubicBezTo>
                      <a:pt x="627" y="0"/>
                      <a:pt x="805" y="981"/>
                      <a:pt x="801" y="2192"/>
                    </a:cubicBezTo>
                    <a:cubicBezTo>
                      <a:pt x="797" y="3403"/>
                      <a:pt x="616" y="4384"/>
                      <a:pt x="395" y="4384"/>
                    </a:cubicBezTo>
                    <a:close/>
                    <a:moveTo>
                      <a:pt x="6561" y="4416"/>
                    </a:moveTo>
                    <a:cubicBezTo>
                      <a:pt x="6781" y="4416"/>
                      <a:pt x="6963" y="3435"/>
                      <a:pt x="6967" y="2224"/>
                    </a:cubicBezTo>
                    <a:cubicBezTo>
                      <a:pt x="6967" y="1013"/>
                      <a:pt x="6793" y="26"/>
                      <a:pt x="6573" y="26"/>
                    </a:cubicBezTo>
                    <a:cubicBezTo>
                      <a:pt x="6573" y="26"/>
                      <a:pt x="6573" y="26"/>
                      <a:pt x="6573" y="26"/>
                    </a:cubicBezTo>
                    <a:lnTo>
                      <a:pt x="407" y="0"/>
                    </a:lnTo>
                    <a:cubicBezTo>
                      <a:pt x="627" y="0"/>
                      <a:pt x="805" y="981"/>
                      <a:pt x="801" y="2192"/>
                    </a:cubicBezTo>
                    <a:cubicBezTo>
                      <a:pt x="797" y="3403"/>
                      <a:pt x="616" y="4384"/>
                      <a:pt x="395" y="4384"/>
                    </a:cubicBezTo>
                    <a:lnTo>
                      <a:pt x="6561" y="4416"/>
                    </a:lnTo>
                    <a:close/>
                  </a:path>
                </a:pathLst>
              </a:custGeom>
              <a:solidFill>
                <a:srgbClr val="FFFF99"/>
              </a:solidFill>
              <a:ln w="0">
                <a:solidFill>
                  <a:srgbClr val="000000"/>
                </a:solidFill>
                <a:round/>
                <a:headEnd/>
                <a:tailEnd/>
              </a:ln>
            </p:spPr>
            <p:txBody>
              <a:bodyPr/>
              <a:lstStyle/>
              <a:p>
                <a:endParaRPr lang="en-US"/>
              </a:p>
            </p:txBody>
          </p:sp>
          <p:sp>
            <p:nvSpPr>
              <p:cNvPr id="22756" name="Freeform 1055"/>
              <p:cNvSpPr>
                <a:spLocks noEditPoints="1"/>
              </p:cNvSpPr>
              <p:nvPr/>
            </p:nvSpPr>
            <p:spPr bwMode="auto">
              <a:xfrm>
                <a:off x="1196" y="1592"/>
                <a:ext cx="389" cy="212"/>
              </a:xfrm>
              <a:custGeom>
                <a:avLst/>
                <a:gdLst>
                  <a:gd name="T0" fmla="*/ 0 w 6967"/>
                  <a:gd name="T1" fmla="*/ 0 h 4416"/>
                  <a:gd name="T2" fmla="*/ 0 w 6967"/>
                  <a:gd name="T3" fmla="*/ 0 h 4416"/>
                  <a:gd name="T4" fmla="*/ 0 w 6967"/>
                  <a:gd name="T5" fmla="*/ 0 h 4416"/>
                  <a:gd name="T6" fmla="*/ 0 w 6967"/>
                  <a:gd name="T7" fmla="*/ 0 h 4416"/>
                  <a:gd name="T8" fmla="*/ 0 w 6967"/>
                  <a:gd name="T9" fmla="*/ 0 h 4416"/>
                  <a:gd name="T10" fmla="*/ 0 w 6967"/>
                  <a:gd name="T11" fmla="*/ 0 h 4416"/>
                  <a:gd name="T12" fmla="*/ 0 w 6967"/>
                  <a:gd name="T13" fmla="*/ 0 h 4416"/>
                  <a:gd name="T14" fmla="*/ 0 w 6967"/>
                  <a:gd name="T15" fmla="*/ 0 h 4416"/>
                  <a:gd name="T16" fmla="*/ 0 w 6967"/>
                  <a:gd name="T17" fmla="*/ 0 h 4416"/>
                  <a:gd name="T18" fmla="*/ 0 w 6967"/>
                  <a:gd name="T19" fmla="*/ 0 h 4416"/>
                  <a:gd name="T20" fmla="*/ 0 w 6967"/>
                  <a:gd name="T21" fmla="*/ 0 h 4416"/>
                  <a:gd name="T22" fmla="*/ 0 w 6967"/>
                  <a:gd name="T23" fmla="*/ 0 h 4416"/>
                  <a:gd name="T24" fmla="*/ 0 w 6967"/>
                  <a:gd name="T25" fmla="*/ 0 h 4416"/>
                  <a:gd name="T26" fmla="*/ 0 w 6967"/>
                  <a:gd name="T27" fmla="*/ 0 h 441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967"/>
                  <a:gd name="T43" fmla="*/ 0 h 4416"/>
                  <a:gd name="T44" fmla="*/ 6967 w 6967"/>
                  <a:gd name="T45" fmla="*/ 4416 h 441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967" h="4416">
                    <a:moveTo>
                      <a:pt x="395" y="4384"/>
                    </a:moveTo>
                    <a:cubicBezTo>
                      <a:pt x="178" y="4384"/>
                      <a:pt x="0" y="3403"/>
                      <a:pt x="4" y="2192"/>
                    </a:cubicBezTo>
                    <a:cubicBezTo>
                      <a:pt x="8" y="976"/>
                      <a:pt x="190" y="0"/>
                      <a:pt x="407" y="0"/>
                    </a:cubicBezTo>
                    <a:cubicBezTo>
                      <a:pt x="407" y="0"/>
                      <a:pt x="407" y="0"/>
                      <a:pt x="407" y="0"/>
                    </a:cubicBezTo>
                    <a:cubicBezTo>
                      <a:pt x="627" y="0"/>
                      <a:pt x="805" y="981"/>
                      <a:pt x="801" y="2192"/>
                    </a:cubicBezTo>
                    <a:cubicBezTo>
                      <a:pt x="797" y="3403"/>
                      <a:pt x="616" y="4384"/>
                      <a:pt x="395" y="4384"/>
                    </a:cubicBezTo>
                    <a:close/>
                    <a:moveTo>
                      <a:pt x="6561" y="4416"/>
                    </a:moveTo>
                    <a:cubicBezTo>
                      <a:pt x="6781" y="4416"/>
                      <a:pt x="6963" y="3435"/>
                      <a:pt x="6967" y="2224"/>
                    </a:cubicBezTo>
                    <a:cubicBezTo>
                      <a:pt x="6967" y="1013"/>
                      <a:pt x="6793" y="26"/>
                      <a:pt x="6573" y="26"/>
                    </a:cubicBezTo>
                    <a:cubicBezTo>
                      <a:pt x="6573" y="26"/>
                      <a:pt x="6573" y="26"/>
                      <a:pt x="6573" y="26"/>
                    </a:cubicBezTo>
                    <a:lnTo>
                      <a:pt x="407" y="0"/>
                    </a:lnTo>
                    <a:cubicBezTo>
                      <a:pt x="627" y="0"/>
                      <a:pt x="805" y="981"/>
                      <a:pt x="801" y="2192"/>
                    </a:cubicBezTo>
                    <a:cubicBezTo>
                      <a:pt x="797" y="3403"/>
                      <a:pt x="616" y="4384"/>
                      <a:pt x="395" y="4384"/>
                    </a:cubicBezTo>
                    <a:lnTo>
                      <a:pt x="6561" y="4416"/>
                    </a:lnTo>
                    <a:close/>
                  </a:path>
                </a:pathLst>
              </a:custGeom>
              <a:noFill/>
              <a:ln w="1" cap="rnd">
                <a:solidFill>
                  <a:srgbClr val="000000"/>
                </a:solidFill>
                <a:round/>
                <a:headEnd/>
                <a:tailEnd/>
              </a:ln>
            </p:spPr>
            <p:txBody>
              <a:bodyPr/>
              <a:lstStyle/>
              <a:p>
                <a:endParaRPr lang="en-US"/>
              </a:p>
            </p:txBody>
          </p:sp>
        </p:grpSp>
        <p:sp>
          <p:nvSpPr>
            <p:cNvPr id="22687" name="Rectangle 1057"/>
            <p:cNvSpPr>
              <a:spLocks noChangeArrowheads="1"/>
            </p:cNvSpPr>
            <p:nvPr/>
          </p:nvSpPr>
          <p:spPr bwMode="auto">
            <a:xfrm>
              <a:off x="1390" y="1633"/>
              <a:ext cx="190" cy="188"/>
            </a:xfrm>
            <a:prstGeom prst="rect">
              <a:avLst/>
            </a:prstGeom>
            <a:noFill/>
            <a:ln w="9525">
              <a:noFill/>
              <a:miter lim="800000"/>
              <a:headEnd/>
              <a:tailEnd/>
            </a:ln>
          </p:spPr>
          <p:txBody>
            <a:bodyPr wrap="none" lIns="0" tIns="0" rIns="0" bIns="0">
              <a:spAutoFit/>
            </a:bodyPr>
            <a:lstStyle/>
            <a:p>
              <a:r>
                <a:rPr lang="en-US" sz="1600" b="1">
                  <a:solidFill>
                    <a:srgbClr val="000000"/>
                  </a:solidFill>
                </a:rPr>
                <a:t>B</a:t>
              </a:r>
              <a:endParaRPr lang="en-US"/>
            </a:p>
          </p:txBody>
        </p:sp>
        <p:grpSp>
          <p:nvGrpSpPr>
            <p:cNvPr id="22688" name="Group 1060"/>
            <p:cNvGrpSpPr>
              <a:grpSpLocks/>
            </p:cNvGrpSpPr>
            <p:nvPr/>
          </p:nvGrpSpPr>
          <p:grpSpPr bwMode="auto">
            <a:xfrm>
              <a:off x="822" y="1592"/>
              <a:ext cx="397" cy="212"/>
              <a:chOff x="822" y="1592"/>
              <a:chExt cx="397" cy="212"/>
            </a:xfrm>
          </p:grpSpPr>
          <p:sp>
            <p:nvSpPr>
              <p:cNvPr id="22753" name="Freeform 1058"/>
              <p:cNvSpPr>
                <a:spLocks noEditPoints="1"/>
              </p:cNvSpPr>
              <p:nvPr/>
            </p:nvSpPr>
            <p:spPr bwMode="auto">
              <a:xfrm>
                <a:off x="822" y="1592"/>
                <a:ext cx="397" cy="212"/>
              </a:xfrm>
              <a:custGeom>
                <a:avLst/>
                <a:gdLst>
                  <a:gd name="T0" fmla="*/ 0 w 7100"/>
                  <a:gd name="T1" fmla="*/ 0 h 4416"/>
                  <a:gd name="T2" fmla="*/ 0 w 7100"/>
                  <a:gd name="T3" fmla="*/ 0 h 4416"/>
                  <a:gd name="T4" fmla="*/ 0 w 7100"/>
                  <a:gd name="T5" fmla="*/ 0 h 4416"/>
                  <a:gd name="T6" fmla="*/ 0 w 7100"/>
                  <a:gd name="T7" fmla="*/ 0 h 4416"/>
                  <a:gd name="T8" fmla="*/ 0 w 7100"/>
                  <a:gd name="T9" fmla="*/ 0 h 4416"/>
                  <a:gd name="T10" fmla="*/ 0 w 7100"/>
                  <a:gd name="T11" fmla="*/ 0 h 4416"/>
                  <a:gd name="T12" fmla="*/ 0 w 7100"/>
                  <a:gd name="T13" fmla="*/ 0 h 4416"/>
                  <a:gd name="T14" fmla="*/ 0 w 7100"/>
                  <a:gd name="T15" fmla="*/ 0 h 4416"/>
                  <a:gd name="T16" fmla="*/ 0 w 7100"/>
                  <a:gd name="T17" fmla="*/ 0 h 4416"/>
                  <a:gd name="T18" fmla="*/ 0 w 7100"/>
                  <a:gd name="T19" fmla="*/ 0 h 4416"/>
                  <a:gd name="T20" fmla="*/ 0 w 7100"/>
                  <a:gd name="T21" fmla="*/ 0 h 4416"/>
                  <a:gd name="T22" fmla="*/ 0 w 7100"/>
                  <a:gd name="T23" fmla="*/ 0 h 4416"/>
                  <a:gd name="T24" fmla="*/ 0 w 7100"/>
                  <a:gd name="T25" fmla="*/ 0 h 4416"/>
                  <a:gd name="T26" fmla="*/ 0 w 7100"/>
                  <a:gd name="T27" fmla="*/ 0 h 441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100"/>
                  <a:gd name="T43" fmla="*/ 0 h 4416"/>
                  <a:gd name="T44" fmla="*/ 7100 w 7100"/>
                  <a:gd name="T45" fmla="*/ 4416 h 441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100" h="4416">
                    <a:moveTo>
                      <a:pt x="396" y="4385"/>
                    </a:moveTo>
                    <a:cubicBezTo>
                      <a:pt x="175" y="4385"/>
                      <a:pt x="0" y="3404"/>
                      <a:pt x="4" y="2195"/>
                    </a:cubicBezTo>
                    <a:cubicBezTo>
                      <a:pt x="8" y="980"/>
                      <a:pt x="187" y="0"/>
                      <a:pt x="408" y="5"/>
                    </a:cubicBezTo>
                    <a:cubicBezTo>
                      <a:pt x="408" y="5"/>
                      <a:pt x="408" y="5"/>
                      <a:pt x="408" y="5"/>
                    </a:cubicBezTo>
                    <a:cubicBezTo>
                      <a:pt x="629" y="5"/>
                      <a:pt x="804" y="985"/>
                      <a:pt x="804" y="2195"/>
                    </a:cubicBezTo>
                    <a:cubicBezTo>
                      <a:pt x="800" y="3404"/>
                      <a:pt x="617" y="4385"/>
                      <a:pt x="396" y="4385"/>
                    </a:cubicBezTo>
                    <a:close/>
                    <a:moveTo>
                      <a:pt x="6693" y="4416"/>
                    </a:moveTo>
                    <a:cubicBezTo>
                      <a:pt x="6914" y="4416"/>
                      <a:pt x="7097" y="3436"/>
                      <a:pt x="7100" y="2227"/>
                    </a:cubicBezTo>
                    <a:cubicBezTo>
                      <a:pt x="7100" y="1017"/>
                      <a:pt x="6926" y="37"/>
                      <a:pt x="6705" y="32"/>
                    </a:cubicBezTo>
                    <a:cubicBezTo>
                      <a:pt x="6705" y="32"/>
                      <a:pt x="6705" y="32"/>
                      <a:pt x="6705" y="32"/>
                    </a:cubicBezTo>
                    <a:lnTo>
                      <a:pt x="408" y="5"/>
                    </a:lnTo>
                    <a:cubicBezTo>
                      <a:pt x="629" y="5"/>
                      <a:pt x="804" y="985"/>
                      <a:pt x="804" y="2195"/>
                    </a:cubicBezTo>
                    <a:cubicBezTo>
                      <a:pt x="800" y="3404"/>
                      <a:pt x="617" y="4385"/>
                      <a:pt x="396" y="4385"/>
                    </a:cubicBezTo>
                    <a:lnTo>
                      <a:pt x="6693" y="4416"/>
                    </a:lnTo>
                    <a:close/>
                  </a:path>
                </a:pathLst>
              </a:custGeom>
              <a:solidFill>
                <a:srgbClr val="99CCFF"/>
              </a:solidFill>
              <a:ln w="0">
                <a:solidFill>
                  <a:srgbClr val="000000"/>
                </a:solidFill>
                <a:round/>
                <a:headEnd/>
                <a:tailEnd/>
              </a:ln>
            </p:spPr>
            <p:txBody>
              <a:bodyPr/>
              <a:lstStyle/>
              <a:p>
                <a:endParaRPr lang="en-US"/>
              </a:p>
            </p:txBody>
          </p:sp>
          <p:sp>
            <p:nvSpPr>
              <p:cNvPr id="22754" name="Freeform 1059"/>
              <p:cNvSpPr>
                <a:spLocks noEditPoints="1"/>
              </p:cNvSpPr>
              <p:nvPr/>
            </p:nvSpPr>
            <p:spPr bwMode="auto">
              <a:xfrm>
                <a:off x="822" y="1592"/>
                <a:ext cx="397" cy="212"/>
              </a:xfrm>
              <a:custGeom>
                <a:avLst/>
                <a:gdLst>
                  <a:gd name="T0" fmla="*/ 0 w 7100"/>
                  <a:gd name="T1" fmla="*/ 0 h 4416"/>
                  <a:gd name="T2" fmla="*/ 0 w 7100"/>
                  <a:gd name="T3" fmla="*/ 0 h 4416"/>
                  <a:gd name="T4" fmla="*/ 0 w 7100"/>
                  <a:gd name="T5" fmla="*/ 0 h 4416"/>
                  <a:gd name="T6" fmla="*/ 0 w 7100"/>
                  <a:gd name="T7" fmla="*/ 0 h 4416"/>
                  <a:gd name="T8" fmla="*/ 0 w 7100"/>
                  <a:gd name="T9" fmla="*/ 0 h 4416"/>
                  <a:gd name="T10" fmla="*/ 0 w 7100"/>
                  <a:gd name="T11" fmla="*/ 0 h 4416"/>
                  <a:gd name="T12" fmla="*/ 0 w 7100"/>
                  <a:gd name="T13" fmla="*/ 0 h 4416"/>
                  <a:gd name="T14" fmla="*/ 0 w 7100"/>
                  <a:gd name="T15" fmla="*/ 0 h 4416"/>
                  <a:gd name="T16" fmla="*/ 0 w 7100"/>
                  <a:gd name="T17" fmla="*/ 0 h 4416"/>
                  <a:gd name="T18" fmla="*/ 0 w 7100"/>
                  <a:gd name="T19" fmla="*/ 0 h 4416"/>
                  <a:gd name="T20" fmla="*/ 0 w 7100"/>
                  <a:gd name="T21" fmla="*/ 0 h 4416"/>
                  <a:gd name="T22" fmla="*/ 0 w 7100"/>
                  <a:gd name="T23" fmla="*/ 0 h 4416"/>
                  <a:gd name="T24" fmla="*/ 0 w 7100"/>
                  <a:gd name="T25" fmla="*/ 0 h 4416"/>
                  <a:gd name="T26" fmla="*/ 0 w 7100"/>
                  <a:gd name="T27" fmla="*/ 0 h 441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100"/>
                  <a:gd name="T43" fmla="*/ 0 h 4416"/>
                  <a:gd name="T44" fmla="*/ 7100 w 7100"/>
                  <a:gd name="T45" fmla="*/ 4416 h 441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100" h="4416">
                    <a:moveTo>
                      <a:pt x="396" y="4385"/>
                    </a:moveTo>
                    <a:cubicBezTo>
                      <a:pt x="175" y="4385"/>
                      <a:pt x="0" y="3404"/>
                      <a:pt x="4" y="2195"/>
                    </a:cubicBezTo>
                    <a:cubicBezTo>
                      <a:pt x="8" y="980"/>
                      <a:pt x="187" y="0"/>
                      <a:pt x="408" y="5"/>
                    </a:cubicBezTo>
                    <a:cubicBezTo>
                      <a:pt x="408" y="5"/>
                      <a:pt x="408" y="5"/>
                      <a:pt x="408" y="5"/>
                    </a:cubicBezTo>
                    <a:cubicBezTo>
                      <a:pt x="629" y="5"/>
                      <a:pt x="804" y="985"/>
                      <a:pt x="804" y="2195"/>
                    </a:cubicBezTo>
                    <a:cubicBezTo>
                      <a:pt x="800" y="3404"/>
                      <a:pt x="617" y="4385"/>
                      <a:pt x="396" y="4385"/>
                    </a:cubicBezTo>
                    <a:close/>
                    <a:moveTo>
                      <a:pt x="6693" y="4416"/>
                    </a:moveTo>
                    <a:cubicBezTo>
                      <a:pt x="6914" y="4416"/>
                      <a:pt x="7097" y="3436"/>
                      <a:pt x="7100" y="2227"/>
                    </a:cubicBezTo>
                    <a:cubicBezTo>
                      <a:pt x="7100" y="1017"/>
                      <a:pt x="6926" y="37"/>
                      <a:pt x="6705" y="32"/>
                    </a:cubicBezTo>
                    <a:cubicBezTo>
                      <a:pt x="6705" y="32"/>
                      <a:pt x="6705" y="32"/>
                      <a:pt x="6705" y="32"/>
                    </a:cubicBezTo>
                    <a:lnTo>
                      <a:pt x="408" y="5"/>
                    </a:lnTo>
                    <a:cubicBezTo>
                      <a:pt x="629" y="5"/>
                      <a:pt x="804" y="985"/>
                      <a:pt x="804" y="2195"/>
                    </a:cubicBezTo>
                    <a:cubicBezTo>
                      <a:pt x="800" y="3404"/>
                      <a:pt x="617" y="4385"/>
                      <a:pt x="396" y="4385"/>
                    </a:cubicBezTo>
                    <a:lnTo>
                      <a:pt x="6693" y="4416"/>
                    </a:lnTo>
                    <a:close/>
                  </a:path>
                </a:pathLst>
              </a:custGeom>
              <a:noFill/>
              <a:ln w="1" cap="rnd">
                <a:solidFill>
                  <a:srgbClr val="000000"/>
                </a:solidFill>
                <a:round/>
                <a:headEnd/>
                <a:tailEnd/>
              </a:ln>
            </p:spPr>
            <p:txBody>
              <a:bodyPr/>
              <a:lstStyle/>
              <a:p>
                <a:endParaRPr lang="en-US"/>
              </a:p>
            </p:txBody>
          </p:sp>
        </p:grpSp>
        <p:sp>
          <p:nvSpPr>
            <p:cNvPr id="22689" name="Rectangle 1061"/>
            <p:cNvSpPr>
              <a:spLocks noChangeArrowheads="1"/>
            </p:cNvSpPr>
            <p:nvPr/>
          </p:nvSpPr>
          <p:spPr bwMode="auto">
            <a:xfrm>
              <a:off x="1019" y="1633"/>
              <a:ext cx="190" cy="188"/>
            </a:xfrm>
            <a:prstGeom prst="rect">
              <a:avLst/>
            </a:prstGeom>
            <a:noFill/>
            <a:ln w="9525">
              <a:noFill/>
              <a:miter lim="800000"/>
              <a:headEnd/>
              <a:tailEnd/>
            </a:ln>
          </p:spPr>
          <p:txBody>
            <a:bodyPr wrap="none" lIns="0" tIns="0" rIns="0" bIns="0">
              <a:spAutoFit/>
            </a:bodyPr>
            <a:lstStyle/>
            <a:p>
              <a:r>
                <a:rPr lang="en-US" sz="1600" b="1">
                  <a:solidFill>
                    <a:srgbClr val="000000"/>
                  </a:solidFill>
                </a:rPr>
                <a:t>A</a:t>
              </a:r>
              <a:endParaRPr lang="en-US"/>
            </a:p>
          </p:txBody>
        </p:sp>
        <p:grpSp>
          <p:nvGrpSpPr>
            <p:cNvPr id="22690" name="Group 1064"/>
            <p:cNvGrpSpPr>
              <a:grpSpLocks/>
            </p:cNvGrpSpPr>
            <p:nvPr/>
          </p:nvGrpSpPr>
          <p:grpSpPr bwMode="auto">
            <a:xfrm>
              <a:off x="1196" y="1592"/>
              <a:ext cx="389" cy="212"/>
              <a:chOff x="1196" y="1592"/>
              <a:chExt cx="389" cy="212"/>
            </a:xfrm>
          </p:grpSpPr>
          <p:sp>
            <p:nvSpPr>
              <p:cNvPr id="22751" name="Freeform 1062"/>
              <p:cNvSpPr>
                <a:spLocks noEditPoints="1"/>
              </p:cNvSpPr>
              <p:nvPr/>
            </p:nvSpPr>
            <p:spPr bwMode="auto">
              <a:xfrm>
                <a:off x="1196" y="1592"/>
                <a:ext cx="389" cy="212"/>
              </a:xfrm>
              <a:custGeom>
                <a:avLst/>
                <a:gdLst>
                  <a:gd name="T0" fmla="*/ 0 w 6967"/>
                  <a:gd name="T1" fmla="*/ 0 h 4416"/>
                  <a:gd name="T2" fmla="*/ 0 w 6967"/>
                  <a:gd name="T3" fmla="*/ 0 h 4416"/>
                  <a:gd name="T4" fmla="*/ 0 w 6967"/>
                  <a:gd name="T5" fmla="*/ 0 h 4416"/>
                  <a:gd name="T6" fmla="*/ 0 w 6967"/>
                  <a:gd name="T7" fmla="*/ 0 h 4416"/>
                  <a:gd name="T8" fmla="*/ 0 w 6967"/>
                  <a:gd name="T9" fmla="*/ 0 h 4416"/>
                  <a:gd name="T10" fmla="*/ 0 w 6967"/>
                  <a:gd name="T11" fmla="*/ 0 h 4416"/>
                  <a:gd name="T12" fmla="*/ 0 w 6967"/>
                  <a:gd name="T13" fmla="*/ 0 h 4416"/>
                  <a:gd name="T14" fmla="*/ 0 w 6967"/>
                  <a:gd name="T15" fmla="*/ 0 h 4416"/>
                  <a:gd name="T16" fmla="*/ 0 w 6967"/>
                  <a:gd name="T17" fmla="*/ 0 h 4416"/>
                  <a:gd name="T18" fmla="*/ 0 w 6967"/>
                  <a:gd name="T19" fmla="*/ 0 h 4416"/>
                  <a:gd name="T20" fmla="*/ 0 w 6967"/>
                  <a:gd name="T21" fmla="*/ 0 h 4416"/>
                  <a:gd name="T22" fmla="*/ 0 w 6967"/>
                  <a:gd name="T23" fmla="*/ 0 h 4416"/>
                  <a:gd name="T24" fmla="*/ 0 w 6967"/>
                  <a:gd name="T25" fmla="*/ 0 h 4416"/>
                  <a:gd name="T26" fmla="*/ 0 w 6967"/>
                  <a:gd name="T27" fmla="*/ 0 h 441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967"/>
                  <a:gd name="T43" fmla="*/ 0 h 4416"/>
                  <a:gd name="T44" fmla="*/ 6967 w 6967"/>
                  <a:gd name="T45" fmla="*/ 4416 h 441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967" h="4416">
                    <a:moveTo>
                      <a:pt x="395" y="4384"/>
                    </a:moveTo>
                    <a:cubicBezTo>
                      <a:pt x="178" y="4384"/>
                      <a:pt x="0" y="3403"/>
                      <a:pt x="4" y="2192"/>
                    </a:cubicBezTo>
                    <a:cubicBezTo>
                      <a:pt x="8" y="976"/>
                      <a:pt x="190" y="0"/>
                      <a:pt x="407" y="0"/>
                    </a:cubicBezTo>
                    <a:cubicBezTo>
                      <a:pt x="407" y="0"/>
                      <a:pt x="407" y="0"/>
                      <a:pt x="407" y="0"/>
                    </a:cubicBezTo>
                    <a:cubicBezTo>
                      <a:pt x="627" y="0"/>
                      <a:pt x="805" y="981"/>
                      <a:pt x="801" y="2192"/>
                    </a:cubicBezTo>
                    <a:cubicBezTo>
                      <a:pt x="797" y="3403"/>
                      <a:pt x="616" y="4384"/>
                      <a:pt x="395" y="4384"/>
                    </a:cubicBezTo>
                    <a:close/>
                    <a:moveTo>
                      <a:pt x="6561" y="4416"/>
                    </a:moveTo>
                    <a:cubicBezTo>
                      <a:pt x="6781" y="4416"/>
                      <a:pt x="6963" y="3435"/>
                      <a:pt x="6967" y="2224"/>
                    </a:cubicBezTo>
                    <a:cubicBezTo>
                      <a:pt x="6967" y="1013"/>
                      <a:pt x="6793" y="26"/>
                      <a:pt x="6573" y="26"/>
                    </a:cubicBezTo>
                    <a:cubicBezTo>
                      <a:pt x="6573" y="26"/>
                      <a:pt x="6573" y="26"/>
                      <a:pt x="6573" y="26"/>
                    </a:cubicBezTo>
                    <a:lnTo>
                      <a:pt x="407" y="0"/>
                    </a:lnTo>
                    <a:cubicBezTo>
                      <a:pt x="627" y="0"/>
                      <a:pt x="805" y="981"/>
                      <a:pt x="801" y="2192"/>
                    </a:cubicBezTo>
                    <a:cubicBezTo>
                      <a:pt x="797" y="3403"/>
                      <a:pt x="616" y="4384"/>
                      <a:pt x="395" y="4384"/>
                    </a:cubicBezTo>
                    <a:lnTo>
                      <a:pt x="6561" y="4416"/>
                    </a:lnTo>
                    <a:close/>
                  </a:path>
                </a:pathLst>
              </a:custGeom>
              <a:solidFill>
                <a:srgbClr val="FFFF99"/>
              </a:solidFill>
              <a:ln w="0">
                <a:solidFill>
                  <a:srgbClr val="000000"/>
                </a:solidFill>
                <a:round/>
                <a:headEnd/>
                <a:tailEnd/>
              </a:ln>
            </p:spPr>
            <p:txBody>
              <a:bodyPr/>
              <a:lstStyle/>
              <a:p>
                <a:endParaRPr lang="en-US"/>
              </a:p>
            </p:txBody>
          </p:sp>
          <p:sp>
            <p:nvSpPr>
              <p:cNvPr id="22752" name="Freeform 1063"/>
              <p:cNvSpPr>
                <a:spLocks noEditPoints="1"/>
              </p:cNvSpPr>
              <p:nvPr/>
            </p:nvSpPr>
            <p:spPr bwMode="auto">
              <a:xfrm>
                <a:off x="1196" y="1592"/>
                <a:ext cx="389" cy="212"/>
              </a:xfrm>
              <a:custGeom>
                <a:avLst/>
                <a:gdLst>
                  <a:gd name="T0" fmla="*/ 0 w 6967"/>
                  <a:gd name="T1" fmla="*/ 0 h 4416"/>
                  <a:gd name="T2" fmla="*/ 0 w 6967"/>
                  <a:gd name="T3" fmla="*/ 0 h 4416"/>
                  <a:gd name="T4" fmla="*/ 0 w 6967"/>
                  <a:gd name="T5" fmla="*/ 0 h 4416"/>
                  <a:gd name="T6" fmla="*/ 0 w 6967"/>
                  <a:gd name="T7" fmla="*/ 0 h 4416"/>
                  <a:gd name="T8" fmla="*/ 0 w 6967"/>
                  <a:gd name="T9" fmla="*/ 0 h 4416"/>
                  <a:gd name="T10" fmla="*/ 0 w 6967"/>
                  <a:gd name="T11" fmla="*/ 0 h 4416"/>
                  <a:gd name="T12" fmla="*/ 0 w 6967"/>
                  <a:gd name="T13" fmla="*/ 0 h 4416"/>
                  <a:gd name="T14" fmla="*/ 0 w 6967"/>
                  <a:gd name="T15" fmla="*/ 0 h 4416"/>
                  <a:gd name="T16" fmla="*/ 0 w 6967"/>
                  <a:gd name="T17" fmla="*/ 0 h 4416"/>
                  <a:gd name="T18" fmla="*/ 0 w 6967"/>
                  <a:gd name="T19" fmla="*/ 0 h 4416"/>
                  <a:gd name="T20" fmla="*/ 0 w 6967"/>
                  <a:gd name="T21" fmla="*/ 0 h 4416"/>
                  <a:gd name="T22" fmla="*/ 0 w 6967"/>
                  <a:gd name="T23" fmla="*/ 0 h 4416"/>
                  <a:gd name="T24" fmla="*/ 0 w 6967"/>
                  <a:gd name="T25" fmla="*/ 0 h 4416"/>
                  <a:gd name="T26" fmla="*/ 0 w 6967"/>
                  <a:gd name="T27" fmla="*/ 0 h 441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967"/>
                  <a:gd name="T43" fmla="*/ 0 h 4416"/>
                  <a:gd name="T44" fmla="*/ 6967 w 6967"/>
                  <a:gd name="T45" fmla="*/ 4416 h 441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967" h="4416">
                    <a:moveTo>
                      <a:pt x="395" y="4384"/>
                    </a:moveTo>
                    <a:cubicBezTo>
                      <a:pt x="178" y="4384"/>
                      <a:pt x="0" y="3403"/>
                      <a:pt x="4" y="2192"/>
                    </a:cubicBezTo>
                    <a:cubicBezTo>
                      <a:pt x="8" y="976"/>
                      <a:pt x="190" y="0"/>
                      <a:pt x="407" y="0"/>
                    </a:cubicBezTo>
                    <a:cubicBezTo>
                      <a:pt x="407" y="0"/>
                      <a:pt x="407" y="0"/>
                      <a:pt x="407" y="0"/>
                    </a:cubicBezTo>
                    <a:cubicBezTo>
                      <a:pt x="627" y="0"/>
                      <a:pt x="805" y="981"/>
                      <a:pt x="801" y="2192"/>
                    </a:cubicBezTo>
                    <a:cubicBezTo>
                      <a:pt x="797" y="3403"/>
                      <a:pt x="616" y="4384"/>
                      <a:pt x="395" y="4384"/>
                    </a:cubicBezTo>
                    <a:close/>
                    <a:moveTo>
                      <a:pt x="6561" y="4416"/>
                    </a:moveTo>
                    <a:cubicBezTo>
                      <a:pt x="6781" y="4416"/>
                      <a:pt x="6963" y="3435"/>
                      <a:pt x="6967" y="2224"/>
                    </a:cubicBezTo>
                    <a:cubicBezTo>
                      <a:pt x="6967" y="1013"/>
                      <a:pt x="6793" y="26"/>
                      <a:pt x="6573" y="26"/>
                    </a:cubicBezTo>
                    <a:cubicBezTo>
                      <a:pt x="6573" y="26"/>
                      <a:pt x="6573" y="26"/>
                      <a:pt x="6573" y="26"/>
                    </a:cubicBezTo>
                    <a:lnTo>
                      <a:pt x="407" y="0"/>
                    </a:lnTo>
                    <a:cubicBezTo>
                      <a:pt x="627" y="0"/>
                      <a:pt x="805" y="981"/>
                      <a:pt x="801" y="2192"/>
                    </a:cubicBezTo>
                    <a:cubicBezTo>
                      <a:pt x="797" y="3403"/>
                      <a:pt x="616" y="4384"/>
                      <a:pt x="395" y="4384"/>
                    </a:cubicBezTo>
                    <a:lnTo>
                      <a:pt x="6561" y="4416"/>
                    </a:lnTo>
                    <a:close/>
                  </a:path>
                </a:pathLst>
              </a:custGeom>
              <a:noFill/>
              <a:ln w="1" cap="rnd">
                <a:solidFill>
                  <a:srgbClr val="000000"/>
                </a:solidFill>
                <a:round/>
                <a:headEnd/>
                <a:tailEnd/>
              </a:ln>
            </p:spPr>
            <p:txBody>
              <a:bodyPr/>
              <a:lstStyle/>
              <a:p>
                <a:endParaRPr lang="en-US"/>
              </a:p>
            </p:txBody>
          </p:sp>
        </p:grpSp>
        <p:sp>
          <p:nvSpPr>
            <p:cNvPr id="22691" name="Rectangle 1065"/>
            <p:cNvSpPr>
              <a:spLocks noChangeArrowheads="1"/>
            </p:cNvSpPr>
            <p:nvPr/>
          </p:nvSpPr>
          <p:spPr bwMode="auto">
            <a:xfrm>
              <a:off x="1390" y="1633"/>
              <a:ext cx="190" cy="188"/>
            </a:xfrm>
            <a:prstGeom prst="rect">
              <a:avLst/>
            </a:prstGeom>
            <a:noFill/>
            <a:ln w="9525">
              <a:noFill/>
              <a:miter lim="800000"/>
              <a:headEnd/>
              <a:tailEnd/>
            </a:ln>
          </p:spPr>
          <p:txBody>
            <a:bodyPr wrap="none" lIns="0" tIns="0" rIns="0" bIns="0">
              <a:spAutoFit/>
            </a:bodyPr>
            <a:lstStyle/>
            <a:p>
              <a:r>
                <a:rPr lang="en-US" sz="1600" b="1">
                  <a:solidFill>
                    <a:srgbClr val="000000"/>
                  </a:solidFill>
                </a:rPr>
                <a:t>B</a:t>
              </a:r>
              <a:endParaRPr lang="en-US"/>
            </a:p>
          </p:txBody>
        </p:sp>
        <p:grpSp>
          <p:nvGrpSpPr>
            <p:cNvPr id="22692" name="Group 1068"/>
            <p:cNvGrpSpPr>
              <a:grpSpLocks/>
            </p:cNvGrpSpPr>
            <p:nvPr/>
          </p:nvGrpSpPr>
          <p:grpSpPr bwMode="auto">
            <a:xfrm>
              <a:off x="822" y="1592"/>
              <a:ext cx="397" cy="212"/>
              <a:chOff x="822" y="1592"/>
              <a:chExt cx="397" cy="212"/>
            </a:xfrm>
          </p:grpSpPr>
          <p:sp>
            <p:nvSpPr>
              <p:cNvPr id="22749" name="Freeform 1066"/>
              <p:cNvSpPr>
                <a:spLocks noEditPoints="1"/>
              </p:cNvSpPr>
              <p:nvPr/>
            </p:nvSpPr>
            <p:spPr bwMode="auto">
              <a:xfrm>
                <a:off x="822" y="1592"/>
                <a:ext cx="397" cy="212"/>
              </a:xfrm>
              <a:custGeom>
                <a:avLst/>
                <a:gdLst>
                  <a:gd name="T0" fmla="*/ 0 w 7100"/>
                  <a:gd name="T1" fmla="*/ 0 h 4416"/>
                  <a:gd name="T2" fmla="*/ 0 w 7100"/>
                  <a:gd name="T3" fmla="*/ 0 h 4416"/>
                  <a:gd name="T4" fmla="*/ 0 w 7100"/>
                  <a:gd name="T5" fmla="*/ 0 h 4416"/>
                  <a:gd name="T6" fmla="*/ 0 w 7100"/>
                  <a:gd name="T7" fmla="*/ 0 h 4416"/>
                  <a:gd name="T8" fmla="*/ 0 w 7100"/>
                  <a:gd name="T9" fmla="*/ 0 h 4416"/>
                  <a:gd name="T10" fmla="*/ 0 w 7100"/>
                  <a:gd name="T11" fmla="*/ 0 h 4416"/>
                  <a:gd name="T12" fmla="*/ 0 w 7100"/>
                  <a:gd name="T13" fmla="*/ 0 h 4416"/>
                  <a:gd name="T14" fmla="*/ 0 w 7100"/>
                  <a:gd name="T15" fmla="*/ 0 h 4416"/>
                  <a:gd name="T16" fmla="*/ 0 w 7100"/>
                  <a:gd name="T17" fmla="*/ 0 h 4416"/>
                  <a:gd name="T18" fmla="*/ 0 w 7100"/>
                  <a:gd name="T19" fmla="*/ 0 h 4416"/>
                  <a:gd name="T20" fmla="*/ 0 w 7100"/>
                  <a:gd name="T21" fmla="*/ 0 h 4416"/>
                  <a:gd name="T22" fmla="*/ 0 w 7100"/>
                  <a:gd name="T23" fmla="*/ 0 h 4416"/>
                  <a:gd name="T24" fmla="*/ 0 w 7100"/>
                  <a:gd name="T25" fmla="*/ 0 h 4416"/>
                  <a:gd name="T26" fmla="*/ 0 w 7100"/>
                  <a:gd name="T27" fmla="*/ 0 h 441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100"/>
                  <a:gd name="T43" fmla="*/ 0 h 4416"/>
                  <a:gd name="T44" fmla="*/ 7100 w 7100"/>
                  <a:gd name="T45" fmla="*/ 4416 h 441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100" h="4416">
                    <a:moveTo>
                      <a:pt x="396" y="4385"/>
                    </a:moveTo>
                    <a:cubicBezTo>
                      <a:pt x="175" y="4385"/>
                      <a:pt x="0" y="3404"/>
                      <a:pt x="4" y="2195"/>
                    </a:cubicBezTo>
                    <a:cubicBezTo>
                      <a:pt x="8" y="980"/>
                      <a:pt x="187" y="0"/>
                      <a:pt x="408" y="5"/>
                    </a:cubicBezTo>
                    <a:cubicBezTo>
                      <a:pt x="408" y="5"/>
                      <a:pt x="408" y="5"/>
                      <a:pt x="408" y="5"/>
                    </a:cubicBezTo>
                    <a:cubicBezTo>
                      <a:pt x="629" y="5"/>
                      <a:pt x="804" y="985"/>
                      <a:pt x="804" y="2195"/>
                    </a:cubicBezTo>
                    <a:cubicBezTo>
                      <a:pt x="800" y="3404"/>
                      <a:pt x="617" y="4385"/>
                      <a:pt x="396" y="4385"/>
                    </a:cubicBezTo>
                    <a:close/>
                    <a:moveTo>
                      <a:pt x="6693" y="4416"/>
                    </a:moveTo>
                    <a:cubicBezTo>
                      <a:pt x="6914" y="4416"/>
                      <a:pt x="7097" y="3436"/>
                      <a:pt x="7100" y="2227"/>
                    </a:cubicBezTo>
                    <a:cubicBezTo>
                      <a:pt x="7100" y="1017"/>
                      <a:pt x="6926" y="37"/>
                      <a:pt x="6705" y="32"/>
                    </a:cubicBezTo>
                    <a:cubicBezTo>
                      <a:pt x="6705" y="32"/>
                      <a:pt x="6705" y="32"/>
                      <a:pt x="6705" y="32"/>
                    </a:cubicBezTo>
                    <a:lnTo>
                      <a:pt x="408" y="5"/>
                    </a:lnTo>
                    <a:cubicBezTo>
                      <a:pt x="629" y="5"/>
                      <a:pt x="804" y="985"/>
                      <a:pt x="804" y="2195"/>
                    </a:cubicBezTo>
                    <a:cubicBezTo>
                      <a:pt x="800" y="3404"/>
                      <a:pt x="617" y="4385"/>
                      <a:pt x="396" y="4385"/>
                    </a:cubicBezTo>
                    <a:lnTo>
                      <a:pt x="6693" y="4416"/>
                    </a:lnTo>
                    <a:close/>
                  </a:path>
                </a:pathLst>
              </a:custGeom>
              <a:solidFill>
                <a:srgbClr val="99CCFF"/>
              </a:solidFill>
              <a:ln w="0">
                <a:solidFill>
                  <a:srgbClr val="000000"/>
                </a:solidFill>
                <a:round/>
                <a:headEnd/>
                <a:tailEnd/>
              </a:ln>
            </p:spPr>
            <p:txBody>
              <a:bodyPr/>
              <a:lstStyle/>
              <a:p>
                <a:endParaRPr lang="en-US"/>
              </a:p>
            </p:txBody>
          </p:sp>
          <p:sp>
            <p:nvSpPr>
              <p:cNvPr id="22750" name="Freeform 1067"/>
              <p:cNvSpPr>
                <a:spLocks noEditPoints="1"/>
              </p:cNvSpPr>
              <p:nvPr/>
            </p:nvSpPr>
            <p:spPr bwMode="auto">
              <a:xfrm>
                <a:off x="822" y="1592"/>
                <a:ext cx="397" cy="212"/>
              </a:xfrm>
              <a:custGeom>
                <a:avLst/>
                <a:gdLst>
                  <a:gd name="T0" fmla="*/ 0 w 7100"/>
                  <a:gd name="T1" fmla="*/ 0 h 4416"/>
                  <a:gd name="T2" fmla="*/ 0 w 7100"/>
                  <a:gd name="T3" fmla="*/ 0 h 4416"/>
                  <a:gd name="T4" fmla="*/ 0 w 7100"/>
                  <a:gd name="T5" fmla="*/ 0 h 4416"/>
                  <a:gd name="T6" fmla="*/ 0 w 7100"/>
                  <a:gd name="T7" fmla="*/ 0 h 4416"/>
                  <a:gd name="T8" fmla="*/ 0 w 7100"/>
                  <a:gd name="T9" fmla="*/ 0 h 4416"/>
                  <a:gd name="T10" fmla="*/ 0 w 7100"/>
                  <a:gd name="T11" fmla="*/ 0 h 4416"/>
                  <a:gd name="T12" fmla="*/ 0 w 7100"/>
                  <a:gd name="T13" fmla="*/ 0 h 4416"/>
                  <a:gd name="T14" fmla="*/ 0 w 7100"/>
                  <a:gd name="T15" fmla="*/ 0 h 4416"/>
                  <a:gd name="T16" fmla="*/ 0 w 7100"/>
                  <a:gd name="T17" fmla="*/ 0 h 4416"/>
                  <a:gd name="T18" fmla="*/ 0 w 7100"/>
                  <a:gd name="T19" fmla="*/ 0 h 4416"/>
                  <a:gd name="T20" fmla="*/ 0 w 7100"/>
                  <a:gd name="T21" fmla="*/ 0 h 4416"/>
                  <a:gd name="T22" fmla="*/ 0 w 7100"/>
                  <a:gd name="T23" fmla="*/ 0 h 4416"/>
                  <a:gd name="T24" fmla="*/ 0 w 7100"/>
                  <a:gd name="T25" fmla="*/ 0 h 4416"/>
                  <a:gd name="T26" fmla="*/ 0 w 7100"/>
                  <a:gd name="T27" fmla="*/ 0 h 441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100"/>
                  <a:gd name="T43" fmla="*/ 0 h 4416"/>
                  <a:gd name="T44" fmla="*/ 7100 w 7100"/>
                  <a:gd name="T45" fmla="*/ 4416 h 441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100" h="4416">
                    <a:moveTo>
                      <a:pt x="396" y="4385"/>
                    </a:moveTo>
                    <a:cubicBezTo>
                      <a:pt x="175" y="4385"/>
                      <a:pt x="0" y="3404"/>
                      <a:pt x="4" y="2195"/>
                    </a:cubicBezTo>
                    <a:cubicBezTo>
                      <a:pt x="8" y="980"/>
                      <a:pt x="187" y="0"/>
                      <a:pt x="408" y="5"/>
                    </a:cubicBezTo>
                    <a:cubicBezTo>
                      <a:pt x="408" y="5"/>
                      <a:pt x="408" y="5"/>
                      <a:pt x="408" y="5"/>
                    </a:cubicBezTo>
                    <a:cubicBezTo>
                      <a:pt x="629" y="5"/>
                      <a:pt x="804" y="985"/>
                      <a:pt x="804" y="2195"/>
                    </a:cubicBezTo>
                    <a:cubicBezTo>
                      <a:pt x="800" y="3404"/>
                      <a:pt x="617" y="4385"/>
                      <a:pt x="396" y="4385"/>
                    </a:cubicBezTo>
                    <a:close/>
                    <a:moveTo>
                      <a:pt x="6693" y="4416"/>
                    </a:moveTo>
                    <a:cubicBezTo>
                      <a:pt x="6914" y="4416"/>
                      <a:pt x="7097" y="3436"/>
                      <a:pt x="7100" y="2227"/>
                    </a:cubicBezTo>
                    <a:cubicBezTo>
                      <a:pt x="7100" y="1017"/>
                      <a:pt x="6926" y="37"/>
                      <a:pt x="6705" y="32"/>
                    </a:cubicBezTo>
                    <a:cubicBezTo>
                      <a:pt x="6705" y="32"/>
                      <a:pt x="6705" y="32"/>
                      <a:pt x="6705" y="32"/>
                    </a:cubicBezTo>
                    <a:lnTo>
                      <a:pt x="408" y="5"/>
                    </a:lnTo>
                    <a:cubicBezTo>
                      <a:pt x="629" y="5"/>
                      <a:pt x="804" y="985"/>
                      <a:pt x="804" y="2195"/>
                    </a:cubicBezTo>
                    <a:cubicBezTo>
                      <a:pt x="800" y="3404"/>
                      <a:pt x="617" y="4385"/>
                      <a:pt x="396" y="4385"/>
                    </a:cubicBezTo>
                    <a:lnTo>
                      <a:pt x="6693" y="4416"/>
                    </a:lnTo>
                    <a:close/>
                  </a:path>
                </a:pathLst>
              </a:custGeom>
              <a:noFill/>
              <a:ln w="1" cap="rnd">
                <a:solidFill>
                  <a:srgbClr val="000000"/>
                </a:solidFill>
                <a:round/>
                <a:headEnd/>
                <a:tailEnd/>
              </a:ln>
            </p:spPr>
            <p:txBody>
              <a:bodyPr/>
              <a:lstStyle/>
              <a:p>
                <a:endParaRPr lang="en-US"/>
              </a:p>
            </p:txBody>
          </p:sp>
        </p:grpSp>
        <p:sp>
          <p:nvSpPr>
            <p:cNvPr id="22693" name="Rectangle 1069"/>
            <p:cNvSpPr>
              <a:spLocks noChangeArrowheads="1"/>
            </p:cNvSpPr>
            <p:nvPr/>
          </p:nvSpPr>
          <p:spPr bwMode="auto">
            <a:xfrm>
              <a:off x="1019" y="1633"/>
              <a:ext cx="190" cy="188"/>
            </a:xfrm>
            <a:prstGeom prst="rect">
              <a:avLst/>
            </a:prstGeom>
            <a:noFill/>
            <a:ln w="9525">
              <a:noFill/>
              <a:miter lim="800000"/>
              <a:headEnd/>
              <a:tailEnd/>
            </a:ln>
          </p:spPr>
          <p:txBody>
            <a:bodyPr wrap="none" lIns="0" tIns="0" rIns="0" bIns="0">
              <a:spAutoFit/>
            </a:bodyPr>
            <a:lstStyle/>
            <a:p>
              <a:r>
                <a:rPr lang="en-US" sz="1600" b="1">
                  <a:solidFill>
                    <a:srgbClr val="000000"/>
                  </a:solidFill>
                </a:rPr>
                <a:t>A</a:t>
              </a:r>
              <a:endParaRPr lang="en-US"/>
            </a:p>
          </p:txBody>
        </p:sp>
        <p:sp>
          <p:nvSpPr>
            <p:cNvPr id="22694" name="Line 1070"/>
            <p:cNvSpPr>
              <a:spLocks noChangeShapeType="1"/>
            </p:cNvSpPr>
            <p:nvPr/>
          </p:nvSpPr>
          <p:spPr bwMode="auto">
            <a:xfrm>
              <a:off x="877" y="1516"/>
              <a:ext cx="1025" cy="1"/>
            </a:xfrm>
            <a:prstGeom prst="line">
              <a:avLst/>
            </a:prstGeom>
            <a:noFill/>
            <a:ln w="14" cap="rnd">
              <a:solidFill>
                <a:srgbClr val="C0C0C0"/>
              </a:solidFill>
              <a:round/>
              <a:headEnd/>
              <a:tailEnd/>
            </a:ln>
          </p:spPr>
          <p:txBody>
            <a:bodyPr/>
            <a:lstStyle/>
            <a:p>
              <a:endParaRPr lang="en-US"/>
            </a:p>
          </p:txBody>
        </p:sp>
        <p:sp>
          <p:nvSpPr>
            <p:cNvPr id="22695" name="Rectangle 1071"/>
            <p:cNvSpPr>
              <a:spLocks noChangeArrowheads="1"/>
            </p:cNvSpPr>
            <p:nvPr/>
          </p:nvSpPr>
          <p:spPr bwMode="auto">
            <a:xfrm>
              <a:off x="1335" y="1461"/>
              <a:ext cx="254" cy="182"/>
            </a:xfrm>
            <a:prstGeom prst="rect">
              <a:avLst/>
            </a:prstGeom>
            <a:noFill/>
            <a:ln w="9525">
              <a:noFill/>
              <a:miter lim="800000"/>
              <a:headEnd/>
              <a:tailEnd/>
            </a:ln>
          </p:spPr>
          <p:txBody>
            <a:bodyPr wrap="none" lIns="0" tIns="0" rIns="0" bIns="0">
              <a:spAutoFit/>
            </a:bodyPr>
            <a:lstStyle/>
            <a:p>
              <a:r>
                <a:rPr lang="en-US" sz="1600">
                  <a:solidFill>
                    <a:srgbClr val="333333"/>
                  </a:solidFill>
                </a:rPr>
                <a:t>T2</a:t>
              </a:r>
              <a:endParaRPr lang="en-US"/>
            </a:p>
          </p:txBody>
        </p:sp>
        <p:sp>
          <p:nvSpPr>
            <p:cNvPr id="22696" name="Line 1072"/>
            <p:cNvSpPr>
              <a:spLocks noChangeShapeType="1"/>
            </p:cNvSpPr>
            <p:nvPr/>
          </p:nvSpPr>
          <p:spPr bwMode="auto">
            <a:xfrm>
              <a:off x="1570" y="870"/>
              <a:ext cx="1" cy="2427"/>
            </a:xfrm>
            <a:prstGeom prst="line">
              <a:avLst/>
            </a:prstGeom>
            <a:noFill/>
            <a:ln w="34">
              <a:solidFill>
                <a:srgbClr val="FAFD00"/>
              </a:solidFill>
              <a:round/>
              <a:headEnd/>
              <a:tailEnd/>
            </a:ln>
          </p:spPr>
          <p:txBody>
            <a:bodyPr/>
            <a:lstStyle/>
            <a:p>
              <a:endParaRPr lang="en-US"/>
            </a:p>
          </p:txBody>
        </p:sp>
        <p:sp>
          <p:nvSpPr>
            <p:cNvPr id="22697" name="Line 1073"/>
            <p:cNvSpPr>
              <a:spLocks noChangeShapeType="1"/>
            </p:cNvSpPr>
            <p:nvPr/>
          </p:nvSpPr>
          <p:spPr bwMode="auto">
            <a:xfrm>
              <a:off x="1570" y="870"/>
              <a:ext cx="1" cy="2427"/>
            </a:xfrm>
            <a:prstGeom prst="line">
              <a:avLst/>
            </a:prstGeom>
            <a:noFill/>
            <a:ln w="34">
              <a:solidFill>
                <a:srgbClr val="FAFD00"/>
              </a:solidFill>
              <a:round/>
              <a:headEnd/>
              <a:tailEnd/>
            </a:ln>
          </p:spPr>
          <p:txBody>
            <a:bodyPr/>
            <a:lstStyle/>
            <a:p>
              <a:endParaRPr lang="en-US"/>
            </a:p>
          </p:txBody>
        </p:sp>
        <p:grpSp>
          <p:nvGrpSpPr>
            <p:cNvPr id="22698" name="Group 1078"/>
            <p:cNvGrpSpPr>
              <a:grpSpLocks/>
            </p:cNvGrpSpPr>
            <p:nvPr/>
          </p:nvGrpSpPr>
          <p:grpSpPr bwMode="auto">
            <a:xfrm>
              <a:off x="2159" y="2642"/>
              <a:ext cx="492" cy="227"/>
              <a:chOff x="2159" y="2642"/>
              <a:chExt cx="492" cy="227"/>
            </a:xfrm>
          </p:grpSpPr>
          <p:grpSp>
            <p:nvGrpSpPr>
              <p:cNvPr id="22745" name="Group 1076"/>
              <p:cNvGrpSpPr>
                <a:grpSpLocks/>
              </p:cNvGrpSpPr>
              <p:nvPr/>
            </p:nvGrpSpPr>
            <p:grpSpPr bwMode="auto">
              <a:xfrm>
                <a:off x="2159" y="2642"/>
                <a:ext cx="492" cy="192"/>
                <a:chOff x="2159" y="2642"/>
                <a:chExt cx="492" cy="192"/>
              </a:xfrm>
            </p:grpSpPr>
            <p:sp>
              <p:nvSpPr>
                <p:cNvPr id="22747" name="Freeform 1074"/>
                <p:cNvSpPr>
                  <a:spLocks noEditPoints="1"/>
                </p:cNvSpPr>
                <p:nvPr/>
              </p:nvSpPr>
              <p:spPr bwMode="auto">
                <a:xfrm>
                  <a:off x="2159" y="2642"/>
                  <a:ext cx="492" cy="192"/>
                </a:xfrm>
                <a:custGeom>
                  <a:avLst/>
                  <a:gdLst>
                    <a:gd name="T0" fmla="*/ 0 w 4400"/>
                    <a:gd name="T1" fmla="*/ 0 h 2000"/>
                    <a:gd name="T2" fmla="*/ 0 w 4400"/>
                    <a:gd name="T3" fmla="*/ 0 h 2000"/>
                    <a:gd name="T4" fmla="*/ 0 w 4400"/>
                    <a:gd name="T5" fmla="*/ 0 h 2000"/>
                    <a:gd name="T6" fmla="*/ 0 w 4400"/>
                    <a:gd name="T7" fmla="*/ 0 h 2000"/>
                    <a:gd name="T8" fmla="*/ 0 w 4400"/>
                    <a:gd name="T9" fmla="*/ 0 h 2000"/>
                    <a:gd name="T10" fmla="*/ 0 w 4400"/>
                    <a:gd name="T11" fmla="*/ 0 h 2000"/>
                    <a:gd name="T12" fmla="*/ 0 w 4400"/>
                    <a:gd name="T13" fmla="*/ 0 h 2000"/>
                    <a:gd name="T14" fmla="*/ 0 w 4400"/>
                    <a:gd name="T15" fmla="*/ 0 h 2000"/>
                    <a:gd name="T16" fmla="*/ 0 w 4400"/>
                    <a:gd name="T17" fmla="*/ 0 h 2000"/>
                    <a:gd name="T18" fmla="*/ 0 w 4400"/>
                    <a:gd name="T19" fmla="*/ 0 h 2000"/>
                    <a:gd name="T20" fmla="*/ 0 w 4400"/>
                    <a:gd name="T21" fmla="*/ 0 h 2000"/>
                    <a:gd name="T22" fmla="*/ 0 w 4400"/>
                    <a:gd name="T23" fmla="*/ 0 h 2000"/>
                    <a:gd name="T24" fmla="*/ 0 w 4400"/>
                    <a:gd name="T25" fmla="*/ 0 h 2000"/>
                    <a:gd name="T26" fmla="*/ 0 w 4400"/>
                    <a:gd name="T27" fmla="*/ 0 h 20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400"/>
                    <a:gd name="T43" fmla="*/ 0 h 2000"/>
                    <a:gd name="T44" fmla="*/ 4400 w 4400"/>
                    <a:gd name="T45" fmla="*/ 2000 h 20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400" h="2000">
                      <a:moveTo>
                        <a:pt x="250" y="1986"/>
                      </a:moveTo>
                      <a:cubicBezTo>
                        <a:pt x="113" y="1986"/>
                        <a:pt x="0" y="1542"/>
                        <a:pt x="3" y="993"/>
                      </a:cubicBezTo>
                      <a:cubicBezTo>
                        <a:pt x="5" y="442"/>
                        <a:pt x="120" y="0"/>
                        <a:pt x="257" y="0"/>
                      </a:cubicBezTo>
                      <a:cubicBezTo>
                        <a:pt x="257" y="0"/>
                        <a:pt x="257" y="0"/>
                        <a:pt x="257" y="0"/>
                      </a:cubicBezTo>
                      <a:cubicBezTo>
                        <a:pt x="396" y="0"/>
                        <a:pt x="509" y="445"/>
                        <a:pt x="506" y="993"/>
                      </a:cubicBezTo>
                      <a:cubicBezTo>
                        <a:pt x="504" y="1542"/>
                        <a:pt x="389" y="1986"/>
                        <a:pt x="250" y="1986"/>
                      </a:cubicBezTo>
                      <a:close/>
                      <a:moveTo>
                        <a:pt x="4144" y="2000"/>
                      </a:moveTo>
                      <a:cubicBezTo>
                        <a:pt x="4283" y="2000"/>
                        <a:pt x="4398" y="1556"/>
                        <a:pt x="4400" y="1008"/>
                      </a:cubicBezTo>
                      <a:cubicBezTo>
                        <a:pt x="4400" y="459"/>
                        <a:pt x="4291" y="13"/>
                        <a:pt x="4151" y="13"/>
                      </a:cubicBezTo>
                      <a:cubicBezTo>
                        <a:pt x="4151" y="13"/>
                        <a:pt x="4151" y="13"/>
                        <a:pt x="4151" y="13"/>
                      </a:cubicBezTo>
                      <a:lnTo>
                        <a:pt x="257" y="0"/>
                      </a:lnTo>
                      <a:cubicBezTo>
                        <a:pt x="396" y="0"/>
                        <a:pt x="509" y="445"/>
                        <a:pt x="506" y="993"/>
                      </a:cubicBezTo>
                      <a:cubicBezTo>
                        <a:pt x="504" y="1542"/>
                        <a:pt x="389" y="1986"/>
                        <a:pt x="250" y="1986"/>
                      </a:cubicBezTo>
                      <a:lnTo>
                        <a:pt x="4144" y="2000"/>
                      </a:lnTo>
                      <a:close/>
                    </a:path>
                  </a:pathLst>
                </a:custGeom>
                <a:solidFill>
                  <a:srgbClr val="FFFF99"/>
                </a:solidFill>
                <a:ln w="0">
                  <a:solidFill>
                    <a:srgbClr val="000000"/>
                  </a:solidFill>
                  <a:round/>
                  <a:headEnd/>
                  <a:tailEnd/>
                </a:ln>
              </p:spPr>
              <p:txBody>
                <a:bodyPr/>
                <a:lstStyle/>
                <a:p>
                  <a:endParaRPr lang="en-US"/>
                </a:p>
              </p:txBody>
            </p:sp>
            <p:sp>
              <p:nvSpPr>
                <p:cNvPr id="22748" name="Freeform 1075"/>
                <p:cNvSpPr>
                  <a:spLocks noEditPoints="1"/>
                </p:cNvSpPr>
                <p:nvPr/>
              </p:nvSpPr>
              <p:spPr bwMode="auto">
                <a:xfrm>
                  <a:off x="2159" y="2642"/>
                  <a:ext cx="492" cy="192"/>
                </a:xfrm>
                <a:custGeom>
                  <a:avLst/>
                  <a:gdLst>
                    <a:gd name="T0" fmla="*/ 0 w 4400"/>
                    <a:gd name="T1" fmla="*/ 0 h 2000"/>
                    <a:gd name="T2" fmla="*/ 0 w 4400"/>
                    <a:gd name="T3" fmla="*/ 0 h 2000"/>
                    <a:gd name="T4" fmla="*/ 0 w 4400"/>
                    <a:gd name="T5" fmla="*/ 0 h 2000"/>
                    <a:gd name="T6" fmla="*/ 0 w 4400"/>
                    <a:gd name="T7" fmla="*/ 0 h 2000"/>
                    <a:gd name="T8" fmla="*/ 0 w 4400"/>
                    <a:gd name="T9" fmla="*/ 0 h 2000"/>
                    <a:gd name="T10" fmla="*/ 0 w 4400"/>
                    <a:gd name="T11" fmla="*/ 0 h 2000"/>
                    <a:gd name="T12" fmla="*/ 0 w 4400"/>
                    <a:gd name="T13" fmla="*/ 0 h 2000"/>
                    <a:gd name="T14" fmla="*/ 0 w 4400"/>
                    <a:gd name="T15" fmla="*/ 0 h 2000"/>
                    <a:gd name="T16" fmla="*/ 0 w 4400"/>
                    <a:gd name="T17" fmla="*/ 0 h 2000"/>
                    <a:gd name="T18" fmla="*/ 0 w 4400"/>
                    <a:gd name="T19" fmla="*/ 0 h 2000"/>
                    <a:gd name="T20" fmla="*/ 0 w 4400"/>
                    <a:gd name="T21" fmla="*/ 0 h 2000"/>
                    <a:gd name="T22" fmla="*/ 0 w 4400"/>
                    <a:gd name="T23" fmla="*/ 0 h 2000"/>
                    <a:gd name="T24" fmla="*/ 0 w 4400"/>
                    <a:gd name="T25" fmla="*/ 0 h 2000"/>
                    <a:gd name="T26" fmla="*/ 0 w 4400"/>
                    <a:gd name="T27" fmla="*/ 0 h 20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400"/>
                    <a:gd name="T43" fmla="*/ 0 h 2000"/>
                    <a:gd name="T44" fmla="*/ 4400 w 4400"/>
                    <a:gd name="T45" fmla="*/ 2000 h 20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400" h="2000">
                      <a:moveTo>
                        <a:pt x="250" y="1986"/>
                      </a:moveTo>
                      <a:cubicBezTo>
                        <a:pt x="113" y="1986"/>
                        <a:pt x="0" y="1542"/>
                        <a:pt x="3" y="993"/>
                      </a:cubicBezTo>
                      <a:cubicBezTo>
                        <a:pt x="5" y="442"/>
                        <a:pt x="120" y="0"/>
                        <a:pt x="257" y="0"/>
                      </a:cubicBezTo>
                      <a:cubicBezTo>
                        <a:pt x="257" y="0"/>
                        <a:pt x="257" y="0"/>
                        <a:pt x="257" y="0"/>
                      </a:cubicBezTo>
                      <a:cubicBezTo>
                        <a:pt x="396" y="0"/>
                        <a:pt x="509" y="445"/>
                        <a:pt x="506" y="993"/>
                      </a:cubicBezTo>
                      <a:cubicBezTo>
                        <a:pt x="504" y="1542"/>
                        <a:pt x="389" y="1986"/>
                        <a:pt x="250" y="1986"/>
                      </a:cubicBezTo>
                      <a:close/>
                      <a:moveTo>
                        <a:pt x="4144" y="2000"/>
                      </a:moveTo>
                      <a:cubicBezTo>
                        <a:pt x="4283" y="2000"/>
                        <a:pt x="4398" y="1556"/>
                        <a:pt x="4400" y="1008"/>
                      </a:cubicBezTo>
                      <a:cubicBezTo>
                        <a:pt x="4400" y="459"/>
                        <a:pt x="4291" y="13"/>
                        <a:pt x="4151" y="13"/>
                      </a:cubicBezTo>
                      <a:cubicBezTo>
                        <a:pt x="4151" y="13"/>
                        <a:pt x="4151" y="13"/>
                        <a:pt x="4151" y="13"/>
                      </a:cubicBezTo>
                      <a:lnTo>
                        <a:pt x="257" y="0"/>
                      </a:lnTo>
                      <a:cubicBezTo>
                        <a:pt x="396" y="0"/>
                        <a:pt x="509" y="445"/>
                        <a:pt x="506" y="993"/>
                      </a:cubicBezTo>
                      <a:cubicBezTo>
                        <a:pt x="504" y="1542"/>
                        <a:pt x="389" y="1986"/>
                        <a:pt x="250" y="1986"/>
                      </a:cubicBezTo>
                      <a:lnTo>
                        <a:pt x="4144" y="2000"/>
                      </a:lnTo>
                      <a:close/>
                    </a:path>
                  </a:pathLst>
                </a:custGeom>
                <a:noFill/>
                <a:ln w="1" cap="rnd">
                  <a:solidFill>
                    <a:srgbClr val="000000"/>
                  </a:solidFill>
                  <a:round/>
                  <a:headEnd/>
                  <a:tailEnd/>
                </a:ln>
              </p:spPr>
              <p:txBody>
                <a:bodyPr/>
                <a:lstStyle/>
                <a:p>
                  <a:endParaRPr lang="en-US"/>
                </a:p>
              </p:txBody>
            </p:sp>
          </p:grpSp>
          <p:sp>
            <p:nvSpPr>
              <p:cNvPr id="22746" name="Rectangle 1077"/>
              <p:cNvSpPr>
                <a:spLocks noChangeArrowheads="1"/>
              </p:cNvSpPr>
              <p:nvPr/>
            </p:nvSpPr>
            <p:spPr bwMode="auto">
              <a:xfrm>
                <a:off x="2404" y="2681"/>
                <a:ext cx="190" cy="188"/>
              </a:xfrm>
              <a:prstGeom prst="rect">
                <a:avLst/>
              </a:prstGeom>
              <a:noFill/>
              <a:ln w="9525">
                <a:noFill/>
                <a:miter lim="800000"/>
                <a:headEnd/>
                <a:tailEnd/>
              </a:ln>
            </p:spPr>
            <p:txBody>
              <a:bodyPr wrap="none" lIns="0" tIns="0" rIns="0" bIns="0">
                <a:spAutoFit/>
              </a:bodyPr>
              <a:lstStyle/>
              <a:p>
                <a:r>
                  <a:rPr lang="en-US" sz="1600" b="1">
                    <a:solidFill>
                      <a:srgbClr val="000000"/>
                    </a:solidFill>
                  </a:rPr>
                  <a:t>B</a:t>
                </a:r>
                <a:endParaRPr lang="en-US"/>
              </a:p>
            </p:txBody>
          </p:sp>
        </p:grpSp>
        <p:grpSp>
          <p:nvGrpSpPr>
            <p:cNvPr id="22699" name="Group 1083"/>
            <p:cNvGrpSpPr>
              <a:grpSpLocks/>
            </p:cNvGrpSpPr>
            <p:nvPr/>
          </p:nvGrpSpPr>
          <p:grpSpPr bwMode="auto">
            <a:xfrm>
              <a:off x="1688" y="2642"/>
              <a:ext cx="499" cy="227"/>
              <a:chOff x="1688" y="2642"/>
              <a:chExt cx="499" cy="227"/>
            </a:xfrm>
          </p:grpSpPr>
          <p:grpSp>
            <p:nvGrpSpPr>
              <p:cNvPr id="22741" name="Group 1081"/>
              <p:cNvGrpSpPr>
                <a:grpSpLocks/>
              </p:cNvGrpSpPr>
              <p:nvPr/>
            </p:nvGrpSpPr>
            <p:grpSpPr bwMode="auto">
              <a:xfrm>
                <a:off x="1688" y="2642"/>
                <a:ext cx="499" cy="192"/>
                <a:chOff x="1688" y="2642"/>
                <a:chExt cx="499" cy="192"/>
              </a:xfrm>
            </p:grpSpPr>
            <p:sp>
              <p:nvSpPr>
                <p:cNvPr id="22743" name="Freeform 1079"/>
                <p:cNvSpPr>
                  <a:spLocks noEditPoints="1"/>
                </p:cNvSpPr>
                <p:nvPr/>
              </p:nvSpPr>
              <p:spPr bwMode="auto">
                <a:xfrm>
                  <a:off x="1688" y="2642"/>
                  <a:ext cx="499" cy="192"/>
                </a:xfrm>
                <a:custGeom>
                  <a:avLst/>
                  <a:gdLst>
                    <a:gd name="T0" fmla="*/ 0 w 4475"/>
                    <a:gd name="T1" fmla="*/ 0 h 2000"/>
                    <a:gd name="T2" fmla="*/ 0 w 4475"/>
                    <a:gd name="T3" fmla="*/ 0 h 2000"/>
                    <a:gd name="T4" fmla="*/ 0 w 4475"/>
                    <a:gd name="T5" fmla="*/ 0 h 2000"/>
                    <a:gd name="T6" fmla="*/ 0 w 4475"/>
                    <a:gd name="T7" fmla="*/ 0 h 2000"/>
                    <a:gd name="T8" fmla="*/ 0 w 4475"/>
                    <a:gd name="T9" fmla="*/ 0 h 2000"/>
                    <a:gd name="T10" fmla="*/ 0 w 4475"/>
                    <a:gd name="T11" fmla="*/ 0 h 2000"/>
                    <a:gd name="T12" fmla="*/ 0 w 4475"/>
                    <a:gd name="T13" fmla="*/ 0 h 2000"/>
                    <a:gd name="T14" fmla="*/ 0 w 4475"/>
                    <a:gd name="T15" fmla="*/ 0 h 2000"/>
                    <a:gd name="T16" fmla="*/ 0 w 4475"/>
                    <a:gd name="T17" fmla="*/ 0 h 2000"/>
                    <a:gd name="T18" fmla="*/ 0 w 4475"/>
                    <a:gd name="T19" fmla="*/ 0 h 2000"/>
                    <a:gd name="T20" fmla="*/ 0 w 4475"/>
                    <a:gd name="T21" fmla="*/ 0 h 2000"/>
                    <a:gd name="T22" fmla="*/ 0 w 4475"/>
                    <a:gd name="T23" fmla="*/ 0 h 2000"/>
                    <a:gd name="T24" fmla="*/ 0 w 4475"/>
                    <a:gd name="T25" fmla="*/ 0 h 2000"/>
                    <a:gd name="T26" fmla="*/ 0 w 4475"/>
                    <a:gd name="T27" fmla="*/ 0 h 20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475"/>
                    <a:gd name="T43" fmla="*/ 0 h 2000"/>
                    <a:gd name="T44" fmla="*/ 4475 w 4475"/>
                    <a:gd name="T45" fmla="*/ 2000 h 20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475" h="2000">
                      <a:moveTo>
                        <a:pt x="250" y="1986"/>
                      </a:moveTo>
                      <a:cubicBezTo>
                        <a:pt x="111" y="1986"/>
                        <a:pt x="0" y="1542"/>
                        <a:pt x="3" y="994"/>
                      </a:cubicBezTo>
                      <a:cubicBezTo>
                        <a:pt x="5" y="444"/>
                        <a:pt x="118" y="0"/>
                        <a:pt x="257" y="3"/>
                      </a:cubicBezTo>
                      <a:cubicBezTo>
                        <a:pt x="257" y="3"/>
                        <a:pt x="257" y="3"/>
                        <a:pt x="257" y="3"/>
                      </a:cubicBezTo>
                      <a:cubicBezTo>
                        <a:pt x="397" y="3"/>
                        <a:pt x="507" y="447"/>
                        <a:pt x="507" y="994"/>
                      </a:cubicBezTo>
                      <a:cubicBezTo>
                        <a:pt x="504" y="1542"/>
                        <a:pt x="389" y="1986"/>
                        <a:pt x="250" y="1986"/>
                      </a:cubicBezTo>
                      <a:close/>
                      <a:moveTo>
                        <a:pt x="4219" y="2000"/>
                      </a:moveTo>
                      <a:cubicBezTo>
                        <a:pt x="4358" y="2000"/>
                        <a:pt x="4473" y="1557"/>
                        <a:pt x="4475" y="1009"/>
                      </a:cubicBezTo>
                      <a:cubicBezTo>
                        <a:pt x="4475" y="461"/>
                        <a:pt x="4365" y="17"/>
                        <a:pt x="4226" y="15"/>
                      </a:cubicBezTo>
                      <a:cubicBezTo>
                        <a:pt x="4226" y="15"/>
                        <a:pt x="4226" y="15"/>
                        <a:pt x="4226" y="15"/>
                      </a:cubicBezTo>
                      <a:lnTo>
                        <a:pt x="257" y="3"/>
                      </a:lnTo>
                      <a:cubicBezTo>
                        <a:pt x="397" y="3"/>
                        <a:pt x="507" y="447"/>
                        <a:pt x="507" y="994"/>
                      </a:cubicBezTo>
                      <a:cubicBezTo>
                        <a:pt x="504" y="1542"/>
                        <a:pt x="389" y="1986"/>
                        <a:pt x="250" y="1986"/>
                      </a:cubicBezTo>
                      <a:lnTo>
                        <a:pt x="4219" y="2000"/>
                      </a:lnTo>
                      <a:close/>
                    </a:path>
                  </a:pathLst>
                </a:custGeom>
                <a:solidFill>
                  <a:srgbClr val="99CCFF"/>
                </a:solidFill>
                <a:ln w="0">
                  <a:solidFill>
                    <a:srgbClr val="000000"/>
                  </a:solidFill>
                  <a:round/>
                  <a:headEnd/>
                  <a:tailEnd/>
                </a:ln>
              </p:spPr>
              <p:txBody>
                <a:bodyPr/>
                <a:lstStyle/>
                <a:p>
                  <a:endParaRPr lang="en-US"/>
                </a:p>
              </p:txBody>
            </p:sp>
            <p:sp>
              <p:nvSpPr>
                <p:cNvPr id="22744" name="Freeform 1080"/>
                <p:cNvSpPr>
                  <a:spLocks noEditPoints="1"/>
                </p:cNvSpPr>
                <p:nvPr/>
              </p:nvSpPr>
              <p:spPr bwMode="auto">
                <a:xfrm>
                  <a:off x="1688" y="2642"/>
                  <a:ext cx="499" cy="192"/>
                </a:xfrm>
                <a:custGeom>
                  <a:avLst/>
                  <a:gdLst>
                    <a:gd name="T0" fmla="*/ 0 w 4475"/>
                    <a:gd name="T1" fmla="*/ 0 h 2000"/>
                    <a:gd name="T2" fmla="*/ 0 w 4475"/>
                    <a:gd name="T3" fmla="*/ 0 h 2000"/>
                    <a:gd name="T4" fmla="*/ 0 w 4475"/>
                    <a:gd name="T5" fmla="*/ 0 h 2000"/>
                    <a:gd name="T6" fmla="*/ 0 w 4475"/>
                    <a:gd name="T7" fmla="*/ 0 h 2000"/>
                    <a:gd name="T8" fmla="*/ 0 w 4475"/>
                    <a:gd name="T9" fmla="*/ 0 h 2000"/>
                    <a:gd name="T10" fmla="*/ 0 w 4475"/>
                    <a:gd name="T11" fmla="*/ 0 h 2000"/>
                    <a:gd name="T12" fmla="*/ 0 w 4475"/>
                    <a:gd name="T13" fmla="*/ 0 h 2000"/>
                    <a:gd name="T14" fmla="*/ 0 w 4475"/>
                    <a:gd name="T15" fmla="*/ 0 h 2000"/>
                    <a:gd name="T16" fmla="*/ 0 w 4475"/>
                    <a:gd name="T17" fmla="*/ 0 h 2000"/>
                    <a:gd name="T18" fmla="*/ 0 w 4475"/>
                    <a:gd name="T19" fmla="*/ 0 h 2000"/>
                    <a:gd name="T20" fmla="*/ 0 w 4475"/>
                    <a:gd name="T21" fmla="*/ 0 h 2000"/>
                    <a:gd name="T22" fmla="*/ 0 w 4475"/>
                    <a:gd name="T23" fmla="*/ 0 h 2000"/>
                    <a:gd name="T24" fmla="*/ 0 w 4475"/>
                    <a:gd name="T25" fmla="*/ 0 h 2000"/>
                    <a:gd name="T26" fmla="*/ 0 w 4475"/>
                    <a:gd name="T27" fmla="*/ 0 h 20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475"/>
                    <a:gd name="T43" fmla="*/ 0 h 2000"/>
                    <a:gd name="T44" fmla="*/ 4475 w 4475"/>
                    <a:gd name="T45" fmla="*/ 2000 h 20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475" h="2000">
                      <a:moveTo>
                        <a:pt x="250" y="1986"/>
                      </a:moveTo>
                      <a:cubicBezTo>
                        <a:pt x="111" y="1986"/>
                        <a:pt x="0" y="1542"/>
                        <a:pt x="3" y="994"/>
                      </a:cubicBezTo>
                      <a:cubicBezTo>
                        <a:pt x="5" y="444"/>
                        <a:pt x="118" y="0"/>
                        <a:pt x="257" y="3"/>
                      </a:cubicBezTo>
                      <a:cubicBezTo>
                        <a:pt x="257" y="3"/>
                        <a:pt x="257" y="3"/>
                        <a:pt x="257" y="3"/>
                      </a:cubicBezTo>
                      <a:cubicBezTo>
                        <a:pt x="397" y="3"/>
                        <a:pt x="507" y="447"/>
                        <a:pt x="507" y="994"/>
                      </a:cubicBezTo>
                      <a:cubicBezTo>
                        <a:pt x="504" y="1542"/>
                        <a:pt x="389" y="1986"/>
                        <a:pt x="250" y="1986"/>
                      </a:cubicBezTo>
                      <a:close/>
                      <a:moveTo>
                        <a:pt x="4219" y="2000"/>
                      </a:moveTo>
                      <a:cubicBezTo>
                        <a:pt x="4358" y="2000"/>
                        <a:pt x="4473" y="1557"/>
                        <a:pt x="4475" y="1009"/>
                      </a:cubicBezTo>
                      <a:cubicBezTo>
                        <a:pt x="4475" y="461"/>
                        <a:pt x="4365" y="17"/>
                        <a:pt x="4226" y="15"/>
                      </a:cubicBezTo>
                      <a:cubicBezTo>
                        <a:pt x="4226" y="15"/>
                        <a:pt x="4226" y="15"/>
                        <a:pt x="4226" y="15"/>
                      </a:cubicBezTo>
                      <a:lnTo>
                        <a:pt x="257" y="3"/>
                      </a:lnTo>
                      <a:cubicBezTo>
                        <a:pt x="397" y="3"/>
                        <a:pt x="507" y="447"/>
                        <a:pt x="507" y="994"/>
                      </a:cubicBezTo>
                      <a:cubicBezTo>
                        <a:pt x="504" y="1542"/>
                        <a:pt x="389" y="1986"/>
                        <a:pt x="250" y="1986"/>
                      </a:cubicBezTo>
                      <a:lnTo>
                        <a:pt x="4219" y="2000"/>
                      </a:lnTo>
                      <a:close/>
                    </a:path>
                  </a:pathLst>
                </a:custGeom>
                <a:noFill/>
                <a:ln w="1" cap="rnd">
                  <a:solidFill>
                    <a:srgbClr val="000000"/>
                  </a:solidFill>
                  <a:round/>
                  <a:headEnd/>
                  <a:tailEnd/>
                </a:ln>
              </p:spPr>
              <p:txBody>
                <a:bodyPr/>
                <a:lstStyle/>
                <a:p>
                  <a:endParaRPr lang="en-US"/>
                </a:p>
              </p:txBody>
            </p:sp>
          </p:grpSp>
          <p:sp>
            <p:nvSpPr>
              <p:cNvPr id="22742" name="Rectangle 1082"/>
              <p:cNvSpPr>
                <a:spLocks noChangeArrowheads="1"/>
              </p:cNvSpPr>
              <p:nvPr/>
            </p:nvSpPr>
            <p:spPr bwMode="auto">
              <a:xfrm>
                <a:off x="1937" y="2681"/>
                <a:ext cx="190" cy="188"/>
              </a:xfrm>
              <a:prstGeom prst="rect">
                <a:avLst/>
              </a:prstGeom>
              <a:noFill/>
              <a:ln w="9525">
                <a:noFill/>
                <a:miter lim="800000"/>
                <a:headEnd/>
                <a:tailEnd/>
              </a:ln>
            </p:spPr>
            <p:txBody>
              <a:bodyPr wrap="none" lIns="0" tIns="0" rIns="0" bIns="0">
                <a:spAutoFit/>
              </a:bodyPr>
              <a:lstStyle/>
              <a:p>
                <a:r>
                  <a:rPr lang="en-US" sz="1600" b="1">
                    <a:solidFill>
                      <a:srgbClr val="000000"/>
                    </a:solidFill>
                  </a:rPr>
                  <a:t>A</a:t>
                </a:r>
                <a:endParaRPr lang="en-US"/>
              </a:p>
            </p:txBody>
          </p:sp>
        </p:grpSp>
        <p:grpSp>
          <p:nvGrpSpPr>
            <p:cNvPr id="22700" name="Group 1124"/>
            <p:cNvGrpSpPr>
              <a:grpSpLocks/>
            </p:cNvGrpSpPr>
            <p:nvPr/>
          </p:nvGrpSpPr>
          <p:grpSpPr bwMode="auto">
            <a:xfrm>
              <a:off x="284" y="1140"/>
              <a:ext cx="5136" cy="2657"/>
              <a:chOff x="284" y="1140"/>
              <a:chExt cx="5136" cy="2657"/>
            </a:xfrm>
          </p:grpSpPr>
          <p:grpSp>
            <p:nvGrpSpPr>
              <p:cNvPr id="22701" name="Group 1086"/>
              <p:cNvGrpSpPr>
                <a:grpSpLocks/>
              </p:cNvGrpSpPr>
              <p:nvPr/>
            </p:nvGrpSpPr>
            <p:grpSpPr bwMode="auto">
              <a:xfrm>
                <a:off x="2159" y="2642"/>
                <a:ext cx="492" cy="192"/>
                <a:chOff x="2159" y="2642"/>
                <a:chExt cx="492" cy="192"/>
              </a:xfrm>
            </p:grpSpPr>
            <p:sp>
              <p:nvSpPr>
                <p:cNvPr id="22739" name="Freeform 1084"/>
                <p:cNvSpPr>
                  <a:spLocks noEditPoints="1"/>
                </p:cNvSpPr>
                <p:nvPr/>
              </p:nvSpPr>
              <p:spPr bwMode="auto">
                <a:xfrm>
                  <a:off x="2159" y="2642"/>
                  <a:ext cx="492" cy="192"/>
                </a:xfrm>
                <a:custGeom>
                  <a:avLst/>
                  <a:gdLst>
                    <a:gd name="T0" fmla="*/ 0 w 4400"/>
                    <a:gd name="T1" fmla="*/ 0 h 2000"/>
                    <a:gd name="T2" fmla="*/ 0 w 4400"/>
                    <a:gd name="T3" fmla="*/ 0 h 2000"/>
                    <a:gd name="T4" fmla="*/ 0 w 4400"/>
                    <a:gd name="T5" fmla="*/ 0 h 2000"/>
                    <a:gd name="T6" fmla="*/ 0 w 4400"/>
                    <a:gd name="T7" fmla="*/ 0 h 2000"/>
                    <a:gd name="T8" fmla="*/ 0 w 4400"/>
                    <a:gd name="T9" fmla="*/ 0 h 2000"/>
                    <a:gd name="T10" fmla="*/ 0 w 4400"/>
                    <a:gd name="T11" fmla="*/ 0 h 2000"/>
                    <a:gd name="T12" fmla="*/ 0 w 4400"/>
                    <a:gd name="T13" fmla="*/ 0 h 2000"/>
                    <a:gd name="T14" fmla="*/ 0 w 4400"/>
                    <a:gd name="T15" fmla="*/ 0 h 2000"/>
                    <a:gd name="T16" fmla="*/ 0 w 4400"/>
                    <a:gd name="T17" fmla="*/ 0 h 2000"/>
                    <a:gd name="T18" fmla="*/ 0 w 4400"/>
                    <a:gd name="T19" fmla="*/ 0 h 2000"/>
                    <a:gd name="T20" fmla="*/ 0 w 4400"/>
                    <a:gd name="T21" fmla="*/ 0 h 2000"/>
                    <a:gd name="T22" fmla="*/ 0 w 4400"/>
                    <a:gd name="T23" fmla="*/ 0 h 2000"/>
                    <a:gd name="T24" fmla="*/ 0 w 4400"/>
                    <a:gd name="T25" fmla="*/ 0 h 2000"/>
                    <a:gd name="T26" fmla="*/ 0 w 4400"/>
                    <a:gd name="T27" fmla="*/ 0 h 20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400"/>
                    <a:gd name="T43" fmla="*/ 0 h 2000"/>
                    <a:gd name="T44" fmla="*/ 4400 w 4400"/>
                    <a:gd name="T45" fmla="*/ 2000 h 20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400" h="2000">
                      <a:moveTo>
                        <a:pt x="250" y="1986"/>
                      </a:moveTo>
                      <a:cubicBezTo>
                        <a:pt x="113" y="1986"/>
                        <a:pt x="0" y="1542"/>
                        <a:pt x="3" y="993"/>
                      </a:cubicBezTo>
                      <a:cubicBezTo>
                        <a:pt x="5" y="442"/>
                        <a:pt x="120" y="0"/>
                        <a:pt x="257" y="0"/>
                      </a:cubicBezTo>
                      <a:cubicBezTo>
                        <a:pt x="257" y="0"/>
                        <a:pt x="257" y="0"/>
                        <a:pt x="257" y="0"/>
                      </a:cubicBezTo>
                      <a:cubicBezTo>
                        <a:pt x="396" y="0"/>
                        <a:pt x="509" y="445"/>
                        <a:pt x="506" y="993"/>
                      </a:cubicBezTo>
                      <a:cubicBezTo>
                        <a:pt x="504" y="1542"/>
                        <a:pt x="389" y="1986"/>
                        <a:pt x="250" y="1986"/>
                      </a:cubicBezTo>
                      <a:close/>
                      <a:moveTo>
                        <a:pt x="4144" y="2000"/>
                      </a:moveTo>
                      <a:cubicBezTo>
                        <a:pt x="4283" y="2000"/>
                        <a:pt x="4398" y="1556"/>
                        <a:pt x="4400" y="1008"/>
                      </a:cubicBezTo>
                      <a:cubicBezTo>
                        <a:pt x="4400" y="459"/>
                        <a:pt x="4291" y="13"/>
                        <a:pt x="4151" y="13"/>
                      </a:cubicBezTo>
                      <a:cubicBezTo>
                        <a:pt x="4151" y="13"/>
                        <a:pt x="4151" y="13"/>
                        <a:pt x="4151" y="13"/>
                      </a:cubicBezTo>
                      <a:lnTo>
                        <a:pt x="257" y="0"/>
                      </a:lnTo>
                      <a:cubicBezTo>
                        <a:pt x="396" y="0"/>
                        <a:pt x="509" y="445"/>
                        <a:pt x="506" y="993"/>
                      </a:cubicBezTo>
                      <a:cubicBezTo>
                        <a:pt x="504" y="1542"/>
                        <a:pt x="389" y="1986"/>
                        <a:pt x="250" y="1986"/>
                      </a:cubicBezTo>
                      <a:lnTo>
                        <a:pt x="4144" y="2000"/>
                      </a:lnTo>
                      <a:close/>
                    </a:path>
                  </a:pathLst>
                </a:custGeom>
                <a:solidFill>
                  <a:srgbClr val="FFFF99"/>
                </a:solidFill>
                <a:ln w="0">
                  <a:solidFill>
                    <a:srgbClr val="000000"/>
                  </a:solidFill>
                  <a:round/>
                  <a:headEnd/>
                  <a:tailEnd/>
                </a:ln>
              </p:spPr>
              <p:txBody>
                <a:bodyPr/>
                <a:lstStyle/>
                <a:p>
                  <a:endParaRPr lang="en-US"/>
                </a:p>
              </p:txBody>
            </p:sp>
            <p:sp>
              <p:nvSpPr>
                <p:cNvPr id="22740" name="Freeform 1085"/>
                <p:cNvSpPr>
                  <a:spLocks noEditPoints="1"/>
                </p:cNvSpPr>
                <p:nvPr/>
              </p:nvSpPr>
              <p:spPr bwMode="auto">
                <a:xfrm>
                  <a:off x="2159" y="2642"/>
                  <a:ext cx="492" cy="192"/>
                </a:xfrm>
                <a:custGeom>
                  <a:avLst/>
                  <a:gdLst>
                    <a:gd name="T0" fmla="*/ 0 w 4400"/>
                    <a:gd name="T1" fmla="*/ 0 h 2000"/>
                    <a:gd name="T2" fmla="*/ 0 w 4400"/>
                    <a:gd name="T3" fmla="*/ 0 h 2000"/>
                    <a:gd name="T4" fmla="*/ 0 w 4400"/>
                    <a:gd name="T5" fmla="*/ 0 h 2000"/>
                    <a:gd name="T6" fmla="*/ 0 w 4400"/>
                    <a:gd name="T7" fmla="*/ 0 h 2000"/>
                    <a:gd name="T8" fmla="*/ 0 w 4400"/>
                    <a:gd name="T9" fmla="*/ 0 h 2000"/>
                    <a:gd name="T10" fmla="*/ 0 w 4400"/>
                    <a:gd name="T11" fmla="*/ 0 h 2000"/>
                    <a:gd name="T12" fmla="*/ 0 w 4400"/>
                    <a:gd name="T13" fmla="*/ 0 h 2000"/>
                    <a:gd name="T14" fmla="*/ 0 w 4400"/>
                    <a:gd name="T15" fmla="*/ 0 h 2000"/>
                    <a:gd name="T16" fmla="*/ 0 w 4400"/>
                    <a:gd name="T17" fmla="*/ 0 h 2000"/>
                    <a:gd name="T18" fmla="*/ 0 w 4400"/>
                    <a:gd name="T19" fmla="*/ 0 h 2000"/>
                    <a:gd name="T20" fmla="*/ 0 w 4400"/>
                    <a:gd name="T21" fmla="*/ 0 h 2000"/>
                    <a:gd name="T22" fmla="*/ 0 w 4400"/>
                    <a:gd name="T23" fmla="*/ 0 h 2000"/>
                    <a:gd name="T24" fmla="*/ 0 w 4400"/>
                    <a:gd name="T25" fmla="*/ 0 h 2000"/>
                    <a:gd name="T26" fmla="*/ 0 w 4400"/>
                    <a:gd name="T27" fmla="*/ 0 h 20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400"/>
                    <a:gd name="T43" fmla="*/ 0 h 2000"/>
                    <a:gd name="T44" fmla="*/ 4400 w 4400"/>
                    <a:gd name="T45" fmla="*/ 2000 h 20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400" h="2000">
                      <a:moveTo>
                        <a:pt x="250" y="1986"/>
                      </a:moveTo>
                      <a:cubicBezTo>
                        <a:pt x="113" y="1986"/>
                        <a:pt x="0" y="1542"/>
                        <a:pt x="3" y="993"/>
                      </a:cubicBezTo>
                      <a:cubicBezTo>
                        <a:pt x="5" y="442"/>
                        <a:pt x="120" y="0"/>
                        <a:pt x="257" y="0"/>
                      </a:cubicBezTo>
                      <a:cubicBezTo>
                        <a:pt x="257" y="0"/>
                        <a:pt x="257" y="0"/>
                        <a:pt x="257" y="0"/>
                      </a:cubicBezTo>
                      <a:cubicBezTo>
                        <a:pt x="396" y="0"/>
                        <a:pt x="509" y="445"/>
                        <a:pt x="506" y="993"/>
                      </a:cubicBezTo>
                      <a:cubicBezTo>
                        <a:pt x="504" y="1542"/>
                        <a:pt x="389" y="1986"/>
                        <a:pt x="250" y="1986"/>
                      </a:cubicBezTo>
                      <a:close/>
                      <a:moveTo>
                        <a:pt x="4144" y="2000"/>
                      </a:moveTo>
                      <a:cubicBezTo>
                        <a:pt x="4283" y="2000"/>
                        <a:pt x="4398" y="1556"/>
                        <a:pt x="4400" y="1008"/>
                      </a:cubicBezTo>
                      <a:cubicBezTo>
                        <a:pt x="4400" y="459"/>
                        <a:pt x="4291" y="13"/>
                        <a:pt x="4151" y="13"/>
                      </a:cubicBezTo>
                      <a:cubicBezTo>
                        <a:pt x="4151" y="13"/>
                        <a:pt x="4151" y="13"/>
                        <a:pt x="4151" y="13"/>
                      </a:cubicBezTo>
                      <a:lnTo>
                        <a:pt x="257" y="0"/>
                      </a:lnTo>
                      <a:cubicBezTo>
                        <a:pt x="396" y="0"/>
                        <a:pt x="509" y="445"/>
                        <a:pt x="506" y="993"/>
                      </a:cubicBezTo>
                      <a:cubicBezTo>
                        <a:pt x="504" y="1542"/>
                        <a:pt x="389" y="1986"/>
                        <a:pt x="250" y="1986"/>
                      </a:cubicBezTo>
                      <a:lnTo>
                        <a:pt x="4144" y="2000"/>
                      </a:lnTo>
                      <a:close/>
                    </a:path>
                  </a:pathLst>
                </a:custGeom>
                <a:noFill/>
                <a:ln w="1" cap="rnd">
                  <a:solidFill>
                    <a:srgbClr val="000000"/>
                  </a:solidFill>
                  <a:round/>
                  <a:headEnd/>
                  <a:tailEnd/>
                </a:ln>
              </p:spPr>
              <p:txBody>
                <a:bodyPr/>
                <a:lstStyle/>
                <a:p>
                  <a:endParaRPr lang="en-US"/>
                </a:p>
              </p:txBody>
            </p:sp>
          </p:grpSp>
          <p:sp>
            <p:nvSpPr>
              <p:cNvPr id="22702" name="Rectangle 1087"/>
              <p:cNvSpPr>
                <a:spLocks noChangeArrowheads="1"/>
              </p:cNvSpPr>
              <p:nvPr/>
            </p:nvSpPr>
            <p:spPr bwMode="auto">
              <a:xfrm>
                <a:off x="2404" y="2681"/>
                <a:ext cx="190" cy="188"/>
              </a:xfrm>
              <a:prstGeom prst="rect">
                <a:avLst/>
              </a:prstGeom>
              <a:noFill/>
              <a:ln w="9525">
                <a:noFill/>
                <a:miter lim="800000"/>
                <a:headEnd/>
                <a:tailEnd/>
              </a:ln>
            </p:spPr>
            <p:txBody>
              <a:bodyPr wrap="none" lIns="0" tIns="0" rIns="0" bIns="0">
                <a:spAutoFit/>
              </a:bodyPr>
              <a:lstStyle/>
              <a:p>
                <a:r>
                  <a:rPr lang="en-US" sz="1600" b="1">
                    <a:solidFill>
                      <a:srgbClr val="000000"/>
                    </a:solidFill>
                  </a:rPr>
                  <a:t>B</a:t>
                </a:r>
                <a:endParaRPr lang="en-US"/>
              </a:p>
            </p:txBody>
          </p:sp>
          <p:grpSp>
            <p:nvGrpSpPr>
              <p:cNvPr id="22703" name="Group 1090"/>
              <p:cNvGrpSpPr>
                <a:grpSpLocks/>
              </p:cNvGrpSpPr>
              <p:nvPr/>
            </p:nvGrpSpPr>
            <p:grpSpPr bwMode="auto">
              <a:xfrm>
                <a:off x="2159" y="2642"/>
                <a:ext cx="492" cy="192"/>
                <a:chOff x="2159" y="2642"/>
                <a:chExt cx="492" cy="192"/>
              </a:xfrm>
            </p:grpSpPr>
            <p:sp>
              <p:nvSpPr>
                <p:cNvPr id="22737" name="Freeform 1088"/>
                <p:cNvSpPr>
                  <a:spLocks noEditPoints="1"/>
                </p:cNvSpPr>
                <p:nvPr/>
              </p:nvSpPr>
              <p:spPr bwMode="auto">
                <a:xfrm>
                  <a:off x="2159" y="2642"/>
                  <a:ext cx="492" cy="192"/>
                </a:xfrm>
                <a:custGeom>
                  <a:avLst/>
                  <a:gdLst>
                    <a:gd name="T0" fmla="*/ 0 w 4400"/>
                    <a:gd name="T1" fmla="*/ 0 h 2000"/>
                    <a:gd name="T2" fmla="*/ 0 w 4400"/>
                    <a:gd name="T3" fmla="*/ 0 h 2000"/>
                    <a:gd name="T4" fmla="*/ 0 w 4400"/>
                    <a:gd name="T5" fmla="*/ 0 h 2000"/>
                    <a:gd name="T6" fmla="*/ 0 w 4400"/>
                    <a:gd name="T7" fmla="*/ 0 h 2000"/>
                    <a:gd name="T8" fmla="*/ 0 w 4400"/>
                    <a:gd name="T9" fmla="*/ 0 h 2000"/>
                    <a:gd name="T10" fmla="*/ 0 w 4400"/>
                    <a:gd name="T11" fmla="*/ 0 h 2000"/>
                    <a:gd name="T12" fmla="*/ 0 w 4400"/>
                    <a:gd name="T13" fmla="*/ 0 h 2000"/>
                    <a:gd name="T14" fmla="*/ 0 w 4400"/>
                    <a:gd name="T15" fmla="*/ 0 h 2000"/>
                    <a:gd name="T16" fmla="*/ 0 w 4400"/>
                    <a:gd name="T17" fmla="*/ 0 h 2000"/>
                    <a:gd name="T18" fmla="*/ 0 w 4400"/>
                    <a:gd name="T19" fmla="*/ 0 h 2000"/>
                    <a:gd name="T20" fmla="*/ 0 w 4400"/>
                    <a:gd name="T21" fmla="*/ 0 h 2000"/>
                    <a:gd name="T22" fmla="*/ 0 w 4400"/>
                    <a:gd name="T23" fmla="*/ 0 h 2000"/>
                    <a:gd name="T24" fmla="*/ 0 w 4400"/>
                    <a:gd name="T25" fmla="*/ 0 h 2000"/>
                    <a:gd name="T26" fmla="*/ 0 w 4400"/>
                    <a:gd name="T27" fmla="*/ 0 h 20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400"/>
                    <a:gd name="T43" fmla="*/ 0 h 2000"/>
                    <a:gd name="T44" fmla="*/ 4400 w 4400"/>
                    <a:gd name="T45" fmla="*/ 2000 h 20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400" h="2000">
                      <a:moveTo>
                        <a:pt x="250" y="1986"/>
                      </a:moveTo>
                      <a:cubicBezTo>
                        <a:pt x="113" y="1986"/>
                        <a:pt x="0" y="1542"/>
                        <a:pt x="3" y="993"/>
                      </a:cubicBezTo>
                      <a:cubicBezTo>
                        <a:pt x="5" y="442"/>
                        <a:pt x="120" y="0"/>
                        <a:pt x="257" y="0"/>
                      </a:cubicBezTo>
                      <a:cubicBezTo>
                        <a:pt x="257" y="0"/>
                        <a:pt x="257" y="0"/>
                        <a:pt x="257" y="0"/>
                      </a:cubicBezTo>
                      <a:cubicBezTo>
                        <a:pt x="396" y="0"/>
                        <a:pt x="509" y="445"/>
                        <a:pt x="506" y="993"/>
                      </a:cubicBezTo>
                      <a:cubicBezTo>
                        <a:pt x="504" y="1542"/>
                        <a:pt x="389" y="1986"/>
                        <a:pt x="250" y="1986"/>
                      </a:cubicBezTo>
                      <a:close/>
                      <a:moveTo>
                        <a:pt x="4144" y="2000"/>
                      </a:moveTo>
                      <a:cubicBezTo>
                        <a:pt x="4283" y="2000"/>
                        <a:pt x="4398" y="1556"/>
                        <a:pt x="4400" y="1008"/>
                      </a:cubicBezTo>
                      <a:cubicBezTo>
                        <a:pt x="4400" y="459"/>
                        <a:pt x="4291" y="13"/>
                        <a:pt x="4151" y="13"/>
                      </a:cubicBezTo>
                      <a:cubicBezTo>
                        <a:pt x="4151" y="13"/>
                        <a:pt x="4151" y="13"/>
                        <a:pt x="4151" y="13"/>
                      </a:cubicBezTo>
                      <a:lnTo>
                        <a:pt x="257" y="0"/>
                      </a:lnTo>
                      <a:cubicBezTo>
                        <a:pt x="396" y="0"/>
                        <a:pt x="509" y="445"/>
                        <a:pt x="506" y="993"/>
                      </a:cubicBezTo>
                      <a:cubicBezTo>
                        <a:pt x="504" y="1542"/>
                        <a:pt x="389" y="1986"/>
                        <a:pt x="250" y="1986"/>
                      </a:cubicBezTo>
                      <a:lnTo>
                        <a:pt x="4144" y="2000"/>
                      </a:lnTo>
                      <a:close/>
                    </a:path>
                  </a:pathLst>
                </a:custGeom>
                <a:solidFill>
                  <a:srgbClr val="FFFF99"/>
                </a:solidFill>
                <a:ln w="0">
                  <a:solidFill>
                    <a:srgbClr val="000000"/>
                  </a:solidFill>
                  <a:round/>
                  <a:headEnd/>
                  <a:tailEnd/>
                </a:ln>
              </p:spPr>
              <p:txBody>
                <a:bodyPr/>
                <a:lstStyle/>
                <a:p>
                  <a:endParaRPr lang="en-US"/>
                </a:p>
              </p:txBody>
            </p:sp>
            <p:sp>
              <p:nvSpPr>
                <p:cNvPr id="22738" name="Freeform 1089"/>
                <p:cNvSpPr>
                  <a:spLocks noEditPoints="1"/>
                </p:cNvSpPr>
                <p:nvPr/>
              </p:nvSpPr>
              <p:spPr bwMode="auto">
                <a:xfrm>
                  <a:off x="2159" y="2642"/>
                  <a:ext cx="492" cy="192"/>
                </a:xfrm>
                <a:custGeom>
                  <a:avLst/>
                  <a:gdLst>
                    <a:gd name="T0" fmla="*/ 0 w 4400"/>
                    <a:gd name="T1" fmla="*/ 0 h 2000"/>
                    <a:gd name="T2" fmla="*/ 0 w 4400"/>
                    <a:gd name="T3" fmla="*/ 0 h 2000"/>
                    <a:gd name="T4" fmla="*/ 0 w 4400"/>
                    <a:gd name="T5" fmla="*/ 0 h 2000"/>
                    <a:gd name="T6" fmla="*/ 0 w 4400"/>
                    <a:gd name="T7" fmla="*/ 0 h 2000"/>
                    <a:gd name="T8" fmla="*/ 0 w 4400"/>
                    <a:gd name="T9" fmla="*/ 0 h 2000"/>
                    <a:gd name="T10" fmla="*/ 0 w 4400"/>
                    <a:gd name="T11" fmla="*/ 0 h 2000"/>
                    <a:gd name="T12" fmla="*/ 0 w 4400"/>
                    <a:gd name="T13" fmla="*/ 0 h 2000"/>
                    <a:gd name="T14" fmla="*/ 0 w 4400"/>
                    <a:gd name="T15" fmla="*/ 0 h 2000"/>
                    <a:gd name="T16" fmla="*/ 0 w 4400"/>
                    <a:gd name="T17" fmla="*/ 0 h 2000"/>
                    <a:gd name="T18" fmla="*/ 0 w 4400"/>
                    <a:gd name="T19" fmla="*/ 0 h 2000"/>
                    <a:gd name="T20" fmla="*/ 0 w 4400"/>
                    <a:gd name="T21" fmla="*/ 0 h 2000"/>
                    <a:gd name="T22" fmla="*/ 0 w 4400"/>
                    <a:gd name="T23" fmla="*/ 0 h 2000"/>
                    <a:gd name="T24" fmla="*/ 0 w 4400"/>
                    <a:gd name="T25" fmla="*/ 0 h 2000"/>
                    <a:gd name="T26" fmla="*/ 0 w 4400"/>
                    <a:gd name="T27" fmla="*/ 0 h 20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400"/>
                    <a:gd name="T43" fmla="*/ 0 h 2000"/>
                    <a:gd name="T44" fmla="*/ 4400 w 4400"/>
                    <a:gd name="T45" fmla="*/ 2000 h 20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400" h="2000">
                      <a:moveTo>
                        <a:pt x="250" y="1986"/>
                      </a:moveTo>
                      <a:cubicBezTo>
                        <a:pt x="113" y="1986"/>
                        <a:pt x="0" y="1542"/>
                        <a:pt x="3" y="993"/>
                      </a:cubicBezTo>
                      <a:cubicBezTo>
                        <a:pt x="5" y="442"/>
                        <a:pt x="120" y="0"/>
                        <a:pt x="257" y="0"/>
                      </a:cubicBezTo>
                      <a:cubicBezTo>
                        <a:pt x="257" y="0"/>
                        <a:pt x="257" y="0"/>
                        <a:pt x="257" y="0"/>
                      </a:cubicBezTo>
                      <a:cubicBezTo>
                        <a:pt x="396" y="0"/>
                        <a:pt x="509" y="445"/>
                        <a:pt x="506" y="993"/>
                      </a:cubicBezTo>
                      <a:cubicBezTo>
                        <a:pt x="504" y="1542"/>
                        <a:pt x="389" y="1986"/>
                        <a:pt x="250" y="1986"/>
                      </a:cubicBezTo>
                      <a:close/>
                      <a:moveTo>
                        <a:pt x="4144" y="2000"/>
                      </a:moveTo>
                      <a:cubicBezTo>
                        <a:pt x="4283" y="2000"/>
                        <a:pt x="4398" y="1556"/>
                        <a:pt x="4400" y="1008"/>
                      </a:cubicBezTo>
                      <a:cubicBezTo>
                        <a:pt x="4400" y="459"/>
                        <a:pt x="4291" y="13"/>
                        <a:pt x="4151" y="13"/>
                      </a:cubicBezTo>
                      <a:cubicBezTo>
                        <a:pt x="4151" y="13"/>
                        <a:pt x="4151" y="13"/>
                        <a:pt x="4151" y="13"/>
                      </a:cubicBezTo>
                      <a:lnTo>
                        <a:pt x="257" y="0"/>
                      </a:lnTo>
                      <a:cubicBezTo>
                        <a:pt x="396" y="0"/>
                        <a:pt x="509" y="445"/>
                        <a:pt x="506" y="993"/>
                      </a:cubicBezTo>
                      <a:cubicBezTo>
                        <a:pt x="504" y="1542"/>
                        <a:pt x="389" y="1986"/>
                        <a:pt x="250" y="1986"/>
                      </a:cubicBezTo>
                      <a:lnTo>
                        <a:pt x="4144" y="2000"/>
                      </a:lnTo>
                      <a:close/>
                    </a:path>
                  </a:pathLst>
                </a:custGeom>
                <a:noFill/>
                <a:ln w="1" cap="rnd">
                  <a:solidFill>
                    <a:srgbClr val="000000"/>
                  </a:solidFill>
                  <a:round/>
                  <a:headEnd/>
                  <a:tailEnd/>
                </a:ln>
              </p:spPr>
              <p:txBody>
                <a:bodyPr/>
                <a:lstStyle/>
                <a:p>
                  <a:endParaRPr lang="en-US"/>
                </a:p>
              </p:txBody>
            </p:sp>
          </p:grpSp>
          <p:sp>
            <p:nvSpPr>
              <p:cNvPr id="22704" name="Rectangle 1091"/>
              <p:cNvSpPr>
                <a:spLocks noChangeArrowheads="1"/>
              </p:cNvSpPr>
              <p:nvPr/>
            </p:nvSpPr>
            <p:spPr bwMode="auto">
              <a:xfrm>
                <a:off x="2404" y="2681"/>
                <a:ext cx="190" cy="188"/>
              </a:xfrm>
              <a:prstGeom prst="rect">
                <a:avLst/>
              </a:prstGeom>
              <a:noFill/>
              <a:ln w="9525">
                <a:noFill/>
                <a:miter lim="800000"/>
                <a:headEnd/>
                <a:tailEnd/>
              </a:ln>
            </p:spPr>
            <p:txBody>
              <a:bodyPr wrap="none" lIns="0" tIns="0" rIns="0" bIns="0">
                <a:spAutoFit/>
              </a:bodyPr>
              <a:lstStyle/>
              <a:p>
                <a:r>
                  <a:rPr lang="en-US" sz="1600" b="1">
                    <a:solidFill>
                      <a:srgbClr val="000000"/>
                    </a:solidFill>
                  </a:rPr>
                  <a:t>B</a:t>
                </a:r>
                <a:endParaRPr lang="en-US"/>
              </a:p>
            </p:txBody>
          </p:sp>
          <p:grpSp>
            <p:nvGrpSpPr>
              <p:cNvPr id="22705" name="Group 1123"/>
              <p:cNvGrpSpPr>
                <a:grpSpLocks/>
              </p:cNvGrpSpPr>
              <p:nvPr/>
            </p:nvGrpSpPr>
            <p:grpSpPr bwMode="auto">
              <a:xfrm>
                <a:off x="284" y="1140"/>
                <a:ext cx="5136" cy="2657"/>
                <a:chOff x="284" y="1140"/>
                <a:chExt cx="5136" cy="2657"/>
              </a:xfrm>
            </p:grpSpPr>
            <p:grpSp>
              <p:nvGrpSpPr>
                <p:cNvPr id="22706" name="Group 1094"/>
                <p:cNvGrpSpPr>
                  <a:grpSpLocks/>
                </p:cNvGrpSpPr>
                <p:nvPr/>
              </p:nvGrpSpPr>
              <p:grpSpPr bwMode="auto">
                <a:xfrm>
                  <a:off x="1688" y="2642"/>
                  <a:ext cx="499" cy="192"/>
                  <a:chOff x="1688" y="2642"/>
                  <a:chExt cx="499" cy="192"/>
                </a:xfrm>
              </p:grpSpPr>
              <p:sp>
                <p:nvSpPr>
                  <p:cNvPr id="22735" name="Freeform 1092"/>
                  <p:cNvSpPr>
                    <a:spLocks noEditPoints="1"/>
                  </p:cNvSpPr>
                  <p:nvPr/>
                </p:nvSpPr>
                <p:spPr bwMode="auto">
                  <a:xfrm>
                    <a:off x="1688" y="2642"/>
                    <a:ext cx="499" cy="192"/>
                  </a:xfrm>
                  <a:custGeom>
                    <a:avLst/>
                    <a:gdLst>
                      <a:gd name="T0" fmla="*/ 0 w 4475"/>
                      <a:gd name="T1" fmla="*/ 0 h 2000"/>
                      <a:gd name="T2" fmla="*/ 0 w 4475"/>
                      <a:gd name="T3" fmla="*/ 0 h 2000"/>
                      <a:gd name="T4" fmla="*/ 0 w 4475"/>
                      <a:gd name="T5" fmla="*/ 0 h 2000"/>
                      <a:gd name="T6" fmla="*/ 0 w 4475"/>
                      <a:gd name="T7" fmla="*/ 0 h 2000"/>
                      <a:gd name="T8" fmla="*/ 0 w 4475"/>
                      <a:gd name="T9" fmla="*/ 0 h 2000"/>
                      <a:gd name="T10" fmla="*/ 0 w 4475"/>
                      <a:gd name="T11" fmla="*/ 0 h 2000"/>
                      <a:gd name="T12" fmla="*/ 0 w 4475"/>
                      <a:gd name="T13" fmla="*/ 0 h 2000"/>
                      <a:gd name="T14" fmla="*/ 0 w 4475"/>
                      <a:gd name="T15" fmla="*/ 0 h 2000"/>
                      <a:gd name="T16" fmla="*/ 0 w 4475"/>
                      <a:gd name="T17" fmla="*/ 0 h 2000"/>
                      <a:gd name="T18" fmla="*/ 0 w 4475"/>
                      <a:gd name="T19" fmla="*/ 0 h 2000"/>
                      <a:gd name="T20" fmla="*/ 0 w 4475"/>
                      <a:gd name="T21" fmla="*/ 0 h 2000"/>
                      <a:gd name="T22" fmla="*/ 0 w 4475"/>
                      <a:gd name="T23" fmla="*/ 0 h 2000"/>
                      <a:gd name="T24" fmla="*/ 0 w 4475"/>
                      <a:gd name="T25" fmla="*/ 0 h 2000"/>
                      <a:gd name="T26" fmla="*/ 0 w 4475"/>
                      <a:gd name="T27" fmla="*/ 0 h 20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475"/>
                      <a:gd name="T43" fmla="*/ 0 h 2000"/>
                      <a:gd name="T44" fmla="*/ 4475 w 4475"/>
                      <a:gd name="T45" fmla="*/ 2000 h 20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475" h="2000">
                        <a:moveTo>
                          <a:pt x="250" y="1986"/>
                        </a:moveTo>
                        <a:cubicBezTo>
                          <a:pt x="111" y="1986"/>
                          <a:pt x="0" y="1542"/>
                          <a:pt x="3" y="994"/>
                        </a:cubicBezTo>
                        <a:cubicBezTo>
                          <a:pt x="5" y="444"/>
                          <a:pt x="118" y="0"/>
                          <a:pt x="257" y="3"/>
                        </a:cubicBezTo>
                        <a:cubicBezTo>
                          <a:pt x="257" y="3"/>
                          <a:pt x="257" y="3"/>
                          <a:pt x="257" y="3"/>
                        </a:cubicBezTo>
                        <a:cubicBezTo>
                          <a:pt x="397" y="3"/>
                          <a:pt x="507" y="447"/>
                          <a:pt x="507" y="994"/>
                        </a:cubicBezTo>
                        <a:cubicBezTo>
                          <a:pt x="504" y="1542"/>
                          <a:pt x="389" y="1986"/>
                          <a:pt x="250" y="1986"/>
                        </a:cubicBezTo>
                        <a:close/>
                        <a:moveTo>
                          <a:pt x="4219" y="2000"/>
                        </a:moveTo>
                        <a:cubicBezTo>
                          <a:pt x="4358" y="2000"/>
                          <a:pt x="4473" y="1557"/>
                          <a:pt x="4475" y="1009"/>
                        </a:cubicBezTo>
                        <a:cubicBezTo>
                          <a:pt x="4475" y="461"/>
                          <a:pt x="4365" y="17"/>
                          <a:pt x="4226" y="15"/>
                        </a:cubicBezTo>
                        <a:cubicBezTo>
                          <a:pt x="4226" y="15"/>
                          <a:pt x="4226" y="15"/>
                          <a:pt x="4226" y="15"/>
                        </a:cubicBezTo>
                        <a:lnTo>
                          <a:pt x="257" y="3"/>
                        </a:lnTo>
                        <a:cubicBezTo>
                          <a:pt x="397" y="3"/>
                          <a:pt x="507" y="447"/>
                          <a:pt x="507" y="994"/>
                        </a:cubicBezTo>
                        <a:cubicBezTo>
                          <a:pt x="504" y="1542"/>
                          <a:pt x="389" y="1986"/>
                          <a:pt x="250" y="1986"/>
                        </a:cubicBezTo>
                        <a:lnTo>
                          <a:pt x="4219" y="2000"/>
                        </a:lnTo>
                        <a:close/>
                      </a:path>
                    </a:pathLst>
                  </a:custGeom>
                  <a:solidFill>
                    <a:srgbClr val="99CCFF"/>
                  </a:solidFill>
                  <a:ln w="0">
                    <a:solidFill>
                      <a:srgbClr val="000000"/>
                    </a:solidFill>
                    <a:round/>
                    <a:headEnd/>
                    <a:tailEnd/>
                  </a:ln>
                </p:spPr>
                <p:txBody>
                  <a:bodyPr/>
                  <a:lstStyle/>
                  <a:p>
                    <a:endParaRPr lang="en-US"/>
                  </a:p>
                </p:txBody>
              </p:sp>
              <p:sp>
                <p:nvSpPr>
                  <p:cNvPr id="22736" name="Freeform 1093"/>
                  <p:cNvSpPr>
                    <a:spLocks noEditPoints="1"/>
                  </p:cNvSpPr>
                  <p:nvPr/>
                </p:nvSpPr>
                <p:spPr bwMode="auto">
                  <a:xfrm>
                    <a:off x="1688" y="2642"/>
                    <a:ext cx="499" cy="192"/>
                  </a:xfrm>
                  <a:custGeom>
                    <a:avLst/>
                    <a:gdLst>
                      <a:gd name="T0" fmla="*/ 0 w 4475"/>
                      <a:gd name="T1" fmla="*/ 0 h 2000"/>
                      <a:gd name="T2" fmla="*/ 0 w 4475"/>
                      <a:gd name="T3" fmla="*/ 0 h 2000"/>
                      <a:gd name="T4" fmla="*/ 0 w 4475"/>
                      <a:gd name="T5" fmla="*/ 0 h 2000"/>
                      <a:gd name="T6" fmla="*/ 0 w 4475"/>
                      <a:gd name="T7" fmla="*/ 0 h 2000"/>
                      <a:gd name="T8" fmla="*/ 0 w 4475"/>
                      <a:gd name="T9" fmla="*/ 0 h 2000"/>
                      <a:gd name="T10" fmla="*/ 0 w 4475"/>
                      <a:gd name="T11" fmla="*/ 0 h 2000"/>
                      <a:gd name="T12" fmla="*/ 0 w 4475"/>
                      <a:gd name="T13" fmla="*/ 0 h 2000"/>
                      <a:gd name="T14" fmla="*/ 0 w 4475"/>
                      <a:gd name="T15" fmla="*/ 0 h 2000"/>
                      <a:gd name="T16" fmla="*/ 0 w 4475"/>
                      <a:gd name="T17" fmla="*/ 0 h 2000"/>
                      <a:gd name="T18" fmla="*/ 0 w 4475"/>
                      <a:gd name="T19" fmla="*/ 0 h 2000"/>
                      <a:gd name="T20" fmla="*/ 0 w 4475"/>
                      <a:gd name="T21" fmla="*/ 0 h 2000"/>
                      <a:gd name="T22" fmla="*/ 0 w 4475"/>
                      <a:gd name="T23" fmla="*/ 0 h 2000"/>
                      <a:gd name="T24" fmla="*/ 0 w 4475"/>
                      <a:gd name="T25" fmla="*/ 0 h 2000"/>
                      <a:gd name="T26" fmla="*/ 0 w 4475"/>
                      <a:gd name="T27" fmla="*/ 0 h 20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475"/>
                      <a:gd name="T43" fmla="*/ 0 h 2000"/>
                      <a:gd name="T44" fmla="*/ 4475 w 4475"/>
                      <a:gd name="T45" fmla="*/ 2000 h 20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475" h="2000">
                        <a:moveTo>
                          <a:pt x="250" y="1986"/>
                        </a:moveTo>
                        <a:cubicBezTo>
                          <a:pt x="111" y="1986"/>
                          <a:pt x="0" y="1542"/>
                          <a:pt x="3" y="994"/>
                        </a:cubicBezTo>
                        <a:cubicBezTo>
                          <a:pt x="5" y="444"/>
                          <a:pt x="118" y="0"/>
                          <a:pt x="257" y="3"/>
                        </a:cubicBezTo>
                        <a:cubicBezTo>
                          <a:pt x="257" y="3"/>
                          <a:pt x="257" y="3"/>
                          <a:pt x="257" y="3"/>
                        </a:cubicBezTo>
                        <a:cubicBezTo>
                          <a:pt x="397" y="3"/>
                          <a:pt x="507" y="447"/>
                          <a:pt x="507" y="994"/>
                        </a:cubicBezTo>
                        <a:cubicBezTo>
                          <a:pt x="504" y="1542"/>
                          <a:pt x="389" y="1986"/>
                          <a:pt x="250" y="1986"/>
                        </a:cubicBezTo>
                        <a:close/>
                        <a:moveTo>
                          <a:pt x="4219" y="2000"/>
                        </a:moveTo>
                        <a:cubicBezTo>
                          <a:pt x="4358" y="2000"/>
                          <a:pt x="4473" y="1557"/>
                          <a:pt x="4475" y="1009"/>
                        </a:cubicBezTo>
                        <a:cubicBezTo>
                          <a:pt x="4475" y="461"/>
                          <a:pt x="4365" y="17"/>
                          <a:pt x="4226" y="15"/>
                        </a:cubicBezTo>
                        <a:cubicBezTo>
                          <a:pt x="4226" y="15"/>
                          <a:pt x="4226" y="15"/>
                          <a:pt x="4226" y="15"/>
                        </a:cubicBezTo>
                        <a:lnTo>
                          <a:pt x="257" y="3"/>
                        </a:lnTo>
                        <a:cubicBezTo>
                          <a:pt x="397" y="3"/>
                          <a:pt x="507" y="447"/>
                          <a:pt x="507" y="994"/>
                        </a:cubicBezTo>
                        <a:cubicBezTo>
                          <a:pt x="504" y="1542"/>
                          <a:pt x="389" y="1986"/>
                          <a:pt x="250" y="1986"/>
                        </a:cubicBezTo>
                        <a:lnTo>
                          <a:pt x="4219" y="2000"/>
                        </a:lnTo>
                        <a:close/>
                      </a:path>
                    </a:pathLst>
                  </a:custGeom>
                  <a:noFill/>
                  <a:ln w="1" cap="rnd">
                    <a:solidFill>
                      <a:srgbClr val="000000"/>
                    </a:solidFill>
                    <a:round/>
                    <a:headEnd/>
                    <a:tailEnd/>
                  </a:ln>
                </p:spPr>
                <p:txBody>
                  <a:bodyPr/>
                  <a:lstStyle/>
                  <a:p>
                    <a:endParaRPr lang="en-US"/>
                  </a:p>
                </p:txBody>
              </p:sp>
            </p:grpSp>
            <p:sp>
              <p:nvSpPr>
                <p:cNvPr id="22707" name="Rectangle 1095"/>
                <p:cNvSpPr>
                  <a:spLocks noChangeArrowheads="1"/>
                </p:cNvSpPr>
                <p:nvPr/>
              </p:nvSpPr>
              <p:spPr bwMode="auto">
                <a:xfrm>
                  <a:off x="1937" y="2681"/>
                  <a:ext cx="190" cy="188"/>
                </a:xfrm>
                <a:prstGeom prst="rect">
                  <a:avLst/>
                </a:prstGeom>
                <a:noFill/>
                <a:ln w="9525">
                  <a:noFill/>
                  <a:miter lim="800000"/>
                  <a:headEnd/>
                  <a:tailEnd/>
                </a:ln>
              </p:spPr>
              <p:txBody>
                <a:bodyPr wrap="none" lIns="0" tIns="0" rIns="0" bIns="0">
                  <a:spAutoFit/>
                </a:bodyPr>
                <a:lstStyle/>
                <a:p>
                  <a:r>
                    <a:rPr lang="en-US" sz="1600" b="1">
                      <a:solidFill>
                        <a:srgbClr val="000000"/>
                      </a:solidFill>
                    </a:rPr>
                    <a:t>A</a:t>
                  </a:r>
                  <a:endParaRPr lang="en-US"/>
                </a:p>
              </p:txBody>
            </p:sp>
            <p:grpSp>
              <p:nvGrpSpPr>
                <p:cNvPr id="22708" name="Group 1098"/>
                <p:cNvGrpSpPr>
                  <a:grpSpLocks/>
                </p:cNvGrpSpPr>
                <p:nvPr/>
              </p:nvGrpSpPr>
              <p:grpSpPr bwMode="auto">
                <a:xfrm>
                  <a:off x="1688" y="2642"/>
                  <a:ext cx="499" cy="192"/>
                  <a:chOff x="1688" y="2642"/>
                  <a:chExt cx="499" cy="192"/>
                </a:xfrm>
              </p:grpSpPr>
              <p:sp>
                <p:nvSpPr>
                  <p:cNvPr id="22733" name="Freeform 1096"/>
                  <p:cNvSpPr>
                    <a:spLocks noEditPoints="1"/>
                  </p:cNvSpPr>
                  <p:nvPr/>
                </p:nvSpPr>
                <p:spPr bwMode="auto">
                  <a:xfrm>
                    <a:off x="1688" y="2642"/>
                    <a:ext cx="499" cy="192"/>
                  </a:xfrm>
                  <a:custGeom>
                    <a:avLst/>
                    <a:gdLst>
                      <a:gd name="T0" fmla="*/ 0 w 4475"/>
                      <a:gd name="T1" fmla="*/ 0 h 2000"/>
                      <a:gd name="T2" fmla="*/ 0 w 4475"/>
                      <a:gd name="T3" fmla="*/ 0 h 2000"/>
                      <a:gd name="T4" fmla="*/ 0 w 4475"/>
                      <a:gd name="T5" fmla="*/ 0 h 2000"/>
                      <a:gd name="T6" fmla="*/ 0 w 4475"/>
                      <a:gd name="T7" fmla="*/ 0 h 2000"/>
                      <a:gd name="T8" fmla="*/ 0 w 4475"/>
                      <a:gd name="T9" fmla="*/ 0 h 2000"/>
                      <a:gd name="T10" fmla="*/ 0 w 4475"/>
                      <a:gd name="T11" fmla="*/ 0 h 2000"/>
                      <a:gd name="T12" fmla="*/ 0 w 4475"/>
                      <a:gd name="T13" fmla="*/ 0 h 2000"/>
                      <a:gd name="T14" fmla="*/ 0 w 4475"/>
                      <a:gd name="T15" fmla="*/ 0 h 2000"/>
                      <a:gd name="T16" fmla="*/ 0 w 4475"/>
                      <a:gd name="T17" fmla="*/ 0 h 2000"/>
                      <a:gd name="T18" fmla="*/ 0 w 4475"/>
                      <a:gd name="T19" fmla="*/ 0 h 2000"/>
                      <a:gd name="T20" fmla="*/ 0 w 4475"/>
                      <a:gd name="T21" fmla="*/ 0 h 2000"/>
                      <a:gd name="T22" fmla="*/ 0 w 4475"/>
                      <a:gd name="T23" fmla="*/ 0 h 2000"/>
                      <a:gd name="T24" fmla="*/ 0 w 4475"/>
                      <a:gd name="T25" fmla="*/ 0 h 2000"/>
                      <a:gd name="T26" fmla="*/ 0 w 4475"/>
                      <a:gd name="T27" fmla="*/ 0 h 20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475"/>
                      <a:gd name="T43" fmla="*/ 0 h 2000"/>
                      <a:gd name="T44" fmla="*/ 4475 w 4475"/>
                      <a:gd name="T45" fmla="*/ 2000 h 20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475" h="2000">
                        <a:moveTo>
                          <a:pt x="250" y="1986"/>
                        </a:moveTo>
                        <a:cubicBezTo>
                          <a:pt x="111" y="1986"/>
                          <a:pt x="0" y="1542"/>
                          <a:pt x="3" y="994"/>
                        </a:cubicBezTo>
                        <a:cubicBezTo>
                          <a:pt x="5" y="444"/>
                          <a:pt x="118" y="0"/>
                          <a:pt x="257" y="3"/>
                        </a:cubicBezTo>
                        <a:cubicBezTo>
                          <a:pt x="257" y="3"/>
                          <a:pt x="257" y="3"/>
                          <a:pt x="257" y="3"/>
                        </a:cubicBezTo>
                        <a:cubicBezTo>
                          <a:pt x="397" y="3"/>
                          <a:pt x="507" y="447"/>
                          <a:pt x="507" y="994"/>
                        </a:cubicBezTo>
                        <a:cubicBezTo>
                          <a:pt x="504" y="1542"/>
                          <a:pt x="389" y="1986"/>
                          <a:pt x="250" y="1986"/>
                        </a:cubicBezTo>
                        <a:close/>
                        <a:moveTo>
                          <a:pt x="4219" y="2000"/>
                        </a:moveTo>
                        <a:cubicBezTo>
                          <a:pt x="4358" y="2000"/>
                          <a:pt x="4473" y="1557"/>
                          <a:pt x="4475" y="1009"/>
                        </a:cubicBezTo>
                        <a:cubicBezTo>
                          <a:pt x="4475" y="461"/>
                          <a:pt x="4365" y="17"/>
                          <a:pt x="4226" y="15"/>
                        </a:cubicBezTo>
                        <a:cubicBezTo>
                          <a:pt x="4226" y="15"/>
                          <a:pt x="4226" y="15"/>
                          <a:pt x="4226" y="15"/>
                        </a:cubicBezTo>
                        <a:lnTo>
                          <a:pt x="257" y="3"/>
                        </a:lnTo>
                        <a:cubicBezTo>
                          <a:pt x="397" y="3"/>
                          <a:pt x="507" y="447"/>
                          <a:pt x="507" y="994"/>
                        </a:cubicBezTo>
                        <a:cubicBezTo>
                          <a:pt x="504" y="1542"/>
                          <a:pt x="389" y="1986"/>
                          <a:pt x="250" y="1986"/>
                        </a:cubicBezTo>
                        <a:lnTo>
                          <a:pt x="4219" y="2000"/>
                        </a:lnTo>
                        <a:close/>
                      </a:path>
                    </a:pathLst>
                  </a:custGeom>
                  <a:solidFill>
                    <a:srgbClr val="99CCFF"/>
                  </a:solidFill>
                  <a:ln w="0">
                    <a:solidFill>
                      <a:srgbClr val="000000"/>
                    </a:solidFill>
                    <a:round/>
                    <a:headEnd/>
                    <a:tailEnd/>
                  </a:ln>
                </p:spPr>
                <p:txBody>
                  <a:bodyPr/>
                  <a:lstStyle/>
                  <a:p>
                    <a:endParaRPr lang="en-US"/>
                  </a:p>
                </p:txBody>
              </p:sp>
              <p:sp>
                <p:nvSpPr>
                  <p:cNvPr id="22734" name="Freeform 1097"/>
                  <p:cNvSpPr>
                    <a:spLocks noEditPoints="1"/>
                  </p:cNvSpPr>
                  <p:nvPr/>
                </p:nvSpPr>
                <p:spPr bwMode="auto">
                  <a:xfrm>
                    <a:off x="1688" y="2642"/>
                    <a:ext cx="499" cy="192"/>
                  </a:xfrm>
                  <a:custGeom>
                    <a:avLst/>
                    <a:gdLst>
                      <a:gd name="T0" fmla="*/ 0 w 4475"/>
                      <a:gd name="T1" fmla="*/ 0 h 2000"/>
                      <a:gd name="T2" fmla="*/ 0 w 4475"/>
                      <a:gd name="T3" fmla="*/ 0 h 2000"/>
                      <a:gd name="T4" fmla="*/ 0 w 4475"/>
                      <a:gd name="T5" fmla="*/ 0 h 2000"/>
                      <a:gd name="T6" fmla="*/ 0 w 4475"/>
                      <a:gd name="T7" fmla="*/ 0 h 2000"/>
                      <a:gd name="T8" fmla="*/ 0 w 4475"/>
                      <a:gd name="T9" fmla="*/ 0 h 2000"/>
                      <a:gd name="T10" fmla="*/ 0 w 4475"/>
                      <a:gd name="T11" fmla="*/ 0 h 2000"/>
                      <a:gd name="T12" fmla="*/ 0 w 4475"/>
                      <a:gd name="T13" fmla="*/ 0 h 2000"/>
                      <a:gd name="T14" fmla="*/ 0 w 4475"/>
                      <a:gd name="T15" fmla="*/ 0 h 2000"/>
                      <a:gd name="T16" fmla="*/ 0 w 4475"/>
                      <a:gd name="T17" fmla="*/ 0 h 2000"/>
                      <a:gd name="T18" fmla="*/ 0 w 4475"/>
                      <a:gd name="T19" fmla="*/ 0 h 2000"/>
                      <a:gd name="T20" fmla="*/ 0 w 4475"/>
                      <a:gd name="T21" fmla="*/ 0 h 2000"/>
                      <a:gd name="T22" fmla="*/ 0 w 4475"/>
                      <a:gd name="T23" fmla="*/ 0 h 2000"/>
                      <a:gd name="T24" fmla="*/ 0 w 4475"/>
                      <a:gd name="T25" fmla="*/ 0 h 2000"/>
                      <a:gd name="T26" fmla="*/ 0 w 4475"/>
                      <a:gd name="T27" fmla="*/ 0 h 20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475"/>
                      <a:gd name="T43" fmla="*/ 0 h 2000"/>
                      <a:gd name="T44" fmla="*/ 4475 w 4475"/>
                      <a:gd name="T45" fmla="*/ 2000 h 20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475" h="2000">
                        <a:moveTo>
                          <a:pt x="250" y="1986"/>
                        </a:moveTo>
                        <a:cubicBezTo>
                          <a:pt x="111" y="1986"/>
                          <a:pt x="0" y="1542"/>
                          <a:pt x="3" y="994"/>
                        </a:cubicBezTo>
                        <a:cubicBezTo>
                          <a:pt x="5" y="444"/>
                          <a:pt x="118" y="0"/>
                          <a:pt x="257" y="3"/>
                        </a:cubicBezTo>
                        <a:cubicBezTo>
                          <a:pt x="257" y="3"/>
                          <a:pt x="257" y="3"/>
                          <a:pt x="257" y="3"/>
                        </a:cubicBezTo>
                        <a:cubicBezTo>
                          <a:pt x="397" y="3"/>
                          <a:pt x="507" y="447"/>
                          <a:pt x="507" y="994"/>
                        </a:cubicBezTo>
                        <a:cubicBezTo>
                          <a:pt x="504" y="1542"/>
                          <a:pt x="389" y="1986"/>
                          <a:pt x="250" y="1986"/>
                        </a:cubicBezTo>
                        <a:close/>
                        <a:moveTo>
                          <a:pt x="4219" y="2000"/>
                        </a:moveTo>
                        <a:cubicBezTo>
                          <a:pt x="4358" y="2000"/>
                          <a:pt x="4473" y="1557"/>
                          <a:pt x="4475" y="1009"/>
                        </a:cubicBezTo>
                        <a:cubicBezTo>
                          <a:pt x="4475" y="461"/>
                          <a:pt x="4365" y="17"/>
                          <a:pt x="4226" y="15"/>
                        </a:cubicBezTo>
                        <a:cubicBezTo>
                          <a:pt x="4226" y="15"/>
                          <a:pt x="4226" y="15"/>
                          <a:pt x="4226" y="15"/>
                        </a:cubicBezTo>
                        <a:lnTo>
                          <a:pt x="257" y="3"/>
                        </a:lnTo>
                        <a:cubicBezTo>
                          <a:pt x="397" y="3"/>
                          <a:pt x="507" y="447"/>
                          <a:pt x="507" y="994"/>
                        </a:cubicBezTo>
                        <a:cubicBezTo>
                          <a:pt x="504" y="1542"/>
                          <a:pt x="389" y="1986"/>
                          <a:pt x="250" y="1986"/>
                        </a:cubicBezTo>
                        <a:lnTo>
                          <a:pt x="4219" y="2000"/>
                        </a:lnTo>
                        <a:close/>
                      </a:path>
                    </a:pathLst>
                  </a:custGeom>
                  <a:noFill/>
                  <a:ln w="1" cap="rnd">
                    <a:solidFill>
                      <a:srgbClr val="000000"/>
                    </a:solidFill>
                    <a:round/>
                    <a:headEnd/>
                    <a:tailEnd/>
                  </a:ln>
                </p:spPr>
                <p:txBody>
                  <a:bodyPr/>
                  <a:lstStyle/>
                  <a:p>
                    <a:endParaRPr lang="en-US"/>
                  </a:p>
                </p:txBody>
              </p:sp>
            </p:grpSp>
            <p:sp>
              <p:nvSpPr>
                <p:cNvPr id="22709" name="Rectangle 1099"/>
                <p:cNvSpPr>
                  <a:spLocks noChangeArrowheads="1"/>
                </p:cNvSpPr>
                <p:nvPr/>
              </p:nvSpPr>
              <p:spPr bwMode="auto">
                <a:xfrm>
                  <a:off x="1937" y="2681"/>
                  <a:ext cx="190" cy="188"/>
                </a:xfrm>
                <a:prstGeom prst="rect">
                  <a:avLst/>
                </a:prstGeom>
                <a:noFill/>
                <a:ln w="9525">
                  <a:noFill/>
                  <a:miter lim="800000"/>
                  <a:headEnd/>
                  <a:tailEnd/>
                </a:ln>
              </p:spPr>
              <p:txBody>
                <a:bodyPr wrap="none" lIns="0" tIns="0" rIns="0" bIns="0">
                  <a:spAutoFit/>
                </a:bodyPr>
                <a:lstStyle/>
                <a:p>
                  <a:r>
                    <a:rPr lang="en-US" sz="1600" b="1">
                      <a:solidFill>
                        <a:srgbClr val="000000"/>
                      </a:solidFill>
                    </a:rPr>
                    <a:t>A</a:t>
                  </a:r>
                  <a:endParaRPr lang="en-US"/>
                </a:p>
              </p:txBody>
            </p:sp>
            <p:sp>
              <p:nvSpPr>
                <p:cNvPr id="22710" name="Line 1100"/>
                <p:cNvSpPr>
                  <a:spLocks noChangeShapeType="1"/>
                </p:cNvSpPr>
                <p:nvPr/>
              </p:nvSpPr>
              <p:spPr bwMode="auto">
                <a:xfrm>
                  <a:off x="1713" y="2565"/>
                  <a:ext cx="1697" cy="1"/>
                </a:xfrm>
                <a:prstGeom prst="line">
                  <a:avLst/>
                </a:prstGeom>
                <a:noFill/>
                <a:ln w="14" cap="rnd">
                  <a:solidFill>
                    <a:srgbClr val="C0C0C0"/>
                  </a:solidFill>
                  <a:round/>
                  <a:headEnd/>
                  <a:tailEnd/>
                </a:ln>
              </p:spPr>
              <p:txBody>
                <a:bodyPr/>
                <a:lstStyle/>
                <a:p>
                  <a:endParaRPr lang="en-US"/>
                </a:p>
              </p:txBody>
            </p:sp>
            <p:sp>
              <p:nvSpPr>
                <p:cNvPr id="22711" name="Rectangle 1101"/>
                <p:cNvSpPr>
                  <a:spLocks noChangeArrowheads="1"/>
                </p:cNvSpPr>
                <p:nvPr/>
              </p:nvSpPr>
              <p:spPr bwMode="auto">
                <a:xfrm>
                  <a:off x="2232" y="2517"/>
                  <a:ext cx="229" cy="166"/>
                </a:xfrm>
                <a:prstGeom prst="rect">
                  <a:avLst/>
                </a:prstGeom>
                <a:noFill/>
                <a:ln w="9525">
                  <a:noFill/>
                  <a:miter lim="800000"/>
                  <a:headEnd/>
                  <a:tailEnd/>
                </a:ln>
              </p:spPr>
              <p:txBody>
                <a:bodyPr wrap="none" lIns="0" tIns="0" rIns="0" bIns="0">
                  <a:spAutoFit/>
                </a:bodyPr>
                <a:lstStyle/>
                <a:p>
                  <a:r>
                    <a:rPr lang="en-US" sz="1500" b="1">
                      <a:solidFill>
                        <a:srgbClr val="FFFFFF"/>
                      </a:solidFill>
                    </a:rPr>
                    <a:t>T5</a:t>
                  </a:r>
                  <a:endParaRPr lang="en-US"/>
                </a:p>
              </p:txBody>
            </p:sp>
            <p:sp>
              <p:nvSpPr>
                <p:cNvPr id="22712" name="Rectangle 1102"/>
                <p:cNvSpPr>
                  <a:spLocks noChangeArrowheads="1"/>
                </p:cNvSpPr>
                <p:nvPr/>
              </p:nvSpPr>
              <p:spPr bwMode="auto">
                <a:xfrm>
                  <a:off x="2227" y="2512"/>
                  <a:ext cx="229" cy="166"/>
                </a:xfrm>
                <a:prstGeom prst="rect">
                  <a:avLst/>
                </a:prstGeom>
                <a:noFill/>
                <a:ln w="9525">
                  <a:noFill/>
                  <a:miter lim="800000"/>
                  <a:headEnd/>
                  <a:tailEnd/>
                </a:ln>
              </p:spPr>
              <p:txBody>
                <a:bodyPr wrap="none" lIns="0" tIns="0" rIns="0" bIns="0">
                  <a:spAutoFit/>
                </a:bodyPr>
                <a:lstStyle/>
                <a:p>
                  <a:r>
                    <a:rPr lang="en-US" sz="1500" b="1">
                      <a:solidFill>
                        <a:srgbClr val="000000"/>
                      </a:solidFill>
                    </a:rPr>
                    <a:t>T5</a:t>
                  </a:r>
                  <a:endParaRPr lang="en-US"/>
                </a:p>
              </p:txBody>
            </p:sp>
            <p:sp>
              <p:nvSpPr>
                <p:cNvPr id="22713" name="Freeform 1103"/>
                <p:cNvSpPr>
                  <a:spLocks/>
                </p:cNvSpPr>
                <p:nvPr/>
              </p:nvSpPr>
              <p:spPr bwMode="auto">
                <a:xfrm>
                  <a:off x="1903" y="1140"/>
                  <a:ext cx="1194" cy="424"/>
                </a:xfrm>
                <a:custGeom>
                  <a:avLst/>
                  <a:gdLst>
                    <a:gd name="T0" fmla="*/ 0 w 10700"/>
                    <a:gd name="T1" fmla="*/ 0 h 4400"/>
                    <a:gd name="T2" fmla="*/ 0 w 10700"/>
                    <a:gd name="T3" fmla="*/ 0 h 4400"/>
                    <a:gd name="T4" fmla="*/ 0 w 10700"/>
                    <a:gd name="T5" fmla="*/ 0 h 4400"/>
                    <a:gd name="T6" fmla="*/ 0 w 10700"/>
                    <a:gd name="T7" fmla="*/ 0 h 4400"/>
                    <a:gd name="T8" fmla="*/ 0 w 10700"/>
                    <a:gd name="T9" fmla="*/ 0 h 4400"/>
                    <a:gd name="T10" fmla="*/ 0 w 10700"/>
                    <a:gd name="T11" fmla="*/ 0 h 4400"/>
                    <a:gd name="T12" fmla="*/ 0 w 10700"/>
                    <a:gd name="T13" fmla="*/ 0 h 4400"/>
                    <a:gd name="T14" fmla="*/ 0 w 10700"/>
                    <a:gd name="T15" fmla="*/ 0 h 4400"/>
                    <a:gd name="T16" fmla="*/ 0 60000 65536"/>
                    <a:gd name="T17" fmla="*/ 0 60000 65536"/>
                    <a:gd name="T18" fmla="*/ 0 60000 65536"/>
                    <a:gd name="T19" fmla="*/ 0 60000 65536"/>
                    <a:gd name="T20" fmla="*/ 0 60000 65536"/>
                    <a:gd name="T21" fmla="*/ 0 60000 65536"/>
                    <a:gd name="T22" fmla="*/ 0 60000 65536"/>
                    <a:gd name="T23" fmla="*/ 0 60000 65536"/>
                    <a:gd name="T24" fmla="*/ 0 w 10700"/>
                    <a:gd name="T25" fmla="*/ 0 h 4400"/>
                    <a:gd name="T26" fmla="*/ 10700 w 10700"/>
                    <a:gd name="T27" fmla="*/ 4400 h 44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700" h="4400">
                      <a:moveTo>
                        <a:pt x="1071" y="3032"/>
                      </a:moveTo>
                      <a:cubicBezTo>
                        <a:pt x="826" y="2768"/>
                        <a:pt x="700" y="2485"/>
                        <a:pt x="700" y="2200"/>
                      </a:cubicBezTo>
                      <a:cubicBezTo>
                        <a:pt x="700" y="985"/>
                        <a:pt x="2939" y="0"/>
                        <a:pt x="5700" y="0"/>
                      </a:cubicBezTo>
                      <a:cubicBezTo>
                        <a:pt x="8462" y="0"/>
                        <a:pt x="10700" y="985"/>
                        <a:pt x="10700" y="2200"/>
                      </a:cubicBezTo>
                      <a:cubicBezTo>
                        <a:pt x="10700" y="3415"/>
                        <a:pt x="8462" y="4400"/>
                        <a:pt x="5700" y="4400"/>
                      </a:cubicBezTo>
                      <a:cubicBezTo>
                        <a:pt x="4350" y="4400"/>
                        <a:pt x="3058" y="4160"/>
                        <a:pt x="2116" y="3735"/>
                      </a:cubicBezTo>
                      <a:lnTo>
                        <a:pt x="0" y="3842"/>
                      </a:lnTo>
                      <a:lnTo>
                        <a:pt x="1071" y="3032"/>
                      </a:lnTo>
                      <a:close/>
                    </a:path>
                  </a:pathLst>
                </a:custGeom>
                <a:noFill/>
                <a:ln w="15" cap="rnd">
                  <a:solidFill>
                    <a:srgbClr val="000000"/>
                  </a:solidFill>
                  <a:miter lim="800000"/>
                  <a:headEnd/>
                  <a:tailEnd/>
                </a:ln>
              </p:spPr>
              <p:txBody>
                <a:bodyPr/>
                <a:lstStyle/>
                <a:p>
                  <a:endParaRPr lang="en-US"/>
                </a:p>
              </p:txBody>
            </p:sp>
            <p:sp>
              <p:nvSpPr>
                <p:cNvPr id="22714" name="Rectangle 1104"/>
                <p:cNvSpPr>
                  <a:spLocks noChangeArrowheads="1"/>
                </p:cNvSpPr>
                <p:nvPr/>
              </p:nvSpPr>
              <p:spPr bwMode="auto">
                <a:xfrm>
                  <a:off x="2466" y="1233"/>
                  <a:ext cx="268" cy="166"/>
                </a:xfrm>
                <a:prstGeom prst="rect">
                  <a:avLst/>
                </a:prstGeom>
                <a:noFill/>
                <a:ln w="9525">
                  <a:noFill/>
                  <a:miter lim="800000"/>
                  <a:headEnd/>
                  <a:tailEnd/>
                </a:ln>
              </p:spPr>
              <p:txBody>
                <a:bodyPr wrap="none" lIns="0" tIns="0" rIns="0" bIns="0">
                  <a:spAutoFit/>
                </a:bodyPr>
                <a:lstStyle/>
                <a:p>
                  <a:r>
                    <a:rPr lang="en-US" sz="1500" b="1">
                      <a:solidFill>
                        <a:srgbClr val="FFFFFF"/>
                      </a:solidFill>
                    </a:rPr>
                    <a:t>T2 </a:t>
                  </a:r>
                  <a:endParaRPr lang="en-US"/>
                </a:p>
              </p:txBody>
            </p:sp>
            <p:sp>
              <p:nvSpPr>
                <p:cNvPr id="22715" name="Rectangle 1105"/>
                <p:cNvSpPr>
                  <a:spLocks noChangeArrowheads="1"/>
                </p:cNvSpPr>
                <p:nvPr/>
              </p:nvSpPr>
              <p:spPr bwMode="auto">
                <a:xfrm>
                  <a:off x="2461" y="1229"/>
                  <a:ext cx="268" cy="166"/>
                </a:xfrm>
                <a:prstGeom prst="rect">
                  <a:avLst/>
                </a:prstGeom>
                <a:noFill/>
                <a:ln w="9525">
                  <a:noFill/>
                  <a:miter lim="800000"/>
                  <a:headEnd/>
                  <a:tailEnd/>
                </a:ln>
              </p:spPr>
              <p:txBody>
                <a:bodyPr wrap="none" lIns="0" tIns="0" rIns="0" bIns="0">
                  <a:spAutoFit/>
                </a:bodyPr>
                <a:lstStyle/>
                <a:p>
                  <a:r>
                    <a:rPr lang="en-US" sz="1500" b="1">
                      <a:solidFill>
                        <a:srgbClr val="000000"/>
                      </a:solidFill>
                    </a:rPr>
                    <a:t>T2 </a:t>
                  </a:r>
                  <a:endParaRPr lang="en-US"/>
                </a:p>
              </p:txBody>
            </p:sp>
            <p:sp>
              <p:nvSpPr>
                <p:cNvPr id="22716" name="Rectangle 1106"/>
                <p:cNvSpPr>
                  <a:spLocks noChangeArrowheads="1"/>
                </p:cNvSpPr>
                <p:nvPr/>
              </p:nvSpPr>
              <p:spPr bwMode="auto">
                <a:xfrm>
                  <a:off x="2258" y="1372"/>
                  <a:ext cx="662" cy="166"/>
                </a:xfrm>
                <a:prstGeom prst="rect">
                  <a:avLst/>
                </a:prstGeom>
                <a:noFill/>
                <a:ln w="9525">
                  <a:noFill/>
                  <a:miter lim="800000"/>
                  <a:headEnd/>
                  <a:tailEnd/>
                </a:ln>
              </p:spPr>
              <p:txBody>
                <a:bodyPr wrap="none" lIns="0" tIns="0" rIns="0" bIns="0">
                  <a:spAutoFit/>
                </a:bodyPr>
                <a:lstStyle/>
                <a:p>
                  <a:r>
                    <a:rPr lang="en-US" sz="1500" b="1">
                      <a:solidFill>
                        <a:srgbClr val="FFFFFF"/>
                      </a:solidFill>
                    </a:rPr>
                    <a:t>Commits</a:t>
                  </a:r>
                  <a:endParaRPr lang="en-US"/>
                </a:p>
              </p:txBody>
            </p:sp>
            <p:sp>
              <p:nvSpPr>
                <p:cNvPr id="22717" name="Rectangle 1107"/>
                <p:cNvSpPr>
                  <a:spLocks noChangeArrowheads="1"/>
                </p:cNvSpPr>
                <p:nvPr/>
              </p:nvSpPr>
              <p:spPr bwMode="auto">
                <a:xfrm>
                  <a:off x="2253" y="1367"/>
                  <a:ext cx="662" cy="166"/>
                </a:xfrm>
                <a:prstGeom prst="rect">
                  <a:avLst/>
                </a:prstGeom>
                <a:noFill/>
                <a:ln w="9525">
                  <a:noFill/>
                  <a:miter lim="800000"/>
                  <a:headEnd/>
                  <a:tailEnd/>
                </a:ln>
              </p:spPr>
              <p:txBody>
                <a:bodyPr wrap="none" lIns="0" tIns="0" rIns="0" bIns="0">
                  <a:spAutoFit/>
                </a:bodyPr>
                <a:lstStyle/>
                <a:p>
                  <a:r>
                    <a:rPr lang="en-US" sz="1500" b="1">
                      <a:solidFill>
                        <a:srgbClr val="000000"/>
                      </a:solidFill>
                    </a:rPr>
                    <a:t>Commits</a:t>
                  </a:r>
                  <a:endParaRPr lang="en-US"/>
                </a:p>
              </p:txBody>
            </p:sp>
            <p:sp>
              <p:nvSpPr>
                <p:cNvPr id="22718" name="Freeform 1108"/>
                <p:cNvSpPr>
                  <a:spLocks/>
                </p:cNvSpPr>
                <p:nvPr/>
              </p:nvSpPr>
              <p:spPr bwMode="auto">
                <a:xfrm>
                  <a:off x="284" y="1795"/>
                  <a:ext cx="2371" cy="423"/>
                </a:xfrm>
                <a:custGeom>
                  <a:avLst/>
                  <a:gdLst>
                    <a:gd name="T0" fmla="*/ 0 w 21234"/>
                    <a:gd name="T1" fmla="*/ 0 h 4400"/>
                    <a:gd name="T2" fmla="*/ 0 w 21234"/>
                    <a:gd name="T3" fmla="*/ 0 h 4400"/>
                    <a:gd name="T4" fmla="*/ 0 w 21234"/>
                    <a:gd name="T5" fmla="*/ 0 h 4400"/>
                    <a:gd name="T6" fmla="*/ 0 w 21234"/>
                    <a:gd name="T7" fmla="*/ 0 h 4400"/>
                    <a:gd name="T8" fmla="*/ 0 w 21234"/>
                    <a:gd name="T9" fmla="*/ 0 h 4400"/>
                    <a:gd name="T10" fmla="*/ 0 w 21234"/>
                    <a:gd name="T11" fmla="*/ 0 h 4400"/>
                    <a:gd name="T12" fmla="*/ 0 w 21234"/>
                    <a:gd name="T13" fmla="*/ 0 h 4400"/>
                    <a:gd name="T14" fmla="*/ 0 60000 65536"/>
                    <a:gd name="T15" fmla="*/ 0 60000 65536"/>
                    <a:gd name="T16" fmla="*/ 0 60000 65536"/>
                    <a:gd name="T17" fmla="*/ 0 60000 65536"/>
                    <a:gd name="T18" fmla="*/ 0 60000 65536"/>
                    <a:gd name="T19" fmla="*/ 0 60000 65536"/>
                    <a:gd name="T20" fmla="*/ 0 60000 65536"/>
                    <a:gd name="T21" fmla="*/ 0 w 21234"/>
                    <a:gd name="T22" fmla="*/ 0 h 4400"/>
                    <a:gd name="T23" fmla="*/ 21234 w 21234"/>
                    <a:gd name="T24" fmla="*/ 4400 h 44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234" h="4400">
                      <a:moveTo>
                        <a:pt x="9994" y="2309"/>
                      </a:moveTo>
                      <a:cubicBezTo>
                        <a:pt x="9863" y="3481"/>
                        <a:pt x="7666" y="4400"/>
                        <a:pt x="5000" y="4400"/>
                      </a:cubicBezTo>
                      <a:cubicBezTo>
                        <a:pt x="2239" y="4400"/>
                        <a:pt x="0" y="3415"/>
                        <a:pt x="0" y="2200"/>
                      </a:cubicBezTo>
                      <a:cubicBezTo>
                        <a:pt x="0" y="985"/>
                        <a:pt x="2239" y="0"/>
                        <a:pt x="5000" y="0"/>
                      </a:cubicBezTo>
                      <a:cubicBezTo>
                        <a:pt x="7129" y="0"/>
                        <a:pt x="9025" y="593"/>
                        <a:pt x="9723" y="1478"/>
                      </a:cubicBezTo>
                      <a:lnTo>
                        <a:pt x="21234" y="1175"/>
                      </a:lnTo>
                      <a:lnTo>
                        <a:pt x="9994" y="2309"/>
                      </a:lnTo>
                      <a:close/>
                    </a:path>
                  </a:pathLst>
                </a:custGeom>
                <a:noFill/>
                <a:ln w="15" cap="rnd">
                  <a:solidFill>
                    <a:srgbClr val="000000"/>
                  </a:solidFill>
                  <a:miter lim="800000"/>
                  <a:headEnd/>
                  <a:tailEnd/>
                </a:ln>
              </p:spPr>
              <p:txBody>
                <a:bodyPr/>
                <a:lstStyle/>
                <a:p>
                  <a:endParaRPr lang="en-US"/>
                </a:p>
              </p:txBody>
            </p:sp>
            <p:sp>
              <p:nvSpPr>
                <p:cNvPr id="22719" name="Rectangle 1109"/>
                <p:cNvSpPr>
                  <a:spLocks noChangeArrowheads="1"/>
                </p:cNvSpPr>
                <p:nvPr/>
              </p:nvSpPr>
              <p:spPr bwMode="auto">
                <a:xfrm>
                  <a:off x="769" y="1888"/>
                  <a:ext cx="268" cy="166"/>
                </a:xfrm>
                <a:prstGeom prst="rect">
                  <a:avLst/>
                </a:prstGeom>
                <a:noFill/>
                <a:ln w="9525">
                  <a:noFill/>
                  <a:miter lim="800000"/>
                  <a:headEnd/>
                  <a:tailEnd/>
                </a:ln>
              </p:spPr>
              <p:txBody>
                <a:bodyPr wrap="none" lIns="0" tIns="0" rIns="0" bIns="0">
                  <a:spAutoFit/>
                </a:bodyPr>
                <a:lstStyle/>
                <a:p>
                  <a:r>
                    <a:rPr lang="en-US" sz="1500" b="1">
                      <a:solidFill>
                        <a:srgbClr val="FFFFFF"/>
                      </a:solidFill>
                    </a:rPr>
                    <a:t>T3 </a:t>
                  </a:r>
                  <a:endParaRPr lang="en-US"/>
                </a:p>
              </p:txBody>
            </p:sp>
            <p:sp>
              <p:nvSpPr>
                <p:cNvPr id="22720" name="Rectangle 1110"/>
                <p:cNvSpPr>
                  <a:spLocks noChangeArrowheads="1"/>
                </p:cNvSpPr>
                <p:nvPr/>
              </p:nvSpPr>
              <p:spPr bwMode="auto">
                <a:xfrm>
                  <a:off x="764" y="1883"/>
                  <a:ext cx="268" cy="166"/>
                </a:xfrm>
                <a:prstGeom prst="rect">
                  <a:avLst/>
                </a:prstGeom>
                <a:noFill/>
                <a:ln w="9525">
                  <a:noFill/>
                  <a:miter lim="800000"/>
                  <a:headEnd/>
                  <a:tailEnd/>
                </a:ln>
              </p:spPr>
              <p:txBody>
                <a:bodyPr wrap="none" lIns="0" tIns="0" rIns="0" bIns="0">
                  <a:spAutoFit/>
                </a:bodyPr>
                <a:lstStyle/>
                <a:p>
                  <a:r>
                    <a:rPr lang="en-US" sz="1500" b="1">
                      <a:solidFill>
                        <a:srgbClr val="000000"/>
                      </a:solidFill>
                    </a:rPr>
                    <a:t>T3 </a:t>
                  </a:r>
                  <a:endParaRPr lang="en-US"/>
                </a:p>
              </p:txBody>
            </p:sp>
            <p:sp>
              <p:nvSpPr>
                <p:cNvPr id="22721" name="Rectangle 1111"/>
                <p:cNvSpPr>
                  <a:spLocks noChangeArrowheads="1"/>
                </p:cNvSpPr>
                <p:nvPr/>
              </p:nvSpPr>
              <p:spPr bwMode="auto">
                <a:xfrm>
                  <a:off x="561" y="2027"/>
                  <a:ext cx="662" cy="166"/>
                </a:xfrm>
                <a:prstGeom prst="rect">
                  <a:avLst/>
                </a:prstGeom>
                <a:noFill/>
                <a:ln w="9525">
                  <a:noFill/>
                  <a:miter lim="800000"/>
                  <a:headEnd/>
                  <a:tailEnd/>
                </a:ln>
              </p:spPr>
              <p:txBody>
                <a:bodyPr wrap="none" lIns="0" tIns="0" rIns="0" bIns="0">
                  <a:spAutoFit/>
                </a:bodyPr>
                <a:lstStyle/>
                <a:p>
                  <a:r>
                    <a:rPr lang="en-US" sz="1500" b="1">
                      <a:solidFill>
                        <a:srgbClr val="FFFFFF"/>
                      </a:solidFill>
                    </a:rPr>
                    <a:t>Commits</a:t>
                  </a:r>
                  <a:endParaRPr lang="en-US"/>
                </a:p>
              </p:txBody>
            </p:sp>
            <p:sp>
              <p:nvSpPr>
                <p:cNvPr id="22722" name="Rectangle 1112"/>
                <p:cNvSpPr>
                  <a:spLocks noChangeArrowheads="1"/>
                </p:cNvSpPr>
                <p:nvPr/>
              </p:nvSpPr>
              <p:spPr bwMode="auto">
                <a:xfrm>
                  <a:off x="556" y="2022"/>
                  <a:ext cx="662" cy="166"/>
                </a:xfrm>
                <a:prstGeom prst="rect">
                  <a:avLst/>
                </a:prstGeom>
                <a:noFill/>
                <a:ln w="9525">
                  <a:noFill/>
                  <a:miter lim="800000"/>
                  <a:headEnd/>
                  <a:tailEnd/>
                </a:ln>
              </p:spPr>
              <p:txBody>
                <a:bodyPr wrap="none" lIns="0" tIns="0" rIns="0" bIns="0">
                  <a:spAutoFit/>
                </a:bodyPr>
                <a:lstStyle/>
                <a:p>
                  <a:r>
                    <a:rPr lang="en-US" sz="1500" b="1">
                      <a:solidFill>
                        <a:srgbClr val="000000"/>
                      </a:solidFill>
                    </a:rPr>
                    <a:t>Commits</a:t>
                  </a:r>
                  <a:endParaRPr lang="en-US"/>
                </a:p>
              </p:txBody>
            </p:sp>
            <p:sp>
              <p:nvSpPr>
                <p:cNvPr id="22723" name="Freeform 1113"/>
                <p:cNvSpPr>
                  <a:spLocks/>
                </p:cNvSpPr>
                <p:nvPr/>
              </p:nvSpPr>
              <p:spPr bwMode="auto">
                <a:xfrm>
                  <a:off x="3213" y="2351"/>
                  <a:ext cx="2207" cy="984"/>
                </a:xfrm>
                <a:custGeom>
                  <a:avLst/>
                  <a:gdLst>
                    <a:gd name="T0" fmla="*/ 0 w 9883"/>
                    <a:gd name="T1" fmla="*/ 0 h 5112"/>
                    <a:gd name="T2" fmla="*/ 0 w 9883"/>
                    <a:gd name="T3" fmla="*/ 0 h 5112"/>
                    <a:gd name="T4" fmla="*/ 0 w 9883"/>
                    <a:gd name="T5" fmla="*/ 0 h 5112"/>
                    <a:gd name="T6" fmla="*/ 0 w 9883"/>
                    <a:gd name="T7" fmla="*/ 0 h 5112"/>
                    <a:gd name="T8" fmla="*/ 0 w 9883"/>
                    <a:gd name="T9" fmla="*/ 0 h 5112"/>
                    <a:gd name="T10" fmla="*/ 0 w 9883"/>
                    <a:gd name="T11" fmla="*/ 0 h 5112"/>
                    <a:gd name="T12" fmla="*/ 0 w 9883"/>
                    <a:gd name="T13" fmla="*/ 0 h 5112"/>
                    <a:gd name="T14" fmla="*/ 0 w 9883"/>
                    <a:gd name="T15" fmla="*/ 0 h 5112"/>
                    <a:gd name="T16" fmla="*/ 0 60000 65536"/>
                    <a:gd name="T17" fmla="*/ 0 60000 65536"/>
                    <a:gd name="T18" fmla="*/ 0 60000 65536"/>
                    <a:gd name="T19" fmla="*/ 0 60000 65536"/>
                    <a:gd name="T20" fmla="*/ 0 60000 65536"/>
                    <a:gd name="T21" fmla="*/ 0 60000 65536"/>
                    <a:gd name="T22" fmla="*/ 0 60000 65536"/>
                    <a:gd name="T23" fmla="*/ 0 60000 65536"/>
                    <a:gd name="T24" fmla="*/ 0 w 9883"/>
                    <a:gd name="T25" fmla="*/ 0 h 5112"/>
                    <a:gd name="T26" fmla="*/ 9883 w 9883"/>
                    <a:gd name="T27" fmla="*/ 5112 h 51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883" h="5112">
                      <a:moveTo>
                        <a:pt x="5879" y="2718"/>
                      </a:moveTo>
                      <a:cubicBezTo>
                        <a:pt x="6298" y="2584"/>
                        <a:pt x="6786" y="2512"/>
                        <a:pt x="7283" y="2512"/>
                      </a:cubicBezTo>
                      <a:cubicBezTo>
                        <a:pt x="8719" y="2512"/>
                        <a:pt x="9883" y="3094"/>
                        <a:pt x="9883" y="3812"/>
                      </a:cubicBezTo>
                      <a:cubicBezTo>
                        <a:pt x="9883" y="4530"/>
                        <a:pt x="8719" y="5112"/>
                        <a:pt x="7283" y="5112"/>
                      </a:cubicBezTo>
                      <a:cubicBezTo>
                        <a:pt x="5847" y="5112"/>
                        <a:pt x="4683" y="4530"/>
                        <a:pt x="4683" y="3812"/>
                      </a:cubicBezTo>
                      <a:cubicBezTo>
                        <a:pt x="4683" y="3543"/>
                        <a:pt x="4851" y="3281"/>
                        <a:pt x="5162" y="3061"/>
                      </a:cubicBezTo>
                      <a:lnTo>
                        <a:pt x="0" y="0"/>
                      </a:lnTo>
                      <a:lnTo>
                        <a:pt x="5879" y="2718"/>
                      </a:lnTo>
                      <a:close/>
                    </a:path>
                  </a:pathLst>
                </a:custGeom>
                <a:noFill/>
                <a:ln w="15" cap="rnd">
                  <a:solidFill>
                    <a:srgbClr val="000000"/>
                  </a:solidFill>
                  <a:miter lim="800000"/>
                  <a:headEnd/>
                  <a:tailEnd/>
                </a:ln>
              </p:spPr>
              <p:txBody>
                <a:bodyPr/>
                <a:lstStyle/>
                <a:p>
                  <a:endParaRPr lang="en-US"/>
                </a:p>
              </p:txBody>
            </p:sp>
            <p:sp>
              <p:nvSpPr>
                <p:cNvPr id="22724" name="Rectangle 1114"/>
                <p:cNvSpPr>
                  <a:spLocks noChangeArrowheads="1"/>
                </p:cNvSpPr>
                <p:nvPr/>
              </p:nvSpPr>
              <p:spPr bwMode="auto">
                <a:xfrm>
                  <a:off x="4767" y="2939"/>
                  <a:ext cx="229" cy="166"/>
                </a:xfrm>
                <a:prstGeom prst="rect">
                  <a:avLst/>
                </a:prstGeom>
                <a:noFill/>
                <a:ln w="9525">
                  <a:noFill/>
                  <a:miter lim="800000"/>
                  <a:headEnd/>
                  <a:tailEnd/>
                </a:ln>
              </p:spPr>
              <p:txBody>
                <a:bodyPr wrap="none" lIns="0" tIns="0" rIns="0" bIns="0">
                  <a:spAutoFit/>
                </a:bodyPr>
                <a:lstStyle/>
                <a:p>
                  <a:r>
                    <a:rPr lang="en-US" sz="1500" b="1">
                      <a:solidFill>
                        <a:srgbClr val="FFFFFF"/>
                      </a:solidFill>
                    </a:rPr>
                    <a:t>T4</a:t>
                  </a:r>
                  <a:endParaRPr lang="en-US"/>
                </a:p>
              </p:txBody>
            </p:sp>
            <p:sp>
              <p:nvSpPr>
                <p:cNvPr id="22725" name="Rectangle 1115"/>
                <p:cNvSpPr>
                  <a:spLocks noChangeArrowheads="1"/>
                </p:cNvSpPr>
                <p:nvPr/>
              </p:nvSpPr>
              <p:spPr bwMode="auto">
                <a:xfrm>
                  <a:off x="4762" y="2934"/>
                  <a:ext cx="229" cy="166"/>
                </a:xfrm>
                <a:prstGeom prst="rect">
                  <a:avLst/>
                </a:prstGeom>
                <a:noFill/>
                <a:ln w="9525">
                  <a:noFill/>
                  <a:miter lim="800000"/>
                  <a:headEnd/>
                  <a:tailEnd/>
                </a:ln>
              </p:spPr>
              <p:txBody>
                <a:bodyPr wrap="none" lIns="0" tIns="0" rIns="0" bIns="0">
                  <a:spAutoFit/>
                </a:bodyPr>
                <a:lstStyle/>
                <a:p>
                  <a:r>
                    <a:rPr lang="en-US" sz="1500" b="1">
                      <a:solidFill>
                        <a:srgbClr val="000000"/>
                      </a:solidFill>
                    </a:rPr>
                    <a:t>T4</a:t>
                  </a:r>
                  <a:endParaRPr lang="en-US"/>
                </a:p>
              </p:txBody>
            </p:sp>
            <p:sp>
              <p:nvSpPr>
                <p:cNvPr id="22726" name="Rectangle 1116"/>
                <p:cNvSpPr>
                  <a:spLocks noChangeArrowheads="1"/>
                </p:cNvSpPr>
                <p:nvPr/>
              </p:nvSpPr>
              <p:spPr bwMode="auto">
                <a:xfrm>
                  <a:off x="4489" y="3077"/>
                  <a:ext cx="809" cy="166"/>
                </a:xfrm>
                <a:prstGeom prst="rect">
                  <a:avLst/>
                </a:prstGeom>
                <a:noFill/>
                <a:ln w="9525">
                  <a:noFill/>
                  <a:miter lim="800000"/>
                  <a:headEnd/>
                  <a:tailEnd/>
                </a:ln>
              </p:spPr>
              <p:txBody>
                <a:bodyPr wrap="none" lIns="0" tIns="0" rIns="0" bIns="0">
                  <a:spAutoFit/>
                </a:bodyPr>
                <a:lstStyle/>
                <a:p>
                  <a:r>
                    <a:rPr lang="en-US" sz="1500" b="1">
                      <a:solidFill>
                        <a:srgbClr val="FFFFFF"/>
                      </a:solidFill>
                    </a:rPr>
                    <a:t>No Commit</a:t>
                  </a:r>
                  <a:endParaRPr lang="en-US"/>
                </a:p>
              </p:txBody>
            </p:sp>
            <p:sp>
              <p:nvSpPr>
                <p:cNvPr id="22727" name="Rectangle 1117"/>
                <p:cNvSpPr>
                  <a:spLocks noChangeArrowheads="1"/>
                </p:cNvSpPr>
                <p:nvPr/>
              </p:nvSpPr>
              <p:spPr bwMode="auto">
                <a:xfrm>
                  <a:off x="4483" y="3073"/>
                  <a:ext cx="809" cy="166"/>
                </a:xfrm>
                <a:prstGeom prst="rect">
                  <a:avLst/>
                </a:prstGeom>
                <a:noFill/>
                <a:ln w="9525">
                  <a:noFill/>
                  <a:miter lim="800000"/>
                  <a:headEnd/>
                  <a:tailEnd/>
                </a:ln>
              </p:spPr>
              <p:txBody>
                <a:bodyPr wrap="none" lIns="0" tIns="0" rIns="0" bIns="0">
                  <a:spAutoFit/>
                </a:bodyPr>
                <a:lstStyle/>
                <a:p>
                  <a:r>
                    <a:rPr lang="en-US" sz="1500" b="1">
                      <a:solidFill>
                        <a:srgbClr val="000000"/>
                      </a:solidFill>
                    </a:rPr>
                    <a:t>No Commit</a:t>
                  </a:r>
                  <a:endParaRPr lang="en-US"/>
                </a:p>
              </p:txBody>
            </p:sp>
            <p:sp>
              <p:nvSpPr>
                <p:cNvPr id="22728" name="Freeform 1118"/>
                <p:cNvSpPr>
                  <a:spLocks/>
                </p:cNvSpPr>
                <p:nvPr/>
              </p:nvSpPr>
              <p:spPr bwMode="auto">
                <a:xfrm>
                  <a:off x="3436" y="2601"/>
                  <a:ext cx="1180" cy="1196"/>
                </a:xfrm>
                <a:custGeom>
                  <a:avLst/>
                  <a:gdLst>
                    <a:gd name="T0" fmla="*/ 0 w 5283"/>
                    <a:gd name="T1" fmla="*/ 0 h 6212"/>
                    <a:gd name="T2" fmla="*/ 0 w 5283"/>
                    <a:gd name="T3" fmla="*/ 0 h 6212"/>
                    <a:gd name="T4" fmla="*/ 0 w 5283"/>
                    <a:gd name="T5" fmla="*/ 0 h 6212"/>
                    <a:gd name="T6" fmla="*/ 0 w 5283"/>
                    <a:gd name="T7" fmla="*/ 0 h 6212"/>
                    <a:gd name="T8" fmla="*/ 0 w 5283"/>
                    <a:gd name="T9" fmla="*/ 0 h 6212"/>
                    <a:gd name="T10" fmla="*/ 0 w 5283"/>
                    <a:gd name="T11" fmla="*/ 0 h 6212"/>
                    <a:gd name="T12" fmla="*/ 0 w 5283"/>
                    <a:gd name="T13" fmla="*/ 0 h 6212"/>
                    <a:gd name="T14" fmla="*/ 0 w 5283"/>
                    <a:gd name="T15" fmla="*/ 0 h 6212"/>
                    <a:gd name="T16" fmla="*/ 0 60000 65536"/>
                    <a:gd name="T17" fmla="*/ 0 60000 65536"/>
                    <a:gd name="T18" fmla="*/ 0 60000 65536"/>
                    <a:gd name="T19" fmla="*/ 0 60000 65536"/>
                    <a:gd name="T20" fmla="*/ 0 60000 65536"/>
                    <a:gd name="T21" fmla="*/ 0 60000 65536"/>
                    <a:gd name="T22" fmla="*/ 0 60000 65536"/>
                    <a:gd name="T23" fmla="*/ 0 60000 65536"/>
                    <a:gd name="T24" fmla="*/ 0 w 5283"/>
                    <a:gd name="T25" fmla="*/ 0 h 6212"/>
                    <a:gd name="T26" fmla="*/ 5283 w 5283"/>
                    <a:gd name="T27" fmla="*/ 6212 h 62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83" h="6212">
                      <a:moveTo>
                        <a:pt x="2676" y="4013"/>
                      </a:moveTo>
                      <a:cubicBezTo>
                        <a:pt x="2711" y="4013"/>
                        <a:pt x="2747" y="4012"/>
                        <a:pt x="2783" y="4012"/>
                      </a:cubicBezTo>
                      <a:cubicBezTo>
                        <a:pt x="4164" y="4012"/>
                        <a:pt x="5283" y="4505"/>
                        <a:pt x="5283" y="5112"/>
                      </a:cubicBezTo>
                      <a:cubicBezTo>
                        <a:pt x="5283" y="5720"/>
                        <a:pt x="4164" y="6212"/>
                        <a:pt x="2783" y="6212"/>
                      </a:cubicBezTo>
                      <a:cubicBezTo>
                        <a:pt x="1403" y="6212"/>
                        <a:pt x="283" y="5720"/>
                        <a:pt x="283" y="5112"/>
                      </a:cubicBezTo>
                      <a:cubicBezTo>
                        <a:pt x="283" y="4681"/>
                        <a:pt x="856" y="4290"/>
                        <a:pt x="1748" y="4111"/>
                      </a:cubicBezTo>
                      <a:lnTo>
                        <a:pt x="0" y="0"/>
                      </a:lnTo>
                      <a:lnTo>
                        <a:pt x="2676" y="4013"/>
                      </a:lnTo>
                      <a:close/>
                    </a:path>
                  </a:pathLst>
                </a:custGeom>
                <a:noFill/>
                <a:ln w="15" cap="rnd">
                  <a:solidFill>
                    <a:srgbClr val="000000"/>
                  </a:solidFill>
                  <a:miter lim="800000"/>
                  <a:headEnd/>
                  <a:tailEnd/>
                </a:ln>
              </p:spPr>
              <p:txBody>
                <a:bodyPr/>
                <a:lstStyle/>
                <a:p>
                  <a:endParaRPr lang="en-US"/>
                </a:p>
              </p:txBody>
            </p:sp>
            <p:sp>
              <p:nvSpPr>
                <p:cNvPr id="22729" name="Rectangle 1119"/>
                <p:cNvSpPr>
                  <a:spLocks noChangeArrowheads="1"/>
                </p:cNvSpPr>
                <p:nvPr/>
              </p:nvSpPr>
              <p:spPr bwMode="auto">
                <a:xfrm>
                  <a:off x="3877" y="3467"/>
                  <a:ext cx="492" cy="166"/>
                </a:xfrm>
                <a:prstGeom prst="rect">
                  <a:avLst/>
                </a:prstGeom>
                <a:noFill/>
                <a:ln w="9525">
                  <a:noFill/>
                  <a:miter lim="800000"/>
                  <a:headEnd/>
                  <a:tailEnd/>
                </a:ln>
              </p:spPr>
              <p:txBody>
                <a:bodyPr wrap="none" lIns="0" tIns="0" rIns="0" bIns="0">
                  <a:spAutoFit/>
                </a:bodyPr>
                <a:lstStyle/>
                <a:p>
                  <a:r>
                    <a:rPr lang="en-US" sz="1500" b="1">
                      <a:solidFill>
                        <a:srgbClr val="FFFFFF"/>
                      </a:solidFill>
                    </a:rPr>
                    <a:t>T5 No </a:t>
                  </a:r>
                  <a:endParaRPr lang="en-US"/>
                </a:p>
              </p:txBody>
            </p:sp>
            <p:sp>
              <p:nvSpPr>
                <p:cNvPr id="22730" name="Rectangle 1120"/>
                <p:cNvSpPr>
                  <a:spLocks noChangeArrowheads="1"/>
                </p:cNvSpPr>
                <p:nvPr/>
              </p:nvSpPr>
              <p:spPr bwMode="auto">
                <a:xfrm>
                  <a:off x="3871" y="3462"/>
                  <a:ext cx="492" cy="166"/>
                </a:xfrm>
                <a:prstGeom prst="rect">
                  <a:avLst/>
                </a:prstGeom>
                <a:noFill/>
                <a:ln w="9525">
                  <a:noFill/>
                  <a:miter lim="800000"/>
                  <a:headEnd/>
                  <a:tailEnd/>
                </a:ln>
              </p:spPr>
              <p:txBody>
                <a:bodyPr wrap="none" lIns="0" tIns="0" rIns="0" bIns="0">
                  <a:spAutoFit/>
                </a:bodyPr>
                <a:lstStyle/>
                <a:p>
                  <a:r>
                    <a:rPr lang="en-US" sz="1500" b="1">
                      <a:solidFill>
                        <a:srgbClr val="000000"/>
                      </a:solidFill>
                    </a:rPr>
                    <a:t>T5 No </a:t>
                  </a:r>
                  <a:endParaRPr lang="en-US"/>
                </a:p>
              </p:txBody>
            </p:sp>
            <p:sp>
              <p:nvSpPr>
                <p:cNvPr id="22731" name="Rectangle 1121"/>
                <p:cNvSpPr>
                  <a:spLocks noChangeArrowheads="1"/>
                </p:cNvSpPr>
                <p:nvPr/>
              </p:nvSpPr>
              <p:spPr bwMode="auto">
                <a:xfrm>
                  <a:off x="3814" y="3606"/>
                  <a:ext cx="585" cy="166"/>
                </a:xfrm>
                <a:prstGeom prst="rect">
                  <a:avLst/>
                </a:prstGeom>
                <a:noFill/>
                <a:ln w="9525">
                  <a:noFill/>
                  <a:miter lim="800000"/>
                  <a:headEnd/>
                  <a:tailEnd/>
                </a:ln>
              </p:spPr>
              <p:txBody>
                <a:bodyPr wrap="none" lIns="0" tIns="0" rIns="0" bIns="0">
                  <a:spAutoFit/>
                </a:bodyPr>
                <a:lstStyle/>
                <a:p>
                  <a:r>
                    <a:rPr lang="en-US" sz="1500" b="1">
                      <a:solidFill>
                        <a:srgbClr val="FFFFFF"/>
                      </a:solidFill>
                    </a:rPr>
                    <a:t>Commit</a:t>
                  </a:r>
                  <a:endParaRPr lang="en-US"/>
                </a:p>
              </p:txBody>
            </p:sp>
            <p:sp>
              <p:nvSpPr>
                <p:cNvPr id="22732" name="Rectangle 1122"/>
                <p:cNvSpPr>
                  <a:spLocks noChangeArrowheads="1"/>
                </p:cNvSpPr>
                <p:nvPr/>
              </p:nvSpPr>
              <p:spPr bwMode="auto">
                <a:xfrm>
                  <a:off x="3809" y="3601"/>
                  <a:ext cx="585" cy="166"/>
                </a:xfrm>
                <a:prstGeom prst="rect">
                  <a:avLst/>
                </a:prstGeom>
                <a:noFill/>
                <a:ln w="9525">
                  <a:noFill/>
                  <a:miter lim="800000"/>
                  <a:headEnd/>
                  <a:tailEnd/>
                </a:ln>
              </p:spPr>
              <p:txBody>
                <a:bodyPr wrap="none" lIns="0" tIns="0" rIns="0" bIns="0">
                  <a:spAutoFit/>
                </a:bodyPr>
                <a:lstStyle/>
                <a:p>
                  <a:r>
                    <a:rPr lang="en-US" sz="1500" b="1">
                      <a:solidFill>
                        <a:srgbClr val="000000"/>
                      </a:solidFill>
                    </a:rPr>
                    <a:t>Commit</a:t>
                  </a:r>
                  <a:endParaRPr lang="en-US"/>
                </a:p>
              </p:txBody>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ctrTitle"/>
          </p:nvPr>
        </p:nvSpPr>
        <p:spPr>
          <a:xfrm>
            <a:off x="304800" y="1524000"/>
            <a:ext cx="7772400" cy="266700"/>
          </a:xfrm>
        </p:spPr>
        <p:txBody>
          <a:bodyPr/>
          <a:lstStyle/>
          <a:p>
            <a:pPr eaLnBrk="1" hangingPunct="1">
              <a:defRPr/>
            </a:pPr>
            <a:r>
              <a:rPr lang="en-US" sz="2400" dirty="0" smtClean="0"/>
              <a:t>Overview of transaction processing in PL/SQL</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91747987-69FE-409D-A84B-1FB280A3307E}" type="slidenum">
              <a:rPr lang="en-US"/>
              <a:pPr>
                <a:defRPr/>
              </a:pPr>
              <a:t>22</a:t>
            </a:fld>
            <a:endParaRPr lang="en-US" dirty="0"/>
          </a:p>
        </p:txBody>
      </p:sp>
      <p:sp>
        <p:nvSpPr>
          <p:cNvPr id="44034" name="Rectangle 2"/>
          <p:cNvSpPr>
            <a:spLocks noGrp="1" noChangeArrowheads="1"/>
          </p:cNvSpPr>
          <p:nvPr>
            <p:ph type="title"/>
          </p:nvPr>
        </p:nvSpPr>
        <p:spPr>
          <a:xfrm>
            <a:off x="0" y="228600"/>
            <a:ext cx="8686800" cy="609600"/>
          </a:xfrm>
        </p:spPr>
        <p:txBody>
          <a:bodyPr/>
          <a:lstStyle/>
          <a:p>
            <a:pPr eaLnBrk="1" hangingPunct="1">
              <a:defRPr/>
            </a:pPr>
            <a:r>
              <a:rPr lang="en-US" sz="2800" dirty="0" smtClean="0"/>
              <a:t>Transaction processing</a:t>
            </a:r>
          </a:p>
        </p:txBody>
      </p:sp>
      <p:sp>
        <p:nvSpPr>
          <p:cNvPr id="25604" name="Rectangle 3"/>
          <p:cNvSpPr>
            <a:spLocks noGrp="1" noChangeArrowheads="1"/>
          </p:cNvSpPr>
          <p:nvPr>
            <p:ph type="body" idx="1"/>
          </p:nvPr>
        </p:nvSpPr>
        <p:spPr>
          <a:xfrm>
            <a:off x="228600" y="1143000"/>
            <a:ext cx="8534400" cy="4876800"/>
          </a:xfrm>
        </p:spPr>
        <p:txBody>
          <a:bodyPr/>
          <a:lstStyle/>
          <a:p>
            <a:pPr eaLnBrk="1" hangingPunct="1">
              <a:buFont typeface="Arial" pitchFamily="34" charset="0"/>
              <a:buChar char="•"/>
            </a:pPr>
            <a:r>
              <a:rPr lang="en-US" smtClean="0"/>
              <a:t>Transaction processing available in Oracle allows multiple users to work on the database  concurrently</a:t>
            </a:r>
          </a:p>
          <a:p>
            <a:pPr eaLnBrk="1" hangingPunct="1">
              <a:buFont typeface="Arial" pitchFamily="34" charset="0"/>
              <a:buChar char="•"/>
            </a:pPr>
            <a:endParaRPr lang="en-US" smtClean="0"/>
          </a:p>
          <a:p>
            <a:pPr eaLnBrk="1" hangingPunct="1">
              <a:buFont typeface="Arial" pitchFamily="34" charset="0"/>
              <a:buChar char="•"/>
            </a:pPr>
            <a:r>
              <a:rPr lang="en-US" smtClean="0"/>
              <a:t>This ensures that each user sees a consistent version of data and that all the changes are applied in the right order</a:t>
            </a:r>
          </a:p>
          <a:p>
            <a:pPr eaLnBrk="1" hangingPunct="1">
              <a:buFont typeface="Arial" pitchFamily="34" charset="0"/>
              <a:buChar char="•"/>
            </a:pPr>
            <a:endParaRPr lang="en-US" smtClean="0"/>
          </a:p>
          <a:p>
            <a:pPr eaLnBrk="1" hangingPunct="1">
              <a:buFont typeface="Arial" pitchFamily="34" charset="0"/>
              <a:buChar char="•"/>
            </a:pPr>
            <a:r>
              <a:rPr lang="en-US" smtClean="0"/>
              <a:t>No need to write any extra code to prevent problems with multiple users accessing data concurrently</a:t>
            </a:r>
          </a:p>
          <a:p>
            <a:pPr eaLnBrk="1" hangingPunct="1">
              <a:buFont typeface="Arial" pitchFamily="34" charset="0"/>
              <a:buChar char="•"/>
            </a:pPr>
            <a:endParaRPr lang="en-US" smtClean="0"/>
          </a:p>
          <a:p>
            <a:pPr eaLnBrk="1" hangingPunct="1">
              <a:buFont typeface="Arial" pitchFamily="34" charset="0"/>
              <a:buChar char="•"/>
            </a:pPr>
            <a:r>
              <a:rPr lang="en-US" smtClean="0"/>
              <a:t>Oracle uses locks to control concurrent access to data and locks only the minimal amount of data necessary, for the least possible time</a:t>
            </a:r>
          </a:p>
          <a:p>
            <a:pPr eaLnBrk="1" hangingPunct="1">
              <a:buFont typeface="Arial" pitchFamily="34" charset="0"/>
              <a:buChar char="•"/>
            </a:pPr>
            <a:endParaRPr lang="en-US" smtClean="0"/>
          </a:p>
          <a:p>
            <a:pPr eaLnBrk="1" hangingPunct="1">
              <a:buFont typeface="Arial" pitchFamily="34" charset="0"/>
              <a:buChar char="•"/>
            </a:pPr>
            <a:endParaRPr lang="en-US"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AE5E1F17-FEA6-45A8-BA0B-2103FA66A413}" type="slidenum">
              <a:rPr lang="en-US"/>
              <a:pPr>
                <a:defRPr/>
              </a:pPr>
              <a:t>23</a:t>
            </a:fld>
            <a:endParaRPr lang="en-US"/>
          </a:p>
        </p:txBody>
      </p:sp>
      <p:sp>
        <p:nvSpPr>
          <p:cNvPr id="44034" name="Rectangle 2"/>
          <p:cNvSpPr>
            <a:spLocks noGrp="1" noChangeArrowheads="1"/>
          </p:cNvSpPr>
          <p:nvPr>
            <p:ph type="title"/>
          </p:nvPr>
        </p:nvSpPr>
        <p:spPr>
          <a:xfrm>
            <a:off x="0" y="228600"/>
            <a:ext cx="8686800" cy="609600"/>
          </a:xfrm>
        </p:spPr>
        <p:txBody>
          <a:bodyPr/>
          <a:lstStyle/>
          <a:p>
            <a:pPr eaLnBrk="1" hangingPunct="1">
              <a:defRPr/>
            </a:pPr>
            <a:r>
              <a:rPr lang="en-US" sz="2800" dirty="0" smtClean="0"/>
              <a:t>Using COMMIT in PL/SQL</a:t>
            </a:r>
          </a:p>
        </p:txBody>
      </p:sp>
      <p:sp>
        <p:nvSpPr>
          <p:cNvPr id="26628" name="Rectangle 3"/>
          <p:cNvSpPr>
            <a:spLocks noGrp="1" noChangeArrowheads="1"/>
          </p:cNvSpPr>
          <p:nvPr>
            <p:ph type="body" idx="1"/>
          </p:nvPr>
        </p:nvSpPr>
        <p:spPr>
          <a:xfrm>
            <a:off x="228600" y="1143000"/>
            <a:ext cx="8534400" cy="4876800"/>
          </a:xfrm>
        </p:spPr>
        <p:txBody>
          <a:bodyPr/>
          <a:lstStyle/>
          <a:p>
            <a:pPr eaLnBrk="1" hangingPunct="1">
              <a:buFont typeface="Arial" pitchFamily="34" charset="0"/>
              <a:buChar char="•"/>
            </a:pPr>
            <a:r>
              <a:rPr lang="en-US" smtClean="0"/>
              <a:t>COMMIT statement ends the current transaction</a:t>
            </a:r>
          </a:p>
          <a:p>
            <a:pPr eaLnBrk="1" hangingPunct="1">
              <a:buFont typeface="Arial" pitchFamily="34" charset="0"/>
              <a:buChar char="•"/>
            </a:pPr>
            <a:endParaRPr lang="en-US" smtClean="0"/>
          </a:p>
          <a:p>
            <a:pPr eaLnBrk="1" hangingPunct="1">
              <a:buFont typeface="Arial" pitchFamily="34" charset="0"/>
              <a:buChar char="•"/>
            </a:pPr>
            <a:r>
              <a:rPr lang="en-US" smtClean="0"/>
              <a:t>Makes changes made during that transaction permanent and visible to all users</a:t>
            </a:r>
          </a:p>
          <a:p>
            <a:pPr eaLnBrk="1" hangingPunct="1">
              <a:buFont typeface="Arial" pitchFamily="34" charset="0"/>
              <a:buChar char="•"/>
            </a:pPr>
            <a:endParaRPr lang="en-US" smtClean="0"/>
          </a:p>
          <a:p>
            <a:pPr eaLnBrk="1" hangingPunct="1">
              <a:buFont typeface="Arial" pitchFamily="34" charset="0"/>
              <a:buChar char="•"/>
            </a:pPr>
            <a:r>
              <a:rPr lang="en-US" smtClean="0"/>
              <a:t>Transactions are not tied to PL/SQL BEGIN .. END blocks</a:t>
            </a:r>
          </a:p>
          <a:p>
            <a:pPr eaLnBrk="1" hangingPunct="1">
              <a:buFont typeface="Arial" pitchFamily="34" charset="0"/>
              <a:buChar char="•"/>
            </a:pPr>
            <a:endParaRPr lang="en-US" smtClean="0"/>
          </a:p>
          <a:p>
            <a:pPr eaLnBrk="1" hangingPunct="1">
              <a:buFont typeface="Arial" pitchFamily="34" charset="0"/>
              <a:buChar char="•"/>
            </a:pPr>
            <a:r>
              <a:rPr lang="en-US" smtClean="0"/>
              <a:t>A block can contain multiple transactions and a transaction can span multiple blocks</a:t>
            </a:r>
          </a:p>
          <a:p>
            <a:pPr eaLnBrk="1" hangingPunct="1">
              <a:buFont typeface="Arial" pitchFamily="34" charset="0"/>
              <a:buChar char="•"/>
            </a:pPr>
            <a:endParaRPr lang="en-US" smtClean="0"/>
          </a:p>
          <a:p>
            <a:pPr eaLnBrk="1" hangingPunct="1">
              <a:buFont typeface="Arial" pitchFamily="34" charset="0"/>
              <a:buChar char="•"/>
            </a:pPr>
            <a:endParaRPr lang="en-US" smtClean="0"/>
          </a:p>
          <a:p>
            <a:pPr eaLnBrk="1" hangingPunct="1">
              <a:buFont typeface="Arial" pitchFamily="34" charset="0"/>
              <a:buChar char="•"/>
            </a:pPr>
            <a:endParaRPr lang="en-US"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32882236-1696-4340-8096-5C88771DA2D0}" type="slidenum">
              <a:rPr lang="en-US"/>
              <a:pPr>
                <a:defRPr/>
              </a:pPr>
              <a:t>24</a:t>
            </a:fld>
            <a:endParaRPr lang="en-US"/>
          </a:p>
        </p:txBody>
      </p:sp>
      <p:sp>
        <p:nvSpPr>
          <p:cNvPr id="44034" name="Rectangle 2"/>
          <p:cNvSpPr>
            <a:spLocks noGrp="1" noChangeArrowheads="1"/>
          </p:cNvSpPr>
          <p:nvPr>
            <p:ph type="title"/>
          </p:nvPr>
        </p:nvSpPr>
        <p:spPr>
          <a:xfrm>
            <a:off x="0" y="228600"/>
            <a:ext cx="8686800" cy="609600"/>
          </a:xfrm>
        </p:spPr>
        <p:txBody>
          <a:bodyPr/>
          <a:lstStyle/>
          <a:p>
            <a:pPr eaLnBrk="1" hangingPunct="1">
              <a:defRPr/>
            </a:pPr>
            <a:r>
              <a:rPr lang="en-US" sz="2800" dirty="0" smtClean="0"/>
              <a:t>Using COMMIT in PL/SQL</a:t>
            </a:r>
          </a:p>
        </p:txBody>
      </p:sp>
      <p:sp>
        <p:nvSpPr>
          <p:cNvPr id="27652" name="Rectangle 3"/>
          <p:cNvSpPr>
            <a:spLocks noGrp="1" noChangeArrowheads="1"/>
          </p:cNvSpPr>
          <p:nvPr>
            <p:ph type="body" idx="1"/>
          </p:nvPr>
        </p:nvSpPr>
        <p:spPr>
          <a:xfrm>
            <a:off x="228600" y="1143000"/>
            <a:ext cx="8534400" cy="4876800"/>
          </a:xfrm>
        </p:spPr>
        <p:txBody>
          <a:bodyPr/>
          <a:lstStyle/>
          <a:p>
            <a:pPr eaLnBrk="1" hangingPunct="1">
              <a:buFont typeface="Arial" pitchFamily="34" charset="0"/>
              <a:buChar char="•"/>
            </a:pPr>
            <a:endParaRPr lang="en-US" smtClean="0"/>
          </a:p>
        </p:txBody>
      </p:sp>
      <p:pic>
        <p:nvPicPr>
          <p:cNvPr id="27653" name="Picture 2"/>
          <p:cNvPicPr>
            <a:picLocks noChangeAspect="1" noChangeArrowheads="1"/>
          </p:cNvPicPr>
          <p:nvPr/>
        </p:nvPicPr>
        <p:blipFill>
          <a:blip r:embed="rId3" cstate="print"/>
          <a:srcRect/>
          <a:stretch>
            <a:fillRect/>
          </a:stretch>
        </p:blipFill>
        <p:spPr bwMode="auto">
          <a:xfrm>
            <a:off x="0" y="914400"/>
            <a:ext cx="9144000" cy="5486400"/>
          </a:xfrm>
          <a:prstGeom prst="rect">
            <a:avLst/>
          </a:prstGeom>
          <a:noFill/>
          <a:ln w="9525">
            <a:noFill/>
            <a:miter lim="800000"/>
            <a:headEnd/>
            <a:tailEnd/>
          </a:ln>
        </p:spPr>
      </p:pic>
      <p:sp>
        <p:nvSpPr>
          <p:cNvPr id="6" name="Rounded Rectangular Callout 5"/>
          <p:cNvSpPr/>
          <p:nvPr/>
        </p:nvSpPr>
        <p:spPr bwMode="auto">
          <a:xfrm>
            <a:off x="5791200" y="1066800"/>
            <a:ext cx="2667000" cy="838200"/>
          </a:xfrm>
          <a:prstGeom prst="wedgeRoundRectCallout">
            <a:avLst>
              <a:gd name="adj1" fmla="val -83690"/>
              <a:gd name="adj2" fmla="val 57541"/>
              <a:gd name="adj3"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lstStyle/>
          <a:p>
            <a:pPr algn="ctr" eaLnBrk="0" hangingPunct="0">
              <a:spcBef>
                <a:spcPct val="50000"/>
              </a:spcBef>
              <a:buClr>
                <a:srgbClr val="0033CC"/>
              </a:buClr>
              <a:buSzPct val="155000"/>
              <a:buFont typeface="Symbol" pitchFamily="18" charset="2"/>
              <a:buNone/>
              <a:defRPr/>
            </a:pPr>
            <a:r>
              <a:rPr lang="en-US" sz="1200" b="1" dirty="0">
                <a:solidFill>
                  <a:schemeClr val="bg1"/>
                </a:solidFill>
              </a:rPr>
              <a:t>1. There could be some other DML statements which would have been executed before this UPDATE statement</a:t>
            </a:r>
          </a:p>
        </p:txBody>
      </p:sp>
      <p:sp>
        <p:nvSpPr>
          <p:cNvPr id="7" name="Rounded Rectangular Callout 6"/>
          <p:cNvSpPr/>
          <p:nvPr/>
        </p:nvSpPr>
        <p:spPr bwMode="auto">
          <a:xfrm>
            <a:off x="5943600" y="2438400"/>
            <a:ext cx="2743200" cy="838200"/>
          </a:xfrm>
          <a:prstGeom prst="wedgeRoundRectCallout">
            <a:avLst>
              <a:gd name="adj1" fmla="val -81612"/>
              <a:gd name="adj2" fmla="val -66426"/>
              <a:gd name="adj3"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lstStyle/>
          <a:p>
            <a:pPr algn="ctr" eaLnBrk="0" hangingPunct="0">
              <a:spcBef>
                <a:spcPct val="50000"/>
              </a:spcBef>
              <a:buClr>
                <a:srgbClr val="0033CC"/>
              </a:buClr>
              <a:buSzPct val="155000"/>
              <a:buFont typeface="Symbol" pitchFamily="18" charset="2"/>
              <a:buNone/>
              <a:defRPr/>
            </a:pPr>
            <a:r>
              <a:rPr lang="en-US" sz="1200" b="1" dirty="0">
                <a:solidFill>
                  <a:schemeClr val="bg1"/>
                </a:solidFill>
              </a:rPr>
              <a:t>2. No assurance that this is first  DML statement which modifies the database, hence may or may not  the  beginning of transaction</a:t>
            </a:r>
          </a:p>
        </p:txBody>
      </p:sp>
      <p:sp>
        <p:nvSpPr>
          <p:cNvPr id="8" name="Rounded Rectangular Callout 7"/>
          <p:cNvSpPr/>
          <p:nvPr/>
        </p:nvSpPr>
        <p:spPr bwMode="auto">
          <a:xfrm>
            <a:off x="5943600" y="3733800"/>
            <a:ext cx="2743200" cy="533400"/>
          </a:xfrm>
          <a:prstGeom prst="wedgeRoundRectCallout">
            <a:avLst>
              <a:gd name="adj1" fmla="val -78495"/>
              <a:gd name="adj2" fmla="val -207913"/>
              <a:gd name="adj3"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lstStyle/>
          <a:p>
            <a:pPr eaLnBrk="0" hangingPunct="0">
              <a:spcBef>
                <a:spcPct val="50000"/>
              </a:spcBef>
              <a:buClr>
                <a:srgbClr val="0033CC"/>
              </a:buClr>
              <a:buSzPct val="155000"/>
              <a:buFont typeface="Symbol" pitchFamily="18" charset="2"/>
              <a:buNone/>
              <a:defRPr/>
            </a:pPr>
            <a:r>
              <a:rPr lang="en-US" sz="1200" b="1" dirty="0">
                <a:solidFill>
                  <a:schemeClr val="bg1"/>
                </a:solidFill>
              </a:rPr>
              <a:t>3. No commit statement present, hence not an end of the transaction</a:t>
            </a:r>
          </a:p>
        </p:txBody>
      </p:sp>
      <p:sp>
        <p:nvSpPr>
          <p:cNvPr id="27657" name="Left Brace 8"/>
          <p:cNvSpPr>
            <a:spLocks/>
          </p:cNvSpPr>
          <p:nvPr/>
        </p:nvSpPr>
        <p:spPr bwMode="auto">
          <a:xfrm>
            <a:off x="304800" y="1905000"/>
            <a:ext cx="304800" cy="457200"/>
          </a:xfrm>
          <a:prstGeom prst="leftBrace">
            <a:avLst>
              <a:gd name="adj1" fmla="val 8333"/>
              <a:gd name="adj2" fmla="val 50000"/>
            </a:avLst>
          </a:prstGeom>
          <a:noFill/>
          <a:ln w="12700" algn="ctr">
            <a:solidFill>
              <a:schemeClr val="tx1"/>
            </a:solidFill>
            <a:round/>
            <a:headEnd/>
            <a:tailEnd/>
          </a:ln>
        </p:spPr>
        <p:txBody>
          <a:bodyPr anchor="ctr"/>
          <a:lstStyle/>
          <a:p>
            <a:pPr algn="ctr" eaLnBrk="0" hangingPunct="0">
              <a:spcBef>
                <a:spcPct val="50000"/>
              </a:spcBef>
              <a:buClr>
                <a:srgbClr val="0033CC"/>
              </a:buClr>
              <a:buSzPct val="155000"/>
              <a:buFont typeface="Symbol" pitchFamily="18" charset="2"/>
              <a:buNone/>
            </a:pPr>
            <a:endParaRPr lang="en-US" sz="1200" b="1"/>
          </a:p>
        </p:txBody>
      </p:sp>
      <p:sp>
        <p:nvSpPr>
          <p:cNvPr id="11" name="Rounded Rectangular Callout 10"/>
          <p:cNvSpPr/>
          <p:nvPr/>
        </p:nvSpPr>
        <p:spPr bwMode="auto">
          <a:xfrm>
            <a:off x="1371600" y="3886200"/>
            <a:ext cx="2743200" cy="533400"/>
          </a:xfrm>
          <a:prstGeom prst="wedgeRoundRectCallout">
            <a:avLst>
              <a:gd name="adj1" fmla="val -81020"/>
              <a:gd name="adj2" fmla="val -332589"/>
              <a:gd name="adj3"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lstStyle/>
          <a:p>
            <a:pPr eaLnBrk="0" hangingPunct="0">
              <a:spcBef>
                <a:spcPct val="50000"/>
              </a:spcBef>
              <a:buClr>
                <a:srgbClr val="0033CC"/>
              </a:buClr>
              <a:buSzPct val="155000"/>
              <a:buFont typeface="Symbol" pitchFamily="18" charset="2"/>
              <a:buNone/>
              <a:defRPr/>
            </a:pPr>
            <a:r>
              <a:rPr lang="en-US" sz="1200" b="1" dirty="0">
                <a:solidFill>
                  <a:schemeClr val="bg1"/>
                </a:solidFill>
              </a:rPr>
              <a:t>4. Transactions are not tied to PL/SQL BEGIN.. END blocks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9736380D-A0F3-4DDE-B6D1-F9F8CEEDAE94}" type="slidenum">
              <a:rPr lang="en-US"/>
              <a:pPr>
                <a:defRPr/>
              </a:pPr>
              <a:t>25</a:t>
            </a:fld>
            <a:endParaRPr lang="en-US"/>
          </a:p>
        </p:txBody>
      </p:sp>
      <p:sp>
        <p:nvSpPr>
          <p:cNvPr id="44034" name="Rectangle 2"/>
          <p:cNvSpPr>
            <a:spLocks noGrp="1" noChangeArrowheads="1"/>
          </p:cNvSpPr>
          <p:nvPr>
            <p:ph type="title"/>
          </p:nvPr>
        </p:nvSpPr>
        <p:spPr>
          <a:xfrm>
            <a:off x="0" y="228600"/>
            <a:ext cx="8686800" cy="609600"/>
          </a:xfrm>
        </p:spPr>
        <p:txBody>
          <a:bodyPr/>
          <a:lstStyle/>
          <a:p>
            <a:pPr eaLnBrk="1" hangingPunct="1">
              <a:defRPr/>
            </a:pPr>
            <a:r>
              <a:rPr lang="en-US" sz="2800" dirty="0" smtClean="0"/>
              <a:t>Using COMMIT in PL/SQL</a:t>
            </a:r>
          </a:p>
        </p:txBody>
      </p:sp>
      <p:sp>
        <p:nvSpPr>
          <p:cNvPr id="28676" name="Rectangle 3"/>
          <p:cNvSpPr>
            <a:spLocks noGrp="1" noChangeArrowheads="1"/>
          </p:cNvSpPr>
          <p:nvPr>
            <p:ph type="body" idx="1"/>
          </p:nvPr>
        </p:nvSpPr>
        <p:spPr>
          <a:xfrm>
            <a:off x="228600" y="1143000"/>
            <a:ext cx="8534400" cy="4876800"/>
          </a:xfrm>
        </p:spPr>
        <p:txBody>
          <a:bodyPr/>
          <a:lstStyle/>
          <a:p>
            <a:pPr eaLnBrk="1" hangingPunct="1">
              <a:buFont typeface="Arial" pitchFamily="34" charset="0"/>
              <a:buChar char="•"/>
            </a:pPr>
            <a:endParaRPr lang="en-US" smtClean="0"/>
          </a:p>
        </p:txBody>
      </p:sp>
      <p:pic>
        <p:nvPicPr>
          <p:cNvPr id="28677" name="Picture 2"/>
          <p:cNvPicPr>
            <a:picLocks noChangeAspect="1" noChangeArrowheads="1"/>
          </p:cNvPicPr>
          <p:nvPr/>
        </p:nvPicPr>
        <p:blipFill>
          <a:blip r:embed="rId3" cstate="print"/>
          <a:srcRect/>
          <a:stretch>
            <a:fillRect/>
          </a:stretch>
        </p:blipFill>
        <p:spPr bwMode="auto">
          <a:xfrm>
            <a:off x="0" y="914400"/>
            <a:ext cx="9144000" cy="5486400"/>
          </a:xfrm>
          <a:prstGeom prst="rect">
            <a:avLst/>
          </a:prstGeom>
          <a:noFill/>
          <a:ln w="9525">
            <a:noFill/>
            <a:miter lim="800000"/>
            <a:headEnd/>
            <a:tailEnd/>
          </a:ln>
        </p:spPr>
      </p:pic>
      <p:sp>
        <p:nvSpPr>
          <p:cNvPr id="8" name="Rounded Rectangular Callout 7"/>
          <p:cNvSpPr/>
          <p:nvPr/>
        </p:nvSpPr>
        <p:spPr bwMode="auto">
          <a:xfrm>
            <a:off x="6553200" y="2971800"/>
            <a:ext cx="2057400" cy="533400"/>
          </a:xfrm>
          <a:prstGeom prst="wedgeRoundRectCallout">
            <a:avLst>
              <a:gd name="adj1" fmla="val -127693"/>
              <a:gd name="adj2" fmla="val -20034"/>
              <a:gd name="adj3"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lstStyle/>
          <a:p>
            <a:pPr eaLnBrk="0" hangingPunct="0">
              <a:spcBef>
                <a:spcPct val="50000"/>
              </a:spcBef>
              <a:buClr>
                <a:srgbClr val="0033CC"/>
              </a:buClr>
              <a:buSzPct val="155000"/>
              <a:buFont typeface="Symbol" pitchFamily="18" charset="2"/>
              <a:buNone/>
              <a:defRPr/>
            </a:pPr>
            <a:r>
              <a:rPr lang="en-US" sz="1200" b="1" dirty="0">
                <a:solidFill>
                  <a:schemeClr val="bg1"/>
                </a:solidFill>
              </a:rPr>
              <a:t>2.COMMIT ends that generation of bill transaction</a:t>
            </a:r>
          </a:p>
        </p:txBody>
      </p:sp>
      <p:sp>
        <p:nvSpPr>
          <p:cNvPr id="6" name="Rounded Rectangular Callout 5"/>
          <p:cNvSpPr/>
          <p:nvPr/>
        </p:nvSpPr>
        <p:spPr bwMode="auto">
          <a:xfrm>
            <a:off x="3200400" y="1066800"/>
            <a:ext cx="2667000" cy="838200"/>
          </a:xfrm>
          <a:prstGeom prst="wedgeRoundRectCallout">
            <a:avLst>
              <a:gd name="adj1" fmla="val -48366"/>
              <a:gd name="adj2" fmla="val 107128"/>
              <a:gd name="adj3"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lstStyle/>
          <a:p>
            <a:pPr algn="ctr" eaLnBrk="0" hangingPunct="0">
              <a:spcBef>
                <a:spcPct val="50000"/>
              </a:spcBef>
              <a:buClr>
                <a:srgbClr val="0033CC"/>
              </a:buClr>
              <a:buSzPct val="155000"/>
              <a:buFont typeface="Symbol" pitchFamily="18" charset="2"/>
              <a:buNone/>
              <a:defRPr/>
            </a:pPr>
            <a:r>
              <a:rPr lang="en-US" sz="1200" b="1" dirty="0">
                <a:solidFill>
                  <a:schemeClr val="bg1"/>
                </a:solidFill>
              </a:rPr>
              <a:t>1.First COMMIT statement ends the earlier transaction. A DML statement for generation of BILL which starts the transaction</a:t>
            </a:r>
          </a:p>
        </p:txBody>
      </p:sp>
      <p:sp>
        <p:nvSpPr>
          <p:cNvPr id="7" name="Rounded Rectangular Callout 6"/>
          <p:cNvSpPr/>
          <p:nvPr/>
        </p:nvSpPr>
        <p:spPr bwMode="auto">
          <a:xfrm>
            <a:off x="5943600" y="4495800"/>
            <a:ext cx="2667000" cy="685800"/>
          </a:xfrm>
          <a:prstGeom prst="wedgeRoundRectCallout">
            <a:avLst>
              <a:gd name="adj1" fmla="val -64469"/>
              <a:gd name="adj2" fmla="val -97831"/>
              <a:gd name="adj3"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lstStyle/>
          <a:p>
            <a:pPr algn="ctr" eaLnBrk="0" hangingPunct="0">
              <a:spcBef>
                <a:spcPct val="50000"/>
              </a:spcBef>
              <a:buClr>
                <a:srgbClr val="0033CC"/>
              </a:buClr>
              <a:buSzPct val="155000"/>
              <a:buFont typeface="Symbol" pitchFamily="18" charset="2"/>
              <a:buNone/>
              <a:defRPr/>
            </a:pPr>
            <a:r>
              <a:rPr lang="en-US" sz="1200" b="1" dirty="0">
                <a:solidFill>
                  <a:schemeClr val="bg1"/>
                </a:solidFill>
              </a:rPr>
              <a:t>3.Updating of stock in the item table is another transaction which ends with a COMMIT </a:t>
            </a:r>
          </a:p>
        </p:txBody>
      </p:sp>
      <p:sp>
        <p:nvSpPr>
          <p:cNvPr id="28681" name="Left Brace 9"/>
          <p:cNvSpPr>
            <a:spLocks/>
          </p:cNvSpPr>
          <p:nvPr/>
        </p:nvSpPr>
        <p:spPr bwMode="auto">
          <a:xfrm>
            <a:off x="381000" y="2590800"/>
            <a:ext cx="228600" cy="609600"/>
          </a:xfrm>
          <a:prstGeom prst="leftBrace">
            <a:avLst>
              <a:gd name="adj1" fmla="val 8333"/>
              <a:gd name="adj2" fmla="val 50000"/>
            </a:avLst>
          </a:prstGeom>
          <a:noFill/>
          <a:ln w="12700" algn="ctr">
            <a:solidFill>
              <a:schemeClr val="tx1"/>
            </a:solidFill>
            <a:round/>
            <a:headEnd/>
            <a:tailEnd/>
          </a:ln>
        </p:spPr>
        <p:txBody>
          <a:bodyPr anchor="ctr"/>
          <a:lstStyle/>
          <a:p>
            <a:pPr algn="ctr" eaLnBrk="0" hangingPunct="0">
              <a:spcBef>
                <a:spcPct val="50000"/>
              </a:spcBef>
              <a:buClr>
                <a:srgbClr val="0033CC"/>
              </a:buClr>
              <a:buSzPct val="155000"/>
              <a:buFont typeface="Symbol" pitchFamily="18" charset="2"/>
              <a:buNone/>
            </a:pPr>
            <a:endParaRPr lang="en-US" sz="1200" b="1"/>
          </a:p>
        </p:txBody>
      </p:sp>
      <p:sp>
        <p:nvSpPr>
          <p:cNvPr id="28682" name="Left Brace 10"/>
          <p:cNvSpPr>
            <a:spLocks/>
          </p:cNvSpPr>
          <p:nvPr/>
        </p:nvSpPr>
        <p:spPr bwMode="auto">
          <a:xfrm>
            <a:off x="381000" y="3429000"/>
            <a:ext cx="228600" cy="533400"/>
          </a:xfrm>
          <a:prstGeom prst="leftBrace">
            <a:avLst>
              <a:gd name="adj1" fmla="val 8329"/>
              <a:gd name="adj2" fmla="val 50000"/>
            </a:avLst>
          </a:prstGeom>
          <a:noFill/>
          <a:ln w="12700" algn="ctr">
            <a:solidFill>
              <a:schemeClr val="tx1"/>
            </a:solidFill>
            <a:round/>
            <a:headEnd/>
            <a:tailEnd/>
          </a:ln>
        </p:spPr>
        <p:txBody>
          <a:bodyPr anchor="ctr"/>
          <a:lstStyle/>
          <a:p>
            <a:pPr algn="ctr" eaLnBrk="0" hangingPunct="0">
              <a:spcBef>
                <a:spcPct val="50000"/>
              </a:spcBef>
              <a:buClr>
                <a:srgbClr val="0033CC"/>
              </a:buClr>
              <a:buSzPct val="155000"/>
              <a:buFont typeface="Symbol" pitchFamily="18" charset="2"/>
              <a:buNone/>
            </a:pPr>
            <a:endParaRPr lang="en-US" sz="1200" b="1"/>
          </a:p>
        </p:txBody>
      </p:sp>
      <p:sp>
        <p:nvSpPr>
          <p:cNvPr id="28683" name="Left Brace 11"/>
          <p:cNvSpPr>
            <a:spLocks/>
          </p:cNvSpPr>
          <p:nvPr/>
        </p:nvSpPr>
        <p:spPr bwMode="auto">
          <a:xfrm>
            <a:off x="0" y="1905000"/>
            <a:ext cx="152400" cy="2590800"/>
          </a:xfrm>
          <a:prstGeom prst="leftBrace">
            <a:avLst>
              <a:gd name="adj1" fmla="val 8343"/>
              <a:gd name="adj2" fmla="val 50000"/>
            </a:avLst>
          </a:prstGeom>
          <a:noFill/>
          <a:ln w="12700" algn="ctr">
            <a:solidFill>
              <a:schemeClr val="tx1"/>
            </a:solidFill>
            <a:round/>
            <a:headEnd/>
            <a:tailEnd/>
          </a:ln>
        </p:spPr>
        <p:txBody>
          <a:bodyPr anchor="ctr"/>
          <a:lstStyle/>
          <a:p>
            <a:pPr algn="ctr" eaLnBrk="0" hangingPunct="0">
              <a:spcBef>
                <a:spcPct val="50000"/>
              </a:spcBef>
              <a:buClr>
                <a:srgbClr val="0033CC"/>
              </a:buClr>
              <a:buSzPct val="155000"/>
              <a:buFont typeface="Symbol" pitchFamily="18" charset="2"/>
              <a:buNone/>
            </a:pPr>
            <a:endParaRPr lang="en-US" sz="1200" b="1"/>
          </a:p>
        </p:txBody>
      </p:sp>
      <p:sp>
        <p:nvSpPr>
          <p:cNvPr id="13" name="Rounded Rectangular Callout 12"/>
          <p:cNvSpPr/>
          <p:nvPr/>
        </p:nvSpPr>
        <p:spPr bwMode="auto">
          <a:xfrm>
            <a:off x="1219200" y="4572000"/>
            <a:ext cx="2667000" cy="533400"/>
          </a:xfrm>
          <a:prstGeom prst="wedgeRoundRectCallout">
            <a:avLst>
              <a:gd name="adj1" fmla="val -89924"/>
              <a:gd name="adj2" fmla="val -96178"/>
              <a:gd name="adj3"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lstStyle/>
          <a:p>
            <a:pPr algn="ctr" eaLnBrk="0" hangingPunct="0">
              <a:spcBef>
                <a:spcPct val="50000"/>
              </a:spcBef>
              <a:buClr>
                <a:srgbClr val="0033CC"/>
              </a:buClr>
              <a:buSzPct val="155000"/>
              <a:buFont typeface="Symbol" pitchFamily="18" charset="2"/>
              <a:buNone/>
              <a:defRPr/>
            </a:pPr>
            <a:r>
              <a:rPr lang="en-US" sz="1200" b="1" dirty="0">
                <a:solidFill>
                  <a:schemeClr val="bg1"/>
                </a:solidFill>
              </a:rPr>
              <a:t>4.A PL/SQL block can contain multiple transactions</a:t>
            </a:r>
          </a:p>
        </p:txBody>
      </p:sp>
      <p:sp>
        <p:nvSpPr>
          <p:cNvPr id="14" name="Rectangle 13"/>
          <p:cNvSpPr>
            <a:spLocks noChangeArrowheads="1"/>
          </p:cNvSpPr>
          <p:nvPr/>
        </p:nvSpPr>
        <p:spPr bwMode="auto">
          <a:xfrm>
            <a:off x="381000" y="2362200"/>
            <a:ext cx="7848600" cy="228600"/>
          </a:xfrm>
          <a:prstGeom prst="rect">
            <a:avLst/>
          </a:prstGeom>
          <a:solidFill>
            <a:srgbClr val="FFFF99">
              <a:alpha val="36078"/>
            </a:srgbClr>
          </a:solidFill>
          <a:ln w="28575" algn="ctr">
            <a:solidFill>
              <a:schemeClr val="tx1"/>
            </a:solidFill>
            <a:round/>
            <a:headEnd/>
            <a:tailEnd/>
          </a:ln>
        </p:spPr>
        <p:txBody>
          <a:bodyPr anchor="ctr"/>
          <a:lstStyle/>
          <a:p>
            <a:pPr algn="ctr" eaLnBrk="0" hangingPunct="0">
              <a:spcBef>
                <a:spcPct val="50000"/>
              </a:spcBef>
              <a:buClr>
                <a:srgbClr val="0033CC"/>
              </a:buClr>
              <a:buSzPct val="155000"/>
              <a:buFont typeface="Symbol" pitchFamily="18" charset="2"/>
              <a:buNone/>
            </a:pPr>
            <a:endParaRPr lang="en-US" sz="12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repeatCount="300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P spid="7" grpId="0" animBg="1"/>
      <p:bldP spid="13" grpId="0" animBg="1"/>
      <p:bldP spid="1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D0B53388-53F9-4E66-840A-A8090916AB05}" type="slidenum">
              <a:rPr lang="en-US"/>
              <a:pPr>
                <a:defRPr/>
              </a:pPr>
              <a:t>26</a:t>
            </a:fld>
            <a:endParaRPr lang="en-US"/>
          </a:p>
        </p:txBody>
      </p:sp>
      <p:sp>
        <p:nvSpPr>
          <p:cNvPr id="44034" name="Rectangle 2"/>
          <p:cNvSpPr>
            <a:spLocks noGrp="1" noChangeArrowheads="1"/>
          </p:cNvSpPr>
          <p:nvPr>
            <p:ph type="title"/>
          </p:nvPr>
        </p:nvSpPr>
        <p:spPr>
          <a:xfrm>
            <a:off x="0" y="228600"/>
            <a:ext cx="8686800" cy="609600"/>
          </a:xfrm>
        </p:spPr>
        <p:txBody>
          <a:bodyPr/>
          <a:lstStyle/>
          <a:p>
            <a:pPr eaLnBrk="1" hangingPunct="1">
              <a:defRPr/>
            </a:pPr>
            <a:r>
              <a:rPr lang="en-US" sz="2800" dirty="0" smtClean="0"/>
              <a:t>Using ROLLBACK in PL/SQL</a:t>
            </a:r>
          </a:p>
        </p:txBody>
      </p:sp>
      <p:sp>
        <p:nvSpPr>
          <p:cNvPr id="29700" name="Rectangle 3"/>
          <p:cNvSpPr>
            <a:spLocks noGrp="1" noChangeArrowheads="1"/>
          </p:cNvSpPr>
          <p:nvPr>
            <p:ph type="body" idx="1"/>
          </p:nvPr>
        </p:nvSpPr>
        <p:spPr>
          <a:xfrm>
            <a:off x="228600" y="1143000"/>
            <a:ext cx="8534400" cy="4876800"/>
          </a:xfrm>
        </p:spPr>
        <p:txBody>
          <a:bodyPr/>
          <a:lstStyle/>
          <a:p>
            <a:pPr eaLnBrk="1" hangingPunct="1">
              <a:buFont typeface="Arial" pitchFamily="34" charset="0"/>
              <a:buChar char="•"/>
            </a:pPr>
            <a:r>
              <a:rPr lang="en-US" smtClean="0"/>
              <a:t>ROLLBACK statement ends the current transaction</a:t>
            </a:r>
          </a:p>
          <a:p>
            <a:pPr eaLnBrk="1" hangingPunct="1">
              <a:buFont typeface="Arial" pitchFamily="34" charset="0"/>
              <a:buChar char="•"/>
            </a:pPr>
            <a:endParaRPr lang="en-US" smtClean="0"/>
          </a:p>
          <a:p>
            <a:pPr eaLnBrk="1" hangingPunct="1">
              <a:buFont typeface="Arial" pitchFamily="34" charset="0"/>
              <a:buChar char="•"/>
            </a:pPr>
            <a:r>
              <a:rPr lang="en-US" smtClean="0"/>
              <a:t>Helps in undoing any changes made during that transaction</a:t>
            </a:r>
          </a:p>
          <a:p>
            <a:pPr eaLnBrk="1" hangingPunct="1">
              <a:buFont typeface="Arial" pitchFamily="34" charset="0"/>
              <a:buChar char="•"/>
            </a:pPr>
            <a:endParaRPr lang="en-US" smtClean="0"/>
          </a:p>
          <a:p>
            <a:pPr eaLnBrk="1" hangingPunct="1">
              <a:buFont typeface="Arial" pitchFamily="34" charset="0"/>
              <a:buChar char="•"/>
            </a:pPr>
            <a:r>
              <a:rPr lang="en-US" smtClean="0"/>
              <a:t>Making mistakes such as deleting a wrong row can be restored</a:t>
            </a:r>
          </a:p>
          <a:p>
            <a:pPr eaLnBrk="1" hangingPunct="1">
              <a:buFont typeface="Arial" pitchFamily="34" charset="0"/>
              <a:buChar char="•"/>
            </a:pPr>
            <a:endParaRPr lang="en-US" smtClean="0"/>
          </a:p>
          <a:p>
            <a:pPr eaLnBrk="1" hangingPunct="1">
              <a:buFont typeface="Arial" pitchFamily="34" charset="0"/>
              <a:buChar char="•"/>
            </a:pPr>
            <a:endParaRPr lang="en-US" smtClean="0"/>
          </a:p>
          <a:p>
            <a:pPr eaLnBrk="1" hangingPunct="1">
              <a:buFont typeface="Arial" pitchFamily="34" charset="0"/>
              <a:buChar char="•"/>
            </a:pPr>
            <a:endParaRPr lang="en-US" smtClean="0"/>
          </a:p>
          <a:p>
            <a:pPr eaLnBrk="1" hangingPunct="1">
              <a:buFont typeface="Arial" pitchFamily="34" charset="0"/>
              <a:buChar char="•"/>
            </a:pPr>
            <a:endParaRPr lang="en-US" smtClean="0"/>
          </a:p>
          <a:p>
            <a:pPr eaLnBrk="1" hangingPunct="1">
              <a:buFont typeface="Arial" pitchFamily="34" charset="0"/>
              <a:buChar char="•"/>
            </a:pPr>
            <a:endParaRPr lang="en-US" smtClean="0"/>
          </a:p>
          <a:p>
            <a:pPr eaLnBrk="1" hangingPunct="1">
              <a:buFont typeface="Arial" pitchFamily="34" charset="0"/>
              <a:buChar char="•"/>
            </a:pPr>
            <a:endParaRPr lang="en-US" smtClean="0"/>
          </a:p>
          <a:p>
            <a:pPr eaLnBrk="1" hangingPunct="1">
              <a:buFont typeface="Arial" pitchFamily="34" charset="0"/>
              <a:buChar char="•"/>
            </a:pPr>
            <a:endParaRPr lang="en-US" smtClean="0"/>
          </a:p>
          <a:p>
            <a:pPr eaLnBrk="1" hangingPunct="1">
              <a:buFont typeface="Arial" pitchFamily="34" charset="0"/>
              <a:buChar char="•"/>
            </a:pPr>
            <a:endParaRPr lang="en-US" smtClean="0"/>
          </a:p>
          <a:p>
            <a:pPr eaLnBrk="1" hangingPunct="1">
              <a:buFont typeface="Arial" pitchFamily="34" charset="0"/>
              <a:buChar char="•"/>
            </a:pPr>
            <a:endParaRPr lang="en-US" smtClean="0"/>
          </a:p>
          <a:p>
            <a:pPr eaLnBrk="1" hangingPunct="1">
              <a:buFont typeface="Arial" pitchFamily="34" charset="0"/>
              <a:buChar char="•"/>
            </a:pPr>
            <a:endParaRPr lang="en-US"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6E045D7B-A5B3-4A66-ACBA-64722192D43E}" type="slidenum">
              <a:rPr lang="en-US"/>
              <a:pPr>
                <a:defRPr/>
              </a:pPr>
              <a:t>27</a:t>
            </a:fld>
            <a:endParaRPr lang="en-US"/>
          </a:p>
        </p:txBody>
      </p:sp>
      <p:sp>
        <p:nvSpPr>
          <p:cNvPr id="44034" name="Rectangle 2"/>
          <p:cNvSpPr>
            <a:spLocks noGrp="1" noChangeArrowheads="1"/>
          </p:cNvSpPr>
          <p:nvPr>
            <p:ph type="title"/>
          </p:nvPr>
        </p:nvSpPr>
        <p:spPr>
          <a:xfrm>
            <a:off x="0" y="228600"/>
            <a:ext cx="8686800" cy="609600"/>
          </a:xfrm>
        </p:spPr>
        <p:txBody>
          <a:bodyPr/>
          <a:lstStyle/>
          <a:p>
            <a:pPr eaLnBrk="1" hangingPunct="1">
              <a:defRPr/>
            </a:pPr>
            <a:r>
              <a:rPr lang="en-US" sz="2800" dirty="0" smtClean="0"/>
              <a:t>Using ROLLBACK in PL/SQL</a:t>
            </a:r>
          </a:p>
        </p:txBody>
      </p:sp>
      <p:sp>
        <p:nvSpPr>
          <p:cNvPr id="30724" name="Rectangle 3"/>
          <p:cNvSpPr>
            <a:spLocks noGrp="1" noChangeArrowheads="1"/>
          </p:cNvSpPr>
          <p:nvPr>
            <p:ph type="body" idx="1"/>
          </p:nvPr>
        </p:nvSpPr>
        <p:spPr>
          <a:xfrm>
            <a:off x="228600" y="1143000"/>
            <a:ext cx="8534400" cy="4876800"/>
          </a:xfrm>
        </p:spPr>
        <p:txBody>
          <a:bodyPr/>
          <a:lstStyle/>
          <a:p>
            <a:pPr eaLnBrk="1" hangingPunct="1">
              <a:buFont typeface="Arial" pitchFamily="34" charset="0"/>
              <a:buChar char="•"/>
            </a:pPr>
            <a:endParaRPr lang="en-US" smtClean="0"/>
          </a:p>
          <a:p>
            <a:pPr eaLnBrk="1" hangingPunct="1">
              <a:buFont typeface="Arial" pitchFamily="34" charset="0"/>
              <a:buChar char="•"/>
            </a:pPr>
            <a:endParaRPr lang="en-US" smtClean="0"/>
          </a:p>
          <a:p>
            <a:pPr eaLnBrk="1" hangingPunct="1">
              <a:buFont typeface="Arial" pitchFamily="34" charset="0"/>
              <a:buChar char="•"/>
            </a:pPr>
            <a:endParaRPr lang="en-US" smtClean="0"/>
          </a:p>
          <a:p>
            <a:pPr eaLnBrk="1" hangingPunct="1">
              <a:buFont typeface="Arial" pitchFamily="34" charset="0"/>
              <a:buChar char="•"/>
            </a:pPr>
            <a:endParaRPr lang="en-US" smtClean="0"/>
          </a:p>
          <a:p>
            <a:pPr eaLnBrk="1" hangingPunct="1">
              <a:buFont typeface="Arial" pitchFamily="34" charset="0"/>
              <a:buChar char="•"/>
            </a:pPr>
            <a:endParaRPr lang="en-US" smtClean="0"/>
          </a:p>
          <a:p>
            <a:pPr eaLnBrk="1" hangingPunct="1">
              <a:buFont typeface="Arial" pitchFamily="34" charset="0"/>
              <a:buChar char="•"/>
            </a:pPr>
            <a:endParaRPr lang="en-US" smtClean="0"/>
          </a:p>
          <a:p>
            <a:pPr eaLnBrk="1" hangingPunct="1">
              <a:buFont typeface="Arial" pitchFamily="34" charset="0"/>
              <a:buChar char="•"/>
            </a:pPr>
            <a:endParaRPr lang="en-US" smtClean="0"/>
          </a:p>
          <a:p>
            <a:pPr eaLnBrk="1" hangingPunct="1">
              <a:buFont typeface="Arial" pitchFamily="34" charset="0"/>
              <a:buChar char="•"/>
            </a:pPr>
            <a:endParaRPr lang="en-US" smtClean="0"/>
          </a:p>
        </p:txBody>
      </p:sp>
      <p:pic>
        <p:nvPicPr>
          <p:cNvPr id="30725" name="Picture 2"/>
          <p:cNvPicPr>
            <a:picLocks noChangeAspect="1" noChangeArrowheads="1"/>
          </p:cNvPicPr>
          <p:nvPr/>
        </p:nvPicPr>
        <p:blipFill>
          <a:blip r:embed="rId3" cstate="print"/>
          <a:srcRect/>
          <a:stretch>
            <a:fillRect/>
          </a:stretch>
        </p:blipFill>
        <p:spPr bwMode="auto">
          <a:xfrm>
            <a:off x="0" y="990600"/>
            <a:ext cx="9144000" cy="5410200"/>
          </a:xfrm>
          <a:prstGeom prst="rect">
            <a:avLst/>
          </a:prstGeom>
          <a:noFill/>
          <a:ln w="9525">
            <a:noFill/>
            <a:miter lim="800000"/>
            <a:headEnd/>
            <a:tailEnd/>
          </a:ln>
        </p:spPr>
      </p:pic>
      <p:sp>
        <p:nvSpPr>
          <p:cNvPr id="6" name="Rounded Rectangular Callout 5"/>
          <p:cNvSpPr/>
          <p:nvPr/>
        </p:nvSpPr>
        <p:spPr bwMode="auto">
          <a:xfrm>
            <a:off x="5638800" y="1066800"/>
            <a:ext cx="1905000" cy="460375"/>
          </a:xfrm>
          <a:prstGeom prst="wedgeRoundRectCallout">
            <a:avLst>
              <a:gd name="adj1" fmla="val -42045"/>
              <a:gd name="adj2" fmla="val 112251"/>
              <a:gd name="adj3"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lstStyle/>
          <a:p>
            <a:pPr algn="ctr" eaLnBrk="0" hangingPunct="0">
              <a:spcBef>
                <a:spcPct val="50000"/>
              </a:spcBef>
              <a:buClr>
                <a:srgbClr val="0033CC"/>
              </a:buClr>
              <a:buSzPct val="155000"/>
              <a:buFont typeface="Symbol" pitchFamily="18" charset="2"/>
              <a:buNone/>
              <a:defRPr/>
            </a:pPr>
            <a:r>
              <a:rPr lang="en-US" sz="1200" b="1" dirty="0">
                <a:solidFill>
                  <a:schemeClr val="bg1"/>
                </a:solidFill>
              </a:rPr>
              <a:t>1. Inserting an item record into ITEM table</a:t>
            </a:r>
          </a:p>
        </p:txBody>
      </p:sp>
      <p:sp>
        <p:nvSpPr>
          <p:cNvPr id="7" name="Rounded Rectangular Callout 6"/>
          <p:cNvSpPr/>
          <p:nvPr/>
        </p:nvSpPr>
        <p:spPr bwMode="auto">
          <a:xfrm>
            <a:off x="6705600" y="1752600"/>
            <a:ext cx="2057400" cy="536575"/>
          </a:xfrm>
          <a:prstGeom prst="wedgeRoundRectCallout">
            <a:avLst>
              <a:gd name="adj1" fmla="val -42045"/>
              <a:gd name="adj2" fmla="val 112251"/>
              <a:gd name="adj3"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lstStyle/>
          <a:p>
            <a:pPr algn="ctr" eaLnBrk="0" hangingPunct="0">
              <a:spcBef>
                <a:spcPct val="50000"/>
              </a:spcBef>
              <a:buClr>
                <a:srgbClr val="0033CC"/>
              </a:buClr>
              <a:buSzPct val="155000"/>
              <a:buFont typeface="Symbol" pitchFamily="18" charset="2"/>
              <a:buNone/>
              <a:defRPr/>
            </a:pPr>
            <a:r>
              <a:rPr lang="en-US" sz="1200" b="1" dirty="0">
                <a:solidFill>
                  <a:schemeClr val="bg1"/>
                </a:solidFill>
              </a:rPr>
              <a:t>2. An item named Pen already exists in the item table</a:t>
            </a:r>
          </a:p>
        </p:txBody>
      </p:sp>
      <p:sp>
        <p:nvSpPr>
          <p:cNvPr id="8" name="Rounded Rectangular Callout 7"/>
          <p:cNvSpPr/>
          <p:nvPr/>
        </p:nvSpPr>
        <p:spPr bwMode="auto">
          <a:xfrm>
            <a:off x="6705600" y="4343400"/>
            <a:ext cx="2057400" cy="685800"/>
          </a:xfrm>
          <a:prstGeom prst="wedgeRoundRectCallout">
            <a:avLst>
              <a:gd name="adj1" fmla="val 8487"/>
              <a:gd name="adj2" fmla="val -176270"/>
              <a:gd name="adj3"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lstStyle/>
          <a:p>
            <a:pPr algn="ctr" eaLnBrk="0" hangingPunct="0">
              <a:spcBef>
                <a:spcPct val="50000"/>
              </a:spcBef>
              <a:buClr>
                <a:srgbClr val="0033CC"/>
              </a:buClr>
              <a:buSzPct val="155000"/>
              <a:buFont typeface="Symbol" pitchFamily="18" charset="2"/>
              <a:buNone/>
              <a:defRPr/>
            </a:pPr>
            <a:r>
              <a:rPr lang="en-US" sz="1200" b="1" dirty="0">
                <a:solidFill>
                  <a:schemeClr val="bg1"/>
                </a:solidFill>
              </a:rPr>
              <a:t>3. After insertion, a select for that item name is done, which fetches multiple records</a:t>
            </a:r>
          </a:p>
        </p:txBody>
      </p:sp>
      <p:sp>
        <p:nvSpPr>
          <p:cNvPr id="9" name="Rounded Rectangular Callout 8"/>
          <p:cNvSpPr/>
          <p:nvPr/>
        </p:nvSpPr>
        <p:spPr bwMode="auto">
          <a:xfrm>
            <a:off x="3962400" y="4343400"/>
            <a:ext cx="2057400" cy="762000"/>
          </a:xfrm>
          <a:prstGeom prst="wedgeRoundRectCallout">
            <a:avLst>
              <a:gd name="adj1" fmla="val -64240"/>
              <a:gd name="adj2" fmla="val -36876"/>
              <a:gd name="adj3"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lstStyle/>
          <a:p>
            <a:pPr algn="ctr" eaLnBrk="0" hangingPunct="0">
              <a:spcBef>
                <a:spcPct val="50000"/>
              </a:spcBef>
              <a:buClr>
                <a:srgbClr val="0033CC"/>
              </a:buClr>
              <a:buSzPct val="155000"/>
              <a:buFont typeface="Symbol" pitchFamily="18" charset="2"/>
              <a:buNone/>
              <a:defRPr/>
            </a:pPr>
            <a:r>
              <a:rPr lang="en-US" sz="1200" b="1" dirty="0">
                <a:solidFill>
                  <a:schemeClr val="bg1"/>
                </a:solidFill>
              </a:rPr>
              <a:t>4. TOO_MANY_ROWS exception would be thrown, where the insertion is rolled back</a:t>
            </a:r>
          </a:p>
        </p:txBody>
      </p:sp>
      <p:sp>
        <p:nvSpPr>
          <p:cNvPr id="10" name="Rectangle 9"/>
          <p:cNvSpPr>
            <a:spLocks noChangeArrowheads="1"/>
          </p:cNvSpPr>
          <p:nvPr/>
        </p:nvSpPr>
        <p:spPr bwMode="auto">
          <a:xfrm>
            <a:off x="152400" y="4267200"/>
            <a:ext cx="3429000" cy="228600"/>
          </a:xfrm>
          <a:prstGeom prst="rect">
            <a:avLst/>
          </a:prstGeom>
          <a:solidFill>
            <a:srgbClr val="FFFF99">
              <a:alpha val="36078"/>
            </a:srgbClr>
          </a:solidFill>
          <a:ln w="28575" algn="ctr">
            <a:solidFill>
              <a:schemeClr val="tx1"/>
            </a:solidFill>
            <a:round/>
            <a:headEnd/>
            <a:tailEnd/>
          </a:ln>
        </p:spPr>
        <p:txBody>
          <a:bodyPr anchor="ctr"/>
          <a:lstStyle/>
          <a:p>
            <a:pPr algn="ctr" eaLnBrk="0" hangingPunct="0">
              <a:spcBef>
                <a:spcPct val="50000"/>
              </a:spcBef>
              <a:buClr>
                <a:srgbClr val="0033CC"/>
              </a:buClr>
              <a:buSzPct val="155000"/>
              <a:buFont typeface="Symbol" pitchFamily="18" charset="2"/>
              <a:buNone/>
            </a:pPr>
            <a:endParaRPr lang="en-US" sz="12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repeatCount="300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155981D-8609-49F5-B4FC-A8E0E3CB3A54}" type="slidenum">
              <a:rPr lang="en-US"/>
              <a:pPr>
                <a:defRPr/>
              </a:pPr>
              <a:t>28</a:t>
            </a:fld>
            <a:endParaRPr lang="en-US"/>
          </a:p>
        </p:txBody>
      </p:sp>
      <p:sp>
        <p:nvSpPr>
          <p:cNvPr id="44034" name="Rectangle 2"/>
          <p:cNvSpPr>
            <a:spLocks noGrp="1" noChangeArrowheads="1"/>
          </p:cNvSpPr>
          <p:nvPr>
            <p:ph type="title"/>
          </p:nvPr>
        </p:nvSpPr>
        <p:spPr>
          <a:xfrm>
            <a:off x="0" y="228600"/>
            <a:ext cx="8686800" cy="609600"/>
          </a:xfrm>
        </p:spPr>
        <p:txBody>
          <a:bodyPr/>
          <a:lstStyle/>
          <a:p>
            <a:pPr eaLnBrk="1" hangingPunct="1">
              <a:defRPr/>
            </a:pPr>
            <a:r>
              <a:rPr lang="en-US" sz="2800" dirty="0" smtClean="0"/>
              <a:t>Using SAVEPOINT in PL/SQL</a:t>
            </a:r>
          </a:p>
        </p:txBody>
      </p:sp>
      <p:sp>
        <p:nvSpPr>
          <p:cNvPr id="31748" name="Rectangle 3"/>
          <p:cNvSpPr>
            <a:spLocks noGrp="1" noChangeArrowheads="1"/>
          </p:cNvSpPr>
          <p:nvPr>
            <p:ph type="body" idx="1"/>
          </p:nvPr>
        </p:nvSpPr>
        <p:spPr>
          <a:xfrm>
            <a:off x="228600" y="1143000"/>
            <a:ext cx="8534400" cy="4876800"/>
          </a:xfrm>
        </p:spPr>
        <p:txBody>
          <a:bodyPr/>
          <a:lstStyle/>
          <a:p>
            <a:pPr eaLnBrk="1" hangingPunct="1">
              <a:buFont typeface="Arial" pitchFamily="34" charset="0"/>
              <a:buChar char="•"/>
            </a:pPr>
            <a:r>
              <a:rPr lang="en-US" smtClean="0"/>
              <a:t>SAVEPOINT statement lets us to rollback part of a transaction instead of the whole transaction</a:t>
            </a:r>
          </a:p>
          <a:p>
            <a:pPr eaLnBrk="1" hangingPunct="1">
              <a:buFont typeface="Arial" pitchFamily="34" charset="0"/>
              <a:buChar char="•"/>
            </a:pPr>
            <a:endParaRPr lang="en-US" smtClean="0"/>
          </a:p>
          <a:p>
            <a:pPr eaLnBrk="1" hangingPunct="1">
              <a:buFont typeface="Arial" pitchFamily="34" charset="0"/>
              <a:buChar char="•"/>
            </a:pPr>
            <a:r>
              <a:rPr lang="en-US" smtClean="0"/>
              <a:t>SAVEPOINT names and marks the current point in the processing of a transaction</a:t>
            </a:r>
          </a:p>
          <a:p>
            <a:pPr eaLnBrk="1" hangingPunct="1">
              <a:buFont typeface="Arial" pitchFamily="34" charset="0"/>
              <a:buChar char="•"/>
            </a:pPr>
            <a:endParaRPr lang="en-US" smtClean="0"/>
          </a:p>
          <a:p>
            <a:pPr eaLnBrk="1" hangingPunct="1">
              <a:buFont typeface="Arial" pitchFamily="34" charset="0"/>
              <a:buChar char="•"/>
            </a:pPr>
            <a:r>
              <a:rPr lang="en-US" smtClean="0"/>
              <a:t>The number of save points for each session is unlimited</a:t>
            </a:r>
          </a:p>
          <a:p>
            <a:pPr eaLnBrk="1" hangingPunct="1">
              <a:buFont typeface="Arial" pitchFamily="34" charset="0"/>
              <a:buChar char="•"/>
            </a:pPr>
            <a:endParaRPr lang="en-US" smtClean="0"/>
          </a:p>
          <a:p>
            <a:pPr eaLnBrk="1" hangingPunct="1">
              <a:buFont typeface="Arial" pitchFamily="34" charset="0"/>
              <a:buChar char="•"/>
            </a:pPr>
            <a:endParaRPr lang="en-US" smtClean="0"/>
          </a:p>
          <a:p>
            <a:pPr eaLnBrk="1" hangingPunct="1">
              <a:buFont typeface="Arial" pitchFamily="34" charset="0"/>
              <a:buChar char="•"/>
            </a:pPr>
            <a:endParaRPr lang="en-US" smtClean="0"/>
          </a:p>
          <a:p>
            <a:pPr eaLnBrk="1" hangingPunct="1">
              <a:buFont typeface="Arial" pitchFamily="34" charset="0"/>
              <a:buChar char="•"/>
            </a:pPr>
            <a:endParaRPr lang="en-US" smtClean="0"/>
          </a:p>
          <a:p>
            <a:pPr eaLnBrk="1" hangingPunct="1">
              <a:buFont typeface="Arial" pitchFamily="34" charset="0"/>
              <a:buChar char="•"/>
            </a:pPr>
            <a:endParaRPr lang="en-US" smtClean="0"/>
          </a:p>
          <a:p>
            <a:pPr eaLnBrk="1" hangingPunct="1">
              <a:buFont typeface="Arial" pitchFamily="34" charset="0"/>
              <a:buChar char="•"/>
            </a:pPr>
            <a:endParaRPr lang="en-US" smtClean="0"/>
          </a:p>
          <a:p>
            <a:pPr eaLnBrk="1" hangingPunct="1">
              <a:buFont typeface="Arial" pitchFamily="34" charset="0"/>
              <a:buChar char="•"/>
            </a:pPr>
            <a:endParaRPr lang="en-US" smtClean="0"/>
          </a:p>
          <a:p>
            <a:pPr eaLnBrk="1" hangingPunct="1">
              <a:buFont typeface="Arial" pitchFamily="34" charset="0"/>
              <a:buChar char="•"/>
            </a:pPr>
            <a:endParaRPr lang="en-US" smtClean="0"/>
          </a:p>
          <a:p>
            <a:pPr eaLnBrk="1" hangingPunct="1">
              <a:buFont typeface="Arial" pitchFamily="34" charset="0"/>
              <a:buChar char="•"/>
            </a:pPr>
            <a:endParaRPr lang="en-US" smtClean="0"/>
          </a:p>
          <a:p>
            <a:pPr eaLnBrk="1" hangingPunct="1">
              <a:buFont typeface="Arial" pitchFamily="34" charset="0"/>
              <a:buChar char="•"/>
            </a:pPr>
            <a:endParaRPr lang="en-US" smtClean="0"/>
          </a:p>
          <a:p>
            <a:pPr eaLnBrk="1" hangingPunct="1">
              <a:buFont typeface="Arial" pitchFamily="34" charset="0"/>
              <a:buChar char="•"/>
            </a:pPr>
            <a:endParaRPr lang="en-US" smtClean="0"/>
          </a:p>
          <a:p>
            <a:pPr eaLnBrk="1" hangingPunct="1">
              <a:buFont typeface="Arial" pitchFamily="34" charset="0"/>
              <a:buChar char="•"/>
            </a:pPr>
            <a:endParaRPr lang="en-US"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936BF871-20C8-4454-9B8D-FCF26C4A9376}" type="slidenum">
              <a:rPr lang="en-US"/>
              <a:pPr>
                <a:defRPr/>
              </a:pPr>
              <a:t>29</a:t>
            </a:fld>
            <a:endParaRPr lang="en-US"/>
          </a:p>
        </p:txBody>
      </p:sp>
      <p:sp>
        <p:nvSpPr>
          <p:cNvPr id="44034" name="Rectangle 2"/>
          <p:cNvSpPr>
            <a:spLocks noGrp="1" noChangeArrowheads="1"/>
          </p:cNvSpPr>
          <p:nvPr>
            <p:ph type="title"/>
          </p:nvPr>
        </p:nvSpPr>
        <p:spPr>
          <a:xfrm>
            <a:off x="0" y="228600"/>
            <a:ext cx="8686800" cy="609600"/>
          </a:xfrm>
        </p:spPr>
        <p:txBody>
          <a:bodyPr/>
          <a:lstStyle/>
          <a:p>
            <a:pPr eaLnBrk="1" hangingPunct="1">
              <a:defRPr/>
            </a:pPr>
            <a:r>
              <a:rPr lang="en-US" sz="2800" dirty="0" smtClean="0"/>
              <a:t>Using SAVEPOINT in PL/SQL</a:t>
            </a:r>
          </a:p>
        </p:txBody>
      </p:sp>
      <p:sp>
        <p:nvSpPr>
          <p:cNvPr id="32772" name="Rectangle 3"/>
          <p:cNvSpPr>
            <a:spLocks noGrp="1" noChangeArrowheads="1"/>
          </p:cNvSpPr>
          <p:nvPr>
            <p:ph type="body" idx="1"/>
          </p:nvPr>
        </p:nvSpPr>
        <p:spPr>
          <a:xfrm>
            <a:off x="228600" y="1143000"/>
            <a:ext cx="8534400" cy="4876800"/>
          </a:xfrm>
        </p:spPr>
        <p:txBody>
          <a:bodyPr/>
          <a:lstStyle/>
          <a:p>
            <a:pPr eaLnBrk="1" hangingPunct="1">
              <a:buFont typeface="Arial" pitchFamily="34" charset="0"/>
              <a:buChar char="•"/>
            </a:pPr>
            <a:endParaRPr lang="en-US" smtClean="0"/>
          </a:p>
          <a:p>
            <a:pPr eaLnBrk="1" hangingPunct="1">
              <a:buFont typeface="Arial" pitchFamily="34" charset="0"/>
              <a:buChar char="•"/>
            </a:pPr>
            <a:endParaRPr lang="en-US" smtClean="0"/>
          </a:p>
          <a:p>
            <a:pPr eaLnBrk="1" hangingPunct="1">
              <a:buFont typeface="Arial" pitchFamily="34" charset="0"/>
              <a:buChar char="•"/>
            </a:pPr>
            <a:endParaRPr lang="en-US" smtClean="0"/>
          </a:p>
          <a:p>
            <a:pPr eaLnBrk="1" hangingPunct="1">
              <a:buFont typeface="Arial" pitchFamily="34" charset="0"/>
              <a:buChar char="•"/>
            </a:pPr>
            <a:endParaRPr lang="en-US" smtClean="0"/>
          </a:p>
          <a:p>
            <a:pPr eaLnBrk="1" hangingPunct="1">
              <a:buFont typeface="Arial" pitchFamily="34" charset="0"/>
              <a:buChar char="•"/>
            </a:pPr>
            <a:endParaRPr lang="en-US" smtClean="0"/>
          </a:p>
          <a:p>
            <a:pPr eaLnBrk="1" hangingPunct="1">
              <a:buFont typeface="Arial" pitchFamily="34" charset="0"/>
              <a:buChar char="•"/>
            </a:pPr>
            <a:endParaRPr lang="en-US" smtClean="0"/>
          </a:p>
          <a:p>
            <a:pPr eaLnBrk="1" hangingPunct="1">
              <a:buFont typeface="Arial" pitchFamily="34" charset="0"/>
              <a:buChar char="•"/>
            </a:pPr>
            <a:endParaRPr lang="en-US" smtClean="0"/>
          </a:p>
          <a:p>
            <a:pPr eaLnBrk="1" hangingPunct="1">
              <a:buFont typeface="Arial" pitchFamily="34" charset="0"/>
              <a:buChar char="•"/>
            </a:pPr>
            <a:endParaRPr lang="en-US" smtClean="0"/>
          </a:p>
          <a:p>
            <a:pPr eaLnBrk="1" hangingPunct="1">
              <a:buFont typeface="Arial" pitchFamily="34" charset="0"/>
              <a:buChar char="•"/>
            </a:pPr>
            <a:endParaRPr lang="en-US" smtClean="0"/>
          </a:p>
          <a:p>
            <a:pPr eaLnBrk="1" hangingPunct="1">
              <a:buFont typeface="Arial" pitchFamily="34" charset="0"/>
              <a:buChar char="•"/>
            </a:pPr>
            <a:endParaRPr lang="en-US" smtClean="0"/>
          </a:p>
          <a:p>
            <a:pPr eaLnBrk="1" hangingPunct="1">
              <a:buFont typeface="Arial" pitchFamily="34" charset="0"/>
              <a:buChar char="•"/>
            </a:pPr>
            <a:endParaRPr lang="en-US" smtClean="0"/>
          </a:p>
          <a:p>
            <a:pPr eaLnBrk="1" hangingPunct="1">
              <a:buFont typeface="Arial" pitchFamily="34" charset="0"/>
              <a:buChar char="•"/>
            </a:pPr>
            <a:endParaRPr lang="en-US" smtClean="0"/>
          </a:p>
        </p:txBody>
      </p:sp>
      <p:pic>
        <p:nvPicPr>
          <p:cNvPr id="32773" name="Picture 2"/>
          <p:cNvPicPr>
            <a:picLocks noChangeAspect="1" noChangeArrowheads="1"/>
          </p:cNvPicPr>
          <p:nvPr/>
        </p:nvPicPr>
        <p:blipFill>
          <a:blip r:embed="rId3" cstate="print"/>
          <a:srcRect/>
          <a:stretch>
            <a:fillRect/>
          </a:stretch>
        </p:blipFill>
        <p:spPr bwMode="auto">
          <a:xfrm>
            <a:off x="0" y="838200"/>
            <a:ext cx="9144000" cy="5562600"/>
          </a:xfrm>
          <a:prstGeom prst="rect">
            <a:avLst/>
          </a:prstGeom>
          <a:noFill/>
          <a:ln w="9525">
            <a:noFill/>
            <a:miter lim="800000"/>
            <a:headEnd/>
            <a:tailEnd/>
          </a:ln>
        </p:spPr>
      </p:pic>
      <p:sp>
        <p:nvSpPr>
          <p:cNvPr id="6" name="Rounded Rectangular Callout 5"/>
          <p:cNvSpPr/>
          <p:nvPr/>
        </p:nvSpPr>
        <p:spPr bwMode="auto">
          <a:xfrm>
            <a:off x="5638800" y="1066800"/>
            <a:ext cx="1905000" cy="460248"/>
          </a:xfrm>
          <a:prstGeom prst="wedgeRoundRectCallout">
            <a:avLst>
              <a:gd name="adj1" fmla="val -42045"/>
              <a:gd name="adj2" fmla="val 112251"/>
              <a:gd name="adj3" fmla="val 16667"/>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nchor="ctr"/>
          <a:lstStyle/>
          <a:p>
            <a:pPr algn="ctr" eaLnBrk="0" hangingPunct="0">
              <a:spcBef>
                <a:spcPct val="50000"/>
              </a:spcBef>
              <a:buClr>
                <a:srgbClr val="0033CC"/>
              </a:buClr>
              <a:buSzPct val="155000"/>
              <a:buFont typeface="Symbol" pitchFamily="18" charset="2"/>
              <a:buNone/>
              <a:defRPr/>
            </a:pPr>
            <a:r>
              <a:rPr lang="en-US" sz="1200" b="1" dirty="0">
                <a:solidFill>
                  <a:schemeClr val="bg1"/>
                </a:solidFill>
              </a:rPr>
              <a:t>1.Savepoint names are undeclared identifiers</a:t>
            </a:r>
          </a:p>
        </p:txBody>
      </p:sp>
      <p:sp>
        <p:nvSpPr>
          <p:cNvPr id="7" name="Rounded Rectangular Callout 6"/>
          <p:cNvSpPr/>
          <p:nvPr/>
        </p:nvSpPr>
        <p:spPr bwMode="auto">
          <a:xfrm>
            <a:off x="6324600" y="2438400"/>
            <a:ext cx="2590800" cy="384048"/>
          </a:xfrm>
          <a:prstGeom prst="wedgeRoundRectCallout">
            <a:avLst>
              <a:gd name="adj1" fmla="val -42045"/>
              <a:gd name="adj2" fmla="val 112251"/>
              <a:gd name="adj3" fmla="val 16667"/>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nchor="ctr"/>
          <a:lstStyle/>
          <a:p>
            <a:pPr algn="ctr" eaLnBrk="0" hangingPunct="0">
              <a:spcBef>
                <a:spcPct val="50000"/>
              </a:spcBef>
              <a:buClr>
                <a:srgbClr val="0033CC"/>
              </a:buClr>
              <a:buSzPct val="155000"/>
              <a:buFont typeface="Symbol" pitchFamily="18" charset="2"/>
              <a:buNone/>
              <a:defRPr/>
            </a:pPr>
            <a:r>
              <a:rPr lang="en-US" sz="1200" b="1" dirty="0">
                <a:solidFill>
                  <a:schemeClr val="bg1"/>
                </a:solidFill>
              </a:rPr>
              <a:t>2. Stock of an itemid is updated and a savepoint created</a:t>
            </a:r>
          </a:p>
        </p:txBody>
      </p:sp>
      <p:sp>
        <p:nvSpPr>
          <p:cNvPr id="8" name="Rounded Rectangular Callout 7"/>
          <p:cNvSpPr/>
          <p:nvPr/>
        </p:nvSpPr>
        <p:spPr bwMode="auto">
          <a:xfrm>
            <a:off x="4038600" y="4800600"/>
            <a:ext cx="2438400" cy="914400"/>
          </a:xfrm>
          <a:prstGeom prst="wedgeRoundRectCallout">
            <a:avLst>
              <a:gd name="adj1" fmla="val -63643"/>
              <a:gd name="adj2" fmla="val -46518"/>
              <a:gd name="adj3" fmla="val 16667"/>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nchor="ctr"/>
          <a:lstStyle/>
          <a:p>
            <a:pPr algn="ctr" eaLnBrk="0" hangingPunct="0">
              <a:spcBef>
                <a:spcPct val="50000"/>
              </a:spcBef>
              <a:buClr>
                <a:srgbClr val="0033CC"/>
              </a:buClr>
              <a:buSzPct val="155000"/>
              <a:buFont typeface="Symbol" pitchFamily="18" charset="2"/>
              <a:buNone/>
              <a:defRPr/>
            </a:pPr>
            <a:r>
              <a:rPr lang="en-US" sz="1200" b="1" dirty="0">
                <a:solidFill>
                  <a:schemeClr val="bg1"/>
                </a:solidFill>
              </a:rPr>
              <a:t>4. If already an item named Pen exists too_many_rows exception would be thrown which rollbacks only the insertion</a:t>
            </a:r>
          </a:p>
        </p:txBody>
      </p:sp>
      <p:sp>
        <p:nvSpPr>
          <p:cNvPr id="9" name="Rounded Rectangular Callout 8"/>
          <p:cNvSpPr/>
          <p:nvPr/>
        </p:nvSpPr>
        <p:spPr bwMode="auto">
          <a:xfrm>
            <a:off x="6553200" y="4721352"/>
            <a:ext cx="2362200" cy="688848"/>
          </a:xfrm>
          <a:prstGeom prst="wedgeRoundRectCallout">
            <a:avLst>
              <a:gd name="adj1" fmla="val 23180"/>
              <a:gd name="adj2" fmla="val -154629"/>
              <a:gd name="adj3" fmla="val 16667"/>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nchor="ctr"/>
          <a:lstStyle/>
          <a:p>
            <a:pPr algn="ctr" eaLnBrk="0" hangingPunct="0">
              <a:spcBef>
                <a:spcPct val="50000"/>
              </a:spcBef>
              <a:buClr>
                <a:srgbClr val="0033CC"/>
              </a:buClr>
              <a:buSzPct val="155000"/>
              <a:buFont typeface="Symbol" pitchFamily="18" charset="2"/>
              <a:buNone/>
              <a:defRPr/>
            </a:pPr>
            <a:r>
              <a:rPr lang="en-US" sz="1200" b="1" dirty="0">
                <a:solidFill>
                  <a:schemeClr val="bg1"/>
                </a:solidFill>
              </a:rPr>
              <a:t>3. Another item with itemid STN001 named Pen is inserted into the ITEM table</a:t>
            </a:r>
          </a:p>
        </p:txBody>
      </p:sp>
      <p:sp>
        <p:nvSpPr>
          <p:cNvPr id="10" name="Rectangle 9"/>
          <p:cNvSpPr>
            <a:spLocks noChangeArrowheads="1"/>
          </p:cNvSpPr>
          <p:nvPr/>
        </p:nvSpPr>
        <p:spPr bwMode="auto">
          <a:xfrm>
            <a:off x="152400" y="3276600"/>
            <a:ext cx="7848600" cy="228600"/>
          </a:xfrm>
          <a:prstGeom prst="rect">
            <a:avLst/>
          </a:prstGeom>
          <a:solidFill>
            <a:srgbClr val="FFFF99">
              <a:alpha val="36078"/>
            </a:srgbClr>
          </a:solidFill>
          <a:ln w="28575" algn="ctr">
            <a:solidFill>
              <a:schemeClr val="tx1"/>
            </a:solidFill>
            <a:round/>
            <a:headEnd/>
            <a:tailEnd/>
          </a:ln>
        </p:spPr>
        <p:txBody>
          <a:bodyPr anchor="ctr"/>
          <a:lstStyle/>
          <a:p>
            <a:pPr algn="ctr" eaLnBrk="0" hangingPunct="0">
              <a:spcBef>
                <a:spcPct val="50000"/>
              </a:spcBef>
              <a:buClr>
                <a:srgbClr val="0033CC"/>
              </a:buClr>
              <a:buSzPct val="155000"/>
              <a:buFont typeface="Symbol" pitchFamily="18" charset="2"/>
              <a:buNone/>
            </a:pPr>
            <a:endParaRPr lang="en-US" sz="1200" b="1"/>
          </a:p>
        </p:txBody>
      </p:sp>
      <p:sp>
        <p:nvSpPr>
          <p:cNvPr id="11" name="Rectangle 10"/>
          <p:cNvSpPr>
            <a:spLocks noChangeArrowheads="1"/>
          </p:cNvSpPr>
          <p:nvPr/>
        </p:nvSpPr>
        <p:spPr bwMode="auto">
          <a:xfrm>
            <a:off x="304800" y="4572000"/>
            <a:ext cx="7848600" cy="228600"/>
          </a:xfrm>
          <a:prstGeom prst="rect">
            <a:avLst/>
          </a:prstGeom>
          <a:solidFill>
            <a:srgbClr val="FFFF99">
              <a:alpha val="36078"/>
            </a:srgbClr>
          </a:solidFill>
          <a:ln w="28575" algn="ctr">
            <a:solidFill>
              <a:schemeClr val="tx1"/>
            </a:solidFill>
            <a:round/>
            <a:headEnd/>
            <a:tailEnd/>
          </a:ln>
        </p:spPr>
        <p:txBody>
          <a:bodyPr anchor="ctr"/>
          <a:lstStyle/>
          <a:p>
            <a:pPr algn="ctr" eaLnBrk="0" hangingPunct="0">
              <a:spcBef>
                <a:spcPct val="50000"/>
              </a:spcBef>
              <a:buClr>
                <a:srgbClr val="0033CC"/>
              </a:buClr>
              <a:buSzPct val="155000"/>
              <a:buFont typeface="Symbol" pitchFamily="18" charset="2"/>
              <a:buNone/>
            </a:pPr>
            <a:endParaRPr lang="en-US" sz="12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repeatCount="300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repeatCount="300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linds(horizontal)">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64" presetClass="path" presetSubtype="0" accel="50000" decel="50000" fill="hold" grpId="1" nodeType="clickEffect">
                                  <p:stCondLst>
                                    <p:cond delay="0"/>
                                  </p:stCondLst>
                                  <p:childTnLst>
                                    <p:animMotion origin="layout" path="M 0 -3.3526E-6 L 0.00417 -0.19422 " pathEditMode="relative" rAng="0" ptsTypes="AA">
                                      <p:cBhvr>
                                        <p:cTn id="36" dur="2000" fill="hold"/>
                                        <p:tgtEl>
                                          <p:spTgt spid="11"/>
                                        </p:tgtEl>
                                        <p:attrNameLst>
                                          <p:attrName>ppt_x</p:attrName>
                                          <p:attrName>ppt_y</p:attrName>
                                        </p:attrNameLst>
                                      </p:cBhvr>
                                      <p:rCtr x="2" y="-97"/>
                                    </p:animMotion>
                                  </p:childTnLst>
                                  <p:subTnLst>
                                    <p:set>
                                      <p:cBhvr override="childStyle">
                                        <p:cTn dur="1" fill="hold" display="0" masterRel="sameClick" afterEffect="1">
                                          <p:stCondLst>
                                            <p:cond evt="end" delay="0">
                                              <p:tn val="35"/>
                                            </p:cond>
                                          </p:stCondLst>
                                        </p:cTn>
                                        <p:tgtEl>
                                          <p:spTgt spid="1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1"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Confidential Information</a:t>
            </a:r>
            <a:endParaRPr lang="en-US" dirty="0"/>
          </a:p>
        </p:txBody>
      </p:sp>
      <p:sp>
        <p:nvSpPr>
          <p:cNvPr id="3" name="Content Placeholder 2"/>
          <p:cNvSpPr>
            <a:spLocks noGrp="1"/>
          </p:cNvSpPr>
          <p:nvPr>
            <p:ph idx="1"/>
          </p:nvPr>
        </p:nvSpPr>
        <p:spPr/>
        <p:txBody>
          <a:bodyPr>
            <a:noAutofit/>
          </a:bodyPr>
          <a:lstStyle/>
          <a:p>
            <a:pPr eaLnBrk="1" hangingPunct="1">
              <a:spcBef>
                <a:spcPts val="100"/>
              </a:spcBef>
              <a:buFont typeface="Wingdings" pitchFamily="2" charset="2"/>
              <a:buChar char="§"/>
              <a:defRPr/>
            </a:pPr>
            <a:r>
              <a:rPr lang="en-US" sz="1500" dirty="0" smtClean="0"/>
              <a:t>This Document is confidential to Infosys Technologies Limited. This document contains information and data that Infosys considers confidential and proprietary (“Confidential Information”).</a:t>
            </a:r>
          </a:p>
          <a:p>
            <a:pPr eaLnBrk="1" hangingPunct="1">
              <a:spcBef>
                <a:spcPts val="100"/>
              </a:spcBef>
              <a:buFont typeface="Wingdings" pitchFamily="2" charset="2"/>
              <a:buChar char="§"/>
              <a:defRPr/>
            </a:pPr>
            <a:r>
              <a:rPr lang="en-US" sz="1500" dirty="0" smtClean="0"/>
              <a:t>Confidential Information includes, but is not limited to, the following:</a:t>
            </a:r>
          </a:p>
          <a:p>
            <a:pPr lvl="1" eaLnBrk="1" hangingPunct="1">
              <a:spcBef>
                <a:spcPts val="100"/>
              </a:spcBef>
              <a:buFont typeface="Wingdings" pitchFamily="2" charset="2"/>
              <a:buChar char="q"/>
              <a:defRPr/>
            </a:pPr>
            <a:r>
              <a:rPr lang="en-US" sz="1500" dirty="0" smtClean="0">
                <a:ea typeface="+mn-ea"/>
              </a:rPr>
              <a:t> Corporate and Infrastructure information about Infosys</a:t>
            </a:r>
          </a:p>
          <a:p>
            <a:pPr lvl="1" eaLnBrk="1" hangingPunct="1">
              <a:spcBef>
                <a:spcPts val="100"/>
              </a:spcBef>
              <a:buFont typeface="Wingdings" pitchFamily="2" charset="2"/>
              <a:buChar char="q"/>
              <a:defRPr/>
            </a:pPr>
            <a:r>
              <a:rPr lang="en-US" sz="1500" dirty="0" smtClean="0">
                <a:ea typeface="+mn-ea"/>
              </a:rPr>
              <a:t> Infosys’ project management and quality processes</a:t>
            </a:r>
          </a:p>
          <a:p>
            <a:pPr lvl="1" eaLnBrk="1" hangingPunct="1">
              <a:spcBef>
                <a:spcPts val="100"/>
              </a:spcBef>
              <a:buFont typeface="Wingdings" pitchFamily="2" charset="2"/>
              <a:buChar char="q"/>
              <a:defRPr/>
            </a:pPr>
            <a:r>
              <a:rPr lang="en-US" sz="1500" dirty="0" smtClean="0">
                <a:ea typeface="+mn-ea"/>
              </a:rPr>
              <a:t> Project experiences provided included as illustrative case studies</a:t>
            </a:r>
          </a:p>
          <a:p>
            <a:pPr eaLnBrk="1" hangingPunct="1">
              <a:spcBef>
                <a:spcPts val="100"/>
              </a:spcBef>
              <a:buFont typeface="Wingdings" pitchFamily="2" charset="2"/>
              <a:buChar char="§"/>
              <a:defRPr/>
            </a:pPr>
            <a:r>
              <a:rPr lang="en-US" sz="1500" dirty="0" smtClean="0"/>
              <a:t>Any disclosure of Confidential Information to, or use of it by a third party, will be damaging to Infosys.</a:t>
            </a:r>
          </a:p>
          <a:p>
            <a:pPr eaLnBrk="1" hangingPunct="1">
              <a:spcBef>
                <a:spcPts val="100"/>
              </a:spcBef>
              <a:buFont typeface="Wingdings" pitchFamily="2" charset="2"/>
              <a:buChar char="§"/>
              <a:defRPr/>
            </a:pPr>
            <a:r>
              <a:rPr lang="en-US" sz="1500" dirty="0" smtClean="0"/>
              <a:t>Ownership of all Infosys Confidential Information, no matter in what media it resides, remains with Infosys.</a:t>
            </a:r>
          </a:p>
          <a:p>
            <a:pPr eaLnBrk="1" hangingPunct="1">
              <a:spcBef>
                <a:spcPts val="100"/>
              </a:spcBef>
              <a:buFont typeface="Wingdings" pitchFamily="2" charset="2"/>
              <a:buChar char="§"/>
              <a:defRPr/>
            </a:pPr>
            <a:r>
              <a:rPr lang="en-US" sz="1500" dirty="0" smtClean="0"/>
              <a:t>Confidential information in this document shall not be disclosed, duplicated or used – in whole or in part – for any purpose other than reading without specific written permission of an authorized representative of Infosys.</a:t>
            </a:r>
          </a:p>
          <a:p>
            <a:pPr eaLnBrk="1" hangingPunct="1">
              <a:spcBef>
                <a:spcPts val="100"/>
              </a:spcBef>
              <a:buFont typeface="Wingdings" pitchFamily="2" charset="2"/>
              <a:buChar char="§"/>
              <a:defRPr/>
            </a:pPr>
            <a:r>
              <a:rPr lang="en-US" sz="1500" dirty="0" smtClean="0"/>
              <a:t>This document also contains third party confidential and proprietary information. Such third party information has been included by Infosys after receiving due written permissions and authorizations from the party/</a:t>
            </a:r>
            <a:r>
              <a:rPr lang="en-US" sz="1500" dirty="0" err="1" smtClean="0"/>
              <a:t>ies</a:t>
            </a:r>
            <a:r>
              <a:rPr lang="en-US" sz="1500" dirty="0" smtClean="0"/>
              <a:t>. Such third party confidential and proprietary information shall not be disclosed, duplicated or used – in whole or in part – for any purpose other than reading without specific written permission of an authorized representative of Infosys.</a:t>
            </a:r>
            <a:endParaRPr lang="en-US" sz="1500" dirty="0"/>
          </a:p>
        </p:txBody>
      </p:sp>
      <p:sp>
        <p:nvSpPr>
          <p:cNvPr id="4" name="Slide Number Placeholder 3"/>
          <p:cNvSpPr>
            <a:spLocks noGrp="1"/>
          </p:cNvSpPr>
          <p:nvPr>
            <p:ph type="sldNum" sz="quarter" idx="10"/>
          </p:nvPr>
        </p:nvSpPr>
        <p:spPr/>
        <p:txBody>
          <a:bodyPr/>
          <a:lstStyle/>
          <a:p>
            <a:pPr>
              <a:defRPr/>
            </a:pPr>
            <a:fld id="{5B5854E9-D72B-4981-86DF-DCE0CC67E4A0}" type="slidenum">
              <a:rPr lang="en-US"/>
              <a:pPr>
                <a:defRPr/>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8D886D46-046D-4C02-8CB8-3D150BFEF00F}" type="slidenum">
              <a:rPr lang="en-US"/>
              <a:pPr>
                <a:defRPr/>
              </a:pPr>
              <a:t>30</a:t>
            </a:fld>
            <a:endParaRPr lang="en-US"/>
          </a:p>
        </p:txBody>
      </p:sp>
      <p:sp>
        <p:nvSpPr>
          <p:cNvPr id="44034" name="Rectangle 2"/>
          <p:cNvSpPr>
            <a:spLocks noGrp="1" noChangeArrowheads="1"/>
          </p:cNvSpPr>
          <p:nvPr>
            <p:ph type="title"/>
          </p:nvPr>
        </p:nvSpPr>
        <p:spPr>
          <a:xfrm>
            <a:off x="0" y="228600"/>
            <a:ext cx="8686800" cy="609600"/>
          </a:xfrm>
        </p:spPr>
        <p:txBody>
          <a:bodyPr/>
          <a:lstStyle/>
          <a:p>
            <a:pPr eaLnBrk="1" hangingPunct="1">
              <a:defRPr/>
            </a:pPr>
            <a:r>
              <a:rPr lang="en-US" sz="2800" dirty="0" smtClean="0"/>
              <a:t>Ending transactions</a:t>
            </a:r>
          </a:p>
        </p:txBody>
      </p:sp>
      <p:sp>
        <p:nvSpPr>
          <p:cNvPr id="33796" name="Rectangle 3"/>
          <p:cNvSpPr>
            <a:spLocks noGrp="1" noChangeArrowheads="1"/>
          </p:cNvSpPr>
          <p:nvPr>
            <p:ph type="body" idx="1"/>
          </p:nvPr>
        </p:nvSpPr>
        <p:spPr>
          <a:xfrm>
            <a:off x="228600" y="1143000"/>
            <a:ext cx="8534400" cy="4876800"/>
          </a:xfrm>
        </p:spPr>
        <p:txBody>
          <a:bodyPr/>
          <a:lstStyle/>
          <a:p>
            <a:pPr eaLnBrk="1" hangingPunct="1">
              <a:buFont typeface="Arial" pitchFamily="34" charset="0"/>
              <a:buChar char="•"/>
            </a:pPr>
            <a:r>
              <a:rPr lang="en-US" smtClean="0"/>
              <a:t>We should explicitly COMMIT or ROLLBACK every transaction</a:t>
            </a:r>
          </a:p>
          <a:p>
            <a:pPr eaLnBrk="1" hangingPunct="1">
              <a:buFont typeface="Arial" pitchFamily="34" charset="0"/>
              <a:buChar char="•"/>
            </a:pPr>
            <a:endParaRPr lang="en-US" smtClean="0"/>
          </a:p>
          <a:p>
            <a:pPr eaLnBrk="1" hangingPunct="1">
              <a:buFont typeface="Arial" pitchFamily="34" charset="0"/>
              <a:buChar char="•"/>
            </a:pPr>
            <a:r>
              <a:rPr lang="en-US" smtClean="0"/>
              <a:t>If you do not explicitly COMMIT or ROLLBACK a transaction, the client environment determines the final state</a:t>
            </a:r>
          </a:p>
          <a:p>
            <a:pPr eaLnBrk="1" hangingPunct="1">
              <a:buFont typeface="Arial" pitchFamily="34" charset="0"/>
              <a:buChar char="•"/>
            </a:pPr>
            <a:endParaRPr lang="en-US" smtClean="0"/>
          </a:p>
          <a:p>
            <a:pPr eaLnBrk="1" hangingPunct="1">
              <a:buFont typeface="Arial" pitchFamily="34" charset="0"/>
              <a:buChar char="•"/>
            </a:pPr>
            <a:endParaRPr lang="en-US" smtClean="0"/>
          </a:p>
          <a:p>
            <a:pPr eaLnBrk="1" hangingPunct="1">
              <a:buFont typeface="Arial" pitchFamily="34" charset="0"/>
              <a:buChar char="•"/>
            </a:pPr>
            <a:endParaRPr lang="en-US" smtClean="0"/>
          </a:p>
          <a:p>
            <a:pPr eaLnBrk="1" hangingPunct="1">
              <a:buFont typeface="Arial" pitchFamily="34" charset="0"/>
              <a:buChar char="•"/>
            </a:pPr>
            <a:endParaRPr lang="en-US" smtClean="0"/>
          </a:p>
          <a:p>
            <a:pPr eaLnBrk="1" hangingPunct="1">
              <a:buFont typeface="Arial" pitchFamily="34" charset="0"/>
              <a:buChar char="•"/>
            </a:pPr>
            <a:endParaRPr lang="en-US" smtClean="0"/>
          </a:p>
          <a:p>
            <a:pPr eaLnBrk="1" hangingPunct="1">
              <a:buFont typeface="Arial" pitchFamily="34" charset="0"/>
              <a:buChar char="•"/>
            </a:pPr>
            <a:endParaRPr lang="en-US" smtClean="0"/>
          </a:p>
          <a:p>
            <a:pPr eaLnBrk="1" hangingPunct="1">
              <a:buFont typeface="Arial" pitchFamily="34" charset="0"/>
              <a:buChar char="•"/>
            </a:pPr>
            <a:endParaRPr lang="en-US" smtClean="0"/>
          </a:p>
          <a:p>
            <a:pPr eaLnBrk="1" hangingPunct="1">
              <a:buFont typeface="Arial" pitchFamily="34" charset="0"/>
              <a:buChar char="•"/>
            </a:pPr>
            <a:endParaRPr lang="en-US" smtClean="0"/>
          </a:p>
          <a:p>
            <a:pPr eaLnBrk="1" hangingPunct="1">
              <a:buFont typeface="Arial" pitchFamily="34" charset="0"/>
              <a:buChar char="•"/>
            </a:pPr>
            <a:endParaRPr lang="en-US" smtClean="0"/>
          </a:p>
          <a:p>
            <a:pPr eaLnBrk="1" hangingPunct="1">
              <a:buFont typeface="Arial" pitchFamily="34" charset="0"/>
              <a:buChar char="•"/>
            </a:pPr>
            <a:endParaRPr lang="en-US" smtClean="0"/>
          </a:p>
          <a:p>
            <a:pPr eaLnBrk="1" hangingPunct="1">
              <a:buFont typeface="Arial" pitchFamily="34" charset="0"/>
              <a:buChar char="•"/>
            </a:pPr>
            <a:endParaRPr lang="en-US" smtClean="0"/>
          </a:p>
          <a:p>
            <a:pPr eaLnBrk="1" hangingPunct="1">
              <a:buFont typeface="Arial" pitchFamily="34" charset="0"/>
              <a:buChar char="•"/>
            </a:pPr>
            <a:endParaRPr lang="en-US" smtClean="0"/>
          </a:p>
          <a:p>
            <a:pPr eaLnBrk="1" hangingPunct="1">
              <a:buFont typeface="Arial" pitchFamily="34" charset="0"/>
              <a:buChar char="•"/>
            </a:pPr>
            <a:endParaRPr lang="en-US" smtClean="0"/>
          </a:p>
          <a:p>
            <a:pPr eaLnBrk="1" hangingPunct="1">
              <a:buFont typeface="Arial" pitchFamily="34" charset="0"/>
              <a:buChar char="•"/>
            </a:pPr>
            <a:endParaRPr lang="en-US"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D0D16E01-FCC3-4032-81C0-F310EEFE5830}" type="slidenum">
              <a:rPr lang="en-US"/>
              <a:pPr>
                <a:defRPr/>
              </a:pPr>
              <a:t>31</a:t>
            </a:fld>
            <a:endParaRPr lang="en-US"/>
          </a:p>
        </p:txBody>
      </p:sp>
      <p:sp>
        <p:nvSpPr>
          <p:cNvPr id="44034" name="Rectangle 2"/>
          <p:cNvSpPr>
            <a:spLocks noGrp="1" noChangeArrowheads="1"/>
          </p:cNvSpPr>
          <p:nvPr>
            <p:ph type="title"/>
          </p:nvPr>
        </p:nvSpPr>
        <p:spPr>
          <a:xfrm>
            <a:off x="0" y="228600"/>
            <a:ext cx="8686800" cy="609600"/>
          </a:xfrm>
        </p:spPr>
        <p:txBody>
          <a:bodyPr/>
          <a:lstStyle/>
          <a:p>
            <a:pPr eaLnBrk="1" hangingPunct="1">
              <a:defRPr/>
            </a:pPr>
            <a:r>
              <a:rPr lang="en-US" sz="2800" dirty="0" smtClean="0"/>
              <a:t>SQL*PLUS Environment – Self Study</a:t>
            </a:r>
          </a:p>
        </p:txBody>
      </p:sp>
      <p:sp>
        <p:nvSpPr>
          <p:cNvPr id="34820" name="Rectangle 3"/>
          <p:cNvSpPr>
            <a:spLocks noGrp="1" noChangeArrowheads="1"/>
          </p:cNvSpPr>
          <p:nvPr>
            <p:ph type="body" idx="1"/>
          </p:nvPr>
        </p:nvSpPr>
        <p:spPr>
          <a:xfrm>
            <a:off x="228600" y="1143000"/>
            <a:ext cx="8534400" cy="4876800"/>
          </a:xfrm>
        </p:spPr>
        <p:txBody>
          <a:bodyPr/>
          <a:lstStyle/>
          <a:p>
            <a:pPr eaLnBrk="1" hangingPunct="1">
              <a:buFont typeface="Arial" pitchFamily="34" charset="0"/>
              <a:buChar char="•"/>
            </a:pPr>
            <a:r>
              <a:rPr lang="en-US" smtClean="0"/>
              <a:t>Assume your PL/SQL block does not include a COMMIT or ROLLBACK statement which got executed, and you are presently in SQL environment</a:t>
            </a:r>
          </a:p>
          <a:p>
            <a:pPr eaLnBrk="1" hangingPunct="1">
              <a:buFont typeface="Arial" pitchFamily="34" charset="0"/>
              <a:buChar char="•"/>
            </a:pPr>
            <a:endParaRPr lang="en-US" smtClean="0"/>
          </a:p>
          <a:p>
            <a:pPr eaLnBrk="1" hangingPunct="1">
              <a:buFont typeface="Arial" pitchFamily="34" charset="0"/>
              <a:buChar char="•"/>
            </a:pPr>
            <a:r>
              <a:rPr lang="en-US" smtClean="0"/>
              <a:t>What happens to the changes made by that PL/SQL block? Would it be committed or rollbacked?</a:t>
            </a:r>
          </a:p>
          <a:p>
            <a:pPr eaLnBrk="1" hangingPunct="1">
              <a:buFont typeface="Arial" pitchFamily="34" charset="0"/>
              <a:buChar char="•"/>
            </a:pPr>
            <a:endParaRPr lang="en-US" smtClean="0"/>
          </a:p>
          <a:p>
            <a:pPr eaLnBrk="1" hangingPunct="1">
              <a:buFont typeface="Arial" pitchFamily="34" charset="0"/>
              <a:buChar char="•"/>
            </a:pPr>
            <a:r>
              <a:rPr lang="en-US" smtClean="0"/>
              <a:t>In SQL, if you subsequently execute a DDL or DCL or COMMIT or QUIT or EXIT or DISCONNECT command, Oracle commits the transaction</a:t>
            </a:r>
          </a:p>
          <a:p>
            <a:pPr eaLnBrk="1" hangingPunct="1">
              <a:buFont typeface="Arial" pitchFamily="34" charset="0"/>
              <a:buChar char="•"/>
            </a:pPr>
            <a:endParaRPr lang="en-US" smtClean="0"/>
          </a:p>
          <a:p>
            <a:pPr eaLnBrk="1" hangingPunct="1">
              <a:buFont typeface="Arial" pitchFamily="34" charset="0"/>
              <a:buChar char="•"/>
            </a:pPr>
            <a:r>
              <a:rPr lang="en-US" smtClean="0"/>
              <a:t>In SQL, if you subsequently execute a ROLLBACK or abort the SQL*PLUS session, Oracle rolls back the transaction</a:t>
            </a:r>
          </a:p>
          <a:p>
            <a:pPr eaLnBrk="1" hangingPunct="1">
              <a:buFont typeface="Arial" pitchFamily="34" charset="0"/>
              <a:buChar char="•"/>
            </a:pPr>
            <a:endParaRPr lang="en-US" smtClean="0"/>
          </a:p>
          <a:p>
            <a:pPr eaLnBrk="1" hangingPunct="1">
              <a:buFont typeface="Arial" pitchFamily="34" charset="0"/>
              <a:buChar char="•"/>
            </a:pPr>
            <a:endParaRPr lang="en-US" smtClean="0"/>
          </a:p>
          <a:p>
            <a:pPr eaLnBrk="1" hangingPunct="1">
              <a:buFont typeface="Arial" pitchFamily="34" charset="0"/>
              <a:buChar char="•"/>
            </a:pPr>
            <a:endParaRPr lang="en-US" smtClean="0"/>
          </a:p>
          <a:p>
            <a:pPr eaLnBrk="1" hangingPunct="1">
              <a:buFont typeface="Arial" pitchFamily="34" charset="0"/>
              <a:buChar char="•"/>
            </a:pPr>
            <a:endParaRPr lang="en-US" smtClean="0"/>
          </a:p>
          <a:p>
            <a:pPr eaLnBrk="1" hangingPunct="1">
              <a:buFont typeface="Arial" pitchFamily="34" charset="0"/>
              <a:buChar char="•"/>
            </a:pPr>
            <a:endParaRPr lang="en-US" smtClean="0"/>
          </a:p>
          <a:p>
            <a:pPr eaLnBrk="1" hangingPunct="1">
              <a:buFont typeface="Arial" pitchFamily="34" charset="0"/>
              <a:buChar char="•"/>
            </a:pPr>
            <a:endParaRPr lang="en-US" smtClean="0"/>
          </a:p>
          <a:p>
            <a:pPr eaLnBrk="1" hangingPunct="1">
              <a:buFont typeface="Arial" pitchFamily="34" charset="0"/>
              <a:buChar char="•"/>
            </a:pPr>
            <a:endParaRPr lang="en-US" smtClean="0"/>
          </a:p>
          <a:p>
            <a:pPr eaLnBrk="1" hangingPunct="1">
              <a:buFont typeface="Arial" pitchFamily="34" charset="0"/>
              <a:buChar char="•"/>
            </a:pPr>
            <a:endParaRPr lang="en-US" smtClean="0"/>
          </a:p>
          <a:p>
            <a:pPr eaLnBrk="1" hangingPunct="1">
              <a:buFont typeface="Arial" pitchFamily="34" charset="0"/>
              <a:buChar char="•"/>
            </a:pPr>
            <a:endParaRPr lang="en-US" smtClean="0"/>
          </a:p>
          <a:p>
            <a:pPr eaLnBrk="1" hangingPunct="1">
              <a:buFont typeface="Arial" pitchFamily="34" charset="0"/>
              <a:buChar char="•"/>
            </a:pPr>
            <a:endParaRPr lang="en-US" smtClean="0"/>
          </a:p>
          <a:p>
            <a:pPr eaLnBrk="1" hangingPunct="1">
              <a:buFont typeface="Arial" pitchFamily="34" charset="0"/>
              <a:buChar char="•"/>
            </a:pPr>
            <a:endParaRPr lang="en-US" smtClean="0"/>
          </a:p>
          <a:p>
            <a:pPr eaLnBrk="1" hangingPunct="1">
              <a:buFont typeface="Arial" pitchFamily="34" charset="0"/>
              <a:buChar char="•"/>
            </a:pPr>
            <a:endParaRPr lang="en-US" smtClean="0"/>
          </a:p>
          <a:p>
            <a:pPr eaLnBrk="1" hangingPunct="1">
              <a:buFont typeface="Arial" pitchFamily="34" charset="0"/>
              <a:buChar char="•"/>
            </a:pPr>
            <a:endParaRPr lang="en-US"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76D529B9-C736-4DF4-BBC2-54FC380C969D}" type="slidenum">
              <a:rPr lang="en-US"/>
              <a:pPr>
                <a:defRPr/>
              </a:pPr>
              <a:t>32</a:t>
            </a:fld>
            <a:endParaRPr lang="en-US"/>
          </a:p>
        </p:txBody>
      </p:sp>
      <p:sp>
        <p:nvSpPr>
          <p:cNvPr id="144386" name="Rectangle 2"/>
          <p:cNvSpPr>
            <a:spLocks noGrp="1" noChangeArrowheads="1"/>
          </p:cNvSpPr>
          <p:nvPr>
            <p:ph type="title"/>
          </p:nvPr>
        </p:nvSpPr>
        <p:spPr/>
        <p:txBody>
          <a:bodyPr/>
          <a:lstStyle/>
          <a:p>
            <a:pPr eaLnBrk="1" hangingPunct="1">
              <a:defRPr/>
            </a:pPr>
            <a:r>
              <a:rPr lang="en-US" dirty="0" smtClean="0"/>
              <a:t>Concurrency control in Oracle</a:t>
            </a:r>
          </a:p>
        </p:txBody>
      </p:sp>
      <p:sp>
        <p:nvSpPr>
          <p:cNvPr id="35844" name="Rectangle 3"/>
          <p:cNvSpPr>
            <a:spLocks noGrp="1" noChangeArrowheads="1"/>
          </p:cNvSpPr>
          <p:nvPr>
            <p:ph type="body" idx="1"/>
          </p:nvPr>
        </p:nvSpPr>
        <p:spPr/>
        <p:txBody>
          <a:bodyPr/>
          <a:lstStyle/>
          <a:p>
            <a:pPr eaLnBrk="1" hangingPunct="1">
              <a:lnSpc>
                <a:spcPct val="90000"/>
              </a:lnSpc>
              <a:buFont typeface="Arial" pitchFamily="34" charset="0"/>
              <a:buChar char="•"/>
            </a:pPr>
            <a:r>
              <a:rPr lang="en-US" smtClean="0"/>
              <a:t>A simple way to think of oracle read consistency is</a:t>
            </a:r>
          </a:p>
          <a:p>
            <a:pPr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r>
              <a:rPr lang="en-US" smtClean="0"/>
              <a:t>Readers do not wait for Writers ( or other readers of the same data)</a:t>
            </a:r>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r>
              <a:rPr lang="en-US" smtClean="0"/>
              <a:t>Writers do not wait for Readers (of the same data)</a:t>
            </a:r>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r>
              <a:rPr lang="en-US" smtClean="0"/>
              <a:t>Writers only wait for other Writers if they attempt to update identical rows in concurrent transactions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50F62E29-D4B2-4CA3-8977-5C1A42334F34}" type="slidenum">
              <a:rPr lang="en-US"/>
              <a:pPr>
                <a:defRPr/>
              </a:pPr>
              <a:t>33</a:t>
            </a:fld>
            <a:endParaRPr lang="en-US"/>
          </a:p>
        </p:txBody>
      </p:sp>
      <p:sp>
        <p:nvSpPr>
          <p:cNvPr id="144386" name="Rectangle 2"/>
          <p:cNvSpPr>
            <a:spLocks noGrp="1" noChangeArrowheads="1"/>
          </p:cNvSpPr>
          <p:nvPr>
            <p:ph type="title"/>
          </p:nvPr>
        </p:nvSpPr>
        <p:spPr/>
        <p:txBody>
          <a:bodyPr/>
          <a:lstStyle/>
          <a:p>
            <a:pPr eaLnBrk="1" hangingPunct="1">
              <a:defRPr/>
            </a:pPr>
            <a:r>
              <a:rPr lang="en-US" dirty="0" smtClean="0"/>
              <a:t>Readers do not wait for Writers</a:t>
            </a:r>
          </a:p>
        </p:txBody>
      </p:sp>
      <p:sp>
        <p:nvSpPr>
          <p:cNvPr id="36868" name="Rectangle 3"/>
          <p:cNvSpPr>
            <a:spLocks noGrp="1" noChangeArrowheads="1"/>
          </p:cNvSpPr>
          <p:nvPr>
            <p:ph type="body" idx="1"/>
          </p:nvPr>
        </p:nvSpPr>
        <p:spPr/>
        <p:txBody>
          <a:bodyPr/>
          <a:lstStyle/>
          <a:p>
            <a:pPr eaLnBrk="1" hangingPunct="1">
              <a:lnSpc>
                <a:spcPct val="90000"/>
              </a:lnSpc>
              <a:buFont typeface="Arial" pitchFamily="34" charset="0"/>
              <a:buChar char="•"/>
            </a:pPr>
            <a:endParaRPr lang="en-US" smtClean="0"/>
          </a:p>
        </p:txBody>
      </p:sp>
      <p:pic>
        <p:nvPicPr>
          <p:cNvPr id="36869" name="Picture 2"/>
          <p:cNvPicPr>
            <a:picLocks noChangeAspect="1" noChangeArrowheads="1"/>
          </p:cNvPicPr>
          <p:nvPr/>
        </p:nvPicPr>
        <p:blipFill>
          <a:blip r:embed="rId3" cstate="print"/>
          <a:srcRect/>
          <a:stretch>
            <a:fillRect/>
          </a:stretch>
        </p:blipFill>
        <p:spPr bwMode="auto">
          <a:xfrm>
            <a:off x="0" y="914400"/>
            <a:ext cx="9144000" cy="2514600"/>
          </a:xfrm>
          <a:prstGeom prst="rect">
            <a:avLst/>
          </a:prstGeom>
          <a:noFill/>
          <a:ln w="9525">
            <a:noFill/>
            <a:miter lim="800000"/>
            <a:headEnd/>
            <a:tailEnd/>
          </a:ln>
        </p:spPr>
      </p:pic>
      <p:pic>
        <p:nvPicPr>
          <p:cNvPr id="36870" name="Picture 3"/>
          <p:cNvPicPr>
            <a:picLocks noChangeAspect="1" noChangeArrowheads="1"/>
          </p:cNvPicPr>
          <p:nvPr/>
        </p:nvPicPr>
        <p:blipFill>
          <a:blip r:embed="rId4" cstate="print"/>
          <a:srcRect/>
          <a:stretch>
            <a:fillRect/>
          </a:stretch>
        </p:blipFill>
        <p:spPr bwMode="auto">
          <a:xfrm>
            <a:off x="0" y="3429000"/>
            <a:ext cx="9144000" cy="2971800"/>
          </a:xfrm>
          <a:prstGeom prst="rect">
            <a:avLst/>
          </a:prstGeom>
          <a:noFill/>
          <a:ln w="9525">
            <a:noFill/>
            <a:miter lim="800000"/>
            <a:headEnd/>
            <a:tailEnd/>
          </a:ln>
        </p:spPr>
      </p:pic>
      <p:sp>
        <p:nvSpPr>
          <p:cNvPr id="7" name="Rounded Rectangular Callout 6"/>
          <p:cNvSpPr/>
          <p:nvPr/>
        </p:nvSpPr>
        <p:spPr bwMode="auto">
          <a:xfrm>
            <a:off x="6553200" y="1371600"/>
            <a:ext cx="2362200" cy="838200"/>
          </a:xfrm>
          <a:prstGeom prst="wedgeRoundRectCallout">
            <a:avLst>
              <a:gd name="adj1" fmla="val -59520"/>
              <a:gd name="adj2" fmla="val 46111"/>
              <a:gd name="adj3"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lstStyle/>
          <a:p>
            <a:pPr algn="ctr" eaLnBrk="0" hangingPunct="0">
              <a:spcBef>
                <a:spcPct val="50000"/>
              </a:spcBef>
              <a:buClr>
                <a:srgbClr val="0033CC"/>
              </a:buClr>
              <a:buSzPct val="155000"/>
              <a:buFont typeface="Symbol" pitchFamily="18" charset="2"/>
              <a:buNone/>
              <a:defRPr/>
            </a:pPr>
            <a:r>
              <a:rPr lang="en-US" sz="1200" b="1" dirty="0">
                <a:solidFill>
                  <a:schemeClr val="bg1"/>
                </a:solidFill>
              </a:rPr>
              <a:t>JOHN (writer)  updates the supplier name where supplierid=‘S3’</a:t>
            </a:r>
          </a:p>
        </p:txBody>
      </p:sp>
      <p:sp>
        <p:nvSpPr>
          <p:cNvPr id="8" name="Rounded Rectangular Callout 7"/>
          <p:cNvSpPr/>
          <p:nvPr/>
        </p:nvSpPr>
        <p:spPr bwMode="auto">
          <a:xfrm>
            <a:off x="6477000" y="4114800"/>
            <a:ext cx="2514600" cy="1295400"/>
          </a:xfrm>
          <a:prstGeom prst="wedgeRoundRectCallout">
            <a:avLst>
              <a:gd name="adj1" fmla="val -47750"/>
              <a:gd name="adj2" fmla="val -65753"/>
              <a:gd name="adj3"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lstStyle/>
          <a:p>
            <a:pPr algn="ctr" eaLnBrk="0" hangingPunct="0">
              <a:spcBef>
                <a:spcPct val="50000"/>
              </a:spcBef>
              <a:buClr>
                <a:srgbClr val="0033CC"/>
              </a:buClr>
              <a:buSzPct val="155000"/>
              <a:buFont typeface="Symbol" pitchFamily="18" charset="2"/>
              <a:buNone/>
              <a:defRPr/>
            </a:pPr>
            <a:r>
              <a:rPr lang="en-US" sz="1200" b="1" dirty="0">
                <a:solidFill>
                  <a:schemeClr val="bg1"/>
                </a:solidFill>
              </a:rPr>
              <a:t>JACK (reader) reads the suppliername where supplied =‘S3’  during the same time, and he need not wait for the completion of updation by JOHN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9395B70B-5441-4D62-BBFD-B85E6CFD6660}" type="slidenum">
              <a:rPr lang="en-US"/>
              <a:pPr>
                <a:defRPr/>
              </a:pPr>
              <a:t>34</a:t>
            </a:fld>
            <a:endParaRPr lang="en-US"/>
          </a:p>
        </p:txBody>
      </p:sp>
      <p:sp>
        <p:nvSpPr>
          <p:cNvPr id="144386" name="Rectangle 2"/>
          <p:cNvSpPr>
            <a:spLocks noGrp="1" noChangeArrowheads="1"/>
          </p:cNvSpPr>
          <p:nvPr>
            <p:ph type="title"/>
          </p:nvPr>
        </p:nvSpPr>
        <p:spPr/>
        <p:txBody>
          <a:bodyPr/>
          <a:lstStyle/>
          <a:p>
            <a:pPr eaLnBrk="1" hangingPunct="1">
              <a:defRPr/>
            </a:pPr>
            <a:r>
              <a:rPr lang="en-US" dirty="0" smtClean="0"/>
              <a:t>Writers do not wait for Readers</a:t>
            </a:r>
          </a:p>
        </p:txBody>
      </p:sp>
      <p:sp>
        <p:nvSpPr>
          <p:cNvPr id="37892" name="Rectangle 3"/>
          <p:cNvSpPr>
            <a:spLocks noGrp="1" noChangeArrowheads="1"/>
          </p:cNvSpPr>
          <p:nvPr>
            <p:ph type="body" idx="1"/>
          </p:nvPr>
        </p:nvSpPr>
        <p:spPr/>
        <p:txBody>
          <a:bodyPr/>
          <a:lstStyle/>
          <a:p>
            <a:pPr eaLnBrk="1" hangingPunct="1">
              <a:lnSpc>
                <a:spcPct val="90000"/>
              </a:lnSpc>
              <a:buFont typeface="Arial" pitchFamily="34" charset="0"/>
              <a:buChar char="•"/>
            </a:pPr>
            <a:endParaRPr lang="en-US" smtClean="0"/>
          </a:p>
        </p:txBody>
      </p:sp>
      <p:pic>
        <p:nvPicPr>
          <p:cNvPr id="37893" name="Picture 2"/>
          <p:cNvPicPr>
            <a:picLocks noChangeAspect="1" noChangeArrowheads="1"/>
          </p:cNvPicPr>
          <p:nvPr/>
        </p:nvPicPr>
        <p:blipFill>
          <a:blip r:embed="rId3" cstate="print"/>
          <a:srcRect/>
          <a:stretch>
            <a:fillRect/>
          </a:stretch>
        </p:blipFill>
        <p:spPr bwMode="auto">
          <a:xfrm>
            <a:off x="0" y="3581400"/>
            <a:ext cx="9144000" cy="2743200"/>
          </a:xfrm>
          <a:prstGeom prst="rect">
            <a:avLst/>
          </a:prstGeom>
          <a:noFill/>
          <a:ln w="9525">
            <a:noFill/>
            <a:miter lim="800000"/>
            <a:headEnd/>
            <a:tailEnd/>
          </a:ln>
        </p:spPr>
      </p:pic>
      <p:pic>
        <p:nvPicPr>
          <p:cNvPr id="37894" name="Picture 3"/>
          <p:cNvPicPr>
            <a:picLocks noChangeAspect="1" noChangeArrowheads="1"/>
          </p:cNvPicPr>
          <p:nvPr/>
        </p:nvPicPr>
        <p:blipFill>
          <a:blip r:embed="rId4" cstate="print"/>
          <a:srcRect/>
          <a:stretch>
            <a:fillRect/>
          </a:stretch>
        </p:blipFill>
        <p:spPr bwMode="auto">
          <a:xfrm>
            <a:off x="0" y="838200"/>
            <a:ext cx="9144000" cy="2743200"/>
          </a:xfrm>
          <a:prstGeom prst="rect">
            <a:avLst/>
          </a:prstGeom>
          <a:noFill/>
          <a:ln w="9525">
            <a:noFill/>
            <a:miter lim="800000"/>
            <a:headEnd/>
            <a:tailEnd/>
          </a:ln>
        </p:spPr>
      </p:pic>
      <p:sp>
        <p:nvSpPr>
          <p:cNvPr id="7" name="Rounded Rectangular Callout 6"/>
          <p:cNvSpPr/>
          <p:nvPr/>
        </p:nvSpPr>
        <p:spPr bwMode="auto">
          <a:xfrm>
            <a:off x="6477000" y="4038600"/>
            <a:ext cx="2362200" cy="838200"/>
          </a:xfrm>
          <a:prstGeom prst="wedgeRoundRectCallout">
            <a:avLst>
              <a:gd name="adj1" fmla="val -68049"/>
              <a:gd name="adj2" fmla="val -33396"/>
              <a:gd name="adj3"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lstStyle/>
          <a:p>
            <a:pPr algn="ctr" eaLnBrk="0" hangingPunct="0">
              <a:spcBef>
                <a:spcPct val="50000"/>
              </a:spcBef>
              <a:buClr>
                <a:srgbClr val="0033CC"/>
              </a:buClr>
              <a:buSzPct val="155000"/>
              <a:buFont typeface="Symbol" pitchFamily="18" charset="2"/>
              <a:buNone/>
              <a:defRPr/>
            </a:pPr>
            <a:r>
              <a:rPr lang="en-US" sz="1200" b="1" dirty="0">
                <a:solidFill>
                  <a:schemeClr val="bg1"/>
                </a:solidFill>
              </a:rPr>
              <a:t>JOHN (writer)  updates the supplier name during the same time without waiting for JACK</a:t>
            </a:r>
          </a:p>
        </p:txBody>
      </p:sp>
      <p:sp>
        <p:nvSpPr>
          <p:cNvPr id="8" name="Rounded Rectangular Callout 7"/>
          <p:cNvSpPr/>
          <p:nvPr/>
        </p:nvSpPr>
        <p:spPr bwMode="auto">
          <a:xfrm>
            <a:off x="6553200" y="1371600"/>
            <a:ext cx="2362200" cy="838200"/>
          </a:xfrm>
          <a:prstGeom prst="wedgeRoundRectCallout">
            <a:avLst>
              <a:gd name="adj1" fmla="val -56896"/>
              <a:gd name="adj2" fmla="val -44490"/>
              <a:gd name="adj3"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lstStyle/>
          <a:p>
            <a:pPr algn="ctr" eaLnBrk="0" hangingPunct="0">
              <a:spcBef>
                <a:spcPct val="50000"/>
              </a:spcBef>
              <a:buClr>
                <a:srgbClr val="0033CC"/>
              </a:buClr>
              <a:buSzPct val="155000"/>
              <a:buFont typeface="Symbol" pitchFamily="18" charset="2"/>
              <a:buNone/>
              <a:defRPr/>
            </a:pPr>
            <a:r>
              <a:rPr lang="en-US" sz="1200" b="1" dirty="0">
                <a:solidFill>
                  <a:schemeClr val="bg1"/>
                </a:solidFill>
              </a:rPr>
              <a:t>JACK (reader) reads the supplier details for supplier id=‘S3’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955980D7-4507-4CAC-A6D6-B01039C35751}" type="slidenum">
              <a:rPr lang="en-US"/>
              <a:pPr>
                <a:defRPr/>
              </a:pPr>
              <a:t>35</a:t>
            </a:fld>
            <a:endParaRPr lang="en-US"/>
          </a:p>
        </p:txBody>
      </p:sp>
      <p:sp>
        <p:nvSpPr>
          <p:cNvPr id="144386" name="Rectangle 2"/>
          <p:cNvSpPr>
            <a:spLocks noGrp="1" noChangeArrowheads="1"/>
          </p:cNvSpPr>
          <p:nvPr>
            <p:ph type="title"/>
          </p:nvPr>
        </p:nvSpPr>
        <p:spPr/>
        <p:txBody>
          <a:bodyPr/>
          <a:lstStyle/>
          <a:p>
            <a:pPr eaLnBrk="1" hangingPunct="1">
              <a:defRPr/>
            </a:pPr>
            <a:r>
              <a:rPr lang="en-US" dirty="0" smtClean="0"/>
              <a:t>Writers wait for Writers of same data</a:t>
            </a:r>
          </a:p>
        </p:txBody>
      </p:sp>
      <p:sp>
        <p:nvSpPr>
          <p:cNvPr id="38916" name="Rectangle 3"/>
          <p:cNvSpPr>
            <a:spLocks noGrp="1" noChangeArrowheads="1"/>
          </p:cNvSpPr>
          <p:nvPr>
            <p:ph type="body" idx="1"/>
          </p:nvPr>
        </p:nvSpPr>
        <p:spPr/>
        <p:txBody>
          <a:bodyPr/>
          <a:lstStyle/>
          <a:p>
            <a:pPr eaLnBrk="1" hangingPunct="1">
              <a:lnSpc>
                <a:spcPct val="90000"/>
              </a:lnSpc>
              <a:buFont typeface="Arial" pitchFamily="34" charset="0"/>
              <a:buChar char="•"/>
            </a:pPr>
            <a:endParaRPr lang="en-US" smtClean="0"/>
          </a:p>
        </p:txBody>
      </p:sp>
      <p:pic>
        <p:nvPicPr>
          <p:cNvPr id="38917" name="Picture 3"/>
          <p:cNvPicPr>
            <a:picLocks noChangeAspect="1" noChangeArrowheads="1"/>
          </p:cNvPicPr>
          <p:nvPr/>
        </p:nvPicPr>
        <p:blipFill>
          <a:blip r:embed="rId3" cstate="print"/>
          <a:srcRect/>
          <a:stretch>
            <a:fillRect/>
          </a:stretch>
        </p:blipFill>
        <p:spPr bwMode="auto">
          <a:xfrm>
            <a:off x="0" y="914400"/>
            <a:ext cx="9144000" cy="2895600"/>
          </a:xfrm>
          <a:prstGeom prst="rect">
            <a:avLst/>
          </a:prstGeom>
          <a:noFill/>
          <a:ln w="9525">
            <a:noFill/>
            <a:miter lim="800000"/>
            <a:headEnd/>
            <a:tailEnd/>
          </a:ln>
        </p:spPr>
      </p:pic>
      <p:pic>
        <p:nvPicPr>
          <p:cNvPr id="38918" name="Picture 4"/>
          <p:cNvPicPr>
            <a:picLocks noChangeAspect="1" noChangeArrowheads="1"/>
          </p:cNvPicPr>
          <p:nvPr/>
        </p:nvPicPr>
        <p:blipFill>
          <a:blip r:embed="rId4" cstate="print"/>
          <a:srcRect/>
          <a:stretch>
            <a:fillRect/>
          </a:stretch>
        </p:blipFill>
        <p:spPr bwMode="auto">
          <a:xfrm>
            <a:off x="0" y="3810000"/>
            <a:ext cx="9144000" cy="2590800"/>
          </a:xfrm>
          <a:prstGeom prst="rect">
            <a:avLst/>
          </a:prstGeom>
          <a:noFill/>
          <a:ln w="9525">
            <a:noFill/>
            <a:miter lim="800000"/>
            <a:headEnd/>
            <a:tailEnd/>
          </a:ln>
        </p:spPr>
      </p:pic>
      <p:sp>
        <p:nvSpPr>
          <p:cNvPr id="7" name="Rounded Rectangular Callout 6"/>
          <p:cNvSpPr/>
          <p:nvPr/>
        </p:nvSpPr>
        <p:spPr bwMode="auto">
          <a:xfrm>
            <a:off x="6553200" y="1371600"/>
            <a:ext cx="2362200" cy="838200"/>
          </a:xfrm>
          <a:prstGeom prst="wedgeRoundRectCallout">
            <a:avLst>
              <a:gd name="adj1" fmla="val -66081"/>
              <a:gd name="adj2" fmla="val -26000"/>
              <a:gd name="adj3"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lstStyle/>
          <a:p>
            <a:pPr algn="ctr" eaLnBrk="0" hangingPunct="0">
              <a:spcBef>
                <a:spcPct val="50000"/>
              </a:spcBef>
              <a:buClr>
                <a:srgbClr val="0033CC"/>
              </a:buClr>
              <a:buSzPct val="155000"/>
              <a:buFont typeface="Symbol" pitchFamily="18" charset="2"/>
              <a:buNone/>
              <a:defRPr/>
            </a:pPr>
            <a:r>
              <a:rPr lang="en-US" sz="1200" b="1" dirty="0">
                <a:solidFill>
                  <a:schemeClr val="bg1"/>
                </a:solidFill>
              </a:rPr>
              <a:t>JOHN (writer)  updates the supplier name where supplierid=‘S3’</a:t>
            </a:r>
          </a:p>
        </p:txBody>
      </p:sp>
      <p:sp>
        <p:nvSpPr>
          <p:cNvPr id="8" name="Rounded Rectangular Callout 7"/>
          <p:cNvSpPr/>
          <p:nvPr/>
        </p:nvSpPr>
        <p:spPr bwMode="auto">
          <a:xfrm>
            <a:off x="6400800" y="4343400"/>
            <a:ext cx="2362200" cy="1066800"/>
          </a:xfrm>
          <a:prstGeom prst="wedgeRoundRectCallout">
            <a:avLst>
              <a:gd name="adj1" fmla="val -71986"/>
              <a:gd name="adj2" fmla="val -30887"/>
              <a:gd name="adj3"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lstStyle/>
          <a:p>
            <a:pPr algn="ctr" eaLnBrk="0" hangingPunct="0">
              <a:spcBef>
                <a:spcPct val="50000"/>
              </a:spcBef>
              <a:buClr>
                <a:srgbClr val="0033CC"/>
              </a:buClr>
              <a:buSzPct val="155000"/>
              <a:buFont typeface="Symbol" pitchFamily="18" charset="2"/>
              <a:buNone/>
              <a:defRPr/>
            </a:pPr>
            <a:r>
              <a:rPr lang="en-US" sz="1200" b="1" dirty="0">
                <a:solidFill>
                  <a:schemeClr val="bg1"/>
                </a:solidFill>
              </a:rPr>
              <a:t>JACK (writer)  also tries to update the same supplier name, where he has to wait until JOHN  either commits or rollback</a:t>
            </a:r>
          </a:p>
        </p:txBody>
      </p:sp>
      <p:sp>
        <p:nvSpPr>
          <p:cNvPr id="9" name="Rectangle 8"/>
          <p:cNvSpPr/>
          <p:nvPr/>
        </p:nvSpPr>
        <p:spPr>
          <a:xfrm>
            <a:off x="76200" y="4495800"/>
            <a:ext cx="261938" cy="400050"/>
          </a:xfrm>
          <a:prstGeom prst="rect">
            <a:avLst/>
          </a:prstGeom>
          <a:solidFill>
            <a:schemeClr val="bg1"/>
          </a:solidFill>
          <a:ln>
            <a:noFill/>
          </a:ln>
        </p:spPr>
        <p:txBody>
          <a:bodyPr>
            <a:spAutoFit/>
          </a:bodyPr>
          <a:lstStyle/>
          <a:p>
            <a:pPr>
              <a:defRPr/>
            </a:pPr>
            <a:r>
              <a:rPr lang="en-US" sz="2000" b="1" dirty="0">
                <a:solidFill>
                  <a:schemeClr val="accent6">
                    <a:lumMod val="60000"/>
                    <a:lumOff val="40000"/>
                  </a:schemeClr>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repeatCount="indefinite"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9DF79006-E4CE-4568-A656-759A3E09585D}" type="slidenum">
              <a:rPr lang="en-US"/>
              <a:pPr>
                <a:defRPr/>
              </a:pPr>
              <a:t>36</a:t>
            </a:fld>
            <a:endParaRPr lang="en-US"/>
          </a:p>
        </p:txBody>
      </p:sp>
      <p:sp>
        <p:nvSpPr>
          <p:cNvPr id="90114" name="Rectangle 2"/>
          <p:cNvSpPr>
            <a:spLocks noGrp="1" noChangeArrowheads="1"/>
          </p:cNvSpPr>
          <p:nvPr>
            <p:ph type="title"/>
          </p:nvPr>
        </p:nvSpPr>
        <p:spPr/>
        <p:txBody>
          <a:bodyPr/>
          <a:lstStyle/>
          <a:p>
            <a:pPr eaLnBrk="1" hangingPunct="1">
              <a:defRPr/>
            </a:pPr>
            <a:r>
              <a:rPr lang="en-US" smtClean="0"/>
              <a:t>Summary</a:t>
            </a:r>
          </a:p>
        </p:txBody>
      </p:sp>
      <p:sp>
        <p:nvSpPr>
          <p:cNvPr id="35844" name="Rectangle 3"/>
          <p:cNvSpPr>
            <a:spLocks noGrp="1" noChangeArrowheads="1"/>
          </p:cNvSpPr>
          <p:nvPr>
            <p:ph type="body" idx="1"/>
          </p:nvPr>
        </p:nvSpPr>
        <p:spPr/>
        <p:txBody>
          <a:bodyPr/>
          <a:lstStyle/>
          <a:p>
            <a:pPr marL="342900" lvl="1" indent="-342900" algn="just">
              <a:buClr>
                <a:schemeClr val="tx1"/>
              </a:buClr>
              <a:buFont typeface="Arial" charset="0"/>
              <a:buChar char="•"/>
              <a:defRPr/>
            </a:pPr>
            <a:r>
              <a:rPr lang="en-US" dirty="0" smtClean="0"/>
              <a:t>Backup and Recovery</a:t>
            </a:r>
          </a:p>
          <a:p>
            <a:pPr marL="342900" lvl="1" indent="-342900" algn="just">
              <a:buClr>
                <a:schemeClr val="tx1"/>
              </a:buClr>
              <a:buFont typeface="Arial" charset="0"/>
              <a:buChar char="•"/>
              <a:defRPr/>
            </a:pPr>
            <a:endParaRPr lang="en-US" dirty="0" smtClean="0"/>
          </a:p>
          <a:p>
            <a:pPr marL="342900" lvl="1" indent="-342900" algn="just">
              <a:buClr>
                <a:schemeClr val="tx1"/>
              </a:buClr>
              <a:buFont typeface="Arial" charset="0"/>
              <a:buChar char="•"/>
              <a:defRPr/>
            </a:pPr>
            <a:r>
              <a:rPr lang="en-US" dirty="0" smtClean="0"/>
              <a:t>Transaction processing in PL/SQL</a:t>
            </a:r>
          </a:p>
          <a:p>
            <a:pPr marL="342900" lvl="1" indent="-342900" algn="just">
              <a:buClr>
                <a:schemeClr val="tx1"/>
              </a:buClr>
              <a:buFont typeface="Arial" charset="0"/>
              <a:buChar char="•"/>
              <a:defRPr/>
            </a:pPr>
            <a:endParaRPr lang="en-US" dirty="0" smtClean="0"/>
          </a:p>
          <a:p>
            <a:pPr marL="342900" lvl="1" indent="-342900" algn="just">
              <a:buClr>
                <a:schemeClr val="tx1"/>
              </a:buClr>
              <a:buFont typeface="Arial" charset="0"/>
              <a:buChar char="•"/>
              <a:defRPr/>
            </a:pPr>
            <a:r>
              <a:rPr lang="en-US" dirty="0" smtClean="0"/>
              <a:t>Concurrency control in oracle</a:t>
            </a:r>
            <a:endParaRPr lang="en-US" kern="1200" dirty="0" smtClean="0">
              <a:solidFill>
                <a:prstClr val="black"/>
              </a:solidFill>
            </a:endParaRPr>
          </a:p>
          <a:p>
            <a:pPr eaLnBrk="1" hangingPunct="1">
              <a:buFont typeface="Arial" pitchFamily="34" charset="0"/>
              <a:buChar char="•"/>
              <a:defRPr/>
            </a:pPr>
            <a:endParaRPr lang="en-US" dirty="0" smtClean="0"/>
          </a:p>
          <a:p>
            <a:pPr eaLnBrk="1" hangingPunct="1">
              <a:buFont typeface="Arial" pitchFamily="34" charset="0"/>
              <a:buChar char="•"/>
              <a:defRPr/>
            </a:pPr>
            <a:endParaRPr lang="en-US" dirty="0" smtClean="0"/>
          </a:p>
          <a:p>
            <a:pPr eaLnBrk="1" hangingPunct="1">
              <a:buFont typeface="Arial" pitchFamily="34" charset="0"/>
              <a:buChar char="•"/>
              <a:defRPr/>
            </a:pPr>
            <a:endParaRPr lang="en-US"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ctrTitle"/>
          </p:nvPr>
        </p:nvSpPr>
        <p:spPr>
          <a:xfrm>
            <a:off x="304800" y="1295400"/>
            <a:ext cx="7772400" cy="495300"/>
          </a:xfrm>
        </p:spPr>
        <p:txBody>
          <a:bodyPr/>
          <a:lstStyle/>
          <a:p>
            <a:pPr eaLnBrk="1" hangingPunct="1">
              <a:defRPr/>
            </a:pPr>
            <a:r>
              <a:rPr lang="en-US" sz="2400" dirty="0" smtClean="0"/>
              <a:t>APPENDIX – Self Study</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defRPr/>
            </a:pPr>
            <a:r>
              <a:rPr lang="en-US" dirty="0" smtClean="0"/>
              <a:t>Using COMMIT in PL/SQL - Example</a:t>
            </a:r>
          </a:p>
        </p:txBody>
      </p:sp>
      <p:sp>
        <p:nvSpPr>
          <p:cNvPr id="41987" name="Rectangle 3"/>
          <p:cNvSpPr>
            <a:spLocks noGrp="1" noChangeArrowheads="1"/>
          </p:cNvSpPr>
          <p:nvPr>
            <p:ph idx="1"/>
          </p:nvPr>
        </p:nvSpPr>
        <p:spPr/>
        <p:txBody>
          <a:bodyPr/>
          <a:lstStyle/>
          <a:p>
            <a:pPr eaLnBrk="1" hangingPunct="1">
              <a:buFont typeface="Arial" pitchFamily="34" charset="0"/>
              <a:buChar char="•"/>
            </a:pPr>
            <a:r>
              <a:rPr lang="en-US" smtClean="0"/>
              <a:t>Requirement </a:t>
            </a:r>
          </a:p>
          <a:p>
            <a:pPr lvl="1" eaLnBrk="1" hangingPunct="1">
              <a:buFont typeface="Arial" pitchFamily="34" charset="0"/>
              <a:buChar char="•"/>
            </a:pPr>
            <a:r>
              <a:rPr lang="en-US" smtClean="0"/>
              <a:t>Updation of supplier name in supplier table </a:t>
            </a:r>
          </a:p>
          <a:p>
            <a:pPr eaLnBrk="1" hangingPunct="1">
              <a:buFont typeface="Arial" pitchFamily="34" charset="0"/>
              <a:buChar char="•"/>
            </a:pPr>
            <a:r>
              <a:rPr lang="en-US" smtClean="0"/>
              <a:t>Input</a:t>
            </a:r>
          </a:p>
          <a:p>
            <a:pPr lvl="1" eaLnBrk="1" hangingPunct="1">
              <a:buFont typeface="Arial" pitchFamily="34" charset="0"/>
              <a:buChar char="•"/>
            </a:pPr>
            <a:r>
              <a:rPr lang="en-US" smtClean="0"/>
              <a:t>Accept the supplierid and new supplier name</a:t>
            </a:r>
          </a:p>
          <a:p>
            <a:pPr eaLnBrk="1" hangingPunct="1">
              <a:buFont typeface="Arial" pitchFamily="34" charset="0"/>
              <a:buChar char="•"/>
            </a:pPr>
            <a:r>
              <a:rPr lang="en-US" smtClean="0"/>
              <a:t>Business logic</a:t>
            </a:r>
          </a:p>
          <a:p>
            <a:pPr lvl="1" eaLnBrk="1" hangingPunct="1">
              <a:buFont typeface="Arial" pitchFamily="34" charset="0"/>
              <a:buChar char="•"/>
            </a:pPr>
            <a:r>
              <a:rPr lang="en-US" smtClean="0"/>
              <a:t>Check whether the old and new supplier name are same. Prevent updation if the old and new supplier names are same else perform the updation</a:t>
            </a:r>
          </a:p>
          <a:p>
            <a:pPr eaLnBrk="1" hangingPunct="1">
              <a:buFont typeface="Arial" pitchFamily="34" charset="0"/>
              <a:buChar char="•"/>
            </a:pPr>
            <a:r>
              <a:rPr lang="en-US" smtClean="0"/>
              <a:t>Output</a:t>
            </a:r>
          </a:p>
          <a:p>
            <a:pPr lvl="1" eaLnBrk="1" hangingPunct="1">
              <a:buFont typeface="Arial" pitchFamily="34" charset="0"/>
              <a:buChar char="•"/>
            </a:pPr>
            <a:r>
              <a:rPr lang="en-US" smtClean="0"/>
              <a:t>If the supplier id input is invalid  print “Invalid supplierid “</a:t>
            </a:r>
          </a:p>
          <a:p>
            <a:pPr lvl="1" eaLnBrk="1" hangingPunct="1">
              <a:buFont typeface="Arial" pitchFamily="34" charset="0"/>
              <a:buChar char="•"/>
            </a:pPr>
            <a:r>
              <a:rPr lang="en-US" smtClean="0"/>
              <a:t>If the old and new supplier names are same print “Old and new names are same”</a:t>
            </a:r>
          </a:p>
        </p:txBody>
      </p:sp>
      <p:sp>
        <p:nvSpPr>
          <p:cNvPr id="4" name="Slide Number Placeholder 3"/>
          <p:cNvSpPr>
            <a:spLocks noGrp="1"/>
          </p:cNvSpPr>
          <p:nvPr>
            <p:ph type="sldNum" sz="quarter" idx="10"/>
          </p:nvPr>
        </p:nvSpPr>
        <p:spPr/>
        <p:txBody>
          <a:bodyPr/>
          <a:lstStyle/>
          <a:p>
            <a:pPr>
              <a:defRPr/>
            </a:pPr>
            <a:fld id="{FBA1E502-7FF8-48BA-A97B-8A9B477F083A}" type="slidenum">
              <a:rPr lang="en-US"/>
              <a:pPr>
                <a:defRPr/>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52400" y="57150"/>
            <a:ext cx="7359650" cy="817563"/>
          </a:xfrm>
        </p:spPr>
        <p:txBody>
          <a:bodyPr/>
          <a:lstStyle/>
          <a:p>
            <a:pPr eaLnBrk="1" hangingPunct="1">
              <a:defRPr/>
            </a:pPr>
            <a:r>
              <a:rPr lang="en-US" dirty="0" smtClean="0"/>
              <a:t>Using COMMIT in PL/SQL</a:t>
            </a:r>
          </a:p>
        </p:txBody>
      </p:sp>
      <p:sp>
        <p:nvSpPr>
          <p:cNvPr id="43011" name="Rectangle 3"/>
          <p:cNvSpPr>
            <a:spLocks noGrp="1" noChangeArrowheads="1"/>
          </p:cNvSpPr>
          <p:nvPr>
            <p:ph idx="1"/>
          </p:nvPr>
        </p:nvSpPr>
        <p:spPr>
          <a:xfrm>
            <a:off x="0" y="990600"/>
            <a:ext cx="8842375" cy="5410200"/>
          </a:xfrm>
        </p:spPr>
        <p:txBody>
          <a:bodyPr/>
          <a:lstStyle/>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Wingdings" pitchFamily="2" charset="2"/>
              <a:buNone/>
            </a:pPr>
            <a:endParaRPr lang="en-US" smtClean="0"/>
          </a:p>
          <a:p>
            <a:pPr lvl="1" eaLnBrk="1" hangingPunct="1">
              <a:lnSpc>
                <a:spcPct val="90000"/>
              </a:lnSpc>
              <a:buFont typeface="Wingdings" pitchFamily="2" charset="2"/>
              <a:buNone/>
            </a:pPr>
            <a:r>
              <a:rPr lang="en-US" smtClean="0"/>
              <a:t>     </a:t>
            </a:r>
          </a:p>
          <a:p>
            <a:pPr lvl="1" eaLnBrk="1" hangingPunct="1">
              <a:lnSpc>
                <a:spcPct val="90000"/>
              </a:lnSpc>
              <a:buFont typeface="Arial" pitchFamily="34" charset="0"/>
              <a:buChar char="•"/>
            </a:pPr>
            <a:endParaRPr lang="en-US" smtClean="0"/>
          </a:p>
        </p:txBody>
      </p:sp>
      <p:sp>
        <p:nvSpPr>
          <p:cNvPr id="4" name="Slide Number Placeholder 3"/>
          <p:cNvSpPr>
            <a:spLocks noGrp="1"/>
          </p:cNvSpPr>
          <p:nvPr>
            <p:ph type="sldNum" sz="quarter" idx="10"/>
          </p:nvPr>
        </p:nvSpPr>
        <p:spPr/>
        <p:txBody>
          <a:bodyPr/>
          <a:lstStyle/>
          <a:p>
            <a:pPr>
              <a:defRPr/>
            </a:pPr>
            <a:fld id="{22B6F0C3-43B3-4673-9F36-099103A1E16E}" type="slidenum">
              <a:rPr lang="en-US"/>
              <a:pPr>
                <a:defRPr/>
              </a:pPr>
              <a:t>39</a:t>
            </a:fld>
            <a:endParaRPr lang="en-US"/>
          </a:p>
        </p:txBody>
      </p:sp>
      <p:pic>
        <p:nvPicPr>
          <p:cNvPr id="43013" name="Picture 2"/>
          <p:cNvPicPr>
            <a:picLocks noChangeAspect="1" noChangeArrowheads="1"/>
          </p:cNvPicPr>
          <p:nvPr/>
        </p:nvPicPr>
        <p:blipFill>
          <a:blip r:embed="rId3" cstate="print"/>
          <a:srcRect/>
          <a:stretch>
            <a:fillRect/>
          </a:stretch>
        </p:blipFill>
        <p:spPr bwMode="auto">
          <a:xfrm>
            <a:off x="0" y="990600"/>
            <a:ext cx="9144000" cy="5486400"/>
          </a:xfrm>
          <a:prstGeom prst="rect">
            <a:avLst/>
          </a:prstGeom>
          <a:noFill/>
          <a:ln w="9525">
            <a:noFill/>
            <a:miter lim="800000"/>
            <a:headEnd/>
            <a:tailEnd/>
          </a:ln>
        </p:spPr>
      </p:pic>
      <p:sp>
        <p:nvSpPr>
          <p:cNvPr id="9" name="Rounded Rectangular Callout 8"/>
          <p:cNvSpPr/>
          <p:nvPr/>
        </p:nvSpPr>
        <p:spPr bwMode="auto">
          <a:xfrm>
            <a:off x="7010400" y="1143000"/>
            <a:ext cx="1371600" cy="612775"/>
          </a:xfrm>
          <a:prstGeom prst="wedgeRoundRectCallout">
            <a:avLst>
              <a:gd name="adj1" fmla="val -99621"/>
              <a:gd name="adj2" fmla="val 204969"/>
              <a:gd name="adj3"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lstStyle/>
          <a:p>
            <a:pPr algn="ctr" eaLnBrk="0" hangingPunct="0">
              <a:spcBef>
                <a:spcPct val="50000"/>
              </a:spcBef>
              <a:buClr>
                <a:srgbClr val="0033CC"/>
              </a:buClr>
              <a:buSzPct val="155000"/>
              <a:buFont typeface="Symbol" pitchFamily="18" charset="2"/>
              <a:buNone/>
              <a:defRPr/>
            </a:pPr>
            <a:r>
              <a:rPr lang="en-US" sz="1200" b="1" dirty="0">
                <a:solidFill>
                  <a:schemeClr val="bg1"/>
                </a:solidFill>
              </a:rPr>
              <a:t>Accept the supplierid, suppliername</a:t>
            </a:r>
          </a:p>
        </p:txBody>
      </p:sp>
      <p:sp>
        <p:nvSpPr>
          <p:cNvPr id="43015" name="Right Brace 9"/>
          <p:cNvSpPr>
            <a:spLocks/>
          </p:cNvSpPr>
          <p:nvPr/>
        </p:nvSpPr>
        <p:spPr bwMode="auto">
          <a:xfrm>
            <a:off x="6172200" y="2438400"/>
            <a:ext cx="228600" cy="381000"/>
          </a:xfrm>
          <a:prstGeom prst="rightBrace">
            <a:avLst>
              <a:gd name="adj1" fmla="val 8333"/>
              <a:gd name="adj2" fmla="val 50000"/>
            </a:avLst>
          </a:prstGeom>
          <a:solidFill>
            <a:srgbClr val="FFFF99"/>
          </a:solidFill>
          <a:ln w="12700" algn="ctr">
            <a:solidFill>
              <a:schemeClr val="tx1"/>
            </a:solidFill>
            <a:round/>
            <a:headEnd/>
            <a:tailEnd/>
          </a:ln>
        </p:spPr>
        <p:txBody>
          <a:bodyPr anchor="ctr"/>
          <a:lstStyle/>
          <a:p>
            <a:pPr algn="ctr" eaLnBrk="0" hangingPunct="0">
              <a:spcBef>
                <a:spcPct val="50000"/>
              </a:spcBef>
              <a:buClr>
                <a:srgbClr val="0033CC"/>
              </a:buClr>
              <a:buSzPct val="155000"/>
              <a:buFont typeface="Symbol" pitchFamily="18" charset="2"/>
              <a:buNone/>
            </a:pPr>
            <a:endParaRPr lang="en-US" sz="1200" b="1"/>
          </a:p>
        </p:txBody>
      </p:sp>
      <p:sp>
        <p:nvSpPr>
          <p:cNvPr id="11" name="Rounded Rectangular Callout 10"/>
          <p:cNvSpPr/>
          <p:nvPr/>
        </p:nvSpPr>
        <p:spPr bwMode="auto">
          <a:xfrm>
            <a:off x="7543800" y="1978025"/>
            <a:ext cx="1371600" cy="612775"/>
          </a:xfrm>
          <a:prstGeom prst="wedgeRoundRectCallout">
            <a:avLst>
              <a:gd name="adj1" fmla="val -83459"/>
              <a:gd name="adj2" fmla="val 119035"/>
              <a:gd name="adj3"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lstStyle/>
          <a:p>
            <a:pPr algn="ctr" eaLnBrk="0" hangingPunct="0">
              <a:spcBef>
                <a:spcPct val="50000"/>
              </a:spcBef>
              <a:buClr>
                <a:srgbClr val="0033CC"/>
              </a:buClr>
              <a:buSzPct val="155000"/>
              <a:buFont typeface="Symbol" pitchFamily="18" charset="2"/>
              <a:buNone/>
              <a:defRPr/>
            </a:pPr>
            <a:r>
              <a:rPr lang="en-US" sz="1200" b="1" dirty="0">
                <a:solidFill>
                  <a:schemeClr val="bg1"/>
                </a:solidFill>
              </a:rPr>
              <a:t>Check the existence of the supplierid</a:t>
            </a:r>
          </a:p>
        </p:txBody>
      </p:sp>
      <p:sp>
        <p:nvSpPr>
          <p:cNvPr id="12" name="Rounded Rectangular Callout 11"/>
          <p:cNvSpPr/>
          <p:nvPr/>
        </p:nvSpPr>
        <p:spPr bwMode="auto">
          <a:xfrm>
            <a:off x="7620000" y="2968625"/>
            <a:ext cx="1371600" cy="1146175"/>
          </a:xfrm>
          <a:prstGeom prst="wedgeRoundRectCallout">
            <a:avLst>
              <a:gd name="adj1" fmla="val -81439"/>
              <a:gd name="adj2" fmla="val 17271"/>
              <a:gd name="adj3"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lstStyle/>
          <a:p>
            <a:pPr algn="ctr" eaLnBrk="0" hangingPunct="0">
              <a:spcBef>
                <a:spcPct val="50000"/>
              </a:spcBef>
              <a:buClr>
                <a:srgbClr val="0033CC"/>
              </a:buClr>
              <a:buSzPct val="155000"/>
              <a:buFont typeface="Symbol" pitchFamily="18" charset="2"/>
              <a:buNone/>
              <a:defRPr/>
            </a:pPr>
            <a:r>
              <a:rPr lang="en-US" sz="1200" b="1" dirty="0">
                <a:solidFill>
                  <a:schemeClr val="bg1"/>
                </a:solidFill>
              </a:rPr>
              <a:t>Compare the old and new suppliername and update if both  are unequal</a:t>
            </a:r>
          </a:p>
        </p:txBody>
      </p:sp>
      <p:sp>
        <p:nvSpPr>
          <p:cNvPr id="13" name="Rounded Rectangular Callout 12"/>
          <p:cNvSpPr/>
          <p:nvPr/>
        </p:nvSpPr>
        <p:spPr bwMode="auto">
          <a:xfrm>
            <a:off x="7467600" y="4568825"/>
            <a:ext cx="1371600" cy="612775"/>
          </a:xfrm>
          <a:prstGeom prst="wedgeRoundRectCallout">
            <a:avLst>
              <a:gd name="adj1" fmla="val -100631"/>
              <a:gd name="adj2" fmla="val -127460"/>
              <a:gd name="adj3"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lstStyle/>
          <a:p>
            <a:pPr algn="ctr" eaLnBrk="0" hangingPunct="0">
              <a:spcBef>
                <a:spcPct val="50000"/>
              </a:spcBef>
              <a:buClr>
                <a:srgbClr val="0033CC"/>
              </a:buClr>
              <a:buSzPct val="155000"/>
              <a:buFont typeface="Symbol" pitchFamily="18" charset="2"/>
              <a:buNone/>
              <a:defRPr/>
            </a:pPr>
            <a:r>
              <a:rPr lang="en-US" sz="1200" b="1" dirty="0">
                <a:solidFill>
                  <a:schemeClr val="bg1"/>
                </a:solidFill>
              </a:rPr>
              <a:t>Commit the changes done to the table</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3813"/>
            <a:ext cx="7456488" cy="973138"/>
          </a:xfrm>
        </p:spPr>
        <p:txBody>
          <a:bodyPr/>
          <a:lstStyle/>
          <a:p>
            <a:pPr>
              <a:defRPr/>
            </a:pPr>
            <a:r>
              <a:rPr lang="en-US" dirty="0" smtClean="0"/>
              <a:t>Recap</a:t>
            </a:r>
            <a:endParaRPr lang="en-US" dirty="0"/>
          </a:p>
        </p:txBody>
      </p:sp>
      <p:sp>
        <p:nvSpPr>
          <p:cNvPr id="10243" name="Content Placeholder 2"/>
          <p:cNvSpPr>
            <a:spLocks noGrp="1"/>
          </p:cNvSpPr>
          <p:nvPr>
            <p:ph idx="1"/>
          </p:nvPr>
        </p:nvSpPr>
        <p:spPr/>
        <p:txBody>
          <a:bodyPr/>
          <a:lstStyle/>
          <a:p>
            <a:pPr marL="342900" lvl="1" indent="-342900" algn="just">
              <a:buClr>
                <a:schemeClr val="tx1"/>
              </a:buClr>
              <a:buFont typeface="Arial" charset="0"/>
              <a:buChar char="•"/>
              <a:defRPr/>
            </a:pPr>
            <a:r>
              <a:rPr lang="en-US" dirty="0" smtClean="0"/>
              <a:t>Implicit Cursors</a:t>
            </a:r>
          </a:p>
          <a:p>
            <a:pPr marL="342900" lvl="1" indent="-342900" algn="just">
              <a:buClr>
                <a:schemeClr val="tx1"/>
              </a:buClr>
              <a:buFont typeface="Arial" charset="0"/>
              <a:buChar char="•"/>
              <a:defRPr/>
            </a:pPr>
            <a:r>
              <a:rPr lang="en-US" dirty="0" smtClean="0"/>
              <a:t>Explicit Cursors</a:t>
            </a:r>
          </a:p>
          <a:p>
            <a:pPr marL="342900" lvl="1" indent="-342900" algn="just">
              <a:buClr>
                <a:schemeClr val="tx1"/>
              </a:buClr>
              <a:buFont typeface="Arial" charset="0"/>
              <a:buChar char="•"/>
              <a:defRPr/>
            </a:pPr>
            <a:r>
              <a:rPr lang="en-US" dirty="0" smtClean="0"/>
              <a:t>Operations on explicit cursors</a:t>
            </a:r>
          </a:p>
          <a:p>
            <a:pPr marL="342900" lvl="1" indent="-342900" algn="just">
              <a:buClr>
                <a:schemeClr val="tx1"/>
              </a:buClr>
              <a:buFont typeface="Arial" charset="0"/>
              <a:buChar char="•"/>
              <a:defRPr/>
            </a:pPr>
            <a:r>
              <a:rPr lang="en-US" dirty="0" smtClean="0"/>
              <a:t>Navigating cursors with loop</a:t>
            </a:r>
          </a:p>
          <a:p>
            <a:pPr marL="342900" lvl="1" indent="-342900" algn="just">
              <a:buClr>
                <a:schemeClr val="tx1"/>
              </a:buClr>
              <a:buFont typeface="Arial" charset="0"/>
              <a:buChar char="•"/>
              <a:defRPr/>
            </a:pPr>
            <a:r>
              <a:rPr lang="en-US" dirty="0" smtClean="0"/>
              <a:t>Cursor with FOR loop</a:t>
            </a:r>
          </a:p>
          <a:p>
            <a:pPr marL="342900" lvl="1" indent="-342900" algn="just">
              <a:buClr>
                <a:schemeClr val="tx1"/>
              </a:buClr>
              <a:buFont typeface="Arial" charset="0"/>
              <a:buChar char="•"/>
              <a:defRPr/>
            </a:pPr>
            <a:r>
              <a:rPr lang="en-US" dirty="0" smtClean="0"/>
              <a:t>Cursor related predefined oracle server exception</a:t>
            </a:r>
          </a:p>
          <a:p>
            <a:pPr marL="342900" lvl="1" indent="-342900" algn="just">
              <a:buClr>
                <a:schemeClr val="tx1"/>
              </a:buClr>
              <a:buFont typeface="Arial" charset="0"/>
              <a:buChar char="•"/>
              <a:defRPr/>
            </a:pPr>
            <a:r>
              <a:rPr lang="en-US" dirty="0" smtClean="0"/>
              <a:t>Explicit cursor with parameters</a:t>
            </a:r>
          </a:p>
          <a:p>
            <a:pPr marL="0" indent="0" eaLnBrk="1" hangingPunct="1">
              <a:lnSpc>
                <a:spcPct val="80000"/>
              </a:lnSpc>
              <a:buFont typeface="Arial" charset="0"/>
              <a:buChar char="•"/>
              <a:defRPr/>
            </a:pPr>
            <a:r>
              <a:rPr lang="en-US" dirty="0" smtClean="0"/>
              <a:t>    Explicit cursor with FOR update</a:t>
            </a:r>
          </a:p>
          <a:p>
            <a:pPr algn="just" eaLnBrk="1" hangingPunct="1">
              <a:buClr>
                <a:schemeClr val="tx1"/>
              </a:buClr>
              <a:buFont typeface="Arial" pitchFamily="34" charset="0"/>
              <a:buChar char="•"/>
              <a:defRPr/>
            </a:pPr>
            <a:endParaRPr lang="en-US" sz="1800" dirty="0" smtClean="0"/>
          </a:p>
          <a:p>
            <a:pPr>
              <a:defRPr/>
            </a:pPr>
            <a:endParaRPr lang="en-US" sz="1800" dirty="0" smtClean="0"/>
          </a:p>
        </p:txBody>
      </p:sp>
      <p:sp>
        <p:nvSpPr>
          <p:cNvPr id="4" name="Slide Number Placeholder 3"/>
          <p:cNvSpPr>
            <a:spLocks noGrp="1"/>
          </p:cNvSpPr>
          <p:nvPr>
            <p:ph type="sldNum" sz="quarter" idx="10"/>
          </p:nvPr>
        </p:nvSpPr>
        <p:spPr>
          <a:xfrm>
            <a:off x="4408488" y="6388100"/>
            <a:ext cx="773112" cy="476250"/>
          </a:xfrm>
        </p:spPr>
        <p:txBody>
          <a:bodyPr/>
          <a:lstStyle/>
          <a:p>
            <a:pPr algn="l" fontAlgn="auto">
              <a:spcAft>
                <a:spcPts val="0"/>
              </a:spcAft>
              <a:defRPr/>
            </a:pPr>
            <a:fld id="{0BCE9D2C-F50C-4C28-9235-9AD71F24D3A5}" type="slidenum">
              <a:rPr lang="en-US" b="0" smtClean="0">
                <a:solidFill>
                  <a:schemeClr val="bg1"/>
                </a:solidFill>
              </a:rPr>
              <a:pPr algn="l" fontAlgn="auto">
                <a:spcAft>
                  <a:spcPts val="0"/>
                </a:spcAft>
                <a:defRPr/>
              </a:pPr>
              <a:t>4</a:t>
            </a:fld>
            <a:endParaRPr lang="en-US" b="0" dirty="0">
              <a:solidFill>
                <a:schemeClr val="bg1"/>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DB0BBEB6-772A-44C4-9D06-D337E566289D}" type="slidenum">
              <a:rPr lang="en-US"/>
              <a:pPr>
                <a:defRPr/>
              </a:pPr>
              <a:t>40</a:t>
            </a:fld>
            <a:endParaRPr lang="en-US"/>
          </a:p>
        </p:txBody>
      </p:sp>
      <p:sp>
        <p:nvSpPr>
          <p:cNvPr id="44035" name="Rectangle 2"/>
          <p:cNvSpPr>
            <a:spLocks noChangeArrowheads="1"/>
          </p:cNvSpPr>
          <p:nvPr/>
        </p:nvSpPr>
        <p:spPr bwMode="auto">
          <a:xfrm>
            <a:off x="3235325" y="3594100"/>
            <a:ext cx="3862388" cy="457200"/>
          </a:xfrm>
          <a:prstGeom prst="rect">
            <a:avLst/>
          </a:prstGeom>
          <a:noFill/>
          <a:ln w="9525">
            <a:noFill/>
            <a:miter lim="800000"/>
            <a:headEnd/>
            <a:tailEnd/>
          </a:ln>
        </p:spPr>
        <p:txBody>
          <a:bodyPr/>
          <a:lstStyle/>
          <a:p>
            <a:pPr>
              <a:spcBef>
                <a:spcPct val="20000"/>
              </a:spcBef>
              <a:buClr>
                <a:srgbClr val="003366"/>
              </a:buClr>
              <a:buFont typeface="Wingdings" pitchFamily="2" charset="2"/>
              <a:buNone/>
            </a:pPr>
            <a:r>
              <a:rPr lang="en-US" sz="2400">
                <a:solidFill>
                  <a:srgbClr val="777777"/>
                </a:solidFill>
              </a:rPr>
              <a:t>Thank You</a:t>
            </a:r>
          </a:p>
        </p:txBody>
      </p:sp>
      <p:sp>
        <p:nvSpPr>
          <p:cNvPr id="44036" name="Line 3"/>
          <p:cNvSpPr>
            <a:spLocks noChangeShapeType="1"/>
          </p:cNvSpPr>
          <p:nvPr/>
        </p:nvSpPr>
        <p:spPr bwMode="auto">
          <a:xfrm>
            <a:off x="3270250" y="4876800"/>
            <a:ext cx="4800600" cy="0"/>
          </a:xfrm>
          <a:prstGeom prst="line">
            <a:avLst/>
          </a:prstGeom>
          <a:noFill/>
          <a:ln w="9525">
            <a:solidFill>
              <a:srgbClr val="000000"/>
            </a:solidFill>
            <a:round/>
            <a:headEnd/>
            <a:tailEnd/>
          </a:ln>
        </p:spPr>
        <p:txBody>
          <a:bodyPr/>
          <a:lstStyle/>
          <a:p>
            <a:endParaRPr lang="en-US"/>
          </a:p>
        </p:txBody>
      </p:sp>
      <p:sp>
        <p:nvSpPr>
          <p:cNvPr id="44037" name="Rectangle 4"/>
          <p:cNvSpPr>
            <a:spLocks noChangeArrowheads="1"/>
          </p:cNvSpPr>
          <p:nvPr/>
        </p:nvSpPr>
        <p:spPr bwMode="auto">
          <a:xfrm>
            <a:off x="3270250" y="5029200"/>
            <a:ext cx="4800600" cy="1066800"/>
          </a:xfrm>
          <a:prstGeom prst="rect">
            <a:avLst/>
          </a:prstGeom>
          <a:noFill/>
          <a:ln w="9525">
            <a:noFill/>
            <a:miter lim="800000"/>
            <a:headEnd/>
            <a:tailEnd/>
          </a:ln>
        </p:spPr>
        <p:txBody>
          <a:bodyPr lIns="36000" tIns="36000" rIns="36000" bIns="36000"/>
          <a:lstStyle/>
          <a:p>
            <a:r>
              <a:rPr lang="en-GB" sz="800">
                <a:solidFill>
                  <a:srgbClr val="000000"/>
                </a:solidFill>
                <a:cs typeface="Arial" pitchFamily="34" charset="0"/>
              </a:rPr>
              <a:t>“The contents of this document are proprietary and confidential to Infosys Technologies Ltd. and may not be disclosed in whole or in part at any time, to any third party without the prior written consent of </a:t>
            </a:r>
            <a:br>
              <a:rPr lang="en-GB" sz="800">
                <a:solidFill>
                  <a:srgbClr val="000000"/>
                </a:solidFill>
                <a:cs typeface="Arial" pitchFamily="34" charset="0"/>
              </a:rPr>
            </a:br>
            <a:r>
              <a:rPr lang="en-GB" sz="800">
                <a:solidFill>
                  <a:srgbClr val="000000"/>
                </a:solidFill>
                <a:cs typeface="Arial" pitchFamily="34" charset="0"/>
              </a:rPr>
              <a:t>Infosys Technologies Ltd.”</a:t>
            </a:r>
          </a:p>
          <a:p>
            <a:endParaRPr lang="en-US" sz="600">
              <a:solidFill>
                <a:srgbClr val="000000"/>
              </a:solidFill>
              <a:latin typeface="Times New Roman" pitchFamily="18" charset="0"/>
            </a:endParaRPr>
          </a:p>
          <a:p>
            <a:pPr eaLnBrk="0" hangingPunct="0"/>
            <a:r>
              <a:rPr lang="en-GB" sz="800">
                <a:solidFill>
                  <a:srgbClr val="000000"/>
                </a:solidFill>
                <a:cs typeface="Arial" pitchFamily="34" charset="0"/>
              </a:rPr>
              <a:t>“© 2008 Infosys Technologies Ltd. All rights reserved. Copyright in the whole and any part of this document belongs to Infosys Technologies Ltd. This work may not be used, sold, transferred, adapted, abridged, copied or reproduced in whole or in part, in any manner or form, or in any media, without the prior written consent of Infosys Technologies Ltd.” </a:t>
            </a:r>
            <a:endParaRPr lang="en-US" sz="900">
              <a:solidFill>
                <a:srgbClr val="00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a:xfrm>
            <a:off x="4408488" y="6388100"/>
            <a:ext cx="773112" cy="476250"/>
          </a:xfrm>
        </p:spPr>
        <p:txBody>
          <a:bodyPr/>
          <a:lstStyle/>
          <a:p>
            <a:pPr algn="l" fontAlgn="auto">
              <a:spcAft>
                <a:spcPts val="0"/>
              </a:spcAft>
              <a:defRPr/>
            </a:pPr>
            <a:fld id="{CBCD3662-6910-4E76-B755-5143DEF8EA0E}" type="slidenum">
              <a:rPr lang="en-US" b="0">
                <a:solidFill>
                  <a:schemeClr val="bg1"/>
                </a:solidFill>
              </a:rPr>
              <a:pPr algn="l" fontAlgn="auto">
                <a:spcAft>
                  <a:spcPts val="0"/>
                </a:spcAft>
                <a:defRPr/>
              </a:pPr>
              <a:t>5</a:t>
            </a:fld>
            <a:endParaRPr lang="en-US" b="0" dirty="0">
              <a:solidFill>
                <a:schemeClr val="bg1"/>
              </a:solidFill>
            </a:endParaRPr>
          </a:p>
        </p:txBody>
      </p:sp>
      <p:sp>
        <p:nvSpPr>
          <p:cNvPr id="18434" name="Rectangle 2"/>
          <p:cNvSpPr>
            <a:spLocks noGrp="1" noChangeArrowheads="1"/>
          </p:cNvSpPr>
          <p:nvPr>
            <p:ph type="title" idx="4294967295"/>
          </p:nvPr>
        </p:nvSpPr>
        <p:spPr>
          <a:xfrm>
            <a:off x="228600" y="239713"/>
            <a:ext cx="8659813" cy="512762"/>
          </a:xfrm>
        </p:spPr>
        <p:txBody>
          <a:bodyPr lIns="0"/>
          <a:lstStyle/>
          <a:p>
            <a:pPr eaLnBrk="1" hangingPunct="1">
              <a:defRPr/>
            </a:pPr>
            <a:r>
              <a:rPr lang="en-US" dirty="0" smtClean="0"/>
              <a:t>Day5 - Session Plan</a:t>
            </a:r>
          </a:p>
        </p:txBody>
      </p:sp>
      <p:sp>
        <p:nvSpPr>
          <p:cNvPr id="7172" name="Rectangle 3"/>
          <p:cNvSpPr>
            <a:spLocks noGrp="1" noChangeArrowheads="1"/>
          </p:cNvSpPr>
          <p:nvPr>
            <p:ph type="subTitle" idx="4294967295"/>
          </p:nvPr>
        </p:nvSpPr>
        <p:spPr>
          <a:xfrm>
            <a:off x="185738" y="1062038"/>
            <a:ext cx="8212137" cy="4700587"/>
          </a:xfrm>
        </p:spPr>
        <p:txBody>
          <a:bodyPr lIns="0" tIns="0"/>
          <a:lstStyle/>
          <a:p>
            <a:pPr marL="457200" lvl="1" indent="0" eaLnBrk="1" hangingPunct="1">
              <a:lnSpc>
                <a:spcPct val="80000"/>
              </a:lnSpc>
              <a:buFontTx/>
              <a:buChar char="•"/>
            </a:pPr>
            <a:endParaRPr lang="en-US" sz="1800" smtClean="0"/>
          </a:p>
          <a:p>
            <a:pPr marL="457200" lvl="1" indent="0" eaLnBrk="1" hangingPunct="1">
              <a:lnSpc>
                <a:spcPct val="80000"/>
              </a:lnSpc>
              <a:buFontTx/>
              <a:buChar char="•"/>
            </a:pPr>
            <a:endParaRPr lang="en-US" sz="1800" smtClean="0"/>
          </a:p>
          <a:p>
            <a:pPr marL="457200" lvl="1" indent="0" eaLnBrk="1" hangingPunct="1">
              <a:lnSpc>
                <a:spcPct val="80000"/>
              </a:lnSpc>
              <a:buFontTx/>
              <a:buChar char="•"/>
            </a:pPr>
            <a:endParaRPr lang="en-US" sz="1800" smtClean="0"/>
          </a:p>
          <a:p>
            <a:pPr marL="457200" lvl="1" indent="0" eaLnBrk="1" hangingPunct="1">
              <a:lnSpc>
                <a:spcPct val="80000"/>
              </a:lnSpc>
              <a:buFontTx/>
              <a:buChar char="•"/>
            </a:pPr>
            <a:endParaRPr lang="en-US" sz="1800" smtClean="0"/>
          </a:p>
          <a:p>
            <a:pPr marL="457200" lvl="1" indent="0" eaLnBrk="1" hangingPunct="1">
              <a:lnSpc>
                <a:spcPct val="80000"/>
              </a:lnSpc>
              <a:buFont typeface="Wingdings" pitchFamily="2" charset="2"/>
              <a:buNone/>
            </a:pPr>
            <a:endParaRPr lang="en-US" sz="1800" smtClean="0"/>
          </a:p>
          <a:p>
            <a:pPr marL="0" indent="0" eaLnBrk="1" hangingPunct="1">
              <a:lnSpc>
                <a:spcPct val="80000"/>
              </a:lnSpc>
              <a:buFont typeface="Wingdings" pitchFamily="2" charset="2"/>
              <a:buNone/>
            </a:pPr>
            <a:endParaRPr lang="en-US" sz="1800" smtClean="0"/>
          </a:p>
        </p:txBody>
      </p:sp>
      <p:sp>
        <p:nvSpPr>
          <p:cNvPr id="6" name="Content Placeholder 2"/>
          <p:cNvSpPr txBox="1">
            <a:spLocks/>
          </p:cNvSpPr>
          <p:nvPr/>
        </p:nvSpPr>
        <p:spPr>
          <a:xfrm>
            <a:off x="152400" y="1187450"/>
            <a:ext cx="8229600" cy="4881563"/>
          </a:xfrm>
          <a:prstGeom prst="rect">
            <a:avLst/>
          </a:prstGeom>
        </p:spPr>
        <p:txBody>
          <a:bodyPr/>
          <a:lstStyle/>
          <a:p>
            <a:pPr marL="342900" lvl="1" indent="-342900" algn="just" eaLnBrk="0" hangingPunct="0">
              <a:spcBef>
                <a:spcPct val="20000"/>
              </a:spcBef>
              <a:buClr>
                <a:schemeClr val="tx1"/>
              </a:buClr>
              <a:buFont typeface="Arial" charset="0"/>
              <a:buChar char="•"/>
              <a:defRPr/>
            </a:pPr>
            <a:r>
              <a:rPr lang="en-US" sz="2000" kern="0" dirty="0">
                <a:latin typeface="+mn-lt"/>
              </a:rPr>
              <a:t>Backup and Recovery</a:t>
            </a:r>
          </a:p>
          <a:p>
            <a:pPr marL="342900" lvl="1" indent="-342900" algn="just" eaLnBrk="0" hangingPunct="0">
              <a:spcBef>
                <a:spcPct val="20000"/>
              </a:spcBef>
              <a:buClr>
                <a:schemeClr val="tx1"/>
              </a:buClr>
              <a:buFont typeface="Arial" charset="0"/>
              <a:buChar char="•"/>
              <a:defRPr/>
            </a:pPr>
            <a:endParaRPr lang="en-US" sz="2000" kern="0" dirty="0">
              <a:latin typeface="+mn-lt"/>
            </a:endParaRPr>
          </a:p>
          <a:p>
            <a:pPr marL="342900" lvl="1" indent="-342900" algn="just" eaLnBrk="0" hangingPunct="0">
              <a:spcBef>
                <a:spcPct val="20000"/>
              </a:spcBef>
              <a:buClr>
                <a:schemeClr val="tx1"/>
              </a:buClr>
              <a:buFont typeface="Arial" charset="0"/>
              <a:buChar char="•"/>
              <a:defRPr/>
            </a:pPr>
            <a:r>
              <a:rPr lang="en-US" sz="2000" kern="0" dirty="0">
                <a:latin typeface="+mn-lt"/>
              </a:rPr>
              <a:t>Transaction processing in PL/SQL</a:t>
            </a:r>
          </a:p>
          <a:p>
            <a:pPr marL="342900" lvl="1" indent="-342900" algn="just" eaLnBrk="0" hangingPunct="0">
              <a:spcBef>
                <a:spcPct val="20000"/>
              </a:spcBef>
              <a:buClr>
                <a:schemeClr val="tx1"/>
              </a:buClr>
              <a:buFont typeface="Arial" charset="0"/>
              <a:buChar char="•"/>
              <a:defRPr/>
            </a:pPr>
            <a:endParaRPr lang="en-US" sz="2000" kern="0" dirty="0">
              <a:latin typeface="+mn-lt"/>
            </a:endParaRPr>
          </a:p>
          <a:p>
            <a:pPr marL="342900" lvl="1" indent="-342900" algn="just" eaLnBrk="0" hangingPunct="0">
              <a:spcBef>
                <a:spcPct val="20000"/>
              </a:spcBef>
              <a:buClr>
                <a:schemeClr val="tx1"/>
              </a:buClr>
              <a:buFont typeface="Arial" charset="0"/>
              <a:buChar char="•"/>
              <a:defRPr/>
            </a:pPr>
            <a:r>
              <a:rPr lang="en-US" sz="2000" kern="0" dirty="0">
                <a:latin typeface="+mn-lt"/>
              </a:rPr>
              <a:t>Concurrency control in oracle</a:t>
            </a:r>
          </a:p>
          <a:p>
            <a:pPr marL="342900" lvl="1" indent="-342900" algn="just" eaLnBrk="0" hangingPunct="0">
              <a:spcBef>
                <a:spcPct val="20000"/>
              </a:spcBef>
              <a:buClr>
                <a:schemeClr val="tx1"/>
              </a:buClr>
              <a:buFont typeface="Arial" charset="0"/>
              <a:buChar char="•"/>
              <a:defRPr/>
            </a:pPr>
            <a:endParaRPr lang="en-US" sz="2000" kern="0" dirty="0">
              <a:latin typeface="+mn-lt"/>
            </a:endParaRPr>
          </a:p>
          <a:p>
            <a:pPr marL="342900" indent="-342900" algn="just">
              <a:spcBef>
                <a:spcPct val="20000"/>
              </a:spcBef>
              <a:buClr>
                <a:schemeClr val="tx1"/>
              </a:buClr>
              <a:buFont typeface="Arial" pitchFamily="34" charset="0"/>
              <a:buChar char="•"/>
              <a:defRPr/>
            </a:pPr>
            <a:endParaRPr lang="en-US" kern="0" dirty="0">
              <a:latin typeface="+mn-lt"/>
            </a:endParaRPr>
          </a:p>
          <a:p>
            <a:pPr marL="342900" indent="-342900" eaLnBrk="0" hangingPunct="0">
              <a:spcBef>
                <a:spcPct val="20000"/>
              </a:spcBef>
              <a:buClr>
                <a:srgbClr val="003366"/>
              </a:buClr>
              <a:buFont typeface="Wingdings" pitchFamily="2" charset="2"/>
              <a:buChar char="Ø"/>
              <a:defRPr/>
            </a:pPr>
            <a:endParaRPr lang="en-US" kern="0" dirty="0">
              <a:latin typeface="+mn-lt"/>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ctrTitle"/>
          </p:nvPr>
        </p:nvSpPr>
        <p:spPr>
          <a:xfrm>
            <a:off x="304800" y="1524000"/>
            <a:ext cx="7772400" cy="266700"/>
          </a:xfrm>
        </p:spPr>
        <p:txBody>
          <a:bodyPr/>
          <a:lstStyle/>
          <a:p>
            <a:pPr eaLnBrk="1" hangingPunct="1">
              <a:defRPr/>
            </a:pPr>
            <a:r>
              <a:rPr lang="en-US" sz="2400" dirty="0" smtClean="0"/>
              <a:t>Backup and Recovery</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4343400" y="6381750"/>
            <a:ext cx="773113" cy="476250"/>
          </a:xfrm>
        </p:spPr>
        <p:txBody>
          <a:bodyPr/>
          <a:lstStyle/>
          <a:p>
            <a:pPr algn="l" fontAlgn="auto">
              <a:spcAft>
                <a:spcPts val="0"/>
              </a:spcAft>
              <a:defRPr/>
            </a:pPr>
            <a:fld id="{5C9DB018-AADB-46E9-BFDD-0F68A104C67A}" type="slidenum">
              <a:rPr lang="en-US" b="0">
                <a:solidFill>
                  <a:schemeClr val="bg1"/>
                </a:solidFill>
              </a:rPr>
              <a:pPr algn="l" fontAlgn="auto">
                <a:spcAft>
                  <a:spcPts val="0"/>
                </a:spcAft>
                <a:defRPr/>
              </a:pPr>
              <a:t>7</a:t>
            </a:fld>
            <a:endParaRPr lang="en-US" b="0" dirty="0">
              <a:solidFill>
                <a:schemeClr val="bg1"/>
              </a:solidFill>
            </a:endParaRPr>
          </a:p>
        </p:txBody>
      </p:sp>
      <p:sp>
        <p:nvSpPr>
          <p:cNvPr id="112642" name="Rectangle 2"/>
          <p:cNvSpPr>
            <a:spLocks noGrp="1" noChangeArrowheads="1"/>
          </p:cNvSpPr>
          <p:nvPr>
            <p:ph type="title"/>
          </p:nvPr>
        </p:nvSpPr>
        <p:spPr/>
        <p:txBody>
          <a:bodyPr/>
          <a:lstStyle/>
          <a:p>
            <a:pPr eaLnBrk="1" hangingPunct="1">
              <a:defRPr/>
            </a:pPr>
            <a:r>
              <a:rPr lang="en-US" smtClean="0"/>
              <a:t>Failure types </a:t>
            </a:r>
          </a:p>
        </p:txBody>
      </p:sp>
      <p:sp>
        <p:nvSpPr>
          <p:cNvPr id="9220" name="Rectangle 3"/>
          <p:cNvSpPr>
            <a:spLocks noGrp="1" noChangeArrowheads="1"/>
          </p:cNvSpPr>
          <p:nvPr>
            <p:ph type="body" idx="1"/>
          </p:nvPr>
        </p:nvSpPr>
        <p:spPr>
          <a:xfrm>
            <a:off x="298450" y="1187450"/>
            <a:ext cx="6591300" cy="3346450"/>
          </a:xfrm>
        </p:spPr>
        <p:txBody>
          <a:bodyPr/>
          <a:lstStyle/>
          <a:p>
            <a:pPr eaLnBrk="1" hangingPunct="1">
              <a:buFont typeface="Arial" pitchFamily="34" charset="0"/>
              <a:buChar char="•"/>
            </a:pPr>
            <a:r>
              <a:rPr lang="en-US" smtClean="0"/>
              <a:t>Transaction failure</a:t>
            </a:r>
          </a:p>
          <a:p>
            <a:pPr eaLnBrk="1" hangingPunct="1">
              <a:buFont typeface="Arial" pitchFamily="34" charset="0"/>
              <a:buChar char="•"/>
            </a:pPr>
            <a:endParaRPr lang="en-US" smtClean="0"/>
          </a:p>
          <a:p>
            <a:pPr eaLnBrk="1" hangingPunct="1">
              <a:buFont typeface="Arial" pitchFamily="34" charset="0"/>
              <a:buChar char="•"/>
            </a:pPr>
            <a:r>
              <a:rPr lang="en-US" smtClean="0"/>
              <a:t>System crash</a:t>
            </a:r>
          </a:p>
          <a:p>
            <a:pPr eaLnBrk="1" hangingPunct="1">
              <a:buFont typeface="Arial" pitchFamily="34" charset="0"/>
              <a:buChar char="•"/>
            </a:pPr>
            <a:endParaRPr lang="en-US" smtClean="0"/>
          </a:p>
          <a:p>
            <a:pPr eaLnBrk="1" hangingPunct="1">
              <a:buFont typeface="Arial" pitchFamily="34" charset="0"/>
              <a:buChar char="•"/>
            </a:pPr>
            <a:r>
              <a:rPr lang="en-US" smtClean="0"/>
              <a:t>Disk failure</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xfrm>
            <a:off x="4408488" y="6388100"/>
            <a:ext cx="773112" cy="476250"/>
          </a:xfrm>
        </p:spPr>
        <p:txBody>
          <a:bodyPr/>
          <a:lstStyle/>
          <a:p>
            <a:pPr algn="l" fontAlgn="auto">
              <a:spcAft>
                <a:spcPts val="0"/>
              </a:spcAft>
              <a:defRPr/>
            </a:pPr>
            <a:fld id="{E80E6499-E1A7-4253-A7D8-1D65671EC578}" type="slidenum">
              <a:rPr lang="en-US" b="0">
                <a:solidFill>
                  <a:schemeClr val="bg1"/>
                </a:solidFill>
              </a:rPr>
              <a:pPr algn="l" fontAlgn="auto">
                <a:spcAft>
                  <a:spcPts val="0"/>
                </a:spcAft>
                <a:defRPr/>
              </a:pPr>
              <a:t>8</a:t>
            </a:fld>
            <a:endParaRPr lang="en-US" b="0" dirty="0">
              <a:solidFill>
                <a:schemeClr val="bg1"/>
              </a:solidFill>
            </a:endParaRPr>
          </a:p>
        </p:txBody>
      </p:sp>
      <p:sp>
        <p:nvSpPr>
          <p:cNvPr id="10243" name="Rectangle 2"/>
          <p:cNvSpPr>
            <a:spLocks noChangeArrowheads="1"/>
          </p:cNvSpPr>
          <p:nvPr/>
        </p:nvSpPr>
        <p:spPr bwMode="auto">
          <a:xfrm>
            <a:off x="1279525" y="3870325"/>
            <a:ext cx="7165975" cy="822325"/>
          </a:xfrm>
          <a:prstGeom prst="rect">
            <a:avLst/>
          </a:prstGeom>
          <a:noFill/>
          <a:ln w="9525">
            <a:noFill/>
            <a:miter lim="800000"/>
            <a:headEnd/>
            <a:tailEnd/>
          </a:ln>
        </p:spPr>
        <p:txBody>
          <a:bodyPr wrap="none" anchor="ctr"/>
          <a:lstStyle/>
          <a:p>
            <a:endParaRPr lang="en-US"/>
          </a:p>
        </p:txBody>
      </p:sp>
      <p:sp>
        <p:nvSpPr>
          <p:cNvPr id="12291" name="Rectangle 3"/>
          <p:cNvSpPr>
            <a:spLocks noGrp="1" noChangeArrowheads="1"/>
          </p:cNvSpPr>
          <p:nvPr>
            <p:ph type="title"/>
          </p:nvPr>
        </p:nvSpPr>
        <p:spPr/>
        <p:txBody>
          <a:bodyPr/>
          <a:lstStyle/>
          <a:p>
            <a:pPr eaLnBrk="1" hangingPunct="1">
              <a:defRPr/>
            </a:pPr>
            <a:r>
              <a:rPr lang="en-US" smtClean="0"/>
              <a:t>The Transaction Log  </a:t>
            </a:r>
          </a:p>
        </p:txBody>
      </p:sp>
      <p:sp>
        <p:nvSpPr>
          <p:cNvPr id="10245" name="Rectangle 4"/>
          <p:cNvSpPr>
            <a:spLocks noGrp="1" noChangeArrowheads="1"/>
          </p:cNvSpPr>
          <p:nvPr>
            <p:ph type="body" idx="1"/>
          </p:nvPr>
        </p:nvSpPr>
        <p:spPr>
          <a:xfrm>
            <a:off x="220663" y="1066800"/>
            <a:ext cx="8008937" cy="4860925"/>
          </a:xfrm>
        </p:spPr>
        <p:txBody>
          <a:bodyPr/>
          <a:lstStyle/>
          <a:p>
            <a:pPr eaLnBrk="1" hangingPunct="1">
              <a:buFont typeface="Arial" pitchFamily="34" charset="0"/>
              <a:buChar char="•"/>
            </a:pPr>
            <a:r>
              <a:rPr lang="en-US" smtClean="0"/>
              <a:t>Most important structure used to recover from database failures</a:t>
            </a:r>
          </a:p>
          <a:p>
            <a:pPr eaLnBrk="1" hangingPunct="1">
              <a:buFont typeface="Arial" pitchFamily="34" charset="0"/>
              <a:buChar char="•"/>
            </a:pPr>
            <a:endParaRPr lang="en-US" smtClean="0"/>
          </a:p>
          <a:p>
            <a:pPr eaLnBrk="1" hangingPunct="1">
              <a:buFont typeface="Arial" pitchFamily="34" charset="0"/>
              <a:buChar char="•"/>
            </a:pPr>
            <a:r>
              <a:rPr lang="en-US" smtClean="0"/>
              <a:t>Contains the before image and after image of the data item modified</a:t>
            </a:r>
          </a:p>
          <a:p>
            <a:pPr eaLnBrk="1" hangingPunct="1">
              <a:buFont typeface="Arial" pitchFamily="34" charset="0"/>
              <a:buChar char="•"/>
            </a:pPr>
            <a:endParaRPr lang="en-US" smtClean="0"/>
          </a:p>
          <a:p>
            <a:pPr eaLnBrk="1" hangingPunct="1">
              <a:buFont typeface="Arial" pitchFamily="34" charset="0"/>
              <a:buChar char="•"/>
            </a:pPr>
            <a:r>
              <a:rPr lang="en-US" smtClean="0"/>
              <a:t>Contains log records for each update activity</a:t>
            </a:r>
          </a:p>
          <a:p>
            <a:pPr eaLnBrk="1" hangingPunct="1">
              <a:buFont typeface="Arial" pitchFamily="34" charset="0"/>
              <a:buChar char="•"/>
            </a:pPr>
            <a:endParaRPr lang="en-US" smtClean="0"/>
          </a:p>
          <a:p>
            <a:pPr eaLnBrk="1" hangingPunct="1">
              <a:buFont typeface="Arial" pitchFamily="34" charset="0"/>
              <a:buChar char="•"/>
            </a:pPr>
            <a:r>
              <a:rPr lang="en-US" smtClean="0"/>
              <a:t>Each log record contains:</a:t>
            </a:r>
          </a:p>
          <a:p>
            <a:pPr eaLnBrk="1" hangingPunct="1">
              <a:buFont typeface="Wingdings" pitchFamily="2" charset="2"/>
              <a:buNone/>
            </a:pPr>
            <a:r>
              <a:rPr lang="en-US" smtClean="0"/>
              <a:t>    &lt;Ti, Xi, V1, V2&gt;</a:t>
            </a:r>
          </a:p>
          <a:p>
            <a:pPr marL="669925" lvl="1" indent="-325438" eaLnBrk="1" hangingPunct="1">
              <a:buFont typeface="Arial" pitchFamily="34" charset="0"/>
              <a:buChar char="•"/>
            </a:pPr>
            <a:r>
              <a:rPr lang="en-US" sz="1800" smtClean="0"/>
              <a:t>Transaction identifier</a:t>
            </a:r>
          </a:p>
          <a:p>
            <a:pPr marL="669925" lvl="1" indent="-325438" eaLnBrk="1" hangingPunct="1">
              <a:buFont typeface="Arial" pitchFamily="34" charset="0"/>
              <a:buChar char="•"/>
            </a:pPr>
            <a:r>
              <a:rPr lang="en-US" sz="1800" smtClean="0"/>
              <a:t>Data item identifier</a:t>
            </a:r>
          </a:p>
          <a:p>
            <a:pPr marL="669925" lvl="1" indent="-325438" eaLnBrk="1" hangingPunct="1">
              <a:buFont typeface="Arial" pitchFamily="34" charset="0"/>
              <a:buChar char="•"/>
            </a:pPr>
            <a:r>
              <a:rPr lang="en-US" sz="1800" smtClean="0"/>
              <a:t>Old value</a:t>
            </a:r>
          </a:p>
          <a:p>
            <a:pPr marL="669925" lvl="1" indent="-325438" eaLnBrk="1" hangingPunct="1">
              <a:buFont typeface="Arial" pitchFamily="34" charset="0"/>
              <a:buChar char="•"/>
            </a:pPr>
            <a:r>
              <a:rPr lang="en-US" sz="1800" smtClean="0"/>
              <a:t>New value                        </a:t>
            </a:r>
          </a:p>
          <a:p>
            <a:pPr eaLnBrk="1" hangingPunct="1">
              <a:buFont typeface="Arial" pitchFamily="34" charset="0"/>
              <a:buChar char="•"/>
            </a:pPr>
            <a:endParaRPr lang="en-US" smtClean="0"/>
          </a:p>
          <a:p>
            <a:pPr eaLnBrk="1" hangingPunct="1">
              <a:buFont typeface="Arial" pitchFamily="34" charset="0"/>
              <a:buChar char="•"/>
            </a:pPr>
            <a:r>
              <a:rPr lang="en-US" smtClean="0"/>
              <a:t>Start and commit are indicated with special records</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4408488" y="6388100"/>
            <a:ext cx="773112" cy="476250"/>
          </a:xfrm>
        </p:spPr>
        <p:txBody>
          <a:bodyPr/>
          <a:lstStyle/>
          <a:p>
            <a:pPr algn="l" fontAlgn="auto">
              <a:spcAft>
                <a:spcPts val="0"/>
              </a:spcAft>
              <a:defRPr/>
            </a:pPr>
            <a:fld id="{6D853361-41DA-47A9-8ED8-67B9C774703A}" type="slidenum">
              <a:rPr lang="en-US" b="0">
                <a:solidFill>
                  <a:schemeClr val="bg1"/>
                </a:solidFill>
              </a:rPr>
              <a:pPr algn="l" fontAlgn="auto">
                <a:spcAft>
                  <a:spcPts val="0"/>
                </a:spcAft>
                <a:defRPr/>
              </a:pPr>
              <a:t>9</a:t>
            </a:fld>
            <a:endParaRPr lang="en-US" b="0" dirty="0">
              <a:solidFill>
                <a:schemeClr val="bg1"/>
              </a:solidFill>
            </a:endParaRPr>
          </a:p>
        </p:txBody>
      </p:sp>
      <p:sp>
        <p:nvSpPr>
          <p:cNvPr id="120834" name="Rectangle 2"/>
          <p:cNvSpPr>
            <a:spLocks noGrp="1" noChangeArrowheads="1"/>
          </p:cNvSpPr>
          <p:nvPr>
            <p:ph type="title"/>
          </p:nvPr>
        </p:nvSpPr>
        <p:spPr/>
        <p:txBody>
          <a:bodyPr/>
          <a:lstStyle/>
          <a:p>
            <a:pPr eaLnBrk="1" hangingPunct="1">
              <a:defRPr/>
            </a:pPr>
            <a:r>
              <a:rPr lang="en-US" smtClean="0"/>
              <a:t>Techniques to maintain log files</a:t>
            </a:r>
          </a:p>
        </p:txBody>
      </p:sp>
      <p:sp>
        <p:nvSpPr>
          <p:cNvPr id="11268" name="Rectangle 3"/>
          <p:cNvSpPr>
            <a:spLocks noGrp="1" noChangeArrowheads="1"/>
          </p:cNvSpPr>
          <p:nvPr>
            <p:ph type="body" idx="1"/>
          </p:nvPr>
        </p:nvSpPr>
        <p:spPr/>
        <p:txBody>
          <a:bodyPr/>
          <a:lstStyle/>
          <a:p>
            <a:pPr eaLnBrk="1" hangingPunct="1">
              <a:buFont typeface="Arial" pitchFamily="34" charset="0"/>
              <a:buChar char="•"/>
            </a:pPr>
            <a:r>
              <a:rPr lang="en-US" smtClean="0"/>
              <a:t>Deferred Update</a:t>
            </a:r>
          </a:p>
          <a:p>
            <a:pPr eaLnBrk="1" hangingPunct="1">
              <a:buFont typeface="Arial" pitchFamily="34" charset="0"/>
              <a:buChar char="•"/>
            </a:pPr>
            <a:endParaRPr lang="en-US" smtClean="0"/>
          </a:p>
          <a:p>
            <a:pPr eaLnBrk="1" hangingPunct="1">
              <a:buFont typeface="Arial" pitchFamily="34" charset="0"/>
              <a:buChar char="•"/>
            </a:pPr>
            <a:r>
              <a:rPr lang="en-US" smtClean="0"/>
              <a:t>Immediate Update</a:t>
            </a:r>
          </a:p>
          <a:p>
            <a:pPr eaLnBrk="1" hangingPunct="1">
              <a:buFont typeface="Wingdings" pitchFamily="2" charset="2"/>
              <a:buNone/>
            </a:pPr>
            <a:endParaRPr 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99"/>
        </a:solidFill>
        <a:ln w="1270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50000"/>
          </a:spcBef>
          <a:spcAft>
            <a:spcPct val="0"/>
          </a:spcAft>
          <a:buClr>
            <a:srgbClr val="0033CC"/>
          </a:buClr>
          <a:buSzPct val="155000"/>
          <a:buFont typeface="Symbol" pitchFamily="18" charset="2"/>
          <a:buNone/>
          <a:tabLst/>
          <a:defRPr kumimoji="0" lang="en-US" sz="1200" b="1"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rgbClr val="FFFF99"/>
        </a:solidFill>
        <a:ln w="1270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50000"/>
          </a:spcBef>
          <a:spcAft>
            <a:spcPct val="0"/>
          </a:spcAft>
          <a:buClr>
            <a:srgbClr val="0033CC"/>
          </a:buClr>
          <a:buSzPct val="155000"/>
          <a:buFont typeface="Symbol" pitchFamily="18" charset="2"/>
          <a:buNone/>
          <a:tabLst/>
          <a:defRPr kumimoji="0" lang="en-US" sz="1200" b="1"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6918</TotalTime>
  <Words>2803</Words>
  <Application>Microsoft Office PowerPoint</Application>
  <PresentationFormat>On-screen Show (4:3)</PresentationFormat>
  <Paragraphs>815</Paragraphs>
  <Slides>40</Slides>
  <Notes>40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Wingdings</vt:lpstr>
      <vt:lpstr>Calibri</vt:lpstr>
      <vt:lpstr>Symbol</vt:lpstr>
      <vt:lpstr>Tahoma</vt:lpstr>
      <vt:lpstr>Times New Roman</vt:lpstr>
      <vt:lpstr>Monotype Sorts</vt:lpstr>
      <vt:lpstr>Custom Design</vt:lpstr>
      <vt:lpstr>RDBMS Essentials - Day 5</vt:lpstr>
      <vt:lpstr>General Guideline</vt:lpstr>
      <vt:lpstr>Confidential Information</vt:lpstr>
      <vt:lpstr>Recap</vt:lpstr>
      <vt:lpstr>Day5 - Session Plan</vt:lpstr>
      <vt:lpstr>Backup and Recovery</vt:lpstr>
      <vt:lpstr>Failure types </vt:lpstr>
      <vt:lpstr>The Transaction Log  </vt:lpstr>
      <vt:lpstr>Techniques to maintain log files</vt:lpstr>
      <vt:lpstr>Deferred Update Scheme (1of 2)</vt:lpstr>
      <vt:lpstr>Deferred Update Scheme (2 of 2)</vt:lpstr>
      <vt:lpstr>Deferred DB Modification</vt:lpstr>
      <vt:lpstr>Occurrence of failure (Example)</vt:lpstr>
      <vt:lpstr>Immediate update scheme (1 of 2)</vt:lpstr>
      <vt:lpstr>Immediate update scheme (2 of 2)</vt:lpstr>
      <vt:lpstr>Immediate DB Modification</vt:lpstr>
      <vt:lpstr>Occurrence of failure (Example)</vt:lpstr>
      <vt:lpstr>Checkpoints</vt:lpstr>
      <vt:lpstr>Checkpoints</vt:lpstr>
      <vt:lpstr>Checkpoints</vt:lpstr>
      <vt:lpstr>Overview of transaction processing in PL/SQL</vt:lpstr>
      <vt:lpstr>Transaction processing</vt:lpstr>
      <vt:lpstr>Using COMMIT in PL/SQL</vt:lpstr>
      <vt:lpstr>Using COMMIT in PL/SQL</vt:lpstr>
      <vt:lpstr>Using COMMIT in PL/SQL</vt:lpstr>
      <vt:lpstr>Using ROLLBACK in PL/SQL</vt:lpstr>
      <vt:lpstr>Using ROLLBACK in PL/SQL</vt:lpstr>
      <vt:lpstr>Using SAVEPOINT in PL/SQL</vt:lpstr>
      <vt:lpstr>Using SAVEPOINT in PL/SQL</vt:lpstr>
      <vt:lpstr>Ending transactions</vt:lpstr>
      <vt:lpstr>SQL*PLUS Environment – Self Study</vt:lpstr>
      <vt:lpstr>Concurrency control in Oracle</vt:lpstr>
      <vt:lpstr>Readers do not wait for Writers</vt:lpstr>
      <vt:lpstr>Writers do not wait for Readers</vt:lpstr>
      <vt:lpstr>Writers wait for Writers of same data</vt:lpstr>
      <vt:lpstr>Summary</vt:lpstr>
      <vt:lpstr>APPENDIX – Self Study</vt:lpstr>
      <vt:lpstr>Using COMMIT in PL/SQL - Example</vt:lpstr>
      <vt:lpstr>Using COMMIT in PL/SQL</vt:lpstr>
      <vt:lpstr>Slide 40</vt:lpstr>
    </vt:vector>
  </TitlesOfParts>
  <Company>Infosys Technologies Limited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RDBMS Essentials - Day5</dc:title>
  <dc:creator>Rengarajan_Ramanujam, Shinu Thomas</dc:creator>
  <cp:lastModifiedBy>Shinu_Thomas</cp:lastModifiedBy>
  <cp:revision>121</cp:revision>
  <dcterms:created xsi:type="dcterms:W3CDTF">2009-03-11T10:59:19Z</dcterms:created>
  <dcterms:modified xsi:type="dcterms:W3CDTF">2010-07-02T11:00:21Z</dcterms:modified>
</cp:coreProperties>
</file>