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9"/>
  </p:notesMasterIdLst>
  <p:sldIdLst>
    <p:sldId id="256" r:id="rId2"/>
    <p:sldId id="259" r:id="rId3"/>
    <p:sldId id="262" r:id="rId4"/>
    <p:sldId id="263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91492-7C12-4D18-89DB-A958FB7F6F7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658DE-99BA-4A21-A534-533764DAA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7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658DE-99BA-4A21-A534-533764DAA5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1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D068-F77A-42B3-AA01-9AE7663BCCB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553-4811-45A5-A870-90EDA966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D068-F77A-42B3-AA01-9AE7663BCCB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553-4811-45A5-A870-90EDA966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8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D068-F77A-42B3-AA01-9AE7663BCCB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553-4811-45A5-A870-90EDA96663B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501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D068-F77A-42B3-AA01-9AE7663BCCB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553-4811-45A5-A870-90EDA966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71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D068-F77A-42B3-AA01-9AE7663BCCB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553-4811-45A5-A870-90EDA96663B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533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D068-F77A-42B3-AA01-9AE7663BCCB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553-4811-45A5-A870-90EDA966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86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D068-F77A-42B3-AA01-9AE7663BCCB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553-4811-45A5-A870-90EDA966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9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D068-F77A-42B3-AA01-9AE7663BCCB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553-4811-45A5-A870-90EDA966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4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D068-F77A-42B3-AA01-9AE7663BCCB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553-4811-45A5-A870-90EDA966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7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D068-F77A-42B3-AA01-9AE7663BCCB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553-4811-45A5-A870-90EDA966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5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D068-F77A-42B3-AA01-9AE7663BCCB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553-4811-45A5-A870-90EDA966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6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D068-F77A-42B3-AA01-9AE7663BCCB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553-4811-45A5-A870-90EDA966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6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D068-F77A-42B3-AA01-9AE7663BCCB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553-4811-45A5-A870-90EDA966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D068-F77A-42B3-AA01-9AE7663BCCB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553-4811-45A5-A870-90EDA966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8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D068-F77A-42B3-AA01-9AE7663BCCB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553-4811-45A5-A870-90EDA966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6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D068-F77A-42B3-AA01-9AE7663BCCB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553-4811-45A5-A870-90EDA966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D068-F77A-42B3-AA01-9AE7663BCCB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C71553-4811-45A5-A870-90EDA966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2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032" y="832919"/>
            <a:ext cx="9144000" cy="1510051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Micro-Credit Defaulter Model Project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</a:t>
            </a:r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Bhushan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Pandey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032" y="-233881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7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Framing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8799"/>
            <a:ext cx="8523083" cy="4348163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success or failure of micro credit loan use payment to improve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selection of customers for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help us to know whether the customer will be paying back the loaned amount within 5 days of issuance of loan.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1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4979"/>
            <a:ext cx="10515600" cy="135571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Problem Framing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919" y="1828799"/>
            <a:ext cx="10520881" cy="4348163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has been used for cleaning of the data.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Outliers,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skewness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dataset was analysed and manipulated to target the output.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mathematical, statistical &amp; analytical modelling used to clean the dataset.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0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 to Test &amp;  Train The Machine Learning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972" y="1855959"/>
            <a:ext cx="8432030" cy="432100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research, five algorithms are implemented for micro credit loan repayment success predictions.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as follows;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KNeighborClassifier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(LR),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 (DT)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Classifier (SVC),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GaussianNB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026" y="334979"/>
            <a:ext cx="10502774" cy="1355710"/>
          </a:xfrm>
        </p:spPr>
        <p:txBody>
          <a:bodyPr/>
          <a:lstStyle/>
          <a:p>
            <a:pPr lvl="0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the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C:\Users\jkjsm\Desktop\mapused\image.pn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7" y="959667"/>
            <a:ext cx="5748951" cy="55769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02448" y="1871752"/>
            <a:ext cx="3766241" cy="4134061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comparative analysis, we have found the best algorithm used for training the machine is Decision Tree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Classifier.</a:t>
            </a: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 Classifier has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value in all the different metrics used for testing the dataset.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5758" y="344033"/>
            <a:ext cx="10548042" cy="1346656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for Future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5758" y="1819747"/>
            <a:ext cx="7894622" cy="4357216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Further, this machine learning will help to improve the selection of customers for the credit.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of project is that we can train the machine identify &amp; restrict the fraudulent through micro credit loan business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239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11147" cy="983841"/>
          </a:xfrm>
        </p:spPr>
        <p:txBody>
          <a:bodyPr/>
          <a:lstStyle/>
          <a:p>
            <a:pPr algn="ctr"/>
            <a:r>
              <a:rPr lang="en-IN" b="1" dirty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2674" y="1557197"/>
            <a:ext cx="8474044" cy="511520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dataset was too large.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learned further that the dataset was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&amp; many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were seen in the dataset.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case study,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was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algorithm used to train the machine according to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as all 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along the metrics were highest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faced was while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the models due to large dataset.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overcome of the problem in the project was patience as we need time to run the algorithms and laptop was keep on sleep mode simultaneously.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338</Words>
  <Application>Microsoft Office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Facet</vt:lpstr>
      <vt:lpstr>Micro-Credit Defaulter Model Project</vt:lpstr>
      <vt:lpstr>Business Problem Framing</vt:lpstr>
      <vt:lpstr>Analytical Problem Framing</vt:lpstr>
      <vt:lpstr>Algorithm used to Test &amp;  Train The Machine Learning</vt:lpstr>
      <vt:lpstr>Interpretation of the Results</vt:lpstr>
      <vt:lpstr>Scope for Future Work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Micro-Credit Defaulter Model Project</dc:title>
  <dc:creator>Microsoft account</dc:creator>
  <cp:lastModifiedBy>Microsoft account</cp:lastModifiedBy>
  <cp:revision>36</cp:revision>
  <dcterms:created xsi:type="dcterms:W3CDTF">2020-09-29T15:21:19Z</dcterms:created>
  <dcterms:modified xsi:type="dcterms:W3CDTF">2020-09-29T16:32:45Z</dcterms:modified>
</cp:coreProperties>
</file>