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5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9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3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8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4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EBCB-9FEC-4A6E-B138-8E4370C831B3}" type="datetimeFigureOut">
              <a:rPr lang="en-IN" smtClean="0"/>
              <a:t>16-04-2017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7DBB-BB3F-4BBB-8671-BADA2EE2C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3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nip and Round Single Corner Rectangle 16"/>
          <p:cNvSpPr/>
          <p:nvPr/>
        </p:nvSpPr>
        <p:spPr>
          <a:xfrm>
            <a:off x="4628271" y="1927274"/>
            <a:ext cx="3404381" cy="2180492"/>
          </a:xfrm>
          <a:prstGeom prst="snipRound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Function</a:t>
            </a:r>
            <a:endParaRPr lang="en-IN" sz="6000" dirty="0" smtClean="0"/>
          </a:p>
          <a:p>
            <a:pPr algn="ctr"/>
            <a:r>
              <a:rPr lang="en-IN" sz="6000" b="1" dirty="0" smtClean="0"/>
              <a:t>f</a:t>
            </a:r>
            <a:endParaRPr lang="en-IN" b="1" dirty="0"/>
          </a:p>
        </p:txBody>
      </p:sp>
      <p:sp>
        <p:nvSpPr>
          <p:cNvPr id="20" name="Right Arrow 19"/>
          <p:cNvSpPr/>
          <p:nvPr/>
        </p:nvSpPr>
        <p:spPr>
          <a:xfrm>
            <a:off x="8032652" y="2118943"/>
            <a:ext cx="1899139" cy="179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</a:t>
            </a: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f(X)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55742" y="2118942"/>
            <a:ext cx="1772529" cy="179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Johri</dc:creator>
  <cp:lastModifiedBy>Mayank Johri</cp:lastModifiedBy>
  <cp:revision>2</cp:revision>
  <dcterms:created xsi:type="dcterms:W3CDTF">2017-04-16T09:28:51Z</dcterms:created>
  <dcterms:modified xsi:type="dcterms:W3CDTF">2017-04-16T09:33:16Z</dcterms:modified>
</cp:coreProperties>
</file>