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6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9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3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5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7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3A49-32A3-4911-890A-5E14ABDF0A2E}" type="datetimeFigureOut">
              <a:rPr lang="en-IN" smtClean="0"/>
              <a:t>02-04-2017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00C6-52E7-4FB1-B2E5-3D2EA163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4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18310" y="496389"/>
            <a:ext cx="2971800" cy="1124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Source Code (.</a:t>
            </a:r>
            <a:r>
              <a:rPr lang="en-I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64727" y="496389"/>
            <a:ext cx="2195945" cy="1124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Symbols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99299" y="496389"/>
            <a:ext cx="2195945" cy="1124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Syntax Tree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67128" y="2462881"/>
            <a:ext cx="2195945" cy="1124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Bytecode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64727" y="4739713"/>
            <a:ext cx="2195945" cy="1124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Interpreter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04102" y="2462880"/>
            <a:ext cx="2195945" cy="1124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Binary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904100" y="4739712"/>
            <a:ext cx="2195945" cy="11245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Installers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170218" y="770296"/>
            <a:ext cx="914400" cy="576775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7734205" y="770295"/>
            <a:ext cx="914400" cy="576775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7734205" y="2736788"/>
            <a:ext cx="914400" cy="576775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8171256">
            <a:off x="7721584" y="1711650"/>
            <a:ext cx="914400" cy="576775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 rot="5400000">
            <a:off x="9544873" y="3930295"/>
            <a:ext cx="914400" cy="576775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5400000">
            <a:off x="5905498" y="3930296"/>
            <a:ext cx="914400" cy="576775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6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Johri</dc:creator>
  <cp:lastModifiedBy>Mayank Johri</cp:lastModifiedBy>
  <cp:revision>2</cp:revision>
  <dcterms:created xsi:type="dcterms:W3CDTF">2017-04-02T00:22:42Z</dcterms:created>
  <dcterms:modified xsi:type="dcterms:W3CDTF">2017-04-02T00:33:19Z</dcterms:modified>
</cp:coreProperties>
</file>