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37" r:id="rId2"/>
  </p:sldMasterIdLst>
  <p:sldIdLst>
    <p:sldId id="260" r:id="rId3"/>
    <p:sldId id="256" r:id="rId4"/>
    <p:sldId id="258" r:id="rId5"/>
    <p:sldId id="259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4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0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45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55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25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25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23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27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59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00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35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4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32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1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5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4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47B8C5D-77CE-477F-BEF9-C3CA19B30BD1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03091A-096D-45FD-A297-F132CEDE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95B56-233C-45E6-BED9-72C88DD5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7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Topic: Airline Reservation</a:t>
            </a:r>
            <a:br>
              <a:rPr lang="en-US" dirty="0"/>
            </a:br>
            <a:r>
              <a:rPr lang="en-US" dirty="0"/>
              <a:t>Domain: Transportation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84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31" y="405442"/>
            <a:ext cx="8898873" cy="59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7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2063B2-BDAE-4AF8-A10A-645B20AA4513}"/>
              </a:ext>
            </a:extLst>
          </p:cNvPr>
          <p:cNvSpPr txBox="1"/>
          <p:nvPr/>
        </p:nvSpPr>
        <p:spPr>
          <a:xfrm>
            <a:off x="524656" y="734518"/>
            <a:ext cx="113925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</a:t>
            </a:r>
            <a:r>
              <a:rPr lang="en-IN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Project Abstract</a:t>
            </a:r>
          </a:p>
          <a:p>
            <a:endParaRPr lang="en-IN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Online Airline Reservation is a web application which provides a user-friendly User Interface and an easy efficient way to </a:t>
            </a:r>
            <a:r>
              <a:rPr lang="en-US" sz="2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search, book and cancel flight tickets.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application is currently working for a </a:t>
            </a:r>
            <a:r>
              <a:rPr lang="en-US" sz="2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single airline company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only for </a:t>
            </a:r>
            <a:r>
              <a:rPr lang="en-US" sz="2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domestic flights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r>
              <a:rPr lang="en-US" sz="2800" b="0" i="0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User have access to search flights and apply for it. User can register on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website to search for flights and book tickets. On booking it provides a unique ticket number through which user can track its flight details. It also allows user to cancel flights before a specific time.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228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4C074-EAB4-4DC0-B6CF-FE432D5E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302"/>
            <a:ext cx="10515600" cy="5531369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Flight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Search</a:t>
            </a:r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Flight </a:t>
            </a:r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select</a:t>
            </a:r>
          </a:p>
          <a:p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Registration</a:t>
            </a:r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Login</a:t>
            </a:r>
          </a:p>
          <a:p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Payment</a:t>
            </a:r>
            <a:r>
              <a:rPr lang="en-US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2400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Cancellation</a:t>
            </a: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42C2D1-53B2-4762-9F46-62C795A24313}"/>
              </a:ext>
            </a:extLst>
          </p:cNvPr>
          <p:cNvSpPr txBox="1"/>
          <p:nvPr/>
        </p:nvSpPr>
        <p:spPr>
          <a:xfrm>
            <a:off x="4240521" y="286227"/>
            <a:ext cx="5021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Modules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75085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18E091-B629-4CBC-BF65-E41A269F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57272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2800" b="0" i="0" u="none" strike="noStrike" baseline="0" dirty="0" smtClean="0">
                <a:solidFill>
                  <a:srgbClr val="000000"/>
                </a:solidFill>
              </a:rPr>
              <a:t>Modules Cont.. </a:t>
            </a:r>
            <a:endParaRPr lang="en-IN" sz="2800" b="0" i="0" u="none" strike="noStrike" baseline="0" dirty="0">
              <a:solidFill>
                <a:srgbClr val="0000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Admin Module: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Login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Add &amp; Delete Flight 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User Module: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Login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Register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Flight Search </a:t>
            </a:r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4. Flight Select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5. Payment </a:t>
            </a:r>
          </a:p>
        </p:txBody>
      </p:sp>
    </p:spTree>
    <p:extLst>
      <p:ext uri="{BB962C8B-B14F-4D97-AF65-F5344CB8AC3E}">
        <p14:creationId xmlns:p14="http://schemas.microsoft.com/office/powerpoint/2010/main" val="274708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8" y="112858"/>
            <a:ext cx="8296426" cy="63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4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72" y="0"/>
            <a:ext cx="5491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09" y="446373"/>
            <a:ext cx="8254167" cy="56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07" y="-102233"/>
            <a:ext cx="6540520" cy="69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7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96" y="0"/>
            <a:ext cx="586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17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</TotalTime>
  <Words>48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1_Parcel</vt:lpstr>
      <vt:lpstr>Topic: Airline Reservation Domain: Transportation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Gadekar</dc:creator>
  <cp:lastModifiedBy>hp</cp:lastModifiedBy>
  <cp:revision>6</cp:revision>
  <dcterms:created xsi:type="dcterms:W3CDTF">2021-03-23T10:10:16Z</dcterms:created>
  <dcterms:modified xsi:type="dcterms:W3CDTF">2021-03-23T10:55:19Z</dcterms:modified>
</cp:coreProperties>
</file>