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77"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4C490-D9FE-40C4-BF91-233FDAB7E9A3}" v="2" dt="2024-10-25T15:06:53.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aryan2505@gmail.com" userId="72123e5a9e24a5a2" providerId="LiveId" clId="{6244C490-D9FE-40C4-BF91-233FDAB7E9A3}"/>
    <pc:docChg chg="undo redo custSel addSld modSld">
      <pc:chgData name="sharmaaryan2505@gmail.com" userId="72123e5a9e24a5a2" providerId="LiveId" clId="{6244C490-D9FE-40C4-BF91-233FDAB7E9A3}" dt="2024-10-25T15:10:21.800" v="532" actId="14100"/>
      <pc:docMkLst>
        <pc:docMk/>
      </pc:docMkLst>
      <pc:sldChg chg="addSp delSp modSp mod">
        <pc:chgData name="sharmaaryan2505@gmail.com" userId="72123e5a9e24a5a2" providerId="LiveId" clId="{6244C490-D9FE-40C4-BF91-233FDAB7E9A3}" dt="2024-10-25T14:44:30.471" v="401" actId="114"/>
        <pc:sldMkLst>
          <pc:docMk/>
          <pc:sldMk cId="0" sldId="267"/>
        </pc:sldMkLst>
        <pc:spChg chg="del">
          <ac:chgData name="sharmaaryan2505@gmail.com" userId="72123e5a9e24a5a2" providerId="LiveId" clId="{6244C490-D9FE-40C4-BF91-233FDAB7E9A3}" dt="2024-10-25T14:38:23.784" v="42" actId="478"/>
          <ac:spMkLst>
            <pc:docMk/>
            <pc:sldMk cId="0" sldId="267"/>
            <ac:spMk id="2" creationId="{00000000-0000-0000-0000-000000000000}"/>
          </ac:spMkLst>
        </pc:spChg>
        <pc:spChg chg="del">
          <ac:chgData name="sharmaaryan2505@gmail.com" userId="72123e5a9e24a5a2" providerId="LiveId" clId="{6244C490-D9FE-40C4-BF91-233FDAB7E9A3}" dt="2024-10-25T14:35:50.070" v="39" actId="478"/>
          <ac:spMkLst>
            <pc:docMk/>
            <pc:sldMk cId="0" sldId="267"/>
            <ac:spMk id="3" creationId="{00000000-0000-0000-0000-000000000000}"/>
          </ac:spMkLst>
        </pc:spChg>
        <pc:spChg chg="mod">
          <ac:chgData name="sharmaaryan2505@gmail.com" userId="72123e5a9e24a5a2" providerId="LiveId" clId="{6244C490-D9FE-40C4-BF91-233FDAB7E9A3}" dt="2024-10-25T14:38:55.815" v="92" actId="20577"/>
          <ac:spMkLst>
            <pc:docMk/>
            <pc:sldMk cId="0" sldId="267"/>
            <ac:spMk id="5" creationId="{158B252F-8242-D85F-24C9-3E6CB6F30B83}"/>
          </ac:spMkLst>
        </pc:spChg>
        <pc:spChg chg="mod">
          <ac:chgData name="sharmaaryan2505@gmail.com" userId="72123e5a9e24a5a2" providerId="LiveId" clId="{6244C490-D9FE-40C4-BF91-233FDAB7E9A3}" dt="2024-10-25T14:38:16.550" v="40"/>
          <ac:spMkLst>
            <pc:docMk/>
            <pc:sldMk cId="0" sldId="267"/>
            <ac:spMk id="7" creationId="{496991FD-5F21-215B-3D3E-0708FC2FADAA}"/>
          </ac:spMkLst>
        </pc:spChg>
        <pc:spChg chg="mod">
          <ac:chgData name="sharmaaryan2505@gmail.com" userId="72123e5a9e24a5a2" providerId="LiveId" clId="{6244C490-D9FE-40C4-BF91-233FDAB7E9A3}" dt="2024-10-25T14:38:16.550" v="40"/>
          <ac:spMkLst>
            <pc:docMk/>
            <pc:sldMk cId="0" sldId="267"/>
            <ac:spMk id="8" creationId="{D9629FEE-E2FC-7E03-319C-70269F8F0016}"/>
          </ac:spMkLst>
        </pc:spChg>
        <pc:spChg chg="mod">
          <ac:chgData name="sharmaaryan2505@gmail.com" userId="72123e5a9e24a5a2" providerId="LiveId" clId="{6244C490-D9FE-40C4-BF91-233FDAB7E9A3}" dt="2024-10-25T14:38:16.550" v="40"/>
          <ac:spMkLst>
            <pc:docMk/>
            <pc:sldMk cId="0" sldId="267"/>
            <ac:spMk id="9" creationId="{A78ABB18-BC51-F963-8A4F-16FF80AF34A8}"/>
          </ac:spMkLst>
        </pc:spChg>
        <pc:spChg chg="mod">
          <ac:chgData name="sharmaaryan2505@gmail.com" userId="72123e5a9e24a5a2" providerId="LiveId" clId="{6244C490-D9FE-40C4-BF91-233FDAB7E9A3}" dt="2024-10-25T14:38:16.550" v="40"/>
          <ac:spMkLst>
            <pc:docMk/>
            <pc:sldMk cId="0" sldId="267"/>
            <ac:spMk id="10" creationId="{DB3F1AD5-CC0E-5AF2-A36F-121345054733}"/>
          </ac:spMkLst>
        </pc:spChg>
        <pc:spChg chg="mod">
          <ac:chgData name="sharmaaryan2505@gmail.com" userId="72123e5a9e24a5a2" providerId="LiveId" clId="{6244C490-D9FE-40C4-BF91-233FDAB7E9A3}" dt="2024-10-25T14:38:16.550" v="40"/>
          <ac:spMkLst>
            <pc:docMk/>
            <pc:sldMk cId="0" sldId="267"/>
            <ac:spMk id="11" creationId="{B8586221-DF77-766A-611A-69FD2780DBB4}"/>
          </ac:spMkLst>
        </pc:spChg>
        <pc:spChg chg="mod">
          <ac:chgData name="sharmaaryan2505@gmail.com" userId="72123e5a9e24a5a2" providerId="LiveId" clId="{6244C490-D9FE-40C4-BF91-233FDAB7E9A3}" dt="2024-10-25T14:38:16.550" v="40"/>
          <ac:spMkLst>
            <pc:docMk/>
            <pc:sldMk cId="0" sldId="267"/>
            <ac:spMk id="12" creationId="{D4454A16-EFCB-3B87-91FE-5668CFD9B08D}"/>
          </ac:spMkLst>
        </pc:spChg>
        <pc:spChg chg="mod">
          <ac:chgData name="sharmaaryan2505@gmail.com" userId="72123e5a9e24a5a2" providerId="LiveId" clId="{6244C490-D9FE-40C4-BF91-233FDAB7E9A3}" dt="2024-10-25T14:38:16.550" v="40"/>
          <ac:spMkLst>
            <pc:docMk/>
            <pc:sldMk cId="0" sldId="267"/>
            <ac:spMk id="13" creationId="{055BB48F-40D3-0F52-682A-77E78A9F5DA8}"/>
          </ac:spMkLst>
        </pc:spChg>
        <pc:spChg chg="mod">
          <ac:chgData name="sharmaaryan2505@gmail.com" userId="72123e5a9e24a5a2" providerId="LiveId" clId="{6244C490-D9FE-40C4-BF91-233FDAB7E9A3}" dt="2024-10-25T14:38:16.550" v="40"/>
          <ac:spMkLst>
            <pc:docMk/>
            <pc:sldMk cId="0" sldId="267"/>
            <ac:spMk id="14" creationId="{CE9E618D-26FB-1846-E434-0D150761DC25}"/>
          </ac:spMkLst>
        </pc:spChg>
        <pc:spChg chg="mod">
          <ac:chgData name="sharmaaryan2505@gmail.com" userId="72123e5a9e24a5a2" providerId="LiveId" clId="{6244C490-D9FE-40C4-BF91-233FDAB7E9A3}" dt="2024-10-25T14:38:16.550" v="40"/>
          <ac:spMkLst>
            <pc:docMk/>
            <pc:sldMk cId="0" sldId="267"/>
            <ac:spMk id="15" creationId="{4CB2A6AD-F240-3258-9F94-ACAB3127E223}"/>
          </ac:spMkLst>
        </pc:spChg>
        <pc:spChg chg="mod">
          <ac:chgData name="sharmaaryan2505@gmail.com" userId="72123e5a9e24a5a2" providerId="LiveId" clId="{6244C490-D9FE-40C4-BF91-233FDAB7E9A3}" dt="2024-10-25T14:38:16.550" v="40"/>
          <ac:spMkLst>
            <pc:docMk/>
            <pc:sldMk cId="0" sldId="267"/>
            <ac:spMk id="16" creationId="{6C0603B2-A463-47FE-A57E-DEABB9BBEC38}"/>
          </ac:spMkLst>
        </pc:spChg>
        <pc:spChg chg="mod">
          <ac:chgData name="sharmaaryan2505@gmail.com" userId="72123e5a9e24a5a2" providerId="LiveId" clId="{6244C490-D9FE-40C4-BF91-233FDAB7E9A3}" dt="2024-10-25T14:38:16.550" v="40"/>
          <ac:spMkLst>
            <pc:docMk/>
            <pc:sldMk cId="0" sldId="267"/>
            <ac:spMk id="17" creationId="{3CD56EC9-32B5-5BE0-4D91-46301947814E}"/>
          </ac:spMkLst>
        </pc:spChg>
        <pc:spChg chg="mod">
          <ac:chgData name="sharmaaryan2505@gmail.com" userId="72123e5a9e24a5a2" providerId="LiveId" clId="{6244C490-D9FE-40C4-BF91-233FDAB7E9A3}" dt="2024-10-25T14:38:16.550" v="40"/>
          <ac:spMkLst>
            <pc:docMk/>
            <pc:sldMk cId="0" sldId="267"/>
            <ac:spMk id="18" creationId="{719511D2-FADD-132D-5411-E4A79634BD7B}"/>
          </ac:spMkLst>
        </pc:spChg>
        <pc:spChg chg="mod">
          <ac:chgData name="sharmaaryan2505@gmail.com" userId="72123e5a9e24a5a2" providerId="LiveId" clId="{6244C490-D9FE-40C4-BF91-233FDAB7E9A3}" dt="2024-10-25T14:38:16.550" v="40"/>
          <ac:spMkLst>
            <pc:docMk/>
            <pc:sldMk cId="0" sldId="267"/>
            <ac:spMk id="19" creationId="{B8DD0EAE-A363-6C80-E82D-CD87D96AADE6}"/>
          </ac:spMkLst>
        </pc:spChg>
        <pc:spChg chg="mod">
          <ac:chgData name="sharmaaryan2505@gmail.com" userId="72123e5a9e24a5a2" providerId="LiveId" clId="{6244C490-D9FE-40C4-BF91-233FDAB7E9A3}" dt="2024-10-25T14:38:16.550" v="40"/>
          <ac:spMkLst>
            <pc:docMk/>
            <pc:sldMk cId="0" sldId="267"/>
            <ac:spMk id="20" creationId="{57C97B4A-6F0B-6E78-03CF-26D8AAB7C5D0}"/>
          </ac:spMkLst>
        </pc:spChg>
        <pc:spChg chg="mod">
          <ac:chgData name="sharmaaryan2505@gmail.com" userId="72123e5a9e24a5a2" providerId="LiveId" clId="{6244C490-D9FE-40C4-BF91-233FDAB7E9A3}" dt="2024-10-25T14:38:16.550" v="40"/>
          <ac:spMkLst>
            <pc:docMk/>
            <pc:sldMk cId="0" sldId="267"/>
            <ac:spMk id="21" creationId="{C32C1279-2172-9355-6319-EC89494640AA}"/>
          </ac:spMkLst>
        </pc:spChg>
        <pc:spChg chg="mod">
          <ac:chgData name="sharmaaryan2505@gmail.com" userId="72123e5a9e24a5a2" providerId="LiveId" clId="{6244C490-D9FE-40C4-BF91-233FDAB7E9A3}" dt="2024-10-25T14:38:16.550" v="40"/>
          <ac:spMkLst>
            <pc:docMk/>
            <pc:sldMk cId="0" sldId="267"/>
            <ac:spMk id="22" creationId="{EBE84DD9-A67B-986F-DB2D-884540CB1BD8}"/>
          </ac:spMkLst>
        </pc:spChg>
        <pc:spChg chg="mod">
          <ac:chgData name="sharmaaryan2505@gmail.com" userId="72123e5a9e24a5a2" providerId="LiveId" clId="{6244C490-D9FE-40C4-BF91-233FDAB7E9A3}" dt="2024-10-25T14:38:16.550" v="40"/>
          <ac:spMkLst>
            <pc:docMk/>
            <pc:sldMk cId="0" sldId="267"/>
            <ac:spMk id="23" creationId="{6D8673FC-5F42-C20E-FB39-7169417A2792}"/>
          </ac:spMkLst>
        </pc:spChg>
        <pc:spChg chg="mod">
          <ac:chgData name="sharmaaryan2505@gmail.com" userId="72123e5a9e24a5a2" providerId="LiveId" clId="{6244C490-D9FE-40C4-BF91-233FDAB7E9A3}" dt="2024-10-25T14:38:16.550" v="40"/>
          <ac:spMkLst>
            <pc:docMk/>
            <pc:sldMk cId="0" sldId="267"/>
            <ac:spMk id="24" creationId="{003FD29A-6324-91E3-F033-B8239522FC06}"/>
          </ac:spMkLst>
        </pc:spChg>
        <pc:spChg chg="mod">
          <ac:chgData name="sharmaaryan2505@gmail.com" userId="72123e5a9e24a5a2" providerId="LiveId" clId="{6244C490-D9FE-40C4-BF91-233FDAB7E9A3}" dt="2024-10-25T14:38:16.550" v="40"/>
          <ac:spMkLst>
            <pc:docMk/>
            <pc:sldMk cId="0" sldId="267"/>
            <ac:spMk id="25" creationId="{DEF9A547-845C-DE6D-1154-3A65C88DD4A5}"/>
          </ac:spMkLst>
        </pc:spChg>
        <pc:spChg chg="mod">
          <ac:chgData name="sharmaaryan2505@gmail.com" userId="72123e5a9e24a5a2" providerId="LiveId" clId="{6244C490-D9FE-40C4-BF91-233FDAB7E9A3}" dt="2024-10-25T14:38:16.550" v="40"/>
          <ac:spMkLst>
            <pc:docMk/>
            <pc:sldMk cId="0" sldId="267"/>
            <ac:spMk id="26" creationId="{63567621-D4E9-35DB-67B7-1EF28B156C73}"/>
          </ac:spMkLst>
        </pc:spChg>
        <pc:spChg chg="mod">
          <ac:chgData name="sharmaaryan2505@gmail.com" userId="72123e5a9e24a5a2" providerId="LiveId" clId="{6244C490-D9FE-40C4-BF91-233FDAB7E9A3}" dt="2024-10-25T14:38:16.550" v="40"/>
          <ac:spMkLst>
            <pc:docMk/>
            <pc:sldMk cId="0" sldId="267"/>
            <ac:spMk id="27" creationId="{465F13C8-3702-FBED-E3F9-746BF2804F32}"/>
          </ac:spMkLst>
        </pc:spChg>
        <pc:spChg chg="mod">
          <ac:chgData name="sharmaaryan2505@gmail.com" userId="72123e5a9e24a5a2" providerId="LiveId" clId="{6244C490-D9FE-40C4-BF91-233FDAB7E9A3}" dt="2024-10-25T14:38:16.550" v="40"/>
          <ac:spMkLst>
            <pc:docMk/>
            <pc:sldMk cId="0" sldId="267"/>
            <ac:spMk id="28" creationId="{2601881C-28E5-6B0E-74C9-B7C70F590B81}"/>
          </ac:spMkLst>
        </pc:spChg>
        <pc:spChg chg="mod">
          <ac:chgData name="sharmaaryan2505@gmail.com" userId="72123e5a9e24a5a2" providerId="LiveId" clId="{6244C490-D9FE-40C4-BF91-233FDAB7E9A3}" dt="2024-10-25T14:38:16.550" v="40"/>
          <ac:spMkLst>
            <pc:docMk/>
            <pc:sldMk cId="0" sldId="267"/>
            <ac:spMk id="29" creationId="{820AFB9D-D868-C75B-39A8-CDBD106A2029}"/>
          </ac:spMkLst>
        </pc:spChg>
        <pc:spChg chg="mod">
          <ac:chgData name="sharmaaryan2505@gmail.com" userId="72123e5a9e24a5a2" providerId="LiveId" clId="{6244C490-D9FE-40C4-BF91-233FDAB7E9A3}" dt="2024-10-25T14:38:16.550" v="40"/>
          <ac:spMkLst>
            <pc:docMk/>
            <pc:sldMk cId="0" sldId="267"/>
            <ac:spMk id="30" creationId="{AAFD6D23-AEC1-DFFD-213B-89965B8091A9}"/>
          </ac:spMkLst>
        </pc:spChg>
        <pc:spChg chg="mod">
          <ac:chgData name="sharmaaryan2505@gmail.com" userId="72123e5a9e24a5a2" providerId="LiveId" clId="{6244C490-D9FE-40C4-BF91-233FDAB7E9A3}" dt="2024-10-25T14:40:53.668" v="269" actId="1076"/>
          <ac:spMkLst>
            <pc:docMk/>
            <pc:sldMk cId="0" sldId="267"/>
            <ac:spMk id="31" creationId="{53D7A48B-D2FE-B7F1-334A-4D422B8AA8C6}"/>
          </ac:spMkLst>
        </pc:spChg>
        <pc:spChg chg="mod">
          <ac:chgData name="sharmaaryan2505@gmail.com" userId="72123e5a9e24a5a2" providerId="LiveId" clId="{6244C490-D9FE-40C4-BF91-233FDAB7E9A3}" dt="2024-10-25T14:38:16.550" v="40"/>
          <ac:spMkLst>
            <pc:docMk/>
            <pc:sldMk cId="0" sldId="267"/>
            <ac:spMk id="32" creationId="{C256E204-E506-6448-C201-B37C079FB4B0}"/>
          </ac:spMkLst>
        </pc:spChg>
        <pc:spChg chg="mod">
          <ac:chgData name="sharmaaryan2505@gmail.com" userId="72123e5a9e24a5a2" providerId="LiveId" clId="{6244C490-D9FE-40C4-BF91-233FDAB7E9A3}" dt="2024-10-25T14:38:16.550" v="40"/>
          <ac:spMkLst>
            <pc:docMk/>
            <pc:sldMk cId="0" sldId="267"/>
            <ac:spMk id="33" creationId="{C74E6B9B-1436-8D1D-E44D-E60EFA1FD1E3}"/>
          </ac:spMkLst>
        </pc:spChg>
        <pc:spChg chg="mod">
          <ac:chgData name="sharmaaryan2505@gmail.com" userId="72123e5a9e24a5a2" providerId="LiveId" clId="{6244C490-D9FE-40C4-BF91-233FDAB7E9A3}" dt="2024-10-25T14:38:16.550" v="40"/>
          <ac:spMkLst>
            <pc:docMk/>
            <pc:sldMk cId="0" sldId="267"/>
            <ac:spMk id="34" creationId="{A64CBD4C-F46D-48C1-AE62-5FB16E6A4984}"/>
          </ac:spMkLst>
        </pc:spChg>
        <pc:spChg chg="mod">
          <ac:chgData name="sharmaaryan2505@gmail.com" userId="72123e5a9e24a5a2" providerId="LiveId" clId="{6244C490-D9FE-40C4-BF91-233FDAB7E9A3}" dt="2024-10-25T14:38:16.550" v="40"/>
          <ac:spMkLst>
            <pc:docMk/>
            <pc:sldMk cId="0" sldId="267"/>
            <ac:spMk id="35" creationId="{C3734A59-16C2-DD56-7DDF-6B666D1F6982}"/>
          </ac:spMkLst>
        </pc:spChg>
        <pc:spChg chg="mod">
          <ac:chgData name="sharmaaryan2505@gmail.com" userId="72123e5a9e24a5a2" providerId="LiveId" clId="{6244C490-D9FE-40C4-BF91-233FDAB7E9A3}" dt="2024-10-25T14:38:16.550" v="40"/>
          <ac:spMkLst>
            <pc:docMk/>
            <pc:sldMk cId="0" sldId="267"/>
            <ac:spMk id="36" creationId="{0252F48E-F8F5-28B1-1A91-F794C6C6E08F}"/>
          </ac:spMkLst>
        </pc:spChg>
        <pc:spChg chg="mod">
          <ac:chgData name="sharmaaryan2505@gmail.com" userId="72123e5a9e24a5a2" providerId="LiveId" clId="{6244C490-D9FE-40C4-BF91-233FDAB7E9A3}" dt="2024-10-25T14:38:16.550" v="40"/>
          <ac:spMkLst>
            <pc:docMk/>
            <pc:sldMk cId="0" sldId="267"/>
            <ac:spMk id="37" creationId="{1700C36D-3CF8-B1F5-F561-E7F3B6DF2DE5}"/>
          </ac:spMkLst>
        </pc:spChg>
        <pc:spChg chg="mod">
          <ac:chgData name="sharmaaryan2505@gmail.com" userId="72123e5a9e24a5a2" providerId="LiveId" clId="{6244C490-D9FE-40C4-BF91-233FDAB7E9A3}" dt="2024-10-25T14:38:16.550" v="40"/>
          <ac:spMkLst>
            <pc:docMk/>
            <pc:sldMk cId="0" sldId="267"/>
            <ac:spMk id="38" creationId="{133A936A-8981-164E-1FE8-63BA8C70AED1}"/>
          </ac:spMkLst>
        </pc:spChg>
        <pc:spChg chg="mod">
          <ac:chgData name="sharmaaryan2505@gmail.com" userId="72123e5a9e24a5a2" providerId="LiveId" clId="{6244C490-D9FE-40C4-BF91-233FDAB7E9A3}" dt="2024-10-25T14:44:05.653" v="394" actId="113"/>
          <ac:spMkLst>
            <pc:docMk/>
            <pc:sldMk cId="0" sldId="267"/>
            <ac:spMk id="39" creationId="{BDE62CDD-FB94-069E-4BEF-5893DA973798}"/>
          </ac:spMkLst>
        </pc:spChg>
        <pc:spChg chg="mod">
          <ac:chgData name="sharmaaryan2505@gmail.com" userId="72123e5a9e24a5a2" providerId="LiveId" clId="{6244C490-D9FE-40C4-BF91-233FDAB7E9A3}" dt="2024-10-25T14:44:09.566" v="395" actId="114"/>
          <ac:spMkLst>
            <pc:docMk/>
            <pc:sldMk cId="0" sldId="267"/>
            <ac:spMk id="40" creationId="{C6F625E6-03A5-6BF4-4A94-917E406F21AA}"/>
          </ac:spMkLst>
        </pc:spChg>
        <pc:spChg chg="mod">
          <ac:chgData name="sharmaaryan2505@gmail.com" userId="72123e5a9e24a5a2" providerId="LiveId" clId="{6244C490-D9FE-40C4-BF91-233FDAB7E9A3}" dt="2024-10-25T14:44:23.641" v="399" actId="114"/>
          <ac:spMkLst>
            <pc:docMk/>
            <pc:sldMk cId="0" sldId="267"/>
            <ac:spMk id="41" creationId="{26F069E6-AEF0-0113-43F1-D755E1A32622}"/>
          </ac:spMkLst>
        </pc:spChg>
        <pc:spChg chg="mod">
          <ac:chgData name="sharmaaryan2505@gmail.com" userId="72123e5a9e24a5a2" providerId="LiveId" clId="{6244C490-D9FE-40C4-BF91-233FDAB7E9A3}" dt="2024-10-25T14:44:26.875" v="400" actId="114"/>
          <ac:spMkLst>
            <pc:docMk/>
            <pc:sldMk cId="0" sldId="267"/>
            <ac:spMk id="42" creationId="{8424B179-D86A-5FCA-26CB-D4BFE27853FF}"/>
          </ac:spMkLst>
        </pc:spChg>
        <pc:spChg chg="mod">
          <ac:chgData name="sharmaaryan2505@gmail.com" userId="72123e5a9e24a5a2" providerId="LiveId" clId="{6244C490-D9FE-40C4-BF91-233FDAB7E9A3}" dt="2024-10-25T14:44:30.471" v="401" actId="114"/>
          <ac:spMkLst>
            <pc:docMk/>
            <pc:sldMk cId="0" sldId="267"/>
            <ac:spMk id="43" creationId="{E735022A-5B4E-70F0-B7B0-8BECCACFEC1C}"/>
          </ac:spMkLst>
        </pc:spChg>
        <pc:spChg chg="mod">
          <ac:chgData name="sharmaaryan2505@gmail.com" userId="72123e5a9e24a5a2" providerId="LiveId" clId="{6244C490-D9FE-40C4-BF91-233FDAB7E9A3}" dt="2024-10-25T14:44:17.788" v="397" actId="114"/>
          <ac:spMkLst>
            <pc:docMk/>
            <pc:sldMk cId="0" sldId="267"/>
            <ac:spMk id="44" creationId="{D041EEC1-5E76-32B2-8E13-AF7CAC5E2F55}"/>
          </ac:spMkLst>
        </pc:spChg>
        <pc:spChg chg="mod">
          <ac:chgData name="sharmaaryan2505@gmail.com" userId="72123e5a9e24a5a2" providerId="LiveId" clId="{6244C490-D9FE-40C4-BF91-233FDAB7E9A3}" dt="2024-10-25T14:44:14.476" v="396" actId="114"/>
          <ac:spMkLst>
            <pc:docMk/>
            <pc:sldMk cId="0" sldId="267"/>
            <ac:spMk id="45" creationId="{18E00E5C-815E-2B5E-26EC-968276003BA7}"/>
          </ac:spMkLst>
        </pc:spChg>
        <pc:spChg chg="mod">
          <ac:chgData name="sharmaaryan2505@gmail.com" userId="72123e5a9e24a5a2" providerId="LiveId" clId="{6244C490-D9FE-40C4-BF91-233FDAB7E9A3}" dt="2024-10-25T14:44:20.515" v="398" actId="114"/>
          <ac:spMkLst>
            <pc:docMk/>
            <pc:sldMk cId="0" sldId="267"/>
            <ac:spMk id="46" creationId="{2E348A4F-B6AD-C40B-B883-2DBDF367CEF1}"/>
          </ac:spMkLst>
        </pc:spChg>
        <pc:grpChg chg="add mod">
          <ac:chgData name="sharmaaryan2505@gmail.com" userId="72123e5a9e24a5a2" providerId="LiveId" clId="{6244C490-D9FE-40C4-BF91-233FDAB7E9A3}" dt="2024-10-25T14:38:46.513" v="48" actId="14100"/>
          <ac:grpSpMkLst>
            <pc:docMk/>
            <pc:sldMk cId="0" sldId="267"/>
            <ac:grpSpMk id="4" creationId="{EFA2B1D1-A7BE-DBC5-6C3F-FCCE497E0B76}"/>
          </ac:grpSpMkLst>
        </pc:grpChg>
        <pc:grpChg chg="mod">
          <ac:chgData name="sharmaaryan2505@gmail.com" userId="72123e5a9e24a5a2" providerId="LiveId" clId="{6244C490-D9FE-40C4-BF91-233FDAB7E9A3}" dt="2024-10-25T14:38:16.550" v="40"/>
          <ac:grpSpMkLst>
            <pc:docMk/>
            <pc:sldMk cId="0" sldId="267"/>
            <ac:grpSpMk id="6" creationId="{AC243969-62F8-1C08-1480-A7D04D8570DA}"/>
          </ac:grpSpMkLst>
        </pc:grpChg>
      </pc:sldChg>
      <pc:sldChg chg="modSp mod">
        <pc:chgData name="sharmaaryan2505@gmail.com" userId="72123e5a9e24a5a2" providerId="LiveId" clId="{6244C490-D9FE-40C4-BF91-233FDAB7E9A3}" dt="2024-10-25T14:35:31.881" v="38" actId="20577"/>
        <pc:sldMkLst>
          <pc:docMk/>
          <pc:sldMk cId="0" sldId="268"/>
        </pc:sldMkLst>
        <pc:spChg chg="mod">
          <ac:chgData name="sharmaaryan2505@gmail.com" userId="72123e5a9e24a5a2" providerId="LiveId" clId="{6244C490-D9FE-40C4-BF91-233FDAB7E9A3}" dt="2024-10-25T14:35:31.881" v="38" actId="20577"/>
          <ac:spMkLst>
            <pc:docMk/>
            <pc:sldMk cId="0" sldId="268"/>
            <ac:spMk id="6" creationId="{39596CC0-0544-9FD2-7AFD-B23ECB7AE8F4}"/>
          </ac:spMkLst>
        </pc:spChg>
      </pc:sldChg>
      <pc:sldChg chg="modSp mod">
        <pc:chgData name="sharmaaryan2505@gmail.com" userId="72123e5a9e24a5a2" providerId="LiveId" clId="{6244C490-D9FE-40C4-BF91-233FDAB7E9A3}" dt="2024-10-25T14:58:53.560" v="476" actId="113"/>
        <pc:sldMkLst>
          <pc:docMk/>
          <pc:sldMk cId="0" sldId="271"/>
        </pc:sldMkLst>
        <pc:spChg chg="mod">
          <ac:chgData name="sharmaaryan2505@gmail.com" userId="72123e5a9e24a5a2" providerId="LiveId" clId="{6244C490-D9FE-40C4-BF91-233FDAB7E9A3}" dt="2024-10-25T14:58:53.560" v="476" actId="113"/>
          <ac:spMkLst>
            <pc:docMk/>
            <pc:sldMk cId="0" sldId="271"/>
            <ac:spMk id="3" creationId="{00000000-0000-0000-0000-000000000000}"/>
          </ac:spMkLst>
        </pc:spChg>
      </pc:sldChg>
      <pc:sldChg chg="modSp mod">
        <pc:chgData name="sharmaaryan2505@gmail.com" userId="72123e5a9e24a5a2" providerId="LiveId" clId="{6244C490-D9FE-40C4-BF91-233FDAB7E9A3}" dt="2024-10-25T15:00:31.071" v="487" actId="404"/>
        <pc:sldMkLst>
          <pc:docMk/>
          <pc:sldMk cId="0" sldId="272"/>
        </pc:sldMkLst>
        <pc:spChg chg="mod">
          <ac:chgData name="sharmaaryan2505@gmail.com" userId="72123e5a9e24a5a2" providerId="LiveId" clId="{6244C490-D9FE-40C4-BF91-233FDAB7E9A3}" dt="2024-10-25T15:00:31.071" v="487" actId="404"/>
          <ac:spMkLst>
            <pc:docMk/>
            <pc:sldMk cId="0" sldId="272"/>
            <ac:spMk id="3" creationId="{00000000-0000-0000-0000-000000000000}"/>
          </ac:spMkLst>
        </pc:spChg>
      </pc:sldChg>
      <pc:sldChg chg="modSp mod">
        <pc:chgData name="sharmaaryan2505@gmail.com" userId="72123e5a9e24a5a2" providerId="LiveId" clId="{6244C490-D9FE-40C4-BF91-233FDAB7E9A3}" dt="2024-10-25T14:59:33.586" v="483" actId="12"/>
        <pc:sldMkLst>
          <pc:docMk/>
          <pc:sldMk cId="0" sldId="273"/>
        </pc:sldMkLst>
        <pc:spChg chg="mod">
          <ac:chgData name="sharmaaryan2505@gmail.com" userId="72123e5a9e24a5a2" providerId="LiveId" clId="{6244C490-D9FE-40C4-BF91-233FDAB7E9A3}" dt="2024-10-25T14:59:33.586" v="483" actId="12"/>
          <ac:spMkLst>
            <pc:docMk/>
            <pc:sldMk cId="0" sldId="273"/>
            <ac:spMk id="3" creationId="{00000000-0000-0000-0000-000000000000}"/>
          </ac:spMkLst>
        </pc:spChg>
      </pc:sldChg>
      <pc:sldChg chg="modSp mod">
        <pc:chgData name="sharmaaryan2505@gmail.com" userId="72123e5a9e24a5a2" providerId="LiveId" clId="{6244C490-D9FE-40C4-BF91-233FDAB7E9A3}" dt="2024-10-25T15:01:51.217" v="491" actId="404"/>
        <pc:sldMkLst>
          <pc:docMk/>
          <pc:sldMk cId="0" sldId="274"/>
        </pc:sldMkLst>
        <pc:spChg chg="mod">
          <ac:chgData name="sharmaaryan2505@gmail.com" userId="72123e5a9e24a5a2" providerId="LiveId" clId="{6244C490-D9FE-40C4-BF91-233FDAB7E9A3}" dt="2024-10-25T15:01:51.217" v="491" actId="404"/>
          <ac:spMkLst>
            <pc:docMk/>
            <pc:sldMk cId="0" sldId="274"/>
            <ac:spMk id="3" creationId="{00000000-0000-0000-0000-000000000000}"/>
          </ac:spMkLst>
        </pc:spChg>
      </pc:sldChg>
      <pc:sldChg chg="modSp mod">
        <pc:chgData name="sharmaaryan2505@gmail.com" userId="72123e5a9e24a5a2" providerId="LiveId" clId="{6244C490-D9FE-40C4-BF91-233FDAB7E9A3}" dt="2024-10-25T15:02:46.948" v="517" actId="20577"/>
        <pc:sldMkLst>
          <pc:docMk/>
          <pc:sldMk cId="0" sldId="275"/>
        </pc:sldMkLst>
        <pc:spChg chg="mod">
          <ac:chgData name="sharmaaryan2505@gmail.com" userId="72123e5a9e24a5a2" providerId="LiveId" clId="{6244C490-D9FE-40C4-BF91-233FDAB7E9A3}" dt="2024-10-25T15:02:46.948" v="517" actId="20577"/>
          <ac:spMkLst>
            <pc:docMk/>
            <pc:sldMk cId="0" sldId="275"/>
            <ac:spMk id="3" creationId="{00000000-0000-0000-0000-000000000000}"/>
          </ac:spMkLst>
        </pc:spChg>
      </pc:sldChg>
      <pc:sldChg chg="addSp delSp modSp new mod">
        <pc:chgData name="sharmaaryan2505@gmail.com" userId="72123e5a9e24a5a2" providerId="LiveId" clId="{6244C490-D9FE-40C4-BF91-233FDAB7E9A3}" dt="2024-10-25T15:07:41.143" v="529" actId="478"/>
        <pc:sldMkLst>
          <pc:docMk/>
          <pc:sldMk cId="3958903217" sldId="280"/>
        </pc:sldMkLst>
        <pc:spChg chg="del mod">
          <ac:chgData name="sharmaaryan2505@gmail.com" userId="72123e5a9e24a5a2" providerId="LiveId" clId="{6244C490-D9FE-40C4-BF91-233FDAB7E9A3}" dt="2024-10-25T15:07:41.143" v="529" actId="478"/>
          <ac:spMkLst>
            <pc:docMk/>
            <pc:sldMk cId="3958903217" sldId="280"/>
            <ac:spMk id="2" creationId="{18D17176-8794-EBFC-B3AD-D47BB53BE162}"/>
          </ac:spMkLst>
        </pc:spChg>
        <pc:picChg chg="add mod">
          <ac:chgData name="sharmaaryan2505@gmail.com" userId="72123e5a9e24a5a2" providerId="LiveId" clId="{6244C490-D9FE-40C4-BF91-233FDAB7E9A3}" dt="2024-10-25T15:07:29.851" v="527" actId="14100"/>
          <ac:picMkLst>
            <pc:docMk/>
            <pc:sldMk cId="3958903217" sldId="280"/>
            <ac:picMk id="5" creationId="{E7B3F8E2-19CC-BCBD-8CF6-C02F97F4C61B}"/>
          </ac:picMkLst>
        </pc:picChg>
      </pc:sldChg>
      <pc:sldChg chg="addSp modSp new mod">
        <pc:chgData name="sharmaaryan2505@gmail.com" userId="72123e5a9e24a5a2" providerId="LiveId" clId="{6244C490-D9FE-40C4-BF91-233FDAB7E9A3}" dt="2024-10-25T15:10:21.800" v="532" actId="14100"/>
        <pc:sldMkLst>
          <pc:docMk/>
          <pc:sldMk cId="477919938" sldId="281"/>
        </pc:sldMkLst>
        <pc:picChg chg="add mod">
          <ac:chgData name="sharmaaryan2505@gmail.com" userId="72123e5a9e24a5a2" providerId="LiveId" clId="{6244C490-D9FE-40C4-BF91-233FDAB7E9A3}" dt="2024-10-25T15:10:21.800" v="532" actId="14100"/>
          <ac:picMkLst>
            <pc:docMk/>
            <pc:sldMk cId="477919938" sldId="281"/>
            <ac:picMk id="3" creationId="{01F47C28-61B5-6080-45B3-0585B39B115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10/25/2024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10/25/2024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10/25/2024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585323"/>
          </a:xfrm>
          <a:prstGeom prst="rect">
            <a:avLst/>
          </a:prstGeom>
          <a:solidFill>
            <a:schemeClr val="accent6">
              <a:lumMod val="60000"/>
              <a:lumOff val="40000"/>
            </a:schemeClr>
          </a:solidFill>
        </p:spPr>
        <p:txBody>
          <a:bodyPr wrap="square" rtlCol="0">
            <a:spAutoFit/>
          </a:bodyPr>
          <a:lstStyle/>
          <a:p>
            <a:r>
              <a:rPr lang="en-US" dirty="0"/>
              <a:t>Team Details:</a:t>
            </a:r>
          </a:p>
          <a:p>
            <a:pPr marL="0" marR="0" lvl="0" indent="0" algn="l" rtl="0">
              <a:spcBef>
                <a:spcPts val="0"/>
              </a:spcBef>
              <a:spcAft>
                <a:spcPts val="0"/>
              </a:spcAft>
              <a:buNone/>
            </a:pPr>
            <a:r>
              <a:rPr lang="en-US" dirty="0">
                <a:sym typeface="Calibri"/>
              </a:rPr>
              <a:t>Team Details: </a:t>
            </a:r>
            <a:endParaRPr lang="en-US" dirty="0"/>
          </a:p>
          <a:p>
            <a:pPr marL="0" marR="0" lvl="0" indent="0" algn="l" rtl="0">
              <a:spcBef>
                <a:spcPts val="0"/>
              </a:spcBef>
              <a:spcAft>
                <a:spcPts val="0"/>
              </a:spcAft>
              <a:buNone/>
            </a:pPr>
            <a:r>
              <a:rPr lang="en-US" dirty="0">
                <a:sym typeface="Calibri"/>
              </a:rPr>
              <a:t>&gt; Aryan Sharma (2410990108)</a:t>
            </a:r>
            <a:endParaRPr lang="en-US" dirty="0"/>
          </a:p>
          <a:p>
            <a:pPr marL="0" marR="0" lvl="0" indent="0" algn="l" rtl="0">
              <a:spcBef>
                <a:spcPts val="0"/>
              </a:spcBef>
              <a:spcAft>
                <a:spcPts val="0"/>
              </a:spcAft>
              <a:buNone/>
            </a:pPr>
            <a:r>
              <a:rPr lang="en-US" dirty="0">
                <a:sym typeface="Calibri"/>
              </a:rPr>
              <a:t>&gt; Aditya Garg (2410990093)</a:t>
            </a:r>
            <a:endParaRPr lang="en-US" dirty="0"/>
          </a:p>
          <a:p>
            <a:pPr marL="0" marR="0" lvl="0" indent="0" algn="l" rtl="0">
              <a:spcBef>
                <a:spcPts val="0"/>
              </a:spcBef>
              <a:spcAft>
                <a:spcPts val="0"/>
              </a:spcAft>
              <a:buNone/>
            </a:pPr>
            <a:r>
              <a:rPr lang="en-US" dirty="0">
                <a:sym typeface="Calibri"/>
              </a:rPr>
              <a:t>&gt; Pranav Sharma (2410991479)</a:t>
            </a:r>
          </a:p>
          <a:p>
            <a:endParaRPr lang="en-US" dirty="0"/>
          </a:p>
          <a:p>
            <a:r>
              <a:rPr lang="en-US" dirty="0"/>
              <a:t>Faculty Coordinator:</a:t>
            </a:r>
          </a:p>
          <a:p>
            <a:r>
              <a:rPr lang="en-US" dirty="0" err="1"/>
              <a:t>Mrs</a:t>
            </a:r>
            <a:r>
              <a:rPr lang="en-US" dirty="0"/>
              <a:t> </a:t>
            </a:r>
            <a:r>
              <a:rPr lang="en-US" dirty="0" err="1"/>
              <a:t>Ravneet</a:t>
            </a:r>
            <a:r>
              <a:rPr lang="en-US" dirty="0"/>
              <a:t> Kaur</a:t>
            </a:r>
          </a:p>
          <a:p>
            <a:endParaRPr lang="en-US" dirty="0"/>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Bonus Feature(optional)</a:t>
            </a:r>
          </a:p>
        </p:txBody>
      </p:sp>
      <p:sp>
        <p:nvSpPr>
          <p:cNvPr id="3" name="Rectangle 2"/>
          <p:cNvSpPr/>
          <p:nvPr/>
        </p:nvSpPr>
        <p:spPr>
          <a:xfrm>
            <a:off x="395536" y="1196752"/>
            <a:ext cx="8136904" cy="1077218"/>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This slide should highlight any specific feature which is distinct and innovative in your project.</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1569660"/>
          </a:xfrm>
          <a:prstGeom prst="rect">
            <a:avLst/>
          </a:prstGeom>
        </p:spPr>
        <p:txBody>
          <a:bodyPr wrap="square">
            <a:spAutoFit/>
          </a:bodyPr>
          <a:lstStyle/>
          <a:p>
            <a:r>
              <a:rPr lang="en-US" sz="3200" dirty="0">
                <a:latin typeface="Times New Roman" pitchFamily="18" charset="0"/>
                <a:cs typeface="Times New Roman" pitchFamily="18" charset="0"/>
              </a:rPr>
              <a:t>This slide should summarize the key points of the project and the team's main takeaways from the experience. </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1569660"/>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This slide should include a list of all the sources and references used in the project.  </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FA2B1D1-A7BE-DBC5-6C3F-FCCE497E0B76}"/>
              </a:ext>
            </a:extLst>
          </p:cNvPr>
          <p:cNvGrpSpPr/>
          <p:nvPr/>
        </p:nvGrpSpPr>
        <p:grpSpPr>
          <a:xfrm>
            <a:off x="-85023" y="908720"/>
            <a:ext cx="9229023" cy="5760640"/>
            <a:chOff x="1257723" y="647590"/>
            <a:chExt cx="9955380" cy="5554539"/>
          </a:xfrm>
        </p:grpSpPr>
        <p:sp>
          <p:nvSpPr>
            <p:cNvPr id="5" name="TextBox 4">
              <a:extLst>
                <a:ext uri="{FF2B5EF4-FFF2-40B4-BE49-F238E27FC236}">
                  <a16:creationId xmlns:a16="http://schemas.microsoft.com/office/drawing/2014/main" id="{158B252F-8242-D85F-24C9-3E6CB6F30B83}"/>
                </a:ext>
              </a:extLst>
            </p:cNvPr>
            <p:cNvSpPr txBox="1"/>
            <p:nvPr/>
          </p:nvSpPr>
          <p:spPr>
            <a:xfrm>
              <a:off x="7872657" y="2270697"/>
              <a:ext cx="3340446" cy="1513502"/>
            </a:xfrm>
            <a:prstGeom prst="rect">
              <a:avLst/>
            </a:prstGeom>
            <a:noFill/>
          </p:spPr>
          <p:txBody>
            <a:bodyPr wrap="square">
              <a:spAutoFit/>
            </a:bodyPr>
            <a:lstStyle/>
            <a:p>
              <a:r>
                <a:rPr lang="en-US" sz="4800" b="1" dirty="0">
                  <a:solidFill>
                    <a:schemeClr val="tx1">
                      <a:lumMod val="75000"/>
                      <a:lumOff val="25000"/>
                    </a:schemeClr>
                  </a:solidFill>
                  <a:latin typeface="Lora" pitchFamily="2" charset="0"/>
                </a:rPr>
                <a:t>Table of Contents</a:t>
              </a:r>
            </a:p>
          </p:txBody>
        </p:sp>
        <p:grpSp>
          <p:nvGrpSpPr>
            <p:cNvPr id="6" name="Group 5">
              <a:extLst>
                <a:ext uri="{FF2B5EF4-FFF2-40B4-BE49-F238E27FC236}">
                  <a16:creationId xmlns:a16="http://schemas.microsoft.com/office/drawing/2014/main" id="{AC243969-62F8-1C08-1480-A7D04D8570DA}"/>
                </a:ext>
              </a:extLst>
            </p:cNvPr>
            <p:cNvGrpSpPr/>
            <p:nvPr/>
          </p:nvGrpSpPr>
          <p:grpSpPr>
            <a:xfrm>
              <a:off x="1257723" y="647590"/>
              <a:ext cx="5988636" cy="5554539"/>
              <a:chOff x="3201592" y="1107832"/>
              <a:chExt cx="5988636" cy="5554539"/>
            </a:xfrm>
          </p:grpSpPr>
          <p:sp>
            <p:nvSpPr>
              <p:cNvPr id="7" name="Freeform: Shape 6">
                <a:extLst>
                  <a:ext uri="{FF2B5EF4-FFF2-40B4-BE49-F238E27FC236}">
                    <a16:creationId xmlns:a16="http://schemas.microsoft.com/office/drawing/2014/main" id="{496991FD-5F21-215B-3D3E-0708FC2FADAA}"/>
                  </a:ext>
                </a:extLst>
              </p:cNvPr>
              <p:cNvSpPr/>
              <p:nvPr/>
            </p:nvSpPr>
            <p:spPr>
              <a:xfrm>
                <a:off x="3318730" y="3027727"/>
                <a:ext cx="1913230" cy="1714501"/>
              </a:xfrm>
              <a:custGeom>
                <a:avLst/>
                <a:gdLst>
                  <a:gd name="connsiteX0" fmla="*/ 1913206 w 1913230"/>
                  <a:gd name="connsiteY0" fmla="*/ 1098540 h 1714501"/>
                  <a:gd name="connsiteX1" fmla="*/ 1913206 w 1913230"/>
                  <a:gd name="connsiteY1" fmla="*/ 616159 h 1714501"/>
                  <a:gd name="connsiteX2" fmla="*/ 425329 w 1913230"/>
                  <a:gd name="connsiteY2" fmla="*/ -25 h 1714501"/>
                  <a:gd name="connsiteX3" fmla="*/ -25 w 1913230"/>
                  <a:gd name="connsiteY3" fmla="*/ 284121 h 1714501"/>
                  <a:gd name="connsiteX4" fmla="*/ -25 w 1913230"/>
                  <a:gd name="connsiteY4" fmla="*/ 1430578 h 1714501"/>
                  <a:gd name="connsiteX5" fmla="*/ 425329 w 1913230"/>
                  <a:gd name="connsiteY5" fmla="*/ 1714477 h 171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3230" h="1714501">
                    <a:moveTo>
                      <a:pt x="1913206" y="1098540"/>
                    </a:moveTo>
                    <a:lnTo>
                      <a:pt x="1913206" y="616159"/>
                    </a:lnTo>
                    <a:lnTo>
                      <a:pt x="425329" y="-25"/>
                    </a:lnTo>
                    <a:lnTo>
                      <a:pt x="-25" y="284121"/>
                    </a:lnTo>
                    <a:lnTo>
                      <a:pt x="-25" y="1430578"/>
                    </a:lnTo>
                    <a:lnTo>
                      <a:pt x="425329" y="1714477"/>
                    </a:lnTo>
                    <a:close/>
                  </a:path>
                </a:pathLst>
              </a:custGeom>
              <a:solidFill>
                <a:schemeClr val="accent6"/>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8" name="Freeform: Shape 7">
                <a:extLst>
                  <a:ext uri="{FF2B5EF4-FFF2-40B4-BE49-F238E27FC236}">
                    <a16:creationId xmlns:a16="http://schemas.microsoft.com/office/drawing/2014/main" id="{D9629FEE-E2FC-7E03-319C-70269F8F0016}"/>
                  </a:ext>
                </a:extLst>
              </p:cNvPr>
              <p:cNvSpPr/>
              <p:nvPr/>
            </p:nvSpPr>
            <p:spPr>
              <a:xfrm>
                <a:off x="3744084" y="3027727"/>
                <a:ext cx="748011" cy="1404928"/>
              </a:xfrm>
              <a:custGeom>
                <a:avLst/>
                <a:gdLst>
                  <a:gd name="connsiteX0" fmla="*/ 0 w 748011"/>
                  <a:gd name="connsiteY0" fmla="*/ 0 h 1404928"/>
                  <a:gd name="connsiteX1" fmla="*/ 748011 w 748011"/>
                  <a:gd name="connsiteY1" fmla="*/ 1404928 h 1404928"/>
                  <a:gd name="connsiteX2" fmla="*/ 748011 w 748011"/>
                  <a:gd name="connsiteY2" fmla="*/ 309820 h 1404928"/>
                  <a:gd name="connsiteX3" fmla="*/ 0 w 748011"/>
                  <a:gd name="connsiteY3" fmla="*/ 0 h 1404928"/>
                </a:gdLst>
                <a:ahLst/>
                <a:cxnLst>
                  <a:cxn ang="0">
                    <a:pos x="connsiteX0" y="connsiteY0"/>
                  </a:cxn>
                  <a:cxn ang="0">
                    <a:pos x="connsiteX1" y="connsiteY1"/>
                  </a:cxn>
                  <a:cxn ang="0">
                    <a:pos x="connsiteX2" y="connsiteY2"/>
                  </a:cxn>
                  <a:cxn ang="0">
                    <a:pos x="connsiteX3" y="connsiteY3"/>
                  </a:cxn>
                </a:cxnLst>
                <a:rect l="l" t="t" r="r" b="b"/>
                <a:pathLst>
                  <a:path w="748011" h="1404928">
                    <a:moveTo>
                      <a:pt x="0" y="0"/>
                    </a:moveTo>
                    <a:lnTo>
                      <a:pt x="748011" y="1404928"/>
                    </a:lnTo>
                    <a:lnTo>
                      <a:pt x="748011" y="309820"/>
                    </a:lnTo>
                    <a:lnTo>
                      <a:pt x="0" y="0"/>
                    </a:lnTo>
                    <a:close/>
                  </a:path>
                </a:pathLst>
              </a:custGeom>
              <a:solidFill>
                <a:schemeClr val="accent6">
                  <a:lumMod val="75000"/>
                </a:schemeClr>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9" name="Freeform: Shape 8">
                <a:extLst>
                  <a:ext uri="{FF2B5EF4-FFF2-40B4-BE49-F238E27FC236}">
                    <a16:creationId xmlns:a16="http://schemas.microsoft.com/office/drawing/2014/main" id="{A78ABB18-BC51-F963-8A4F-16FF80AF34A8}"/>
                  </a:ext>
                </a:extLst>
              </p:cNvPr>
              <p:cNvSpPr/>
              <p:nvPr/>
            </p:nvSpPr>
            <p:spPr>
              <a:xfrm>
                <a:off x="4401859" y="3337547"/>
                <a:ext cx="830101" cy="1095108"/>
              </a:xfrm>
              <a:custGeom>
                <a:avLst/>
                <a:gdLst>
                  <a:gd name="connsiteX0" fmla="*/ 830076 w 830101"/>
                  <a:gd name="connsiteY0" fmla="*/ 306339 h 1095108"/>
                  <a:gd name="connsiteX1" fmla="*/ 90458 w 830101"/>
                  <a:gd name="connsiteY1" fmla="*/ -25 h 1095108"/>
                  <a:gd name="connsiteX2" fmla="*/ 90458 w 830101"/>
                  <a:gd name="connsiteY2" fmla="*/ 1095083 h 1095108"/>
                  <a:gd name="connsiteX3" fmla="*/ 830076 w 830101"/>
                  <a:gd name="connsiteY3" fmla="*/ 788720 h 1095108"/>
                </a:gdLst>
                <a:ahLst/>
                <a:cxnLst>
                  <a:cxn ang="0">
                    <a:pos x="connsiteX0" y="connsiteY0"/>
                  </a:cxn>
                  <a:cxn ang="0">
                    <a:pos x="connsiteX1" y="connsiteY1"/>
                  </a:cxn>
                  <a:cxn ang="0">
                    <a:pos x="connsiteX2" y="connsiteY2"/>
                  </a:cxn>
                  <a:cxn ang="0">
                    <a:pos x="connsiteX3" y="connsiteY3"/>
                  </a:cxn>
                </a:cxnLst>
                <a:rect l="l" t="t" r="r" b="b"/>
                <a:pathLst>
                  <a:path w="830101" h="1095108">
                    <a:moveTo>
                      <a:pt x="830076" y="306339"/>
                    </a:moveTo>
                    <a:lnTo>
                      <a:pt x="90458" y="-25"/>
                    </a:lnTo>
                    <a:cubicBezTo>
                      <a:pt x="-30186" y="355046"/>
                      <a:pt x="-30186" y="740013"/>
                      <a:pt x="90458" y="1095083"/>
                    </a:cubicBezTo>
                    <a:lnTo>
                      <a:pt x="830076" y="788720"/>
                    </a:lnTo>
                    <a:close/>
                  </a:path>
                </a:pathLst>
              </a:custGeom>
              <a:solidFill>
                <a:schemeClr val="accent6"/>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10" name="TextBox 9">
                <a:extLst>
                  <a:ext uri="{FF2B5EF4-FFF2-40B4-BE49-F238E27FC236}">
                    <a16:creationId xmlns:a16="http://schemas.microsoft.com/office/drawing/2014/main" id="{DB3F1AD5-CC0E-5AF2-A36F-121345054733}"/>
                  </a:ext>
                </a:extLst>
              </p:cNvPr>
              <p:cNvSpPr txBox="1"/>
              <p:nvPr/>
            </p:nvSpPr>
            <p:spPr>
              <a:xfrm>
                <a:off x="4628391" y="3626211"/>
                <a:ext cx="324128" cy="450123"/>
              </a:xfrm>
              <a:prstGeom prst="rect">
                <a:avLst/>
              </a:prstGeom>
              <a:noFill/>
            </p:spPr>
            <p:txBody>
              <a:bodyPr wrap="none" rtlCol="0">
                <a:spAutoFit/>
              </a:bodyPr>
              <a:lstStyle/>
              <a:p>
                <a:pPr algn="l"/>
                <a:r>
                  <a:rPr lang="en-US" sz="2325" b="1" spc="0" baseline="0">
                    <a:ln/>
                    <a:solidFill>
                      <a:srgbClr val="FFFFFF"/>
                    </a:solidFill>
                    <a:latin typeface="Lora" pitchFamily="2" charset="0"/>
                    <a:cs typeface="Leelawadee" panose="020B0502040204020203" pitchFamily="34" charset="-34"/>
                    <a:sym typeface="Arial"/>
                    <a:rtl val="0"/>
                  </a:rPr>
                  <a:t>7</a:t>
                </a:r>
              </a:p>
            </p:txBody>
          </p:sp>
          <p:sp>
            <p:nvSpPr>
              <p:cNvPr id="11" name="Freeform: Shape 10">
                <a:extLst>
                  <a:ext uri="{FF2B5EF4-FFF2-40B4-BE49-F238E27FC236}">
                    <a16:creationId xmlns:a16="http://schemas.microsoft.com/office/drawing/2014/main" id="{B8586221-DF77-766A-611A-69FD2780DBB4}"/>
                  </a:ext>
                </a:extLst>
              </p:cNvPr>
              <p:cNvSpPr/>
              <p:nvPr/>
            </p:nvSpPr>
            <p:spPr>
              <a:xfrm>
                <a:off x="6960039" y="3027727"/>
                <a:ext cx="1912983" cy="1714748"/>
              </a:xfrm>
              <a:custGeom>
                <a:avLst/>
                <a:gdLst>
                  <a:gd name="connsiteX0" fmla="*/ 1487851 w 1912983"/>
                  <a:gd name="connsiteY0" fmla="*/ -25 h 1714748"/>
                  <a:gd name="connsiteX1" fmla="*/ -25 w 1912983"/>
                  <a:gd name="connsiteY1" fmla="*/ 616159 h 1714748"/>
                  <a:gd name="connsiteX2" fmla="*/ -25 w 1912983"/>
                  <a:gd name="connsiteY2" fmla="*/ 1098540 h 1714748"/>
                  <a:gd name="connsiteX3" fmla="*/ 1487604 w 1912983"/>
                  <a:gd name="connsiteY3" fmla="*/ 1714723 h 1714748"/>
                  <a:gd name="connsiteX4" fmla="*/ 1912959 w 1912983"/>
                  <a:gd name="connsiteY4" fmla="*/ 1430825 h 1714748"/>
                  <a:gd name="connsiteX5" fmla="*/ 1912959 w 1912983"/>
                  <a:gd name="connsiteY5" fmla="*/ 284121 h 171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2983" h="1714748">
                    <a:moveTo>
                      <a:pt x="1487851" y="-25"/>
                    </a:moveTo>
                    <a:lnTo>
                      <a:pt x="-25" y="616159"/>
                    </a:lnTo>
                    <a:lnTo>
                      <a:pt x="-25" y="1098540"/>
                    </a:lnTo>
                    <a:lnTo>
                      <a:pt x="1487604" y="1714723"/>
                    </a:lnTo>
                    <a:lnTo>
                      <a:pt x="1912959" y="1430825"/>
                    </a:lnTo>
                    <a:lnTo>
                      <a:pt x="1912959" y="284121"/>
                    </a:lnTo>
                    <a:close/>
                  </a:path>
                </a:pathLst>
              </a:custGeom>
              <a:solidFill>
                <a:schemeClr val="accent2"/>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12" name="Freeform: Shape 11">
                <a:extLst>
                  <a:ext uri="{FF2B5EF4-FFF2-40B4-BE49-F238E27FC236}">
                    <a16:creationId xmlns:a16="http://schemas.microsoft.com/office/drawing/2014/main" id="{D4454A16-EFCB-3B87-91FE-5668CFD9B08D}"/>
                  </a:ext>
                </a:extLst>
              </p:cNvPr>
              <p:cNvSpPr/>
              <p:nvPr/>
            </p:nvSpPr>
            <p:spPr>
              <a:xfrm>
                <a:off x="7699904" y="3337547"/>
                <a:ext cx="748011" cy="1404928"/>
              </a:xfrm>
              <a:custGeom>
                <a:avLst/>
                <a:gdLst>
                  <a:gd name="connsiteX0" fmla="*/ 0 w 748011"/>
                  <a:gd name="connsiteY0" fmla="*/ 0 h 1404928"/>
                  <a:gd name="connsiteX1" fmla="*/ 748011 w 748011"/>
                  <a:gd name="connsiteY1" fmla="*/ 1404928 h 1404928"/>
                  <a:gd name="connsiteX2" fmla="*/ 0 w 748011"/>
                  <a:gd name="connsiteY2" fmla="*/ 1095108 h 1404928"/>
                  <a:gd name="connsiteX3" fmla="*/ 0 w 748011"/>
                  <a:gd name="connsiteY3" fmla="*/ 0 h 1404928"/>
                </a:gdLst>
                <a:ahLst/>
                <a:cxnLst>
                  <a:cxn ang="0">
                    <a:pos x="connsiteX0" y="connsiteY0"/>
                  </a:cxn>
                  <a:cxn ang="0">
                    <a:pos x="connsiteX1" y="connsiteY1"/>
                  </a:cxn>
                  <a:cxn ang="0">
                    <a:pos x="connsiteX2" y="connsiteY2"/>
                  </a:cxn>
                  <a:cxn ang="0">
                    <a:pos x="connsiteX3" y="connsiteY3"/>
                  </a:cxn>
                </a:cxnLst>
                <a:rect l="l" t="t" r="r" b="b"/>
                <a:pathLst>
                  <a:path w="748011" h="1404928">
                    <a:moveTo>
                      <a:pt x="0" y="0"/>
                    </a:moveTo>
                    <a:lnTo>
                      <a:pt x="748011" y="1404928"/>
                    </a:lnTo>
                    <a:lnTo>
                      <a:pt x="0" y="1095108"/>
                    </a:lnTo>
                    <a:lnTo>
                      <a:pt x="0" y="0"/>
                    </a:lnTo>
                    <a:close/>
                  </a:path>
                </a:pathLst>
              </a:custGeom>
              <a:solidFill>
                <a:schemeClr val="accent2">
                  <a:lumMod val="75000"/>
                </a:schemeClr>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13" name="Freeform: Shape 12">
                <a:extLst>
                  <a:ext uri="{FF2B5EF4-FFF2-40B4-BE49-F238E27FC236}">
                    <a16:creationId xmlns:a16="http://schemas.microsoft.com/office/drawing/2014/main" id="{055BB48F-40D3-0F52-682A-77E78A9F5DA8}"/>
                  </a:ext>
                </a:extLst>
              </p:cNvPr>
              <p:cNvSpPr/>
              <p:nvPr/>
            </p:nvSpPr>
            <p:spPr>
              <a:xfrm>
                <a:off x="6960039" y="3337547"/>
                <a:ext cx="830101" cy="1095108"/>
              </a:xfrm>
              <a:custGeom>
                <a:avLst/>
                <a:gdLst>
                  <a:gd name="connsiteX0" fmla="*/ -25 w 830101"/>
                  <a:gd name="connsiteY0" fmla="*/ 788720 h 1095108"/>
                  <a:gd name="connsiteX1" fmla="*/ 739593 w 830101"/>
                  <a:gd name="connsiteY1" fmla="*/ 1095083 h 1095108"/>
                  <a:gd name="connsiteX2" fmla="*/ 739593 w 830101"/>
                  <a:gd name="connsiteY2" fmla="*/ -25 h 1095108"/>
                  <a:gd name="connsiteX3" fmla="*/ -25 w 830101"/>
                  <a:gd name="connsiteY3" fmla="*/ 306339 h 1095108"/>
                </a:gdLst>
                <a:ahLst/>
                <a:cxnLst>
                  <a:cxn ang="0">
                    <a:pos x="connsiteX0" y="connsiteY0"/>
                  </a:cxn>
                  <a:cxn ang="0">
                    <a:pos x="connsiteX1" y="connsiteY1"/>
                  </a:cxn>
                  <a:cxn ang="0">
                    <a:pos x="connsiteX2" y="connsiteY2"/>
                  </a:cxn>
                  <a:cxn ang="0">
                    <a:pos x="connsiteX3" y="connsiteY3"/>
                  </a:cxn>
                </a:cxnLst>
                <a:rect l="l" t="t" r="r" b="b"/>
                <a:pathLst>
                  <a:path w="830101" h="1095108">
                    <a:moveTo>
                      <a:pt x="-25" y="788720"/>
                    </a:moveTo>
                    <a:lnTo>
                      <a:pt x="739593" y="1095083"/>
                    </a:lnTo>
                    <a:cubicBezTo>
                      <a:pt x="860238" y="740013"/>
                      <a:pt x="860238" y="355046"/>
                      <a:pt x="739593" y="-25"/>
                    </a:cubicBezTo>
                    <a:lnTo>
                      <a:pt x="-25" y="306339"/>
                    </a:lnTo>
                    <a:close/>
                  </a:path>
                </a:pathLst>
              </a:custGeom>
              <a:solidFill>
                <a:schemeClr val="accent2"/>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14" name="TextBox 13">
                <a:extLst>
                  <a:ext uri="{FF2B5EF4-FFF2-40B4-BE49-F238E27FC236}">
                    <a16:creationId xmlns:a16="http://schemas.microsoft.com/office/drawing/2014/main" id="{CE9E618D-26FB-1846-E434-0D150761DC25}"/>
                  </a:ext>
                </a:extLst>
              </p:cNvPr>
              <p:cNvSpPr txBox="1"/>
              <p:nvPr/>
            </p:nvSpPr>
            <p:spPr>
              <a:xfrm>
                <a:off x="7186936" y="3626211"/>
                <a:ext cx="356188" cy="450123"/>
              </a:xfrm>
              <a:prstGeom prst="rect">
                <a:avLst/>
              </a:prstGeom>
              <a:noFill/>
            </p:spPr>
            <p:txBody>
              <a:bodyPr wrap="none" rtlCol="0">
                <a:spAutoFit/>
              </a:bodyPr>
              <a:lstStyle/>
              <a:p>
                <a:pPr algn="l"/>
                <a:r>
                  <a:rPr lang="en-US" sz="2325" b="1" spc="0" baseline="0" dirty="0">
                    <a:ln/>
                    <a:solidFill>
                      <a:srgbClr val="FFFFFF"/>
                    </a:solidFill>
                    <a:latin typeface="Lora" pitchFamily="2" charset="0"/>
                    <a:cs typeface="Leelawadee" panose="020B0502040204020203" pitchFamily="34" charset="-34"/>
                    <a:sym typeface="Arial"/>
                    <a:rtl val="0"/>
                  </a:rPr>
                  <a:t>3</a:t>
                </a:r>
              </a:p>
            </p:txBody>
          </p:sp>
          <p:sp>
            <p:nvSpPr>
              <p:cNvPr id="15" name="Freeform: Shape 14">
                <a:extLst>
                  <a:ext uri="{FF2B5EF4-FFF2-40B4-BE49-F238E27FC236}">
                    <a16:creationId xmlns:a16="http://schemas.microsoft.com/office/drawing/2014/main" id="{4CB2A6AD-F240-3258-9F94-ACAB3127E223}"/>
                  </a:ext>
                </a:extLst>
              </p:cNvPr>
              <p:cNvSpPr/>
              <p:nvPr/>
            </p:nvSpPr>
            <p:spPr>
              <a:xfrm>
                <a:off x="6536660" y="1515905"/>
                <a:ext cx="1928536" cy="1928536"/>
              </a:xfrm>
              <a:custGeom>
                <a:avLst/>
                <a:gdLst>
                  <a:gd name="connsiteX0" fmla="*/ 341023 w 1928536"/>
                  <a:gd name="connsiteY0" fmla="*/ 1928511 h 1928536"/>
                  <a:gd name="connsiteX1" fmla="*/ 1828653 w 1928536"/>
                  <a:gd name="connsiteY1" fmla="*/ 1312328 h 1928536"/>
                  <a:gd name="connsiteX2" fmla="*/ 1928511 w 1928536"/>
                  <a:gd name="connsiteY2" fmla="*/ 810691 h 1928536"/>
                  <a:gd name="connsiteX3" fmla="*/ 1117795 w 1928536"/>
                  <a:gd name="connsiteY3" fmla="*/ -25 h 1928536"/>
                  <a:gd name="connsiteX4" fmla="*/ 616158 w 1928536"/>
                  <a:gd name="connsiteY4" fmla="*/ 99833 h 1928536"/>
                  <a:gd name="connsiteX5" fmla="*/ -25 w 1928536"/>
                  <a:gd name="connsiteY5" fmla="*/ 1587463 h 1928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8536" h="1928536">
                    <a:moveTo>
                      <a:pt x="341023" y="1928511"/>
                    </a:moveTo>
                    <a:lnTo>
                      <a:pt x="1828653" y="1312328"/>
                    </a:lnTo>
                    <a:cubicBezTo>
                      <a:pt x="1871485" y="1097305"/>
                      <a:pt x="1885680" y="1025713"/>
                      <a:pt x="1928511" y="810691"/>
                    </a:cubicBezTo>
                    <a:lnTo>
                      <a:pt x="1117795" y="-25"/>
                    </a:lnTo>
                    <a:lnTo>
                      <a:pt x="616158" y="99833"/>
                    </a:lnTo>
                    <a:lnTo>
                      <a:pt x="-25" y="1587463"/>
                    </a:lnTo>
                    <a:close/>
                  </a:path>
                </a:pathLst>
              </a:custGeom>
              <a:solidFill>
                <a:schemeClr val="accent1"/>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16" name="Freeform: Shape 15">
                <a:extLst>
                  <a:ext uri="{FF2B5EF4-FFF2-40B4-BE49-F238E27FC236}">
                    <a16:creationId xmlns:a16="http://schemas.microsoft.com/office/drawing/2014/main" id="{6C0603B2-A463-47FE-A57E-DEABB9BBEC38}"/>
                  </a:ext>
                </a:extLst>
              </p:cNvPr>
              <p:cNvSpPr/>
              <p:nvPr/>
            </p:nvSpPr>
            <p:spPr>
              <a:xfrm>
                <a:off x="6842900" y="2364022"/>
                <a:ext cx="1522437" cy="774179"/>
              </a:xfrm>
              <a:custGeom>
                <a:avLst/>
                <a:gdLst>
                  <a:gd name="connsiteX0" fmla="*/ 0 w 1522437"/>
                  <a:gd name="connsiteY0" fmla="*/ 0 h 774179"/>
                  <a:gd name="connsiteX1" fmla="*/ 1522438 w 1522437"/>
                  <a:gd name="connsiteY1" fmla="*/ 464236 h 774179"/>
                  <a:gd name="connsiteX2" fmla="*/ 774179 w 1522437"/>
                  <a:gd name="connsiteY2" fmla="*/ 774180 h 774179"/>
                  <a:gd name="connsiteX3" fmla="*/ 0 w 1522437"/>
                  <a:gd name="connsiteY3" fmla="*/ 0 h 774179"/>
                </a:gdLst>
                <a:ahLst/>
                <a:cxnLst>
                  <a:cxn ang="0">
                    <a:pos x="connsiteX0" y="connsiteY0"/>
                  </a:cxn>
                  <a:cxn ang="0">
                    <a:pos x="connsiteX1" y="connsiteY1"/>
                  </a:cxn>
                  <a:cxn ang="0">
                    <a:pos x="connsiteX2" y="connsiteY2"/>
                  </a:cxn>
                  <a:cxn ang="0">
                    <a:pos x="connsiteX3" y="connsiteY3"/>
                  </a:cxn>
                </a:cxnLst>
                <a:rect l="l" t="t" r="r" b="b"/>
                <a:pathLst>
                  <a:path w="1522437" h="774179">
                    <a:moveTo>
                      <a:pt x="0" y="0"/>
                    </a:moveTo>
                    <a:lnTo>
                      <a:pt x="1522438" y="464236"/>
                    </a:lnTo>
                    <a:lnTo>
                      <a:pt x="774179" y="774180"/>
                    </a:lnTo>
                    <a:lnTo>
                      <a:pt x="0" y="0"/>
                    </a:lnTo>
                    <a:close/>
                  </a:path>
                </a:pathLst>
              </a:custGeom>
              <a:solidFill>
                <a:schemeClr val="accent1">
                  <a:lumMod val="75000"/>
                </a:schemeClr>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17" name="Freeform: Shape 16">
                <a:extLst>
                  <a:ext uri="{FF2B5EF4-FFF2-40B4-BE49-F238E27FC236}">
                    <a16:creationId xmlns:a16="http://schemas.microsoft.com/office/drawing/2014/main" id="{3CD56EC9-32B5-5BE0-4D91-46301947814E}"/>
                  </a:ext>
                </a:extLst>
              </p:cNvPr>
              <p:cNvSpPr/>
              <p:nvPr/>
            </p:nvSpPr>
            <p:spPr>
              <a:xfrm>
                <a:off x="6536660" y="2364022"/>
                <a:ext cx="1080419" cy="1080419"/>
              </a:xfrm>
              <a:custGeom>
                <a:avLst/>
                <a:gdLst>
                  <a:gd name="connsiteX0" fmla="*/ 306215 w 1080419"/>
                  <a:gd name="connsiteY0" fmla="*/ -25 h 1080419"/>
                  <a:gd name="connsiteX1" fmla="*/ -25 w 1080419"/>
                  <a:gd name="connsiteY1" fmla="*/ 739346 h 1080419"/>
                  <a:gd name="connsiteX2" fmla="*/ 341023 w 1080419"/>
                  <a:gd name="connsiteY2" fmla="*/ 1080395 h 1080419"/>
                  <a:gd name="connsiteX3" fmla="*/ 1080395 w 1080419"/>
                  <a:gd name="connsiteY3" fmla="*/ 774155 h 1080419"/>
                  <a:gd name="connsiteX4" fmla="*/ 306215 w 1080419"/>
                  <a:gd name="connsiteY4" fmla="*/ -25 h 1080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419" h="1080419">
                    <a:moveTo>
                      <a:pt x="306215" y="-25"/>
                    </a:moveTo>
                    <a:lnTo>
                      <a:pt x="-25" y="739346"/>
                    </a:lnTo>
                    <a:lnTo>
                      <a:pt x="341023" y="1080395"/>
                    </a:lnTo>
                    <a:lnTo>
                      <a:pt x="1080395" y="774155"/>
                    </a:lnTo>
                    <a:cubicBezTo>
                      <a:pt x="914746" y="437796"/>
                      <a:pt x="642574" y="165624"/>
                      <a:pt x="306215" y="-25"/>
                    </a:cubicBezTo>
                    <a:close/>
                  </a:path>
                </a:pathLst>
              </a:custGeom>
              <a:solidFill>
                <a:schemeClr val="accent1"/>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18" name="TextBox 17">
                <a:extLst>
                  <a:ext uri="{FF2B5EF4-FFF2-40B4-BE49-F238E27FC236}">
                    <a16:creationId xmlns:a16="http://schemas.microsoft.com/office/drawing/2014/main" id="{719511D2-FADD-132D-5411-E4A79634BD7B}"/>
                  </a:ext>
                </a:extLst>
              </p:cNvPr>
              <p:cNvSpPr txBox="1"/>
              <p:nvPr/>
            </p:nvSpPr>
            <p:spPr>
              <a:xfrm>
                <a:off x="6771950" y="2705268"/>
                <a:ext cx="356188" cy="450123"/>
              </a:xfrm>
              <a:prstGeom prst="rect">
                <a:avLst/>
              </a:prstGeom>
              <a:noFill/>
            </p:spPr>
            <p:txBody>
              <a:bodyPr wrap="none" rtlCol="0">
                <a:spAutoFit/>
              </a:bodyPr>
              <a:lstStyle/>
              <a:p>
                <a:pPr algn="l"/>
                <a:r>
                  <a:rPr lang="en-US" sz="2325" b="1" spc="0" baseline="0">
                    <a:ln/>
                    <a:solidFill>
                      <a:srgbClr val="FFFFFF"/>
                    </a:solidFill>
                    <a:latin typeface="Lora" pitchFamily="2" charset="0"/>
                    <a:cs typeface="Leelawadee" panose="020B0502040204020203" pitchFamily="34" charset="-34"/>
                    <a:sym typeface="Arial"/>
                    <a:rtl val="0"/>
                  </a:rPr>
                  <a:t>2</a:t>
                </a:r>
              </a:p>
            </p:txBody>
          </p:sp>
          <p:sp>
            <p:nvSpPr>
              <p:cNvPr id="19" name="Freeform: Shape 18">
                <a:extLst>
                  <a:ext uri="{FF2B5EF4-FFF2-40B4-BE49-F238E27FC236}">
                    <a16:creationId xmlns:a16="http://schemas.microsoft.com/office/drawing/2014/main" id="{B8DD0EAE-A363-6C80-E82D-CD87D96AADE6}"/>
                  </a:ext>
                </a:extLst>
              </p:cNvPr>
              <p:cNvSpPr/>
              <p:nvPr/>
            </p:nvSpPr>
            <p:spPr>
              <a:xfrm>
                <a:off x="5238872" y="1107832"/>
                <a:ext cx="1714501" cy="1913230"/>
              </a:xfrm>
              <a:custGeom>
                <a:avLst/>
                <a:gdLst>
                  <a:gd name="connsiteX0" fmla="*/ 1098293 w 1714501"/>
                  <a:gd name="connsiteY0" fmla="*/ 1913206 h 1913230"/>
                  <a:gd name="connsiteX1" fmla="*/ 1714476 w 1714501"/>
                  <a:gd name="connsiteY1" fmla="*/ 425329 h 1913230"/>
                  <a:gd name="connsiteX2" fmla="*/ 1430331 w 1714501"/>
                  <a:gd name="connsiteY2" fmla="*/ -25 h 1913230"/>
                  <a:gd name="connsiteX3" fmla="*/ 283874 w 1714501"/>
                  <a:gd name="connsiteY3" fmla="*/ -25 h 1913230"/>
                  <a:gd name="connsiteX4" fmla="*/ -25 w 1714501"/>
                  <a:gd name="connsiteY4" fmla="*/ 425329 h 1913230"/>
                  <a:gd name="connsiteX5" fmla="*/ 615912 w 1714501"/>
                  <a:gd name="connsiteY5" fmla="*/ 1913206 h 191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1" h="1913230">
                    <a:moveTo>
                      <a:pt x="1098293" y="1913206"/>
                    </a:moveTo>
                    <a:lnTo>
                      <a:pt x="1714476" y="425329"/>
                    </a:lnTo>
                    <a:lnTo>
                      <a:pt x="1430331" y="-25"/>
                    </a:lnTo>
                    <a:lnTo>
                      <a:pt x="283874" y="-25"/>
                    </a:lnTo>
                    <a:lnTo>
                      <a:pt x="-25" y="425329"/>
                    </a:lnTo>
                    <a:lnTo>
                      <a:pt x="615912" y="1913206"/>
                    </a:lnTo>
                    <a:close/>
                  </a:path>
                </a:pathLst>
              </a:custGeom>
              <a:solidFill>
                <a:schemeClr val="tx2"/>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20" name="Freeform: Shape 19">
                <a:extLst>
                  <a:ext uri="{FF2B5EF4-FFF2-40B4-BE49-F238E27FC236}">
                    <a16:creationId xmlns:a16="http://schemas.microsoft.com/office/drawing/2014/main" id="{57C97B4A-6F0B-6E78-03CF-26D8AAB7C5D0}"/>
                  </a:ext>
                </a:extLst>
              </p:cNvPr>
              <p:cNvSpPr/>
              <p:nvPr/>
            </p:nvSpPr>
            <p:spPr>
              <a:xfrm>
                <a:off x="5548445" y="1533186"/>
                <a:ext cx="1404928" cy="748011"/>
              </a:xfrm>
              <a:custGeom>
                <a:avLst/>
                <a:gdLst>
                  <a:gd name="connsiteX0" fmla="*/ 0 w 1404928"/>
                  <a:gd name="connsiteY0" fmla="*/ 748011 h 748011"/>
                  <a:gd name="connsiteX1" fmla="*/ 1404928 w 1404928"/>
                  <a:gd name="connsiteY1" fmla="*/ 0 h 748011"/>
                  <a:gd name="connsiteX2" fmla="*/ 1095108 w 1404928"/>
                  <a:gd name="connsiteY2" fmla="*/ 748011 h 748011"/>
                  <a:gd name="connsiteX3" fmla="*/ 0 w 1404928"/>
                  <a:gd name="connsiteY3" fmla="*/ 748011 h 748011"/>
                </a:gdLst>
                <a:ahLst/>
                <a:cxnLst>
                  <a:cxn ang="0">
                    <a:pos x="connsiteX0" y="connsiteY0"/>
                  </a:cxn>
                  <a:cxn ang="0">
                    <a:pos x="connsiteX1" y="connsiteY1"/>
                  </a:cxn>
                  <a:cxn ang="0">
                    <a:pos x="connsiteX2" y="connsiteY2"/>
                  </a:cxn>
                  <a:cxn ang="0">
                    <a:pos x="connsiteX3" y="connsiteY3"/>
                  </a:cxn>
                </a:cxnLst>
                <a:rect l="l" t="t" r="r" b="b"/>
                <a:pathLst>
                  <a:path w="1404928" h="748011">
                    <a:moveTo>
                      <a:pt x="0" y="748011"/>
                    </a:moveTo>
                    <a:lnTo>
                      <a:pt x="1404928" y="0"/>
                    </a:lnTo>
                    <a:lnTo>
                      <a:pt x="1095108" y="748011"/>
                    </a:lnTo>
                    <a:lnTo>
                      <a:pt x="0" y="748011"/>
                    </a:lnTo>
                    <a:close/>
                  </a:path>
                </a:pathLst>
              </a:custGeom>
              <a:solidFill>
                <a:schemeClr val="tx2">
                  <a:lumMod val="75000"/>
                </a:schemeClr>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21" name="Freeform: Shape 20">
                <a:extLst>
                  <a:ext uri="{FF2B5EF4-FFF2-40B4-BE49-F238E27FC236}">
                    <a16:creationId xmlns:a16="http://schemas.microsoft.com/office/drawing/2014/main" id="{C32C1279-2172-9355-6319-EC89494640AA}"/>
                  </a:ext>
                </a:extLst>
              </p:cNvPr>
              <p:cNvSpPr/>
              <p:nvPr/>
            </p:nvSpPr>
            <p:spPr>
              <a:xfrm>
                <a:off x="5548445" y="2190961"/>
                <a:ext cx="1095108" cy="830101"/>
              </a:xfrm>
              <a:custGeom>
                <a:avLst/>
                <a:gdLst>
                  <a:gd name="connsiteX0" fmla="*/ -25 w 1095108"/>
                  <a:gd name="connsiteY0" fmla="*/ 90212 h 830101"/>
                  <a:gd name="connsiteX1" fmla="*/ 306339 w 1095108"/>
                  <a:gd name="connsiteY1" fmla="*/ 830076 h 830101"/>
                  <a:gd name="connsiteX2" fmla="*/ 788720 w 1095108"/>
                  <a:gd name="connsiteY2" fmla="*/ 830076 h 830101"/>
                  <a:gd name="connsiteX3" fmla="*/ 1095083 w 1095108"/>
                  <a:gd name="connsiteY3" fmla="*/ 90458 h 830101"/>
                  <a:gd name="connsiteX4" fmla="*/ -25 w 1095108"/>
                  <a:gd name="connsiteY4" fmla="*/ 90458 h 830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08" h="830101">
                    <a:moveTo>
                      <a:pt x="-25" y="90212"/>
                    </a:moveTo>
                    <a:lnTo>
                      <a:pt x="306339" y="830076"/>
                    </a:lnTo>
                    <a:lnTo>
                      <a:pt x="788720" y="830076"/>
                    </a:lnTo>
                    <a:lnTo>
                      <a:pt x="1095083" y="90458"/>
                    </a:lnTo>
                    <a:cubicBezTo>
                      <a:pt x="740013" y="-30186"/>
                      <a:pt x="355046" y="-30186"/>
                      <a:pt x="-25" y="90458"/>
                    </a:cubicBezTo>
                    <a:close/>
                  </a:path>
                </a:pathLst>
              </a:custGeom>
              <a:solidFill>
                <a:schemeClr val="tx2"/>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22" name="TextBox 21">
                <a:extLst>
                  <a:ext uri="{FF2B5EF4-FFF2-40B4-BE49-F238E27FC236}">
                    <a16:creationId xmlns:a16="http://schemas.microsoft.com/office/drawing/2014/main" id="{EBE84DD9-A67B-986F-DB2D-884540CB1BD8}"/>
                  </a:ext>
                </a:extLst>
              </p:cNvPr>
              <p:cNvSpPr txBox="1"/>
              <p:nvPr/>
            </p:nvSpPr>
            <p:spPr>
              <a:xfrm>
                <a:off x="5907664" y="2359775"/>
                <a:ext cx="306494" cy="450123"/>
              </a:xfrm>
              <a:prstGeom prst="rect">
                <a:avLst/>
              </a:prstGeom>
              <a:noFill/>
            </p:spPr>
            <p:txBody>
              <a:bodyPr wrap="none" rtlCol="0">
                <a:spAutoFit/>
              </a:bodyPr>
              <a:lstStyle/>
              <a:p>
                <a:pPr algn="l"/>
                <a:r>
                  <a:rPr lang="en-US" sz="2325" b="1" spc="0" baseline="0" dirty="0">
                    <a:ln/>
                    <a:solidFill>
                      <a:srgbClr val="FFFFFF"/>
                    </a:solidFill>
                    <a:latin typeface="Lora" pitchFamily="2" charset="0"/>
                    <a:cs typeface="Leelawadee" panose="020B0502040204020203" pitchFamily="34" charset="-34"/>
                    <a:sym typeface="Arial"/>
                    <a:rtl val="0"/>
                  </a:rPr>
                  <a:t>1</a:t>
                </a:r>
              </a:p>
            </p:txBody>
          </p:sp>
          <p:sp>
            <p:nvSpPr>
              <p:cNvPr id="23" name="Freeform: Shape 22">
                <a:extLst>
                  <a:ext uri="{FF2B5EF4-FFF2-40B4-BE49-F238E27FC236}">
                    <a16:creationId xmlns:a16="http://schemas.microsoft.com/office/drawing/2014/main" id="{6D8673FC-5F42-C20E-FB39-7169417A2792}"/>
                  </a:ext>
                </a:extLst>
              </p:cNvPr>
              <p:cNvSpPr/>
              <p:nvPr/>
            </p:nvSpPr>
            <p:spPr>
              <a:xfrm>
                <a:off x="5238625" y="4749141"/>
                <a:ext cx="1714254" cy="1913230"/>
              </a:xfrm>
              <a:custGeom>
                <a:avLst/>
                <a:gdLst>
                  <a:gd name="connsiteX0" fmla="*/ 616159 w 1714254"/>
                  <a:gd name="connsiteY0" fmla="*/ -25 h 1913230"/>
                  <a:gd name="connsiteX1" fmla="*/ -25 w 1714254"/>
                  <a:gd name="connsiteY1" fmla="*/ 1487851 h 1913230"/>
                  <a:gd name="connsiteX2" fmla="*/ 283874 w 1714254"/>
                  <a:gd name="connsiteY2" fmla="*/ 1913206 h 1913230"/>
                  <a:gd name="connsiteX3" fmla="*/ 1430331 w 1714254"/>
                  <a:gd name="connsiteY3" fmla="*/ 1913206 h 1913230"/>
                  <a:gd name="connsiteX4" fmla="*/ 1714230 w 1714254"/>
                  <a:gd name="connsiteY4" fmla="*/ 1487851 h 1913230"/>
                  <a:gd name="connsiteX5" fmla="*/ 1098540 w 1714254"/>
                  <a:gd name="connsiteY5" fmla="*/ -25 h 191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254" h="1913230">
                    <a:moveTo>
                      <a:pt x="616159" y="-25"/>
                    </a:moveTo>
                    <a:lnTo>
                      <a:pt x="-25" y="1487851"/>
                    </a:lnTo>
                    <a:lnTo>
                      <a:pt x="283874" y="1913206"/>
                    </a:lnTo>
                    <a:lnTo>
                      <a:pt x="1430331" y="1913206"/>
                    </a:lnTo>
                    <a:lnTo>
                      <a:pt x="1714230" y="1487851"/>
                    </a:lnTo>
                    <a:lnTo>
                      <a:pt x="1098540" y="-25"/>
                    </a:lnTo>
                    <a:close/>
                  </a:path>
                </a:pathLst>
              </a:custGeom>
              <a:solidFill>
                <a:schemeClr val="accent4"/>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24" name="Freeform: Shape 23">
                <a:extLst>
                  <a:ext uri="{FF2B5EF4-FFF2-40B4-BE49-F238E27FC236}">
                    <a16:creationId xmlns:a16="http://schemas.microsoft.com/office/drawing/2014/main" id="{003FD29A-6324-91E3-F033-B8239522FC06}"/>
                  </a:ext>
                </a:extLst>
              </p:cNvPr>
              <p:cNvSpPr/>
              <p:nvPr/>
            </p:nvSpPr>
            <p:spPr>
              <a:xfrm>
                <a:off x="5238625" y="5489006"/>
                <a:ext cx="1404928" cy="748011"/>
              </a:xfrm>
              <a:custGeom>
                <a:avLst/>
                <a:gdLst>
                  <a:gd name="connsiteX0" fmla="*/ 0 w 1404928"/>
                  <a:gd name="connsiteY0" fmla="*/ 748011 h 748011"/>
                  <a:gd name="connsiteX1" fmla="*/ 1404928 w 1404928"/>
                  <a:gd name="connsiteY1" fmla="*/ 0 h 748011"/>
                  <a:gd name="connsiteX2" fmla="*/ 309820 w 1404928"/>
                  <a:gd name="connsiteY2" fmla="*/ 0 h 748011"/>
                  <a:gd name="connsiteX3" fmla="*/ 0 w 1404928"/>
                  <a:gd name="connsiteY3" fmla="*/ 748011 h 748011"/>
                </a:gdLst>
                <a:ahLst/>
                <a:cxnLst>
                  <a:cxn ang="0">
                    <a:pos x="connsiteX0" y="connsiteY0"/>
                  </a:cxn>
                  <a:cxn ang="0">
                    <a:pos x="connsiteX1" y="connsiteY1"/>
                  </a:cxn>
                  <a:cxn ang="0">
                    <a:pos x="connsiteX2" y="connsiteY2"/>
                  </a:cxn>
                  <a:cxn ang="0">
                    <a:pos x="connsiteX3" y="connsiteY3"/>
                  </a:cxn>
                </a:cxnLst>
                <a:rect l="l" t="t" r="r" b="b"/>
                <a:pathLst>
                  <a:path w="1404928" h="748011">
                    <a:moveTo>
                      <a:pt x="0" y="748011"/>
                    </a:moveTo>
                    <a:lnTo>
                      <a:pt x="1404928" y="0"/>
                    </a:lnTo>
                    <a:lnTo>
                      <a:pt x="309820" y="0"/>
                    </a:lnTo>
                    <a:lnTo>
                      <a:pt x="0" y="748011"/>
                    </a:lnTo>
                    <a:close/>
                  </a:path>
                </a:pathLst>
              </a:custGeom>
              <a:solidFill>
                <a:schemeClr val="accent4">
                  <a:lumMod val="75000"/>
                </a:schemeClr>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25" name="Freeform: Shape 24">
                <a:extLst>
                  <a:ext uri="{FF2B5EF4-FFF2-40B4-BE49-F238E27FC236}">
                    <a16:creationId xmlns:a16="http://schemas.microsoft.com/office/drawing/2014/main" id="{DEF9A547-845C-DE6D-1154-3A65C88DD4A5}"/>
                  </a:ext>
                </a:extLst>
              </p:cNvPr>
              <p:cNvSpPr/>
              <p:nvPr/>
            </p:nvSpPr>
            <p:spPr>
              <a:xfrm>
                <a:off x="5548445" y="4749141"/>
                <a:ext cx="1095108" cy="830101"/>
              </a:xfrm>
              <a:custGeom>
                <a:avLst/>
                <a:gdLst>
                  <a:gd name="connsiteX0" fmla="*/ 1095083 w 1095108"/>
                  <a:gd name="connsiteY0" fmla="*/ 739840 h 830101"/>
                  <a:gd name="connsiteX1" fmla="*/ 788720 w 1095108"/>
                  <a:gd name="connsiteY1" fmla="*/ -25 h 830101"/>
                  <a:gd name="connsiteX2" fmla="*/ 306339 w 1095108"/>
                  <a:gd name="connsiteY2" fmla="*/ -25 h 830101"/>
                  <a:gd name="connsiteX3" fmla="*/ -25 w 1095108"/>
                  <a:gd name="connsiteY3" fmla="*/ 739593 h 830101"/>
                  <a:gd name="connsiteX4" fmla="*/ 1095083 w 1095108"/>
                  <a:gd name="connsiteY4" fmla="*/ 739593 h 830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08" h="830101">
                    <a:moveTo>
                      <a:pt x="1095083" y="739840"/>
                    </a:moveTo>
                    <a:lnTo>
                      <a:pt x="788720" y="-25"/>
                    </a:lnTo>
                    <a:lnTo>
                      <a:pt x="306339" y="-25"/>
                    </a:lnTo>
                    <a:lnTo>
                      <a:pt x="-25" y="739593"/>
                    </a:lnTo>
                    <a:cubicBezTo>
                      <a:pt x="355046" y="860238"/>
                      <a:pt x="740013" y="860238"/>
                      <a:pt x="1095083" y="739593"/>
                    </a:cubicBezTo>
                    <a:close/>
                  </a:path>
                </a:pathLst>
              </a:custGeom>
              <a:solidFill>
                <a:schemeClr val="accent4"/>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26" name="TextBox 25">
                <a:extLst>
                  <a:ext uri="{FF2B5EF4-FFF2-40B4-BE49-F238E27FC236}">
                    <a16:creationId xmlns:a16="http://schemas.microsoft.com/office/drawing/2014/main" id="{63567621-D4E9-35DB-67B7-1EF28B156C73}"/>
                  </a:ext>
                </a:extLst>
              </p:cNvPr>
              <p:cNvSpPr txBox="1"/>
              <p:nvPr/>
            </p:nvSpPr>
            <p:spPr>
              <a:xfrm>
                <a:off x="5907664" y="4916592"/>
                <a:ext cx="356188" cy="450123"/>
              </a:xfrm>
              <a:prstGeom prst="rect">
                <a:avLst/>
              </a:prstGeom>
              <a:noFill/>
            </p:spPr>
            <p:txBody>
              <a:bodyPr wrap="none" rtlCol="0">
                <a:spAutoFit/>
              </a:bodyPr>
              <a:lstStyle/>
              <a:p>
                <a:pPr algn="l"/>
                <a:r>
                  <a:rPr lang="en-US" sz="2325" b="1" spc="0" baseline="0">
                    <a:ln/>
                    <a:solidFill>
                      <a:srgbClr val="FFFFFF"/>
                    </a:solidFill>
                    <a:latin typeface="Lora" pitchFamily="2" charset="0"/>
                    <a:cs typeface="Leelawadee" panose="020B0502040204020203" pitchFamily="34" charset="-34"/>
                    <a:sym typeface="Arial"/>
                    <a:rtl val="0"/>
                  </a:rPr>
                  <a:t>5</a:t>
                </a:r>
              </a:p>
            </p:txBody>
          </p:sp>
          <p:sp>
            <p:nvSpPr>
              <p:cNvPr id="27" name="Freeform: Shape 26">
                <a:extLst>
                  <a:ext uri="{FF2B5EF4-FFF2-40B4-BE49-F238E27FC236}">
                    <a16:creationId xmlns:a16="http://schemas.microsoft.com/office/drawing/2014/main" id="{465F13C8-3702-FBED-E3F9-746BF2804F32}"/>
                  </a:ext>
                </a:extLst>
              </p:cNvPr>
              <p:cNvSpPr/>
              <p:nvPr/>
            </p:nvSpPr>
            <p:spPr>
              <a:xfrm>
                <a:off x="3726803" y="1515905"/>
                <a:ext cx="1928536" cy="1928536"/>
              </a:xfrm>
              <a:custGeom>
                <a:avLst/>
                <a:gdLst>
                  <a:gd name="connsiteX0" fmla="*/ 1587463 w 1928536"/>
                  <a:gd name="connsiteY0" fmla="*/ 1928511 h 1928536"/>
                  <a:gd name="connsiteX1" fmla="*/ 1928511 w 1928536"/>
                  <a:gd name="connsiteY1" fmla="*/ 1587463 h 1928536"/>
                  <a:gd name="connsiteX2" fmla="*/ 1312328 w 1928536"/>
                  <a:gd name="connsiteY2" fmla="*/ 99833 h 1928536"/>
                  <a:gd name="connsiteX3" fmla="*/ 810691 w 1928536"/>
                  <a:gd name="connsiteY3" fmla="*/ -25 h 1928536"/>
                  <a:gd name="connsiteX4" fmla="*/ -25 w 1928536"/>
                  <a:gd name="connsiteY4" fmla="*/ 810691 h 1928536"/>
                  <a:gd name="connsiteX5" fmla="*/ 99833 w 1928536"/>
                  <a:gd name="connsiteY5" fmla="*/ 1312328 h 1928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8536" h="1928536">
                    <a:moveTo>
                      <a:pt x="1587463" y="1928511"/>
                    </a:moveTo>
                    <a:lnTo>
                      <a:pt x="1928511" y="1587463"/>
                    </a:lnTo>
                    <a:lnTo>
                      <a:pt x="1312328" y="99833"/>
                    </a:lnTo>
                    <a:lnTo>
                      <a:pt x="810691" y="-25"/>
                    </a:lnTo>
                    <a:lnTo>
                      <a:pt x="-25" y="810691"/>
                    </a:lnTo>
                    <a:cubicBezTo>
                      <a:pt x="42807" y="1025713"/>
                      <a:pt x="57002" y="1097305"/>
                      <a:pt x="99833" y="1312328"/>
                    </a:cubicBezTo>
                    <a:close/>
                  </a:path>
                </a:pathLst>
              </a:custGeom>
              <a:solidFill>
                <a:schemeClr val="bg2"/>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28" name="Freeform: Shape 27">
                <a:extLst>
                  <a:ext uri="{FF2B5EF4-FFF2-40B4-BE49-F238E27FC236}">
                    <a16:creationId xmlns:a16="http://schemas.microsoft.com/office/drawing/2014/main" id="{2601881C-28E5-6B0E-74C9-B7C70F590B81}"/>
                  </a:ext>
                </a:extLst>
              </p:cNvPr>
              <p:cNvSpPr/>
              <p:nvPr/>
            </p:nvSpPr>
            <p:spPr>
              <a:xfrm>
                <a:off x="4574920" y="1615763"/>
                <a:ext cx="774179" cy="1522437"/>
              </a:xfrm>
              <a:custGeom>
                <a:avLst/>
                <a:gdLst>
                  <a:gd name="connsiteX0" fmla="*/ 0 w 774179"/>
                  <a:gd name="connsiteY0" fmla="*/ 1522438 h 1522437"/>
                  <a:gd name="connsiteX1" fmla="*/ 464236 w 774179"/>
                  <a:gd name="connsiteY1" fmla="*/ 0 h 1522437"/>
                  <a:gd name="connsiteX2" fmla="*/ 774180 w 774179"/>
                  <a:gd name="connsiteY2" fmla="*/ 748258 h 1522437"/>
                  <a:gd name="connsiteX3" fmla="*/ 0 w 774179"/>
                  <a:gd name="connsiteY3" fmla="*/ 1522438 h 1522437"/>
                </a:gdLst>
                <a:ahLst/>
                <a:cxnLst>
                  <a:cxn ang="0">
                    <a:pos x="connsiteX0" y="connsiteY0"/>
                  </a:cxn>
                  <a:cxn ang="0">
                    <a:pos x="connsiteX1" y="connsiteY1"/>
                  </a:cxn>
                  <a:cxn ang="0">
                    <a:pos x="connsiteX2" y="connsiteY2"/>
                  </a:cxn>
                  <a:cxn ang="0">
                    <a:pos x="connsiteX3" y="connsiteY3"/>
                  </a:cxn>
                </a:cxnLst>
                <a:rect l="l" t="t" r="r" b="b"/>
                <a:pathLst>
                  <a:path w="774179" h="1522437">
                    <a:moveTo>
                      <a:pt x="0" y="1522438"/>
                    </a:moveTo>
                    <a:lnTo>
                      <a:pt x="464236" y="0"/>
                    </a:lnTo>
                    <a:lnTo>
                      <a:pt x="774180" y="748258"/>
                    </a:lnTo>
                    <a:lnTo>
                      <a:pt x="0" y="1522438"/>
                    </a:lnTo>
                    <a:close/>
                  </a:path>
                </a:pathLst>
              </a:custGeom>
              <a:solidFill>
                <a:schemeClr val="bg2">
                  <a:lumMod val="75000"/>
                </a:schemeClr>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29" name="Freeform: Shape 28">
                <a:extLst>
                  <a:ext uri="{FF2B5EF4-FFF2-40B4-BE49-F238E27FC236}">
                    <a16:creationId xmlns:a16="http://schemas.microsoft.com/office/drawing/2014/main" id="{820AFB9D-D868-C75B-39A8-CDBD106A2029}"/>
                  </a:ext>
                </a:extLst>
              </p:cNvPr>
              <p:cNvSpPr/>
              <p:nvPr/>
            </p:nvSpPr>
            <p:spPr>
              <a:xfrm>
                <a:off x="4574920" y="2364022"/>
                <a:ext cx="1080419" cy="1080419"/>
              </a:xfrm>
              <a:custGeom>
                <a:avLst/>
                <a:gdLst>
                  <a:gd name="connsiteX0" fmla="*/ -25 w 1080419"/>
                  <a:gd name="connsiteY0" fmla="*/ 774155 h 1080419"/>
                  <a:gd name="connsiteX1" fmla="*/ 739346 w 1080419"/>
                  <a:gd name="connsiteY1" fmla="*/ 1080395 h 1080419"/>
                  <a:gd name="connsiteX2" fmla="*/ 1080395 w 1080419"/>
                  <a:gd name="connsiteY2" fmla="*/ 739346 h 1080419"/>
                  <a:gd name="connsiteX3" fmla="*/ 774155 w 1080419"/>
                  <a:gd name="connsiteY3" fmla="*/ -25 h 1080419"/>
                  <a:gd name="connsiteX4" fmla="*/ -25 w 1080419"/>
                  <a:gd name="connsiteY4" fmla="*/ 774155 h 1080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419" h="1080419">
                    <a:moveTo>
                      <a:pt x="-25" y="774155"/>
                    </a:moveTo>
                    <a:lnTo>
                      <a:pt x="739346" y="1080395"/>
                    </a:lnTo>
                    <a:lnTo>
                      <a:pt x="1080395" y="739346"/>
                    </a:lnTo>
                    <a:lnTo>
                      <a:pt x="774155" y="-25"/>
                    </a:lnTo>
                    <a:cubicBezTo>
                      <a:pt x="437796" y="165624"/>
                      <a:pt x="165624" y="437796"/>
                      <a:pt x="-25" y="774155"/>
                    </a:cubicBezTo>
                    <a:close/>
                  </a:path>
                </a:pathLst>
              </a:custGeom>
              <a:solidFill>
                <a:schemeClr val="bg2"/>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30" name="TextBox 29">
                <a:extLst>
                  <a:ext uri="{FF2B5EF4-FFF2-40B4-BE49-F238E27FC236}">
                    <a16:creationId xmlns:a16="http://schemas.microsoft.com/office/drawing/2014/main" id="{AAFD6D23-AEC1-DFFD-213B-89965B8091A9}"/>
                  </a:ext>
                </a:extLst>
              </p:cNvPr>
              <p:cNvSpPr txBox="1"/>
              <p:nvPr/>
            </p:nvSpPr>
            <p:spPr>
              <a:xfrm>
                <a:off x="5043377" y="2705268"/>
                <a:ext cx="356188" cy="450123"/>
              </a:xfrm>
              <a:prstGeom prst="rect">
                <a:avLst/>
              </a:prstGeom>
              <a:noFill/>
            </p:spPr>
            <p:txBody>
              <a:bodyPr wrap="none" rtlCol="0">
                <a:spAutoFit/>
              </a:bodyPr>
              <a:lstStyle/>
              <a:p>
                <a:pPr algn="l"/>
                <a:r>
                  <a:rPr lang="en-US" sz="2325" b="1" spc="0" baseline="0">
                    <a:ln/>
                    <a:solidFill>
                      <a:srgbClr val="FFFFFF"/>
                    </a:solidFill>
                    <a:latin typeface="Lora" pitchFamily="2" charset="0"/>
                    <a:cs typeface="Leelawadee" panose="020B0502040204020203" pitchFamily="34" charset="-34"/>
                    <a:sym typeface="Arial"/>
                    <a:rtl val="0"/>
                  </a:rPr>
                  <a:t>8</a:t>
                </a:r>
              </a:p>
            </p:txBody>
          </p:sp>
          <p:sp>
            <p:nvSpPr>
              <p:cNvPr id="31" name="Freeform: Shape 30">
                <a:extLst>
                  <a:ext uri="{FF2B5EF4-FFF2-40B4-BE49-F238E27FC236}">
                    <a16:creationId xmlns:a16="http://schemas.microsoft.com/office/drawing/2014/main" id="{53D7A48B-D2FE-B7F1-334A-4D422B8AA8C6}"/>
                  </a:ext>
                </a:extLst>
              </p:cNvPr>
              <p:cNvSpPr/>
              <p:nvPr/>
            </p:nvSpPr>
            <p:spPr>
              <a:xfrm>
                <a:off x="6536661" y="4325762"/>
                <a:ext cx="1928412" cy="1928412"/>
              </a:xfrm>
              <a:custGeom>
                <a:avLst/>
                <a:gdLst>
                  <a:gd name="connsiteX0" fmla="*/ 341023 w 1928412"/>
                  <a:gd name="connsiteY0" fmla="*/ -25 h 1928412"/>
                  <a:gd name="connsiteX1" fmla="*/ -25 w 1928412"/>
                  <a:gd name="connsiteY1" fmla="*/ 341023 h 1928412"/>
                  <a:gd name="connsiteX2" fmla="*/ 616158 w 1928412"/>
                  <a:gd name="connsiteY2" fmla="*/ 1828653 h 1928412"/>
                  <a:gd name="connsiteX3" fmla="*/ 1117795 w 1928412"/>
                  <a:gd name="connsiteY3" fmla="*/ 1928388 h 1928412"/>
                  <a:gd name="connsiteX4" fmla="*/ 1928388 w 1928412"/>
                  <a:gd name="connsiteY4" fmla="*/ 1117795 h 1928412"/>
                  <a:gd name="connsiteX5" fmla="*/ 1828653 w 1928412"/>
                  <a:gd name="connsiteY5" fmla="*/ 616158 h 192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8412" h="1928412">
                    <a:moveTo>
                      <a:pt x="341023" y="-25"/>
                    </a:moveTo>
                    <a:lnTo>
                      <a:pt x="-25" y="341023"/>
                    </a:lnTo>
                    <a:lnTo>
                      <a:pt x="616158" y="1828653"/>
                    </a:lnTo>
                    <a:lnTo>
                      <a:pt x="1117795" y="1928388"/>
                    </a:lnTo>
                    <a:lnTo>
                      <a:pt x="1928388" y="1117795"/>
                    </a:lnTo>
                    <a:cubicBezTo>
                      <a:pt x="1885680" y="902773"/>
                      <a:pt x="1871361" y="831181"/>
                      <a:pt x="1828653" y="616158"/>
                    </a:cubicBezTo>
                    <a:close/>
                  </a:path>
                </a:pathLst>
              </a:custGeom>
              <a:solidFill>
                <a:schemeClr val="accent3"/>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32" name="Freeform: Shape 31">
                <a:extLst>
                  <a:ext uri="{FF2B5EF4-FFF2-40B4-BE49-F238E27FC236}">
                    <a16:creationId xmlns:a16="http://schemas.microsoft.com/office/drawing/2014/main" id="{C256E204-E506-6448-C201-B37C079FB4B0}"/>
                  </a:ext>
                </a:extLst>
              </p:cNvPr>
              <p:cNvSpPr/>
              <p:nvPr/>
            </p:nvSpPr>
            <p:spPr>
              <a:xfrm>
                <a:off x="6842900" y="4632002"/>
                <a:ext cx="774179" cy="1522437"/>
              </a:xfrm>
              <a:custGeom>
                <a:avLst/>
                <a:gdLst>
                  <a:gd name="connsiteX0" fmla="*/ 774179 w 774179"/>
                  <a:gd name="connsiteY0" fmla="*/ 0 h 1522437"/>
                  <a:gd name="connsiteX1" fmla="*/ 309943 w 774179"/>
                  <a:gd name="connsiteY1" fmla="*/ 1522438 h 1522437"/>
                  <a:gd name="connsiteX2" fmla="*/ 0 w 774179"/>
                  <a:gd name="connsiteY2" fmla="*/ 774179 h 1522437"/>
                  <a:gd name="connsiteX3" fmla="*/ 774179 w 774179"/>
                  <a:gd name="connsiteY3" fmla="*/ 0 h 1522437"/>
                </a:gdLst>
                <a:ahLst/>
                <a:cxnLst>
                  <a:cxn ang="0">
                    <a:pos x="connsiteX0" y="connsiteY0"/>
                  </a:cxn>
                  <a:cxn ang="0">
                    <a:pos x="connsiteX1" y="connsiteY1"/>
                  </a:cxn>
                  <a:cxn ang="0">
                    <a:pos x="connsiteX2" y="connsiteY2"/>
                  </a:cxn>
                  <a:cxn ang="0">
                    <a:pos x="connsiteX3" y="connsiteY3"/>
                  </a:cxn>
                </a:cxnLst>
                <a:rect l="l" t="t" r="r" b="b"/>
                <a:pathLst>
                  <a:path w="774179" h="1522437">
                    <a:moveTo>
                      <a:pt x="774179" y="0"/>
                    </a:moveTo>
                    <a:lnTo>
                      <a:pt x="309943" y="1522438"/>
                    </a:lnTo>
                    <a:lnTo>
                      <a:pt x="0" y="774179"/>
                    </a:lnTo>
                    <a:lnTo>
                      <a:pt x="774179" y="0"/>
                    </a:lnTo>
                    <a:close/>
                  </a:path>
                </a:pathLst>
              </a:custGeom>
              <a:solidFill>
                <a:schemeClr val="accent3">
                  <a:lumMod val="75000"/>
                </a:schemeClr>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33" name="Freeform: Shape 32">
                <a:extLst>
                  <a:ext uri="{FF2B5EF4-FFF2-40B4-BE49-F238E27FC236}">
                    <a16:creationId xmlns:a16="http://schemas.microsoft.com/office/drawing/2014/main" id="{C74E6B9B-1436-8D1D-E44D-E60EFA1FD1E3}"/>
                  </a:ext>
                </a:extLst>
              </p:cNvPr>
              <p:cNvSpPr/>
              <p:nvPr/>
            </p:nvSpPr>
            <p:spPr>
              <a:xfrm>
                <a:off x="6536660" y="4325762"/>
                <a:ext cx="1080419" cy="1080419"/>
              </a:xfrm>
              <a:custGeom>
                <a:avLst/>
                <a:gdLst>
                  <a:gd name="connsiteX0" fmla="*/ 1080395 w 1080419"/>
                  <a:gd name="connsiteY0" fmla="*/ 306215 h 1080419"/>
                  <a:gd name="connsiteX1" fmla="*/ 341023 w 1080419"/>
                  <a:gd name="connsiteY1" fmla="*/ -25 h 1080419"/>
                  <a:gd name="connsiteX2" fmla="*/ -25 w 1080419"/>
                  <a:gd name="connsiteY2" fmla="*/ 341023 h 1080419"/>
                  <a:gd name="connsiteX3" fmla="*/ 306215 w 1080419"/>
                  <a:gd name="connsiteY3" fmla="*/ 1080395 h 1080419"/>
                  <a:gd name="connsiteX4" fmla="*/ 1080395 w 1080419"/>
                  <a:gd name="connsiteY4" fmla="*/ 306215 h 1080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419" h="1080419">
                    <a:moveTo>
                      <a:pt x="1080395" y="306215"/>
                    </a:moveTo>
                    <a:lnTo>
                      <a:pt x="341023" y="-25"/>
                    </a:lnTo>
                    <a:lnTo>
                      <a:pt x="-25" y="341023"/>
                    </a:lnTo>
                    <a:lnTo>
                      <a:pt x="306215" y="1080395"/>
                    </a:lnTo>
                    <a:cubicBezTo>
                      <a:pt x="642574" y="914746"/>
                      <a:pt x="914746" y="642574"/>
                      <a:pt x="1080395" y="306215"/>
                    </a:cubicBezTo>
                    <a:close/>
                  </a:path>
                </a:pathLst>
              </a:custGeom>
              <a:solidFill>
                <a:schemeClr val="accent3"/>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34" name="TextBox 33">
                <a:extLst>
                  <a:ext uri="{FF2B5EF4-FFF2-40B4-BE49-F238E27FC236}">
                    <a16:creationId xmlns:a16="http://schemas.microsoft.com/office/drawing/2014/main" id="{A64CBD4C-F46D-48C1-AE62-5FB16E6A4984}"/>
                  </a:ext>
                </a:extLst>
              </p:cNvPr>
              <p:cNvSpPr txBox="1"/>
              <p:nvPr/>
            </p:nvSpPr>
            <p:spPr>
              <a:xfrm>
                <a:off x="6771950" y="4514196"/>
                <a:ext cx="356188" cy="450123"/>
              </a:xfrm>
              <a:prstGeom prst="rect">
                <a:avLst/>
              </a:prstGeom>
              <a:noFill/>
            </p:spPr>
            <p:txBody>
              <a:bodyPr wrap="none" rtlCol="0">
                <a:spAutoFit/>
              </a:bodyPr>
              <a:lstStyle/>
              <a:p>
                <a:pPr algn="l"/>
                <a:r>
                  <a:rPr lang="en-US" sz="2325" b="1" spc="0" baseline="0">
                    <a:ln/>
                    <a:solidFill>
                      <a:srgbClr val="FFFFFF"/>
                    </a:solidFill>
                    <a:latin typeface="Lora" pitchFamily="2" charset="0"/>
                    <a:cs typeface="Leelawadee" panose="020B0502040204020203" pitchFamily="34" charset="-34"/>
                    <a:sym typeface="Arial"/>
                    <a:rtl val="0"/>
                  </a:rPr>
                  <a:t>4</a:t>
                </a:r>
              </a:p>
            </p:txBody>
          </p:sp>
          <p:sp>
            <p:nvSpPr>
              <p:cNvPr id="35" name="Freeform: Shape 34">
                <a:extLst>
                  <a:ext uri="{FF2B5EF4-FFF2-40B4-BE49-F238E27FC236}">
                    <a16:creationId xmlns:a16="http://schemas.microsoft.com/office/drawing/2014/main" id="{C3734A59-16C2-DD56-7DDF-6B666D1F6982}"/>
                  </a:ext>
                </a:extLst>
              </p:cNvPr>
              <p:cNvSpPr/>
              <p:nvPr/>
            </p:nvSpPr>
            <p:spPr>
              <a:xfrm>
                <a:off x="3726803" y="4325762"/>
                <a:ext cx="1928536" cy="1928536"/>
              </a:xfrm>
              <a:custGeom>
                <a:avLst/>
                <a:gdLst>
                  <a:gd name="connsiteX0" fmla="*/ 1587463 w 1928536"/>
                  <a:gd name="connsiteY0" fmla="*/ -25 h 1928536"/>
                  <a:gd name="connsiteX1" fmla="*/ 99833 w 1928536"/>
                  <a:gd name="connsiteY1" fmla="*/ 616158 h 1928536"/>
                  <a:gd name="connsiteX2" fmla="*/ -25 w 1928536"/>
                  <a:gd name="connsiteY2" fmla="*/ 1117795 h 1928536"/>
                  <a:gd name="connsiteX3" fmla="*/ 810691 w 1928536"/>
                  <a:gd name="connsiteY3" fmla="*/ 1928511 h 1928536"/>
                  <a:gd name="connsiteX4" fmla="*/ 1312328 w 1928536"/>
                  <a:gd name="connsiteY4" fmla="*/ 1828653 h 1928536"/>
                  <a:gd name="connsiteX5" fmla="*/ 1928511 w 1928536"/>
                  <a:gd name="connsiteY5" fmla="*/ 341023 h 1928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8536" h="1928536">
                    <a:moveTo>
                      <a:pt x="1587463" y="-25"/>
                    </a:moveTo>
                    <a:lnTo>
                      <a:pt x="99833" y="616158"/>
                    </a:lnTo>
                    <a:cubicBezTo>
                      <a:pt x="57002" y="831181"/>
                      <a:pt x="42807" y="902773"/>
                      <a:pt x="-25" y="1117795"/>
                    </a:cubicBezTo>
                    <a:lnTo>
                      <a:pt x="810691" y="1928511"/>
                    </a:lnTo>
                    <a:lnTo>
                      <a:pt x="1312328" y="1828653"/>
                    </a:lnTo>
                    <a:lnTo>
                      <a:pt x="1928511" y="341023"/>
                    </a:lnTo>
                    <a:close/>
                  </a:path>
                </a:pathLst>
              </a:custGeom>
              <a:solidFill>
                <a:schemeClr val="accent5"/>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36" name="Freeform: Shape 35">
                <a:extLst>
                  <a:ext uri="{FF2B5EF4-FFF2-40B4-BE49-F238E27FC236}">
                    <a16:creationId xmlns:a16="http://schemas.microsoft.com/office/drawing/2014/main" id="{0252F48E-F8F5-28B1-1A91-F794C6C6E08F}"/>
                  </a:ext>
                </a:extLst>
              </p:cNvPr>
              <p:cNvSpPr/>
              <p:nvPr/>
            </p:nvSpPr>
            <p:spPr>
              <a:xfrm>
                <a:off x="3826661" y="4632002"/>
                <a:ext cx="1522437" cy="774179"/>
              </a:xfrm>
              <a:custGeom>
                <a:avLst/>
                <a:gdLst>
                  <a:gd name="connsiteX0" fmla="*/ 0 w 1522437"/>
                  <a:gd name="connsiteY0" fmla="*/ 309943 h 774179"/>
                  <a:gd name="connsiteX1" fmla="*/ 1522438 w 1522437"/>
                  <a:gd name="connsiteY1" fmla="*/ 774179 h 774179"/>
                  <a:gd name="connsiteX2" fmla="*/ 748258 w 1522437"/>
                  <a:gd name="connsiteY2" fmla="*/ 0 h 774179"/>
                  <a:gd name="connsiteX3" fmla="*/ 0 w 1522437"/>
                  <a:gd name="connsiteY3" fmla="*/ 309943 h 774179"/>
                </a:gdLst>
                <a:ahLst/>
                <a:cxnLst>
                  <a:cxn ang="0">
                    <a:pos x="connsiteX0" y="connsiteY0"/>
                  </a:cxn>
                  <a:cxn ang="0">
                    <a:pos x="connsiteX1" y="connsiteY1"/>
                  </a:cxn>
                  <a:cxn ang="0">
                    <a:pos x="connsiteX2" y="connsiteY2"/>
                  </a:cxn>
                  <a:cxn ang="0">
                    <a:pos x="connsiteX3" y="connsiteY3"/>
                  </a:cxn>
                </a:cxnLst>
                <a:rect l="l" t="t" r="r" b="b"/>
                <a:pathLst>
                  <a:path w="1522437" h="774179">
                    <a:moveTo>
                      <a:pt x="0" y="309943"/>
                    </a:moveTo>
                    <a:lnTo>
                      <a:pt x="1522438" y="774179"/>
                    </a:lnTo>
                    <a:lnTo>
                      <a:pt x="748258" y="0"/>
                    </a:lnTo>
                    <a:lnTo>
                      <a:pt x="0" y="309943"/>
                    </a:lnTo>
                    <a:close/>
                  </a:path>
                </a:pathLst>
              </a:custGeom>
              <a:solidFill>
                <a:schemeClr val="accent5">
                  <a:lumMod val="75000"/>
                </a:schemeClr>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37" name="Freeform: Shape 36">
                <a:extLst>
                  <a:ext uri="{FF2B5EF4-FFF2-40B4-BE49-F238E27FC236}">
                    <a16:creationId xmlns:a16="http://schemas.microsoft.com/office/drawing/2014/main" id="{1700C36D-3CF8-B1F5-F561-E7F3B6DF2DE5}"/>
                  </a:ext>
                </a:extLst>
              </p:cNvPr>
              <p:cNvSpPr/>
              <p:nvPr/>
            </p:nvSpPr>
            <p:spPr>
              <a:xfrm>
                <a:off x="4574920" y="4325762"/>
                <a:ext cx="1080419" cy="1080419"/>
              </a:xfrm>
              <a:custGeom>
                <a:avLst/>
                <a:gdLst>
                  <a:gd name="connsiteX0" fmla="*/ 774155 w 1080419"/>
                  <a:gd name="connsiteY0" fmla="*/ 1080395 h 1080419"/>
                  <a:gd name="connsiteX1" fmla="*/ 1080395 w 1080419"/>
                  <a:gd name="connsiteY1" fmla="*/ 341023 h 1080419"/>
                  <a:gd name="connsiteX2" fmla="*/ 739346 w 1080419"/>
                  <a:gd name="connsiteY2" fmla="*/ -25 h 1080419"/>
                  <a:gd name="connsiteX3" fmla="*/ -25 w 1080419"/>
                  <a:gd name="connsiteY3" fmla="*/ 306215 h 1080419"/>
                  <a:gd name="connsiteX4" fmla="*/ 774155 w 1080419"/>
                  <a:gd name="connsiteY4" fmla="*/ 1080395 h 1080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419" h="1080419">
                    <a:moveTo>
                      <a:pt x="774155" y="1080395"/>
                    </a:moveTo>
                    <a:lnTo>
                      <a:pt x="1080395" y="341023"/>
                    </a:lnTo>
                    <a:lnTo>
                      <a:pt x="739346" y="-25"/>
                    </a:lnTo>
                    <a:lnTo>
                      <a:pt x="-25" y="306215"/>
                    </a:lnTo>
                    <a:cubicBezTo>
                      <a:pt x="165624" y="642574"/>
                      <a:pt x="437796" y="914746"/>
                      <a:pt x="774155" y="1080395"/>
                    </a:cubicBezTo>
                    <a:close/>
                  </a:path>
                </a:pathLst>
              </a:custGeom>
              <a:solidFill>
                <a:schemeClr val="accent5"/>
              </a:solidFill>
              <a:ln w="12340" cap="flat">
                <a:noFill/>
                <a:prstDash val="solid"/>
                <a:miter/>
              </a:ln>
            </p:spPr>
            <p:txBody>
              <a:bodyPr rtlCol="0" anchor="ctr"/>
              <a:lstStyle/>
              <a:p>
                <a:endParaRPr lang="en-US" b="1">
                  <a:latin typeface="Lora" pitchFamily="2" charset="0"/>
                  <a:cs typeface="Leelawadee" panose="020B0502040204020203" pitchFamily="34" charset="-34"/>
                </a:endParaRPr>
              </a:p>
            </p:txBody>
          </p:sp>
          <p:sp>
            <p:nvSpPr>
              <p:cNvPr id="38" name="TextBox 37">
                <a:extLst>
                  <a:ext uri="{FF2B5EF4-FFF2-40B4-BE49-F238E27FC236}">
                    <a16:creationId xmlns:a16="http://schemas.microsoft.com/office/drawing/2014/main" id="{133A936A-8981-164E-1FE8-63BA8C70AED1}"/>
                  </a:ext>
                </a:extLst>
              </p:cNvPr>
              <p:cNvSpPr txBox="1"/>
              <p:nvPr/>
            </p:nvSpPr>
            <p:spPr>
              <a:xfrm>
                <a:off x="5043377" y="4514196"/>
                <a:ext cx="356188" cy="450123"/>
              </a:xfrm>
              <a:prstGeom prst="rect">
                <a:avLst/>
              </a:prstGeom>
              <a:noFill/>
            </p:spPr>
            <p:txBody>
              <a:bodyPr wrap="none" rtlCol="0">
                <a:spAutoFit/>
              </a:bodyPr>
              <a:lstStyle/>
              <a:p>
                <a:pPr algn="l"/>
                <a:r>
                  <a:rPr lang="en-US" sz="2325" b="1" spc="0" baseline="0">
                    <a:ln/>
                    <a:solidFill>
                      <a:srgbClr val="FFFFFF"/>
                    </a:solidFill>
                    <a:latin typeface="Lora" pitchFamily="2" charset="0"/>
                    <a:cs typeface="Leelawadee" panose="020B0502040204020203" pitchFamily="34" charset="-34"/>
                    <a:sym typeface="Arial"/>
                    <a:rtl val="0"/>
                  </a:rPr>
                  <a:t>6</a:t>
                </a:r>
              </a:p>
            </p:txBody>
          </p:sp>
          <p:sp>
            <p:nvSpPr>
              <p:cNvPr id="39" name="TextBox 38">
                <a:extLst>
                  <a:ext uri="{FF2B5EF4-FFF2-40B4-BE49-F238E27FC236}">
                    <a16:creationId xmlns:a16="http://schemas.microsoft.com/office/drawing/2014/main" id="{BDE62CDD-FB94-069E-4BEF-5893DA973798}"/>
                  </a:ext>
                </a:extLst>
              </p:cNvPr>
              <p:cNvSpPr txBox="1"/>
              <p:nvPr/>
            </p:nvSpPr>
            <p:spPr>
              <a:xfrm>
                <a:off x="5274901" y="1318743"/>
                <a:ext cx="1723174" cy="326441"/>
              </a:xfrm>
              <a:prstGeom prst="rect">
                <a:avLst/>
              </a:prstGeom>
              <a:noFill/>
            </p:spPr>
            <p:txBody>
              <a:bodyPr wrap="square" rtlCol="0">
                <a:spAutoFit/>
              </a:bodyPr>
              <a:lstStyle/>
              <a:p>
                <a:pPr algn="ctr"/>
                <a:r>
                  <a:rPr lang="en-US" sz="1600" i="1" dirty="0">
                    <a:latin typeface="Lora" pitchFamily="2" charset="0"/>
                  </a:rPr>
                  <a:t>Introduction</a:t>
                </a:r>
              </a:p>
            </p:txBody>
          </p:sp>
          <p:sp>
            <p:nvSpPr>
              <p:cNvPr id="40" name="TextBox 39">
                <a:extLst>
                  <a:ext uri="{FF2B5EF4-FFF2-40B4-BE49-F238E27FC236}">
                    <a16:creationId xmlns:a16="http://schemas.microsoft.com/office/drawing/2014/main" id="{C6F625E6-03A5-6BF4-4A94-917E406F21AA}"/>
                  </a:ext>
                </a:extLst>
              </p:cNvPr>
              <p:cNvSpPr txBox="1"/>
              <p:nvPr/>
            </p:nvSpPr>
            <p:spPr>
              <a:xfrm>
                <a:off x="6795054" y="2001435"/>
                <a:ext cx="1618126" cy="563853"/>
              </a:xfrm>
              <a:prstGeom prst="rect">
                <a:avLst/>
              </a:prstGeom>
              <a:noFill/>
            </p:spPr>
            <p:txBody>
              <a:bodyPr wrap="square" rtlCol="0">
                <a:spAutoFit/>
              </a:bodyPr>
              <a:lstStyle/>
              <a:p>
                <a:pPr algn="ctr"/>
                <a:r>
                  <a:rPr lang="en-US" sz="1600" i="1" dirty="0">
                    <a:latin typeface="Lora" pitchFamily="2" charset="0"/>
                  </a:rPr>
                  <a:t>Problem</a:t>
                </a:r>
              </a:p>
              <a:p>
                <a:pPr algn="ctr"/>
                <a:r>
                  <a:rPr lang="en-US" sz="1600" i="1" dirty="0">
                    <a:latin typeface="Lora" pitchFamily="2" charset="0"/>
                  </a:rPr>
                  <a:t>Statement</a:t>
                </a:r>
              </a:p>
            </p:txBody>
          </p:sp>
          <p:sp>
            <p:nvSpPr>
              <p:cNvPr id="41" name="TextBox 40">
                <a:extLst>
                  <a:ext uri="{FF2B5EF4-FFF2-40B4-BE49-F238E27FC236}">
                    <a16:creationId xmlns:a16="http://schemas.microsoft.com/office/drawing/2014/main" id="{26F069E6-AEF0-0113-43F1-D755E1A32622}"/>
                  </a:ext>
                </a:extLst>
              </p:cNvPr>
              <p:cNvSpPr txBox="1"/>
              <p:nvPr/>
            </p:nvSpPr>
            <p:spPr>
              <a:xfrm>
                <a:off x="7572102" y="3598500"/>
                <a:ext cx="1618126" cy="563853"/>
              </a:xfrm>
              <a:prstGeom prst="rect">
                <a:avLst/>
              </a:prstGeom>
              <a:noFill/>
            </p:spPr>
            <p:txBody>
              <a:bodyPr wrap="square" rtlCol="0">
                <a:spAutoFit/>
              </a:bodyPr>
              <a:lstStyle/>
              <a:p>
                <a:pPr algn="ctr"/>
                <a:r>
                  <a:rPr lang="en-US" sz="1600" i="1" dirty="0">
                    <a:latin typeface="Lora" pitchFamily="2" charset="0"/>
                  </a:rPr>
                  <a:t>Technical</a:t>
                </a:r>
              </a:p>
              <a:p>
                <a:pPr algn="ctr"/>
                <a:r>
                  <a:rPr lang="en-US" sz="1600" i="1" dirty="0">
                    <a:latin typeface="Lora" pitchFamily="2" charset="0"/>
                  </a:rPr>
                  <a:t>Details</a:t>
                </a:r>
              </a:p>
            </p:txBody>
          </p:sp>
          <p:sp>
            <p:nvSpPr>
              <p:cNvPr id="42" name="TextBox 41">
                <a:extLst>
                  <a:ext uri="{FF2B5EF4-FFF2-40B4-BE49-F238E27FC236}">
                    <a16:creationId xmlns:a16="http://schemas.microsoft.com/office/drawing/2014/main" id="{8424B179-D86A-5FCA-26CB-D4BFE27853FF}"/>
                  </a:ext>
                </a:extLst>
              </p:cNvPr>
              <p:cNvSpPr txBox="1"/>
              <p:nvPr/>
            </p:nvSpPr>
            <p:spPr>
              <a:xfrm>
                <a:off x="6746718" y="5141653"/>
                <a:ext cx="1618126" cy="563853"/>
              </a:xfrm>
              <a:prstGeom prst="rect">
                <a:avLst/>
              </a:prstGeom>
              <a:noFill/>
            </p:spPr>
            <p:txBody>
              <a:bodyPr wrap="square" rtlCol="0">
                <a:spAutoFit/>
              </a:bodyPr>
              <a:lstStyle/>
              <a:p>
                <a:pPr algn="ctr"/>
                <a:r>
                  <a:rPr lang="en-US" sz="1600" i="1" dirty="0">
                    <a:latin typeface="Lora" pitchFamily="2" charset="0"/>
                  </a:rPr>
                  <a:t>Key </a:t>
                </a:r>
              </a:p>
              <a:p>
                <a:pPr algn="ctr"/>
                <a:r>
                  <a:rPr lang="en-US" sz="1600" i="1" dirty="0">
                    <a:latin typeface="Lora" pitchFamily="2" charset="0"/>
                  </a:rPr>
                  <a:t>Features</a:t>
                </a:r>
              </a:p>
            </p:txBody>
          </p:sp>
          <p:sp>
            <p:nvSpPr>
              <p:cNvPr id="43" name="TextBox 42">
                <a:extLst>
                  <a:ext uri="{FF2B5EF4-FFF2-40B4-BE49-F238E27FC236}">
                    <a16:creationId xmlns:a16="http://schemas.microsoft.com/office/drawing/2014/main" id="{E735022A-5B4E-70F0-B7B0-8BECCACFEC1C}"/>
                  </a:ext>
                </a:extLst>
              </p:cNvPr>
              <p:cNvSpPr txBox="1"/>
              <p:nvPr/>
            </p:nvSpPr>
            <p:spPr>
              <a:xfrm>
                <a:off x="5286936" y="5689217"/>
                <a:ext cx="1618126" cy="563853"/>
              </a:xfrm>
              <a:prstGeom prst="rect">
                <a:avLst/>
              </a:prstGeom>
              <a:noFill/>
            </p:spPr>
            <p:txBody>
              <a:bodyPr wrap="square" rtlCol="0">
                <a:spAutoFit/>
              </a:bodyPr>
              <a:lstStyle/>
              <a:p>
                <a:pPr algn="ctr"/>
                <a:r>
                  <a:rPr lang="en-US" sz="1600" i="1" dirty="0">
                    <a:latin typeface="Lora" pitchFamily="2" charset="0"/>
                  </a:rPr>
                  <a:t>Project</a:t>
                </a:r>
              </a:p>
              <a:p>
                <a:pPr algn="ctr"/>
                <a:r>
                  <a:rPr lang="en-US" sz="1600" i="1" dirty="0">
                    <a:latin typeface="Lora" pitchFamily="2" charset="0"/>
                  </a:rPr>
                  <a:t>Highlights</a:t>
                </a:r>
              </a:p>
            </p:txBody>
          </p:sp>
          <p:sp>
            <p:nvSpPr>
              <p:cNvPr id="44" name="TextBox 43">
                <a:extLst>
                  <a:ext uri="{FF2B5EF4-FFF2-40B4-BE49-F238E27FC236}">
                    <a16:creationId xmlns:a16="http://schemas.microsoft.com/office/drawing/2014/main" id="{D041EEC1-5E76-32B2-8E13-AF7CAC5E2F55}"/>
                  </a:ext>
                </a:extLst>
              </p:cNvPr>
              <p:cNvSpPr txBox="1"/>
              <p:nvPr/>
            </p:nvSpPr>
            <p:spPr>
              <a:xfrm>
                <a:off x="3717676" y="5111519"/>
                <a:ext cx="1618126" cy="326441"/>
              </a:xfrm>
              <a:prstGeom prst="rect">
                <a:avLst/>
              </a:prstGeom>
              <a:noFill/>
            </p:spPr>
            <p:txBody>
              <a:bodyPr wrap="square" rtlCol="0">
                <a:spAutoFit/>
              </a:bodyPr>
              <a:lstStyle/>
              <a:p>
                <a:pPr algn="ctr"/>
                <a:r>
                  <a:rPr lang="en-US" sz="1600" i="1" dirty="0">
                    <a:latin typeface="Lora" pitchFamily="2" charset="0"/>
                  </a:rPr>
                  <a:t>Bonus Feature</a:t>
                </a:r>
              </a:p>
            </p:txBody>
          </p:sp>
          <p:sp>
            <p:nvSpPr>
              <p:cNvPr id="45" name="TextBox 44">
                <a:extLst>
                  <a:ext uri="{FF2B5EF4-FFF2-40B4-BE49-F238E27FC236}">
                    <a16:creationId xmlns:a16="http://schemas.microsoft.com/office/drawing/2014/main" id="{18E00E5C-815E-2B5E-26EC-968276003BA7}"/>
                  </a:ext>
                </a:extLst>
              </p:cNvPr>
              <p:cNvSpPr txBox="1"/>
              <p:nvPr/>
            </p:nvSpPr>
            <p:spPr>
              <a:xfrm>
                <a:off x="3201592" y="3659279"/>
                <a:ext cx="1618126" cy="326441"/>
              </a:xfrm>
              <a:prstGeom prst="rect">
                <a:avLst/>
              </a:prstGeom>
              <a:noFill/>
            </p:spPr>
            <p:txBody>
              <a:bodyPr wrap="square" rtlCol="0">
                <a:spAutoFit/>
              </a:bodyPr>
              <a:lstStyle/>
              <a:p>
                <a:pPr algn="ctr"/>
                <a:r>
                  <a:rPr lang="en-US" sz="1600" i="1" dirty="0">
                    <a:latin typeface="Lora" pitchFamily="2" charset="0"/>
                  </a:rPr>
                  <a:t>Conclusion</a:t>
                </a:r>
              </a:p>
            </p:txBody>
          </p:sp>
          <p:sp>
            <p:nvSpPr>
              <p:cNvPr id="46" name="TextBox 45">
                <a:extLst>
                  <a:ext uri="{FF2B5EF4-FFF2-40B4-BE49-F238E27FC236}">
                    <a16:creationId xmlns:a16="http://schemas.microsoft.com/office/drawing/2014/main" id="{2E348A4F-B6AD-C40B-B883-2DBDF367CEF1}"/>
                  </a:ext>
                </a:extLst>
              </p:cNvPr>
              <p:cNvSpPr txBox="1"/>
              <p:nvPr/>
            </p:nvSpPr>
            <p:spPr>
              <a:xfrm>
                <a:off x="3777494" y="2068963"/>
                <a:ext cx="1618126" cy="563853"/>
              </a:xfrm>
              <a:prstGeom prst="rect">
                <a:avLst/>
              </a:prstGeom>
              <a:noFill/>
            </p:spPr>
            <p:txBody>
              <a:bodyPr wrap="square" rtlCol="0">
                <a:spAutoFit/>
              </a:bodyPr>
              <a:lstStyle/>
              <a:p>
                <a:pPr algn="ctr"/>
                <a:r>
                  <a:rPr lang="en-US" sz="1600" i="1" dirty="0">
                    <a:latin typeface="Lora" pitchFamily="2" charset="0"/>
                  </a:rPr>
                  <a:t>References/</a:t>
                </a:r>
              </a:p>
              <a:p>
                <a:pPr algn="ctr"/>
                <a:r>
                  <a:rPr lang="en-US" sz="1600" i="1" dirty="0">
                    <a:latin typeface="Lora" pitchFamily="2" charset="0"/>
                  </a:rPr>
                  <a:t>Links used</a:t>
                </a:r>
              </a:p>
            </p:txBody>
          </p:sp>
        </p:grpSp>
      </p:gr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4401205"/>
          </a:xfrm>
          <a:prstGeom prst="rect">
            <a:avLst/>
          </a:prstGeom>
        </p:spPr>
        <p:txBody>
          <a:bodyPr wrap="square">
            <a:spAutoFit/>
          </a:bodyPr>
          <a:lstStyle/>
          <a:p>
            <a:r>
              <a:rPr lang="en-US" sz="2000" b="1" i="1" dirty="0"/>
              <a:t>Title of project:- </a:t>
            </a:r>
            <a:r>
              <a:rPr lang="en-US" sz="2000" b="1" i="1" dirty="0" err="1"/>
              <a:t>StreetTee</a:t>
            </a:r>
            <a:endParaRPr lang="en-US" sz="2000" b="1" i="1" dirty="0"/>
          </a:p>
          <a:p>
            <a:endParaRPr lang="en-US" sz="2000" dirty="0"/>
          </a:p>
          <a:p>
            <a:r>
              <a:rPr lang="en-US" sz="2000" dirty="0"/>
              <a:t>Objective:-</a:t>
            </a:r>
          </a:p>
          <a:p>
            <a:pPr marL="342900" indent="-342900">
              <a:buFont typeface="Arial" panose="020B0604020202020204" pitchFamily="34" charset="0"/>
              <a:buChar char="•"/>
            </a:pPr>
            <a:endParaRPr lang="en-US" sz="2000" dirty="0"/>
          </a:p>
          <a:p>
            <a:r>
              <a:rPr lang="en-US" sz="2000" dirty="0" err="1"/>
              <a:t>StreetTee</a:t>
            </a:r>
            <a:r>
              <a:rPr lang="en-US" sz="2000" dirty="0"/>
              <a:t> is a modern e-commerce platform offering a curated selection of streetwear fashion for individuals who value style and uniqueness. The site is designed to bring trendy, quality clothing directly to the customer, making fashionable choices easily accessible. It features a wide variety of stylish streetwear items, from tops to shoes, appealing to a youthful audience looking to express individuality through fashion. </a:t>
            </a:r>
            <a:r>
              <a:rPr lang="en-US" sz="2000" dirty="0" err="1"/>
              <a:t>StreetTee</a:t>
            </a:r>
            <a:r>
              <a:rPr lang="en-US" sz="2000" dirty="0"/>
              <a:t> aims to make shopping smooth and enjoyable, offering features like a user-friendly interface, responsive design, and a visually captivating layout. Our brand focuses on merging fashion and functionality, giving customers a seamless experience and helping them stay ahead of streetwear trends.</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4524315"/>
          </a:xfrm>
          <a:prstGeom prst="rect">
            <a:avLst/>
          </a:prstGeom>
        </p:spPr>
        <p:txBody>
          <a:bodyPr wrap="square">
            <a:spAutoFit/>
          </a:bodyPr>
          <a:lstStyle/>
          <a:p>
            <a:pPr marL="342900" indent="-342900">
              <a:buFont typeface="Arial" panose="020B0604020202020204" pitchFamily="34" charset="0"/>
              <a:buChar char="•"/>
            </a:pPr>
            <a:r>
              <a:rPr lang="en-US" sz="2400" dirty="0"/>
              <a:t>Today’s fashion-savvy youth face difficulty finding unique, stylish clothing in one easy-to-navigate online space. Most e-commerce websites lack the focus and aesthetic appeal that resonates with urban, trend-oriented customers. Limited options, cluttered layouts, and a lack of personalization hinder the shopping experience. </a:t>
            </a:r>
            <a:r>
              <a:rPr lang="en-US" sz="2400" dirty="0" err="1"/>
              <a:t>StreetTee</a:t>
            </a:r>
            <a:r>
              <a:rPr lang="en-US" sz="2400" dirty="0"/>
              <a:t> seeks to solve this by offering a tailored platform that combines trendy streetwear with an intuitive user interface. By addressing these challenges, </a:t>
            </a:r>
            <a:r>
              <a:rPr lang="en-US" sz="2400" dirty="0" err="1"/>
              <a:t>StreetTee</a:t>
            </a:r>
            <a:r>
              <a:rPr lang="en-US" sz="2400" dirty="0"/>
              <a:t> aims to bridge the gap between demand for stylish clothing and the limitations of traditional e-commerce sites, creating a platform that is both stylish and easy to use</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4524315"/>
          </a:xfrm>
          <a:prstGeom prst="rect">
            <a:avLst/>
          </a:prstGeom>
        </p:spPr>
        <p:txBody>
          <a:bodyPr wrap="square">
            <a:spAutoFit/>
          </a:bodyPr>
          <a:lstStyle/>
          <a:p>
            <a:r>
              <a:rPr lang="en-US" sz="2400" dirty="0"/>
              <a:t>The </a:t>
            </a:r>
            <a:r>
              <a:rPr lang="en-US" sz="2400" dirty="0" err="1"/>
              <a:t>StreetTee</a:t>
            </a:r>
            <a:r>
              <a:rPr lang="en-US" sz="2400" dirty="0"/>
              <a:t> platform is built with a clean HTML and CSS structure, focusing on responsive design for optimal performance on all devices. We use HTML for structuring the navigation, main sections (such as shop, review, blog, and contact), and CSS for styling. Advanced CSS techniques ensure smooth transitions, animations, and user-friendly hover effects that make browsing dynamic and visually engaging. JavaScript adds interactivity, such as pop-ups and clickable product details, enhancing the shopping experience. The responsive design adapts seamlessly across screens, and custom fonts are applied via Google Fonts for a fresh, modern look that aligns with the streetwear aesthetic.</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4524315"/>
          </a:xfrm>
          <a:prstGeom prst="rect">
            <a:avLst/>
          </a:prstGeom>
        </p:spPr>
        <p:txBody>
          <a:bodyPr wrap="square">
            <a:spAutoFit/>
          </a:bodyPr>
          <a:lstStyle/>
          <a:p>
            <a:r>
              <a:rPr lang="en-US" sz="2400" dirty="0" err="1"/>
              <a:t>StreetTee’s</a:t>
            </a:r>
            <a:r>
              <a:rPr lang="en-US" sz="2400" dirty="0"/>
              <a:t> standout features include a clean, visually appealing hero section that highlights fashion promotions, a well-organized shop page showcasing trendy items with pricing and ratings, and a customer review section for feedback and testimonials. The blog section engages users with articles on fashion trends and styling tips, while the contact form facilitates direct communication. The site offers smooth transitions, intuitive navigation, and a responsive layout. Each section is designed to maximize engagement, encouraging users to explore and return for future purchases. The use of quality images and interactive buttons ensures that each user interaction feels personalized and straightforward.</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4154984"/>
          </a:xfrm>
          <a:prstGeom prst="rect">
            <a:avLst/>
          </a:prstGeom>
        </p:spPr>
        <p:txBody>
          <a:bodyPr wrap="square">
            <a:spAutoFit/>
          </a:bodyPr>
          <a:lstStyle/>
          <a:p>
            <a:pPr marL="0" lvl="0" indent="0" algn="l" rtl="0">
              <a:spcBef>
                <a:spcPts val="0"/>
              </a:spcBef>
              <a:spcAft>
                <a:spcPts val="0"/>
              </a:spcAft>
              <a:buNone/>
            </a:pPr>
            <a:endParaRPr lang="en-US" sz="3600" dirty="0">
              <a:solidFill>
                <a:schemeClr val="dk1"/>
              </a:solidFill>
              <a:latin typeface="Times New Roman"/>
              <a:ea typeface="Times New Roman"/>
              <a:cs typeface="Times New Roman"/>
              <a:sym typeface="Times New Roman"/>
            </a:endParaRPr>
          </a:p>
          <a:p>
            <a:pPr marL="0" lvl="0" indent="-165100" algn="l" rtl="0">
              <a:spcBef>
                <a:spcPts val="0"/>
              </a:spcBef>
              <a:spcAft>
                <a:spcPts val="0"/>
              </a:spcAft>
              <a:buClr>
                <a:schemeClr val="dk1"/>
              </a:buClr>
              <a:buSzPts val="2600"/>
              <a:buChar char="•"/>
            </a:pPr>
            <a:r>
              <a:rPr lang="en-US" sz="3200" dirty="0">
                <a:solidFill>
                  <a:schemeClr val="dk1"/>
                </a:solidFill>
                <a:latin typeface="Times New Roman"/>
                <a:ea typeface="Times New Roman"/>
                <a:cs typeface="Times New Roman"/>
                <a:sym typeface="Times New Roman"/>
              </a:rPr>
              <a:t>The screenshot in the next slide shows our </a:t>
            </a:r>
            <a:r>
              <a:rPr lang="en-US" sz="3200" b="1" dirty="0" err="1">
                <a:solidFill>
                  <a:schemeClr val="dk1"/>
                </a:solidFill>
                <a:latin typeface="Times New Roman"/>
                <a:ea typeface="Times New Roman"/>
                <a:cs typeface="Times New Roman"/>
                <a:sym typeface="Times New Roman"/>
              </a:rPr>
              <a:t>StreetTee</a:t>
            </a:r>
            <a:r>
              <a:rPr lang="en-US" sz="3200" dirty="0">
                <a:solidFill>
                  <a:schemeClr val="dk1"/>
                </a:solidFill>
                <a:latin typeface="Times New Roman"/>
                <a:ea typeface="Times New Roman"/>
                <a:cs typeface="Times New Roman"/>
                <a:sym typeface="Times New Roman"/>
              </a:rPr>
              <a:t> project.</a:t>
            </a:r>
          </a:p>
          <a:p>
            <a:pPr marL="457200" lvl="0" indent="0" algn="l" rtl="0">
              <a:spcBef>
                <a:spcPts val="0"/>
              </a:spcBef>
              <a:spcAft>
                <a:spcPts val="0"/>
              </a:spcAft>
              <a:buNone/>
            </a:pPr>
            <a:endParaRPr lang="en-US" sz="3200" dirty="0">
              <a:solidFill>
                <a:schemeClr val="dk1"/>
              </a:solidFill>
              <a:latin typeface="Times New Roman"/>
              <a:ea typeface="Times New Roman"/>
              <a:cs typeface="Times New Roman"/>
              <a:sym typeface="Times New Roman"/>
            </a:endParaRPr>
          </a:p>
          <a:p>
            <a:pPr marL="0" lvl="0" indent="-165100" algn="l" rtl="0">
              <a:spcBef>
                <a:spcPts val="0"/>
              </a:spcBef>
              <a:spcAft>
                <a:spcPts val="0"/>
              </a:spcAft>
              <a:buClr>
                <a:schemeClr val="dk1"/>
              </a:buClr>
              <a:buSzPts val="2600"/>
              <a:buChar char="•"/>
            </a:pPr>
            <a:r>
              <a:rPr lang="en-US" sz="3200" dirty="0">
                <a:solidFill>
                  <a:schemeClr val="dk1"/>
                </a:solidFill>
                <a:latin typeface="Times New Roman"/>
                <a:ea typeface="Times New Roman"/>
                <a:cs typeface="Times New Roman"/>
                <a:sym typeface="Times New Roman"/>
              </a:rPr>
              <a:t>The ones that follow contain the HTML and CSS code used to design it.</a:t>
            </a:r>
            <a:endParaRPr lang="en-US" sz="900" dirty="0">
              <a:solidFill>
                <a:schemeClr val="dk1"/>
              </a:solidFill>
            </a:endParaRPr>
          </a:p>
          <a:p>
            <a:pPr marL="0" marR="0" lvl="0" indent="0" algn="l" rtl="0">
              <a:spcBef>
                <a:spcPts val="0"/>
              </a:spcBef>
              <a:spcAft>
                <a:spcPts val="0"/>
              </a:spcAft>
              <a:buNone/>
            </a:pPr>
            <a:endParaRPr lang="en-US" sz="3600" dirty="0">
              <a:solidFill>
                <a:schemeClr val="dk1"/>
              </a:solidFill>
              <a:latin typeface="Times New Roman"/>
              <a:ea typeface="Times New Roman"/>
              <a:cs typeface="Times New Roman"/>
              <a:sym typeface="Times New Roman"/>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39B7FF-9FDA-2964-64FB-9314CE346633}"/>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E7B3F8E2-19CC-BCBD-8CF6-C02F97F4C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80728"/>
            <a:ext cx="8784976" cy="5616624"/>
          </a:xfrm>
          <a:prstGeom prst="rect">
            <a:avLst/>
          </a:prstGeom>
        </p:spPr>
      </p:pic>
    </p:spTree>
    <p:extLst>
      <p:ext uri="{BB962C8B-B14F-4D97-AF65-F5344CB8AC3E}">
        <p14:creationId xmlns:p14="http://schemas.microsoft.com/office/powerpoint/2010/main" val="3958903217"/>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47C28-61B5-6080-45B3-0585B39B1150}"/>
              </a:ext>
            </a:extLst>
          </p:cNvPr>
          <p:cNvPicPr>
            <a:picLocks noChangeAspect="1"/>
          </p:cNvPicPr>
          <p:nvPr/>
        </p:nvPicPr>
        <p:blipFill>
          <a:blip r:embed="rId2"/>
          <a:stretch>
            <a:fillRect/>
          </a:stretch>
        </p:blipFill>
        <p:spPr>
          <a:xfrm>
            <a:off x="0" y="759941"/>
            <a:ext cx="6668900" cy="3893195"/>
          </a:xfrm>
          <a:prstGeom prst="rect">
            <a:avLst/>
          </a:prstGeom>
        </p:spPr>
      </p:pic>
    </p:spTree>
    <p:extLst>
      <p:ext uri="{BB962C8B-B14F-4D97-AF65-F5344CB8AC3E}">
        <p14:creationId xmlns:p14="http://schemas.microsoft.com/office/powerpoint/2010/main" val="477919938"/>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570</TotalTime>
  <Words>627</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Lora</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sharmaaryan2505@gmail.com</cp:lastModifiedBy>
  <cp:revision>33</cp:revision>
  <dcterms:created xsi:type="dcterms:W3CDTF">2022-12-12T14:14:34Z</dcterms:created>
  <dcterms:modified xsi:type="dcterms:W3CDTF">2024-10-25T15:10:26Z</dcterms:modified>
</cp:coreProperties>
</file>