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masis MT Pro Medium" panose="02040604050005020304" pitchFamily="18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3582" y="1431719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Franklin Gothic"/>
              <a:ea typeface="Lato" panose="020F0502020204030203" pitchFamily="34" charset="0"/>
              <a:cs typeface="Lato" panose="020F050202020403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Amasis MT Pro Medium" panose="02040604050005020304" pitchFamily="18" charset="0"/>
              <a:ea typeface="Lato" panose="020F0502020204030203" pitchFamily="34" charset="0"/>
              <a:cs typeface="Lato" panose="020F050202020403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AD7940-78AC-020F-05AE-4658AE6A63EC}"/>
              </a:ext>
            </a:extLst>
          </p:cNvPr>
          <p:cNvSpPr/>
          <p:nvPr/>
        </p:nvSpPr>
        <p:spPr>
          <a:xfrm>
            <a:off x="5833581" y="1748501"/>
            <a:ext cx="4775424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Ministry of Law and Justice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644E2-521A-BDF9-6DD9-6788009275D2}"/>
              </a:ext>
            </a:extLst>
          </p:cNvPr>
          <p:cNvSpPr/>
          <p:nvPr/>
        </p:nvSpPr>
        <p:spPr>
          <a:xfrm>
            <a:off x="6744927" y="2263709"/>
            <a:ext cx="3859165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1281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80CA9-8482-F23F-0E9D-9730677AD605}"/>
              </a:ext>
            </a:extLst>
          </p:cNvPr>
          <p:cNvSpPr/>
          <p:nvPr/>
        </p:nvSpPr>
        <p:spPr>
          <a:xfrm>
            <a:off x="5836037" y="2974000"/>
            <a:ext cx="4770511" cy="897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Development of gamified platform on Children's Rights to increase legal literacy and awareness among children in India</a:t>
            </a:r>
            <a:endParaRPr lang="en-IN" sz="1800" dirty="0">
              <a:solidFill>
                <a:schemeClr val="tx1"/>
              </a:solidFill>
              <a:latin typeface="Amasis MT Pro Medium" panose="020406040500050203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13894-DA78-C9DE-99FF-948204C062BD}"/>
              </a:ext>
            </a:extLst>
          </p:cNvPr>
          <p:cNvSpPr/>
          <p:nvPr/>
        </p:nvSpPr>
        <p:spPr>
          <a:xfrm>
            <a:off x="7138218" y="4002835"/>
            <a:ext cx="3465874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The InnoVisionaries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C5E72-C1DB-11B3-927B-764197C47E21}"/>
              </a:ext>
            </a:extLst>
          </p:cNvPr>
          <p:cNvSpPr/>
          <p:nvPr/>
        </p:nvSpPr>
        <p:spPr>
          <a:xfrm>
            <a:off x="7888880" y="4594638"/>
            <a:ext cx="2708790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Malya Manohar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1EBC9-FC79-712F-5FE5-66381F8925F2}"/>
              </a:ext>
            </a:extLst>
          </p:cNvPr>
          <p:cNvSpPr/>
          <p:nvPr/>
        </p:nvSpPr>
        <p:spPr>
          <a:xfrm>
            <a:off x="8065861" y="5179964"/>
            <a:ext cx="2531809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C-61216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6FD74-8D18-4940-0FAC-1D58E5A3D4E8}"/>
              </a:ext>
            </a:extLst>
          </p:cNvPr>
          <p:cNvSpPr/>
          <p:nvPr/>
        </p:nvSpPr>
        <p:spPr>
          <a:xfrm>
            <a:off x="7403692" y="5860817"/>
            <a:ext cx="4626080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Government Engineering College, Vaishali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2FAC-B8C1-2290-D301-23E9FC0B066A}"/>
              </a:ext>
            </a:extLst>
          </p:cNvPr>
          <p:cNvSpPr/>
          <p:nvPr/>
        </p:nvSpPr>
        <p:spPr>
          <a:xfrm>
            <a:off x="7403692" y="6239167"/>
            <a:ext cx="4626080" cy="3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Amasis MT Pro Medium" panose="02040604050005020304" pitchFamily="18" charset="0"/>
                <a:ea typeface="Lato" panose="020F0502020204030203" pitchFamily="34" charset="0"/>
                <a:cs typeface="Lato" panose="020F0502020204030203" pitchFamily="34" charset="0"/>
                <a:sym typeface="Franklin Gothic"/>
              </a:rPr>
              <a:t>Smart Education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47757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49" y="2053732"/>
            <a:ext cx="6102761" cy="42094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latin typeface="Amasis MT Pro Medium" panose="020406040500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Our Idea focuses on </a:t>
            </a:r>
            <a:r>
              <a:rPr lang="en-US" b="1" dirty="0"/>
              <a:t>Empowering Children Through Gamified Learning</a:t>
            </a:r>
            <a:r>
              <a:rPr lang="en-US" dirty="0"/>
              <a:t> and making them aware about their </a:t>
            </a:r>
            <a:r>
              <a:rPr lang="en-US" b="1" dirty="0"/>
              <a:t>Child Rights</a:t>
            </a:r>
            <a:r>
              <a:rPr lang="en-IN" dirty="0"/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As concentration of children are loosing day-by-day so Introducing </a:t>
            </a:r>
            <a:r>
              <a:rPr lang="en-IN" b="1" dirty="0"/>
              <a:t>Gamification in Education </a:t>
            </a:r>
            <a:r>
              <a:rPr lang="en-IN" dirty="0"/>
              <a:t>can make the learning more interactive and fun active.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This can revolutionize the learning.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So there will be a </a:t>
            </a:r>
            <a:r>
              <a:rPr lang="en-IN" b="1" dirty="0"/>
              <a:t>game</a:t>
            </a:r>
            <a:r>
              <a:rPr lang="en-IN" dirty="0"/>
              <a:t> whose</a:t>
            </a:r>
            <a:r>
              <a:rPr lang="en-IN" b="1" dirty="0"/>
              <a:t> levels will describe the various Children Rights</a:t>
            </a:r>
            <a:r>
              <a:rPr lang="en-IN" dirty="0"/>
              <a:t> and there will be obstacles (in the form of questions) in every level to make the game attractive.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Link for the prototype of our game : </a:t>
            </a:r>
            <a:r>
              <a:rPr lang="en-IN" dirty="0">
                <a:solidFill>
                  <a:srgbClr val="00B0F0"/>
                </a:solidFill>
              </a:rPr>
              <a:t>https://www.gamemaker3d.com/editor/temp/650a73b765a6a/TheInnoVisionariesPrototype.apk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4288274"/>
            <a:ext cx="4572001" cy="2500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:</a:t>
            </a:r>
            <a:endParaRPr dirty="0">
              <a:latin typeface="Amasis MT Pro Medium" panose="020406040500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4079D-A4C1-F868-219D-C647423C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575" y="4611568"/>
            <a:ext cx="792031" cy="7920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D0651-8803-EF74-10B7-82309BABE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808" y="4601529"/>
            <a:ext cx="704811" cy="79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166802-8A3E-EBE5-6F24-2771931AF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311" y="5533875"/>
            <a:ext cx="1627238" cy="1220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464B6-EAA3-8455-CB64-8AAA6993C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7149" y="4611568"/>
            <a:ext cx="2150313" cy="792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3B2CE8-C174-AEE3-FBC9-3E72416AB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571" y="5717524"/>
            <a:ext cx="823762" cy="6736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B18A4A-5BC9-32E2-46BD-3D1B15710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3944" y="5622610"/>
            <a:ext cx="812806" cy="812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917385-44DD-ECBE-47F7-18F9800BF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3035" y="5628856"/>
            <a:ext cx="812806" cy="8128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D2C8EF-93BE-A252-BD36-33FFA363DE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9062" y="5658672"/>
            <a:ext cx="1792435" cy="10082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6DC1D8-B27A-1CBA-FE61-2927612C134C}"/>
              </a:ext>
            </a:extLst>
          </p:cNvPr>
          <p:cNvSpPr txBox="1"/>
          <p:nvPr/>
        </p:nvSpPr>
        <p:spPr>
          <a:xfrm>
            <a:off x="7378575" y="1245684"/>
            <a:ext cx="2217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 spread awareness about Children’s Rights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For Children Empowerment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For Education Purpose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7D758D-99AA-3DBB-C71C-C25DD5FD1F39}"/>
              </a:ext>
            </a:extLst>
          </p:cNvPr>
          <p:cNvSpPr/>
          <p:nvPr/>
        </p:nvSpPr>
        <p:spPr>
          <a:xfrm>
            <a:off x="7378575" y="1030223"/>
            <a:ext cx="2217709" cy="17667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D7BF15-5718-B331-3F68-8440224278C4}"/>
              </a:ext>
            </a:extLst>
          </p:cNvPr>
          <p:cNvSpPr/>
          <p:nvPr/>
        </p:nvSpPr>
        <p:spPr>
          <a:xfrm>
            <a:off x="9730011" y="1030221"/>
            <a:ext cx="2220565" cy="31357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17249-989D-E1AB-2AEC-9BF7AAF1B838}"/>
              </a:ext>
            </a:extLst>
          </p:cNvPr>
          <p:cNvSpPr txBox="1"/>
          <p:nvPr/>
        </p:nvSpPr>
        <p:spPr>
          <a:xfrm>
            <a:off x="7378575" y="708347"/>
            <a:ext cx="234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698D49"/>
                </a:solidFill>
                <a:latin typeface="Amasis MT Pro Medium" panose="02040604050005020304" pitchFamily="18" charset="0"/>
              </a:rPr>
              <a:t>Use Cases 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45A52-9A68-5B06-82AD-833DB2EF53DE}"/>
              </a:ext>
            </a:extLst>
          </p:cNvPr>
          <p:cNvSpPr txBox="1"/>
          <p:nvPr/>
        </p:nvSpPr>
        <p:spPr>
          <a:xfrm>
            <a:off x="9730011" y="719105"/>
            <a:ext cx="222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Dependencies 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02377-BE98-8BCE-3E83-518CA3FF5E26}"/>
              </a:ext>
            </a:extLst>
          </p:cNvPr>
          <p:cNvSpPr txBox="1"/>
          <p:nvPr/>
        </p:nvSpPr>
        <p:spPr>
          <a:xfrm>
            <a:off x="9901084" y="1245684"/>
            <a:ext cx="19369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IDE (Integrated Development Environment)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Database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Art &amp; 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UI / UX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3D Simulation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Programming Languages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38BEA0-E82C-8740-B764-74B39814D1FC}"/>
              </a:ext>
            </a:extLst>
          </p:cNvPr>
          <p:cNvSpPr/>
          <p:nvPr/>
        </p:nvSpPr>
        <p:spPr>
          <a:xfrm>
            <a:off x="7378575" y="3215953"/>
            <a:ext cx="2217709" cy="95006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2CB13-DA9B-0B6A-4EB1-2AEC797C7DC9}"/>
              </a:ext>
            </a:extLst>
          </p:cNvPr>
          <p:cNvSpPr txBox="1"/>
          <p:nvPr/>
        </p:nvSpPr>
        <p:spPr>
          <a:xfrm>
            <a:off x="7378574" y="3227742"/>
            <a:ext cx="2217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Interactive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Education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Interactive User Interface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68E67-9C36-0189-219B-4D180202031D}"/>
              </a:ext>
            </a:extLst>
          </p:cNvPr>
          <p:cNvSpPr txBox="1"/>
          <p:nvPr/>
        </p:nvSpPr>
        <p:spPr>
          <a:xfrm>
            <a:off x="7358910" y="2885451"/>
            <a:ext cx="204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Unique Features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5FE48C-1273-6430-C125-EB49FF61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140857"/>
            <a:ext cx="10030133" cy="4182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AE24E7-60F5-EA4A-503C-D2676BF9FA9C}"/>
              </a:ext>
            </a:extLst>
          </p:cNvPr>
          <p:cNvSpPr txBox="1"/>
          <p:nvPr/>
        </p:nvSpPr>
        <p:spPr>
          <a:xfrm>
            <a:off x="971550" y="2140857"/>
            <a:ext cx="356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Flow Chart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Malya</a:t>
            </a:r>
            <a:r>
              <a:rPr lang="en-US" sz="1200" b="1" dirty="0">
                <a:solidFill>
                  <a:srgbClr val="5D7C3F"/>
                </a:solidFill>
              </a:rPr>
              <a:t> Manohar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                           Stream (ECE)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 err="1">
                <a:solidFill>
                  <a:srgbClr val="5D7C3F"/>
                </a:solidFill>
              </a:rPr>
              <a:t>Vartika</a:t>
            </a:r>
            <a:r>
              <a:rPr lang="en-IN" sz="1200" b="1" dirty="0">
                <a:solidFill>
                  <a:srgbClr val="5D7C3F"/>
                </a:solidFill>
              </a:rPr>
              <a:t> Shikha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      	                           Stream (ECE)		                           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Avinash Goyal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                           Stream (ECE)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Subham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                          Stream (ECE)			                           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Anurag Kashyap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                           Stream (ECE	)		                           Year (II)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Aditya Kumar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                           Stream (ECE)			Year (II)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</a:rPr>
              <a:t>Sinjan</a:t>
            </a:r>
            <a:r>
              <a:rPr lang="en-US" sz="1200" b="1">
                <a:solidFill>
                  <a:srgbClr val="804160"/>
                </a:solidFill>
              </a:rPr>
              <a:t>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(PhD)			                           Expertise : Virtual Reality (VR) 		Domain Experience : On Going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484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Wingdings</vt:lpstr>
      <vt:lpstr>Franklin Gothic</vt:lpstr>
      <vt:lpstr>Noto Sans Symbols</vt:lpstr>
      <vt:lpstr>Libre Franklin</vt:lpstr>
      <vt:lpstr>Amasis MT Pro Medium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MALYA MANOHAR</cp:lastModifiedBy>
  <cp:revision>10</cp:revision>
  <dcterms:created xsi:type="dcterms:W3CDTF">2022-02-11T07:14:46Z</dcterms:created>
  <dcterms:modified xsi:type="dcterms:W3CDTF">2023-09-20T04:34:43Z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