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85" r:id="rId6"/>
    <p:sldId id="275" r:id="rId7"/>
    <p:sldId id="276" r:id="rId8"/>
    <p:sldId id="280" r:id="rId9"/>
    <p:sldId id="281" r:id="rId10"/>
    <p:sldId id="279" r:id="rId11"/>
    <p:sldId id="282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Modules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608075808889977"/>
          <c:y val="0.14193626715529245"/>
          <c:w val="0.46216210737903607"/>
          <c:h val="0.652620026819716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E0-468A-8955-79F13F7D5A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E0-468A-8955-79F13F7D5A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E0-468A-8955-79F13F7D5A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E0-468A-8955-79F13F7D5A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E0-468A-8955-79F13F7D5A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2E0-468A-8955-79F13F7D5A5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2E0-468A-8955-79F13F7D5A5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2E0-468A-8955-79F13F7D5A5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4E37-4225-9387-A0A300D987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Regiatraion</c:v>
                </c:pt>
                <c:pt idx="1">
                  <c:v>Login</c:v>
                </c:pt>
                <c:pt idx="2">
                  <c:v>Dashboard</c:v>
                </c:pt>
                <c:pt idx="3">
                  <c:v>AI Disease Diagnosis</c:v>
                </c:pt>
                <c:pt idx="4">
                  <c:v>Apointment Scheduling</c:v>
                </c:pt>
                <c:pt idx="5">
                  <c:v>Virtual Consulataion</c:v>
                </c:pt>
                <c:pt idx="6">
                  <c:v>Secure Locker</c:v>
                </c:pt>
                <c:pt idx="7">
                  <c:v>Document Sharing</c:v>
                </c:pt>
                <c:pt idx="8">
                  <c:v>Profile Management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B-4762-BC11-62EF19651A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2E0-468A-8955-79F13F7D5A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2E0-468A-8955-79F13F7D5A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2E0-468A-8955-79F13F7D5A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2E0-468A-8955-79F13F7D5A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2E0-468A-8955-79F13F7D5A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2E0-468A-8955-79F13F7D5A5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2E0-468A-8955-79F13F7D5A5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2E0-468A-8955-79F13F7D5A5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2142-4C98-BAAC-091E7F1086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Regiatraion</c:v>
                </c:pt>
                <c:pt idx="1">
                  <c:v>Login</c:v>
                </c:pt>
                <c:pt idx="2">
                  <c:v>Dashboard</c:v>
                </c:pt>
                <c:pt idx="3">
                  <c:v>AI Disease Diagnosis</c:v>
                </c:pt>
                <c:pt idx="4">
                  <c:v>Apointment Scheduling</c:v>
                </c:pt>
                <c:pt idx="5">
                  <c:v>Virtual Consulataion</c:v>
                </c:pt>
                <c:pt idx="6">
                  <c:v>Secure Locker</c:v>
                </c:pt>
                <c:pt idx="7">
                  <c:v>Document Sharing</c:v>
                </c:pt>
                <c:pt idx="8">
                  <c:v>Profile Management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0B-4762-BC11-62EF19651A3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74862967999121E-2"/>
          <c:y val="0.8066733485384876"/>
          <c:w val="0.95421230880974295"/>
          <c:h val="0.1751510696162949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Work Status</a:t>
            </a:r>
            <a:endParaRPr lang="en-IN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A5-4216-9788-D2D90D5BC98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4A5-4216-9788-D2D90D5BC9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Pending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A5-4216-9788-D2D90D5BC9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BF924-1D23-41F2-9846-89AC6CBAB29F}" type="doc">
      <dgm:prSet loTypeId="urn:microsoft.com/office/officeart/2005/8/layout/radial6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889772B-73AF-4277-A88E-4A5238665CA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 dirty="0">
              <a:latin typeface="Popins"/>
            </a:rPr>
            <a:t>Online Appointment Scheduling</a:t>
          </a:r>
        </a:p>
      </dgm:t>
    </dgm:pt>
    <dgm:pt modelId="{CEB38F67-CC0D-4F99-A8EA-B9241A308D3F}" type="parTrans" cxnId="{E06FCDAC-D203-43D9-ACCF-61D29605FFDF}">
      <dgm:prSet/>
      <dgm:spPr/>
      <dgm:t>
        <a:bodyPr/>
        <a:lstStyle/>
        <a:p>
          <a:endParaRPr lang="en-IN"/>
        </a:p>
      </dgm:t>
    </dgm:pt>
    <dgm:pt modelId="{3F1E6F89-C325-419C-BC33-AE7FE6F2613B}" type="sibTrans" cxnId="{E06FCDAC-D203-43D9-ACCF-61D29605FFDF}">
      <dgm:prSet/>
      <dgm:spPr/>
      <dgm:t>
        <a:bodyPr/>
        <a:lstStyle/>
        <a:p>
          <a:endParaRPr lang="en-IN"/>
        </a:p>
      </dgm:t>
    </dgm:pt>
    <dgm:pt modelId="{4C035231-DE83-48B5-A736-1ABB9BE277F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 dirty="0">
              <a:latin typeface="Popins"/>
            </a:rPr>
            <a:t>WhatsApp Video Consultations</a:t>
          </a:r>
        </a:p>
      </dgm:t>
    </dgm:pt>
    <dgm:pt modelId="{4605BC96-377E-42D5-889F-626172438F21}" type="parTrans" cxnId="{A1370515-0679-4BD5-BF60-9A4998CD1235}">
      <dgm:prSet/>
      <dgm:spPr/>
      <dgm:t>
        <a:bodyPr/>
        <a:lstStyle/>
        <a:p>
          <a:endParaRPr lang="en-IN"/>
        </a:p>
      </dgm:t>
    </dgm:pt>
    <dgm:pt modelId="{6EFBF069-563C-4CED-8594-77479DED980B}" type="sibTrans" cxnId="{A1370515-0679-4BD5-BF60-9A4998CD1235}">
      <dgm:prSet/>
      <dgm:spPr/>
      <dgm:t>
        <a:bodyPr/>
        <a:lstStyle/>
        <a:p>
          <a:endParaRPr lang="en-IN"/>
        </a:p>
      </dgm:t>
    </dgm:pt>
    <dgm:pt modelId="{9CB46FA2-D013-48E0-8FFD-457213E8B50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>
              <a:latin typeface="Popins"/>
            </a:rPr>
            <a:t>Secure Digital Locker</a:t>
          </a:r>
        </a:p>
      </dgm:t>
    </dgm:pt>
    <dgm:pt modelId="{052F53DF-7F13-4EFA-8274-20160770F1AC}" type="parTrans" cxnId="{DE938AC3-BD39-4452-AEB9-B4430762D8DD}">
      <dgm:prSet/>
      <dgm:spPr/>
      <dgm:t>
        <a:bodyPr/>
        <a:lstStyle/>
        <a:p>
          <a:endParaRPr lang="en-IN"/>
        </a:p>
      </dgm:t>
    </dgm:pt>
    <dgm:pt modelId="{20E7A3A3-00D7-49CE-AEE0-B395737D981B}" type="sibTrans" cxnId="{DE938AC3-BD39-4452-AEB9-B4430762D8DD}">
      <dgm:prSet/>
      <dgm:spPr/>
      <dgm:t>
        <a:bodyPr/>
        <a:lstStyle/>
        <a:p>
          <a:endParaRPr lang="en-IN"/>
        </a:p>
      </dgm:t>
    </dgm:pt>
    <dgm:pt modelId="{5E225C01-AB8F-48D4-82D9-7609F46E4DC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>
              <a:latin typeface="Popins"/>
            </a:rPr>
            <a:t>Document Sharing via WhatsApp</a:t>
          </a:r>
        </a:p>
      </dgm:t>
    </dgm:pt>
    <dgm:pt modelId="{7D4E97F9-BC4C-4C74-9740-18ADBB692CA8}" type="parTrans" cxnId="{365D3807-58D0-475F-8A45-B6F49A6E37B2}">
      <dgm:prSet/>
      <dgm:spPr/>
      <dgm:t>
        <a:bodyPr/>
        <a:lstStyle/>
        <a:p>
          <a:endParaRPr lang="en-IN"/>
        </a:p>
      </dgm:t>
    </dgm:pt>
    <dgm:pt modelId="{FF894BFF-51F4-4C68-863F-BED749002A5F}" type="sibTrans" cxnId="{365D3807-58D0-475F-8A45-B6F49A6E37B2}">
      <dgm:prSet/>
      <dgm:spPr/>
      <dgm:t>
        <a:bodyPr/>
        <a:lstStyle/>
        <a:p>
          <a:endParaRPr lang="en-IN"/>
        </a:p>
      </dgm:t>
    </dgm:pt>
    <dgm:pt modelId="{B24C6136-59C1-4E73-B836-ABD383BB5BB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 dirty="0">
              <a:latin typeface="Popins"/>
            </a:rPr>
            <a:t>SOS Button for Emergencies</a:t>
          </a:r>
        </a:p>
      </dgm:t>
    </dgm:pt>
    <dgm:pt modelId="{6773E5E8-E0C1-42E7-8B15-F46D64B318BE}" type="parTrans" cxnId="{63C0332F-77ED-4F04-8482-BE71596B1061}">
      <dgm:prSet/>
      <dgm:spPr/>
      <dgm:t>
        <a:bodyPr/>
        <a:lstStyle/>
        <a:p>
          <a:endParaRPr lang="en-IN"/>
        </a:p>
      </dgm:t>
    </dgm:pt>
    <dgm:pt modelId="{5C93CF69-FE14-4EAE-9F49-6A22B95AD2CA}" type="sibTrans" cxnId="{63C0332F-77ED-4F04-8482-BE71596B1061}">
      <dgm:prSet/>
      <dgm:spPr/>
      <dgm:t>
        <a:bodyPr/>
        <a:lstStyle/>
        <a:p>
          <a:endParaRPr lang="en-IN"/>
        </a:p>
      </dgm:t>
    </dgm:pt>
    <dgm:pt modelId="{30780C50-B298-4134-93A3-7DD4A9841667}">
      <dgm:prSet phldrT="[Text]" custT="1"/>
      <dgm:spPr/>
      <dgm:t>
        <a:bodyPr/>
        <a:lstStyle/>
        <a:p>
          <a:r>
            <a:rPr lang="en-IN" sz="1600" b="1" i="0" dirty="0">
              <a:latin typeface="Popins"/>
            </a:rPr>
            <a:t>Enhance Healthcare Accessibility</a:t>
          </a:r>
          <a:endParaRPr lang="en-IN" sz="1600" b="1" dirty="0">
            <a:latin typeface="Popins"/>
          </a:endParaRPr>
        </a:p>
      </dgm:t>
    </dgm:pt>
    <dgm:pt modelId="{DF7B535D-2750-40B0-9E7C-FF5BBFD96BE0}" type="sibTrans" cxnId="{DA7D1AC0-2C21-48FC-A144-E3CC62349676}">
      <dgm:prSet/>
      <dgm:spPr/>
      <dgm:t>
        <a:bodyPr/>
        <a:lstStyle/>
        <a:p>
          <a:endParaRPr lang="en-IN"/>
        </a:p>
      </dgm:t>
    </dgm:pt>
    <dgm:pt modelId="{21823C6E-81CC-4276-A627-080B912DCA08}" type="parTrans" cxnId="{DA7D1AC0-2C21-48FC-A144-E3CC62349676}">
      <dgm:prSet/>
      <dgm:spPr/>
      <dgm:t>
        <a:bodyPr/>
        <a:lstStyle/>
        <a:p>
          <a:endParaRPr lang="en-IN"/>
        </a:p>
      </dgm:t>
    </dgm:pt>
    <dgm:pt modelId="{11422A0B-9F65-4C9E-9FA3-A046F9C4732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600" b="1" i="0" dirty="0">
              <a:latin typeface="Popins"/>
            </a:rPr>
            <a:t>AI Based Prescription</a:t>
          </a:r>
        </a:p>
      </dgm:t>
    </dgm:pt>
    <dgm:pt modelId="{15DEA4D4-65C2-4FE7-A1F6-271A6B070592}" type="parTrans" cxnId="{0094BB47-BF53-41B4-AC34-327232251DE1}">
      <dgm:prSet/>
      <dgm:spPr/>
      <dgm:t>
        <a:bodyPr/>
        <a:lstStyle/>
        <a:p>
          <a:endParaRPr lang="en-IN"/>
        </a:p>
      </dgm:t>
    </dgm:pt>
    <dgm:pt modelId="{CE2F379F-880A-404F-A1F7-5B20C9AF5DBD}" type="sibTrans" cxnId="{0094BB47-BF53-41B4-AC34-327232251DE1}">
      <dgm:prSet/>
      <dgm:spPr/>
      <dgm:t>
        <a:bodyPr/>
        <a:lstStyle/>
        <a:p>
          <a:endParaRPr lang="en-IN"/>
        </a:p>
      </dgm:t>
    </dgm:pt>
    <dgm:pt modelId="{79BF4C5C-4A83-4556-A951-6313D4F16865}" type="pres">
      <dgm:prSet presAssocID="{23CBF924-1D23-41F2-9846-89AC6CBAB29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E37528-0344-4CFC-BEC4-2BC9E9EBCA8D}" type="pres">
      <dgm:prSet presAssocID="{30780C50-B298-4134-93A3-7DD4A9841667}" presName="centerShape" presStyleLbl="node0" presStyleIdx="0" presStyleCnt="1"/>
      <dgm:spPr/>
    </dgm:pt>
    <dgm:pt modelId="{5248377A-D803-4926-8109-A116F1BBE568}" type="pres">
      <dgm:prSet presAssocID="{1889772B-73AF-4277-A88E-4A5238665CA1}" presName="node" presStyleLbl="node1" presStyleIdx="0" presStyleCnt="6">
        <dgm:presLayoutVars>
          <dgm:bulletEnabled val="1"/>
        </dgm:presLayoutVars>
      </dgm:prSet>
      <dgm:spPr/>
    </dgm:pt>
    <dgm:pt modelId="{6153CD7C-F351-4D70-B06A-EB8B90545444}" type="pres">
      <dgm:prSet presAssocID="{1889772B-73AF-4277-A88E-4A5238665CA1}" presName="dummy" presStyleCnt="0"/>
      <dgm:spPr/>
    </dgm:pt>
    <dgm:pt modelId="{6A883E0A-83A8-4F19-A70C-675DBBDB1BF4}" type="pres">
      <dgm:prSet presAssocID="{3F1E6F89-C325-419C-BC33-AE7FE6F2613B}" presName="sibTrans" presStyleLbl="sibTrans2D1" presStyleIdx="0" presStyleCnt="6"/>
      <dgm:spPr/>
    </dgm:pt>
    <dgm:pt modelId="{739A6558-6522-4300-BC4D-7CEF55E9FCDA}" type="pres">
      <dgm:prSet presAssocID="{4C035231-DE83-48B5-A736-1ABB9BE277FF}" presName="node" presStyleLbl="node1" presStyleIdx="1" presStyleCnt="6">
        <dgm:presLayoutVars>
          <dgm:bulletEnabled val="1"/>
        </dgm:presLayoutVars>
      </dgm:prSet>
      <dgm:spPr/>
    </dgm:pt>
    <dgm:pt modelId="{5380F719-D55D-439F-BC98-A6E243E83BF0}" type="pres">
      <dgm:prSet presAssocID="{4C035231-DE83-48B5-A736-1ABB9BE277FF}" presName="dummy" presStyleCnt="0"/>
      <dgm:spPr/>
    </dgm:pt>
    <dgm:pt modelId="{060EFD56-95F2-4DBD-9681-9C6D81DBF85B}" type="pres">
      <dgm:prSet presAssocID="{6EFBF069-563C-4CED-8594-77479DED980B}" presName="sibTrans" presStyleLbl="sibTrans2D1" presStyleIdx="1" presStyleCnt="6"/>
      <dgm:spPr/>
    </dgm:pt>
    <dgm:pt modelId="{DEF5512A-9A48-4D08-9985-5DB2B1FA64B1}" type="pres">
      <dgm:prSet presAssocID="{9CB46FA2-D013-48E0-8FFD-457213E8B504}" presName="node" presStyleLbl="node1" presStyleIdx="2" presStyleCnt="6">
        <dgm:presLayoutVars>
          <dgm:bulletEnabled val="1"/>
        </dgm:presLayoutVars>
      </dgm:prSet>
      <dgm:spPr/>
    </dgm:pt>
    <dgm:pt modelId="{1EEFE17C-3394-453D-865A-47FAD5292113}" type="pres">
      <dgm:prSet presAssocID="{9CB46FA2-D013-48E0-8FFD-457213E8B504}" presName="dummy" presStyleCnt="0"/>
      <dgm:spPr/>
    </dgm:pt>
    <dgm:pt modelId="{3D0E6B46-F472-4E5E-AD3E-8FC72B82725C}" type="pres">
      <dgm:prSet presAssocID="{20E7A3A3-00D7-49CE-AEE0-B395737D981B}" presName="sibTrans" presStyleLbl="sibTrans2D1" presStyleIdx="2" presStyleCnt="6"/>
      <dgm:spPr/>
    </dgm:pt>
    <dgm:pt modelId="{EFEE32DB-414D-42A7-AD0A-4BC84827BCE8}" type="pres">
      <dgm:prSet presAssocID="{5E225C01-AB8F-48D4-82D9-7609F46E4DC5}" presName="node" presStyleLbl="node1" presStyleIdx="3" presStyleCnt="6">
        <dgm:presLayoutVars>
          <dgm:bulletEnabled val="1"/>
        </dgm:presLayoutVars>
      </dgm:prSet>
      <dgm:spPr/>
    </dgm:pt>
    <dgm:pt modelId="{FEEB6D96-2BDA-4022-8CFC-9AB9531ADB51}" type="pres">
      <dgm:prSet presAssocID="{5E225C01-AB8F-48D4-82D9-7609F46E4DC5}" presName="dummy" presStyleCnt="0"/>
      <dgm:spPr/>
    </dgm:pt>
    <dgm:pt modelId="{25321BA5-1861-465E-BD7A-1BBF5504FCF1}" type="pres">
      <dgm:prSet presAssocID="{FF894BFF-51F4-4C68-863F-BED749002A5F}" presName="sibTrans" presStyleLbl="sibTrans2D1" presStyleIdx="3" presStyleCnt="6"/>
      <dgm:spPr/>
    </dgm:pt>
    <dgm:pt modelId="{A5517BC2-EC83-4F2B-8C7E-B9504378FB20}" type="pres">
      <dgm:prSet presAssocID="{B24C6136-59C1-4E73-B836-ABD383BB5BBD}" presName="node" presStyleLbl="node1" presStyleIdx="4" presStyleCnt="6">
        <dgm:presLayoutVars>
          <dgm:bulletEnabled val="1"/>
        </dgm:presLayoutVars>
      </dgm:prSet>
      <dgm:spPr/>
    </dgm:pt>
    <dgm:pt modelId="{B474D7AB-8A8E-4B0D-A88A-8ED0F5DF6EF8}" type="pres">
      <dgm:prSet presAssocID="{B24C6136-59C1-4E73-B836-ABD383BB5BBD}" presName="dummy" presStyleCnt="0"/>
      <dgm:spPr/>
    </dgm:pt>
    <dgm:pt modelId="{5CCD3F27-36EB-4F4F-924E-5144D708088D}" type="pres">
      <dgm:prSet presAssocID="{5C93CF69-FE14-4EAE-9F49-6A22B95AD2CA}" presName="sibTrans" presStyleLbl="sibTrans2D1" presStyleIdx="4" presStyleCnt="6"/>
      <dgm:spPr/>
    </dgm:pt>
    <dgm:pt modelId="{B0013444-771C-4D35-8C11-9F5E4D04848F}" type="pres">
      <dgm:prSet presAssocID="{11422A0B-9F65-4C9E-9FA3-A046F9C47323}" presName="node" presStyleLbl="node1" presStyleIdx="5" presStyleCnt="6">
        <dgm:presLayoutVars>
          <dgm:bulletEnabled val="1"/>
        </dgm:presLayoutVars>
      </dgm:prSet>
      <dgm:spPr/>
    </dgm:pt>
    <dgm:pt modelId="{CCE9C4A1-E33A-4AE9-B57F-E44FEFEC99F2}" type="pres">
      <dgm:prSet presAssocID="{11422A0B-9F65-4C9E-9FA3-A046F9C47323}" presName="dummy" presStyleCnt="0"/>
      <dgm:spPr/>
    </dgm:pt>
    <dgm:pt modelId="{F9F92FDC-FCDA-4C7F-8762-A3A69AC094F5}" type="pres">
      <dgm:prSet presAssocID="{CE2F379F-880A-404F-A1F7-5B20C9AF5DBD}" presName="sibTrans" presStyleLbl="sibTrans2D1" presStyleIdx="5" presStyleCnt="6"/>
      <dgm:spPr/>
    </dgm:pt>
  </dgm:ptLst>
  <dgm:cxnLst>
    <dgm:cxn modelId="{365D3807-58D0-475F-8A45-B6F49A6E37B2}" srcId="{30780C50-B298-4134-93A3-7DD4A9841667}" destId="{5E225C01-AB8F-48D4-82D9-7609F46E4DC5}" srcOrd="3" destOrd="0" parTransId="{7D4E97F9-BC4C-4C74-9740-18ADBB692CA8}" sibTransId="{FF894BFF-51F4-4C68-863F-BED749002A5F}"/>
    <dgm:cxn modelId="{A1370515-0679-4BD5-BF60-9A4998CD1235}" srcId="{30780C50-B298-4134-93A3-7DD4A9841667}" destId="{4C035231-DE83-48B5-A736-1ABB9BE277FF}" srcOrd="1" destOrd="0" parTransId="{4605BC96-377E-42D5-889F-626172438F21}" sibTransId="{6EFBF069-563C-4CED-8594-77479DED980B}"/>
    <dgm:cxn modelId="{63C0332F-77ED-4F04-8482-BE71596B1061}" srcId="{30780C50-B298-4134-93A3-7DD4A9841667}" destId="{B24C6136-59C1-4E73-B836-ABD383BB5BBD}" srcOrd="4" destOrd="0" parTransId="{6773E5E8-E0C1-42E7-8B15-F46D64B318BE}" sibTransId="{5C93CF69-FE14-4EAE-9F49-6A22B95AD2CA}"/>
    <dgm:cxn modelId="{9C3F7739-72A8-45B6-AFE6-652FF16C9EEA}" type="presOf" srcId="{B24C6136-59C1-4E73-B836-ABD383BB5BBD}" destId="{A5517BC2-EC83-4F2B-8C7E-B9504378FB20}" srcOrd="0" destOrd="0" presId="urn:microsoft.com/office/officeart/2005/8/layout/radial6"/>
    <dgm:cxn modelId="{072B9040-62C5-4210-821D-A3652A94FA74}" type="presOf" srcId="{1889772B-73AF-4277-A88E-4A5238665CA1}" destId="{5248377A-D803-4926-8109-A116F1BBE568}" srcOrd="0" destOrd="0" presId="urn:microsoft.com/office/officeart/2005/8/layout/radial6"/>
    <dgm:cxn modelId="{5844B747-E589-446B-A42F-1975DB999BE0}" type="presOf" srcId="{CE2F379F-880A-404F-A1F7-5B20C9AF5DBD}" destId="{F9F92FDC-FCDA-4C7F-8762-A3A69AC094F5}" srcOrd="0" destOrd="0" presId="urn:microsoft.com/office/officeart/2005/8/layout/radial6"/>
    <dgm:cxn modelId="{0094BB47-BF53-41B4-AC34-327232251DE1}" srcId="{30780C50-B298-4134-93A3-7DD4A9841667}" destId="{11422A0B-9F65-4C9E-9FA3-A046F9C47323}" srcOrd="5" destOrd="0" parTransId="{15DEA4D4-65C2-4FE7-A1F6-271A6B070592}" sibTransId="{CE2F379F-880A-404F-A1F7-5B20C9AF5DBD}"/>
    <dgm:cxn modelId="{AD5A654A-8849-4927-906D-2B8A4F1C11A0}" type="presOf" srcId="{6EFBF069-563C-4CED-8594-77479DED980B}" destId="{060EFD56-95F2-4DBD-9681-9C6D81DBF85B}" srcOrd="0" destOrd="0" presId="urn:microsoft.com/office/officeart/2005/8/layout/radial6"/>
    <dgm:cxn modelId="{144A1B74-2B26-46F8-B22F-BA51DC9D537E}" type="presOf" srcId="{FF894BFF-51F4-4C68-863F-BED749002A5F}" destId="{25321BA5-1861-465E-BD7A-1BBF5504FCF1}" srcOrd="0" destOrd="0" presId="urn:microsoft.com/office/officeart/2005/8/layout/radial6"/>
    <dgm:cxn modelId="{C0EC5786-95D5-4F9A-942D-F8FF8E81D542}" type="presOf" srcId="{5C93CF69-FE14-4EAE-9F49-6A22B95AD2CA}" destId="{5CCD3F27-36EB-4F4F-924E-5144D708088D}" srcOrd="0" destOrd="0" presId="urn:microsoft.com/office/officeart/2005/8/layout/radial6"/>
    <dgm:cxn modelId="{9C055089-9918-44F3-8141-F95FFD744620}" type="presOf" srcId="{11422A0B-9F65-4C9E-9FA3-A046F9C47323}" destId="{B0013444-771C-4D35-8C11-9F5E4D04848F}" srcOrd="0" destOrd="0" presId="urn:microsoft.com/office/officeart/2005/8/layout/radial6"/>
    <dgm:cxn modelId="{DB26279A-20B0-4ED0-8100-0BADA0CC20AB}" type="presOf" srcId="{5E225C01-AB8F-48D4-82D9-7609F46E4DC5}" destId="{EFEE32DB-414D-42A7-AD0A-4BC84827BCE8}" srcOrd="0" destOrd="0" presId="urn:microsoft.com/office/officeart/2005/8/layout/radial6"/>
    <dgm:cxn modelId="{E06FCDAC-D203-43D9-ACCF-61D29605FFDF}" srcId="{30780C50-B298-4134-93A3-7DD4A9841667}" destId="{1889772B-73AF-4277-A88E-4A5238665CA1}" srcOrd="0" destOrd="0" parTransId="{CEB38F67-CC0D-4F99-A8EA-B9241A308D3F}" sibTransId="{3F1E6F89-C325-419C-BC33-AE7FE6F2613B}"/>
    <dgm:cxn modelId="{3791C4B2-9809-45F1-BF11-4419C2449B86}" type="presOf" srcId="{9CB46FA2-D013-48E0-8FFD-457213E8B504}" destId="{DEF5512A-9A48-4D08-9985-5DB2B1FA64B1}" srcOrd="0" destOrd="0" presId="urn:microsoft.com/office/officeart/2005/8/layout/radial6"/>
    <dgm:cxn modelId="{DA7D1AC0-2C21-48FC-A144-E3CC62349676}" srcId="{23CBF924-1D23-41F2-9846-89AC6CBAB29F}" destId="{30780C50-B298-4134-93A3-7DD4A9841667}" srcOrd="0" destOrd="0" parTransId="{21823C6E-81CC-4276-A627-080B912DCA08}" sibTransId="{DF7B535D-2750-40B0-9E7C-FF5BBFD96BE0}"/>
    <dgm:cxn modelId="{DE938AC3-BD39-4452-AEB9-B4430762D8DD}" srcId="{30780C50-B298-4134-93A3-7DD4A9841667}" destId="{9CB46FA2-D013-48E0-8FFD-457213E8B504}" srcOrd="2" destOrd="0" parTransId="{052F53DF-7F13-4EFA-8274-20160770F1AC}" sibTransId="{20E7A3A3-00D7-49CE-AEE0-B395737D981B}"/>
    <dgm:cxn modelId="{22BA4FC6-2D10-4F1D-8153-2A43DA761AD2}" type="presOf" srcId="{3F1E6F89-C325-419C-BC33-AE7FE6F2613B}" destId="{6A883E0A-83A8-4F19-A70C-675DBBDB1BF4}" srcOrd="0" destOrd="0" presId="urn:microsoft.com/office/officeart/2005/8/layout/radial6"/>
    <dgm:cxn modelId="{30B773CE-F054-4DCA-8B0B-DF07863B10A9}" type="presOf" srcId="{20E7A3A3-00D7-49CE-AEE0-B395737D981B}" destId="{3D0E6B46-F472-4E5E-AD3E-8FC72B82725C}" srcOrd="0" destOrd="0" presId="urn:microsoft.com/office/officeart/2005/8/layout/radial6"/>
    <dgm:cxn modelId="{BA4C56D9-B069-4515-ACC4-1352A8FD06B4}" type="presOf" srcId="{4C035231-DE83-48B5-A736-1ABB9BE277FF}" destId="{739A6558-6522-4300-BC4D-7CEF55E9FCDA}" srcOrd="0" destOrd="0" presId="urn:microsoft.com/office/officeart/2005/8/layout/radial6"/>
    <dgm:cxn modelId="{3DFFF9F3-D1F9-4FEE-A801-F9040A8ADC8D}" type="presOf" srcId="{30780C50-B298-4134-93A3-7DD4A9841667}" destId="{17E37528-0344-4CFC-BEC4-2BC9E9EBCA8D}" srcOrd="0" destOrd="0" presId="urn:microsoft.com/office/officeart/2005/8/layout/radial6"/>
    <dgm:cxn modelId="{48AC3DF8-2A0B-41AA-B930-C5B469F1F65E}" type="presOf" srcId="{23CBF924-1D23-41F2-9846-89AC6CBAB29F}" destId="{79BF4C5C-4A83-4556-A951-6313D4F16865}" srcOrd="0" destOrd="0" presId="urn:microsoft.com/office/officeart/2005/8/layout/radial6"/>
    <dgm:cxn modelId="{2E32C8EA-4727-4326-8CB8-6EC3843E0F85}" type="presParOf" srcId="{79BF4C5C-4A83-4556-A951-6313D4F16865}" destId="{17E37528-0344-4CFC-BEC4-2BC9E9EBCA8D}" srcOrd="0" destOrd="0" presId="urn:microsoft.com/office/officeart/2005/8/layout/radial6"/>
    <dgm:cxn modelId="{94856C74-F28C-43CF-A83B-3F5387CB51F3}" type="presParOf" srcId="{79BF4C5C-4A83-4556-A951-6313D4F16865}" destId="{5248377A-D803-4926-8109-A116F1BBE568}" srcOrd="1" destOrd="0" presId="urn:microsoft.com/office/officeart/2005/8/layout/radial6"/>
    <dgm:cxn modelId="{F6E5026D-1D44-4ACB-BA6C-C78AD582413D}" type="presParOf" srcId="{79BF4C5C-4A83-4556-A951-6313D4F16865}" destId="{6153CD7C-F351-4D70-B06A-EB8B90545444}" srcOrd="2" destOrd="0" presId="urn:microsoft.com/office/officeart/2005/8/layout/radial6"/>
    <dgm:cxn modelId="{5DB81C1B-2D2F-4BCA-9F39-83DC196247D9}" type="presParOf" srcId="{79BF4C5C-4A83-4556-A951-6313D4F16865}" destId="{6A883E0A-83A8-4F19-A70C-675DBBDB1BF4}" srcOrd="3" destOrd="0" presId="urn:microsoft.com/office/officeart/2005/8/layout/radial6"/>
    <dgm:cxn modelId="{28D1B104-5F31-4072-A31A-AAEC5EB42839}" type="presParOf" srcId="{79BF4C5C-4A83-4556-A951-6313D4F16865}" destId="{739A6558-6522-4300-BC4D-7CEF55E9FCDA}" srcOrd="4" destOrd="0" presId="urn:microsoft.com/office/officeart/2005/8/layout/radial6"/>
    <dgm:cxn modelId="{B9973D59-9E8B-4293-83C8-5B772EDBF432}" type="presParOf" srcId="{79BF4C5C-4A83-4556-A951-6313D4F16865}" destId="{5380F719-D55D-439F-BC98-A6E243E83BF0}" srcOrd="5" destOrd="0" presId="urn:microsoft.com/office/officeart/2005/8/layout/radial6"/>
    <dgm:cxn modelId="{19815775-9498-42F1-9870-CBA56924751A}" type="presParOf" srcId="{79BF4C5C-4A83-4556-A951-6313D4F16865}" destId="{060EFD56-95F2-4DBD-9681-9C6D81DBF85B}" srcOrd="6" destOrd="0" presId="urn:microsoft.com/office/officeart/2005/8/layout/radial6"/>
    <dgm:cxn modelId="{02507703-4C86-4C62-9F33-7F47FF480DB9}" type="presParOf" srcId="{79BF4C5C-4A83-4556-A951-6313D4F16865}" destId="{DEF5512A-9A48-4D08-9985-5DB2B1FA64B1}" srcOrd="7" destOrd="0" presId="urn:microsoft.com/office/officeart/2005/8/layout/radial6"/>
    <dgm:cxn modelId="{3E123706-061C-4028-859D-7C45C98258DC}" type="presParOf" srcId="{79BF4C5C-4A83-4556-A951-6313D4F16865}" destId="{1EEFE17C-3394-453D-865A-47FAD5292113}" srcOrd="8" destOrd="0" presId="urn:microsoft.com/office/officeart/2005/8/layout/radial6"/>
    <dgm:cxn modelId="{F90B24AD-FE0C-4C86-856B-67EE980D617D}" type="presParOf" srcId="{79BF4C5C-4A83-4556-A951-6313D4F16865}" destId="{3D0E6B46-F472-4E5E-AD3E-8FC72B82725C}" srcOrd="9" destOrd="0" presId="urn:microsoft.com/office/officeart/2005/8/layout/radial6"/>
    <dgm:cxn modelId="{53268134-7F80-41F6-892E-73FC85F9CF28}" type="presParOf" srcId="{79BF4C5C-4A83-4556-A951-6313D4F16865}" destId="{EFEE32DB-414D-42A7-AD0A-4BC84827BCE8}" srcOrd="10" destOrd="0" presId="urn:microsoft.com/office/officeart/2005/8/layout/radial6"/>
    <dgm:cxn modelId="{ECCA6007-3283-4F2C-8D92-2CCE6891B713}" type="presParOf" srcId="{79BF4C5C-4A83-4556-A951-6313D4F16865}" destId="{FEEB6D96-2BDA-4022-8CFC-9AB9531ADB51}" srcOrd="11" destOrd="0" presId="urn:microsoft.com/office/officeart/2005/8/layout/radial6"/>
    <dgm:cxn modelId="{6551D963-5F7D-4456-A53D-80C57080C303}" type="presParOf" srcId="{79BF4C5C-4A83-4556-A951-6313D4F16865}" destId="{25321BA5-1861-465E-BD7A-1BBF5504FCF1}" srcOrd="12" destOrd="0" presId="urn:microsoft.com/office/officeart/2005/8/layout/radial6"/>
    <dgm:cxn modelId="{E179D157-FA6B-418B-AD49-B875E248F2BF}" type="presParOf" srcId="{79BF4C5C-4A83-4556-A951-6313D4F16865}" destId="{A5517BC2-EC83-4F2B-8C7E-B9504378FB20}" srcOrd="13" destOrd="0" presId="urn:microsoft.com/office/officeart/2005/8/layout/radial6"/>
    <dgm:cxn modelId="{DC73857A-998B-4624-99ED-2838BFAF61C2}" type="presParOf" srcId="{79BF4C5C-4A83-4556-A951-6313D4F16865}" destId="{B474D7AB-8A8E-4B0D-A88A-8ED0F5DF6EF8}" srcOrd="14" destOrd="0" presId="urn:microsoft.com/office/officeart/2005/8/layout/radial6"/>
    <dgm:cxn modelId="{9BC87FBD-2E04-4903-977F-E5A63526BFEC}" type="presParOf" srcId="{79BF4C5C-4A83-4556-A951-6313D4F16865}" destId="{5CCD3F27-36EB-4F4F-924E-5144D708088D}" srcOrd="15" destOrd="0" presId="urn:microsoft.com/office/officeart/2005/8/layout/radial6"/>
    <dgm:cxn modelId="{9AD63A94-1172-41D1-9A6A-7E125E2ACA15}" type="presParOf" srcId="{79BF4C5C-4A83-4556-A951-6313D4F16865}" destId="{B0013444-771C-4D35-8C11-9F5E4D04848F}" srcOrd="16" destOrd="0" presId="urn:microsoft.com/office/officeart/2005/8/layout/radial6"/>
    <dgm:cxn modelId="{EC9BBC5C-EEBD-4043-A4D7-FEECA9CF40CD}" type="presParOf" srcId="{79BF4C5C-4A83-4556-A951-6313D4F16865}" destId="{CCE9C4A1-E33A-4AE9-B57F-E44FEFEC99F2}" srcOrd="17" destOrd="0" presId="urn:microsoft.com/office/officeart/2005/8/layout/radial6"/>
    <dgm:cxn modelId="{97678611-716B-48AA-921E-E2D10EE19359}" type="presParOf" srcId="{79BF4C5C-4A83-4556-A951-6313D4F16865}" destId="{F9F92FDC-FCDA-4C7F-8762-A3A69AC094F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92FDC-FCDA-4C7F-8762-A3A69AC094F5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12600000"/>
            <a:gd name="adj2" fmla="val 16200000"/>
            <a:gd name="adj3" fmla="val 4516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CD3F27-36EB-4F4F-924E-5144D708088D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9000000"/>
            <a:gd name="adj2" fmla="val 12600000"/>
            <a:gd name="adj3" fmla="val 4516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321BA5-1861-465E-BD7A-1BBF5504FCF1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5400000"/>
            <a:gd name="adj2" fmla="val 9000000"/>
            <a:gd name="adj3" fmla="val 4516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0E6B46-F472-4E5E-AD3E-8FC72B82725C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1800000"/>
            <a:gd name="adj2" fmla="val 5400000"/>
            <a:gd name="adj3" fmla="val 4516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EFD56-95F2-4DBD-9681-9C6D81DBF85B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19800000"/>
            <a:gd name="adj2" fmla="val 1800000"/>
            <a:gd name="adj3" fmla="val 4516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883E0A-83A8-4F19-A70C-675DBBDB1BF4}">
      <dsp:nvSpPr>
        <dsp:cNvPr id="0" name=""/>
        <dsp:cNvSpPr/>
      </dsp:nvSpPr>
      <dsp:spPr>
        <a:xfrm>
          <a:off x="1592927" y="700174"/>
          <a:ext cx="4811419" cy="4811419"/>
        </a:xfrm>
        <a:prstGeom prst="blockArc">
          <a:avLst>
            <a:gd name="adj1" fmla="val 16200000"/>
            <a:gd name="adj2" fmla="val 19800000"/>
            <a:gd name="adj3" fmla="val 451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E37528-0344-4CFC-BEC4-2BC9E9EBCA8D}">
      <dsp:nvSpPr>
        <dsp:cNvPr id="0" name=""/>
        <dsp:cNvSpPr/>
      </dsp:nvSpPr>
      <dsp:spPr>
        <a:xfrm>
          <a:off x="2920879" y="2028126"/>
          <a:ext cx="2155515" cy="21555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Popins"/>
            </a:rPr>
            <a:t>Enhance Healthcare Accessibility</a:t>
          </a:r>
          <a:endParaRPr lang="en-IN" sz="1600" b="1" kern="1200" dirty="0">
            <a:latin typeface="Popins"/>
          </a:endParaRPr>
        </a:p>
      </dsp:txBody>
      <dsp:txXfrm>
        <a:off x="3236547" y="2343794"/>
        <a:ext cx="1524179" cy="1524179"/>
      </dsp:txXfrm>
    </dsp:sp>
    <dsp:sp modelId="{5248377A-D803-4926-8109-A116F1BBE568}">
      <dsp:nvSpPr>
        <dsp:cNvPr id="0" name=""/>
        <dsp:cNvSpPr/>
      </dsp:nvSpPr>
      <dsp:spPr>
        <a:xfrm>
          <a:off x="3244207" y="63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latin typeface="Popins"/>
            </a:rPr>
            <a:t>Online Appointment Scheduling</a:t>
          </a:r>
        </a:p>
      </dsp:txBody>
      <dsp:txXfrm>
        <a:off x="3465174" y="221030"/>
        <a:ext cx="1066926" cy="1066926"/>
      </dsp:txXfrm>
    </dsp:sp>
    <dsp:sp modelId="{739A6558-6522-4300-BC4D-7CEF55E9FCDA}">
      <dsp:nvSpPr>
        <dsp:cNvPr id="0" name=""/>
        <dsp:cNvSpPr/>
      </dsp:nvSpPr>
      <dsp:spPr>
        <a:xfrm>
          <a:off x="5280571" y="1175758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latin typeface="Popins"/>
            </a:rPr>
            <a:t>WhatsApp Video Consultations</a:t>
          </a:r>
        </a:p>
      </dsp:txBody>
      <dsp:txXfrm>
        <a:off x="5501538" y="1396725"/>
        <a:ext cx="1066926" cy="1066926"/>
      </dsp:txXfrm>
    </dsp:sp>
    <dsp:sp modelId="{DEF5512A-9A48-4D08-9985-5DB2B1FA64B1}">
      <dsp:nvSpPr>
        <dsp:cNvPr id="0" name=""/>
        <dsp:cNvSpPr/>
      </dsp:nvSpPr>
      <dsp:spPr>
        <a:xfrm>
          <a:off x="5280571" y="3527149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>
              <a:latin typeface="Popins"/>
            </a:rPr>
            <a:t>Secure Digital Locker</a:t>
          </a:r>
        </a:p>
      </dsp:txBody>
      <dsp:txXfrm>
        <a:off x="5501538" y="3748116"/>
        <a:ext cx="1066926" cy="1066926"/>
      </dsp:txXfrm>
    </dsp:sp>
    <dsp:sp modelId="{EFEE32DB-414D-42A7-AD0A-4BC84827BCE8}">
      <dsp:nvSpPr>
        <dsp:cNvPr id="0" name=""/>
        <dsp:cNvSpPr/>
      </dsp:nvSpPr>
      <dsp:spPr>
        <a:xfrm>
          <a:off x="3244207" y="4702845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>
              <a:latin typeface="Popins"/>
            </a:rPr>
            <a:t>Document Sharing via WhatsApp</a:t>
          </a:r>
        </a:p>
      </dsp:txBody>
      <dsp:txXfrm>
        <a:off x="3465174" y="4923812"/>
        <a:ext cx="1066926" cy="1066926"/>
      </dsp:txXfrm>
    </dsp:sp>
    <dsp:sp modelId="{A5517BC2-EC83-4F2B-8C7E-B9504378FB20}">
      <dsp:nvSpPr>
        <dsp:cNvPr id="0" name=""/>
        <dsp:cNvSpPr/>
      </dsp:nvSpPr>
      <dsp:spPr>
        <a:xfrm>
          <a:off x="1207842" y="3527149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latin typeface="Popins"/>
            </a:rPr>
            <a:t>SOS Button for Emergencies</a:t>
          </a:r>
        </a:p>
      </dsp:txBody>
      <dsp:txXfrm>
        <a:off x="1428809" y="3748116"/>
        <a:ext cx="1066926" cy="1066926"/>
      </dsp:txXfrm>
    </dsp:sp>
    <dsp:sp modelId="{B0013444-771C-4D35-8C11-9F5E4D04848F}">
      <dsp:nvSpPr>
        <dsp:cNvPr id="0" name=""/>
        <dsp:cNvSpPr/>
      </dsp:nvSpPr>
      <dsp:spPr>
        <a:xfrm>
          <a:off x="1207842" y="1175758"/>
          <a:ext cx="1508860" cy="1508860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latin typeface="Popins"/>
            </a:rPr>
            <a:t>AI Based Prescription</a:t>
          </a:r>
        </a:p>
      </dsp:txBody>
      <dsp:txXfrm>
        <a:off x="1428809" y="1396725"/>
        <a:ext cx="1066926" cy="1066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01C2-EBDF-63C3-AD70-8CF5086F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ABF67-06E6-02DF-04A0-F89AE875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A83F-28F7-CDFC-4AB6-4AED1844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571B-4AAA-3690-B6D5-806C25A8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0C72-950D-0D42-206B-22D93A7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987-A14A-AF3A-6DA2-CAAB3CB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89D9-3A2E-0F33-8BFD-1D50594A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A6BF-F39C-57D6-3B24-76EED209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EB5A-0601-BCAF-47CF-ABBF12CA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3B8F-0A6C-BB87-50EB-0EC7DD2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DF43-3FF6-E13B-A38D-E6715F619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DCA9-1B72-2D30-25FC-4F7D5734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16A6-7510-F6CB-F0CC-D3DB2B7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BC7B1-8580-B1EB-A36F-9F022A3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07AB-7F50-1748-CB14-3CCEE5BA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EB4A-0999-0113-FAD9-C8C81F53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2B0F-43E8-C870-B2B4-3FBF7142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F08C-2453-76AC-E464-DA2307FE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2D58-E44E-DF3E-0D9E-BA20958F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A85B-148C-CFC8-11EE-63DCDBC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4805-9195-8F47-C424-CB04F64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AB35-D2D1-7044-0FB6-3DB2A3A2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014E-A7A8-996E-7244-3490ED13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C6E6-16D6-909D-2379-4A2D9CE3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A87D-2476-1CC2-0DD3-6831668D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9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6B54-8F02-0C1D-B610-CEEED630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3E00-91BF-B88B-2736-841E2572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18924-994F-D75B-EC17-2E8BD539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0E9-A83E-F77E-0168-6CA3912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DDF87-D53A-D580-460F-C3A18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26EF-B963-EB19-8864-D77B0BB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CD76-2184-8223-C2B9-6E5DA9BD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B67EE-1F6A-8B3B-6F73-DF403242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E296-1D84-CC76-4D44-820E7762A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70EAD-E8B5-E27A-D991-867D2B9B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CA1AE-FA67-08CE-BBF3-2C7994A4E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8B4B0-D0CE-D5FD-D874-CC4F0095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BFCE-FE1B-D131-AE16-B5E160A5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9AC70-937D-B0EB-3831-DB08B2E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338-41EC-308A-E59B-F3FD80B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62E1D-7457-C43F-5E3C-136AD85F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8A740-EB20-B9B8-6F1B-B72E0453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ECD0E-CEB7-4EC4-CF3F-D8E1AD4E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CA611-2C77-1A8A-FC0C-2BE85572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8B886-BC32-B493-578D-BD67B19B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07A92-E568-9F66-85D0-14330556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E6A5-EF3E-82E8-21D5-E2D0D2CE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1380-5A9F-863E-9598-3478FDD1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AF11-ADE4-26BD-2D14-C00FFC1A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BFBA-DECA-8B08-6AF8-50DF20F3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13E6-555E-D5CC-34A5-11D44165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E818F-7430-4144-E719-A47E06AE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093-ECF6-376D-98B6-C02DA569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24A0B-146D-84C4-762B-DE9B7A0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673C-62E7-8846-442D-9E9A20B63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3979-9068-6E6F-59BD-1F712CF3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0105-92E4-77AD-5B1D-95BB7C2F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839B-A5E2-8BBF-9C34-8E53F6D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2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4A15-FAD3-3C7D-520D-62B6EEAD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E80D-5F97-175E-8874-2695893F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2605-2F3D-26FD-B31B-42C1CF56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DECE-2B44-4050-ACAB-DFE104875CA1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97E1-F57B-F4E2-7A4A-F5F3C65D7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CD11-CA83-B92C-6890-B1A2BB860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C9FC-A4F9-43DC-BDC0-40D947BCF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ooks/NBK207146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5" y="496925"/>
            <a:ext cx="10668000" cy="262763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ON A CLICK: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Health Care 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E07D4-8AE6-C23C-4B0C-41230D92C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39" y="3533669"/>
            <a:ext cx="3184071" cy="1365347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 Dilawari - 2000140130002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Pal -2100140139001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Hiba Siddiqui- 2100140139002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8E4506-A68A-7E04-CCF5-C8A66DF79A3C}"/>
              </a:ext>
            </a:extLst>
          </p:cNvPr>
          <p:cNvSpPr txBox="1">
            <a:spLocks/>
          </p:cNvSpPr>
          <p:nvPr/>
        </p:nvSpPr>
        <p:spPr>
          <a:xfrm>
            <a:off x="348339" y="6071318"/>
            <a:ext cx="11495315" cy="77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1800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1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1800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Shri Ram Murti Smarak College of Engineering and Technology , Bareilly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0C27CB2-DF9E-9FBF-CB25-3E5AA9072196}"/>
              </a:ext>
            </a:extLst>
          </p:cNvPr>
          <p:cNvSpPr txBox="1">
            <a:spLocks/>
          </p:cNvSpPr>
          <p:nvPr/>
        </p:nvSpPr>
        <p:spPr>
          <a:xfrm>
            <a:off x="8132211" y="3533669"/>
            <a:ext cx="3184071" cy="136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 eaLnBrk="1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marL="0" indent="0" algn="r" rtl="0" eaLnBrk="1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Shailesh Saxena</a:t>
            </a:r>
          </a:p>
          <a:p>
            <a:pPr marL="0" indent="0" algn="r" rtl="0" eaLnBrk="1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</a:pPr>
            <a:endParaRPr lang="en-IN" sz="1800" kern="1200" dirty="0"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0" eaLnBrk="1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 charge</a:t>
            </a:r>
          </a:p>
          <a:p>
            <a:pPr marL="0" indent="0" algn="r" rtl="0" eaLnBrk="1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Sakshi Goal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B8DE49-B5C8-5BB7-7E12-60662D99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85" y="5024521"/>
            <a:ext cx="2625021" cy="9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DC9-DF63-DF9D-55B6-D01A3A83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: Database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7668-56E4-9CDC-C2BB-F40084EE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1: Design Database - Completed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Implement Database – Completed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46D51-843B-F673-2A84-FB9403C0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3740864"/>
            <a:ext cx="4630075" cy="2571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0B85D-9E71-C7BB-441B-C30B7C37F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63" y="3735672"/>
            <a:ext cx="6018838" cy="25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7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DC9-DF63-DF9D-55B6-D01A3A83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40F7BD0-0AE1-D2BA-8EDF-BEB2C0BCD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81000"/>
              </p:ext>
            </p:extLst>
          </p:nvPr>
        </p:nvGraphicFramePr>
        <p:xfrm>
          <a:off x="838200" y="1690688"/>
          <a:ext cx="5920150" cy="461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3984DFE6-6CF0-0099-EE38-47E05513F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395167"/>
              </p:ext>
            </p:extLst>
          </p:nvPr>
        </p:nvGraphicFramePr>
        <p:xfrm>
          <a:off x="6934082" y="1690688"/>
          <a:ext cx="4499606" cy="461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404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A5C2-1801-FDE8-3064-22E304B3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D604-8E6C-CAD1-C169-C8A4DD9F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*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nowledge Database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"</a:t>
            </a:r>
            <a:r>
              <a:rPr lang="en-IN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Disease-Symptom Knowledge Database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Columbia University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Link*: [https://people.dbmi.columbia.edu/~friedma/Projects/DiseaseSymptomKB/index.html]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*Telemedicine and Telehealth*: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"Telemedicine and Telehealth: Principles, Policies, Performance, and Pitfalls"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Adam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Darkins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Link*: [Telemedicine and Telehealth (Book)](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https://www.ncbi.nlm.nih.gov/books/NBK207146/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3.*Digi Locker*: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DIGI-LOCKER – AN OVERVIEW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Merlin Ann George &amp; Dr. A 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Viswambharam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Link*:[DIGI-LOCKER – AN OVERVIEW(PDF)] (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http://ijrar.com/upload_issue/ijrar_issue_20543086.pdf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0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818" y="2780007"/>
            <a:ext cx="3186363" cy="950298"/>
          </a:xfrm>
        </p:spPr>
        <p:txBody>
          <a:bodyPr>
            <a:normAutofit/>
          </a:bodyPr>
          <a:lstStyle/>
          <a:p>
            <a:r>
              <a:rPr lang="en-IN" b="1" dirty="0">
                <a:latin typeface="Popins"/>
              </a:rPr>
              <a:t>THE</a:t>
            </a:r>
            <a:r>
              <a:rPr lang="en-IN" b="1" dirty="0">
                <a:solidFill>
                  <a:schemeClr val="bg1"/>
                </a:solidFill>
                <a:latin typeface="Popins"/>
              </a:rPr>
              <a:t> </a:t>
            </a:r>
            <a:r>
              <a:rPr lang="en-IN" b="1" dirty="0">
                <a:latin typeface="Popins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EE237-D5F9-755C-0BE2-E24463EA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885">
            <a:off x="7043203" y="3066002"/>
            <a:ext cx="1126815" cy="11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8613" y="2780007"/>
            <a:ext cx="3754774" cy="9502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Popins"/>
              </a:rPr>
              <a:t>THANKYOU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FC991-3663-FD45-8E77-ECC6BC12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3546">
            <a:off x="7195409" y="3166898"/>
            <a:ext cx="1126815" cy="11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5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07534"/>
            <a:ext cx="9144000" cy="95029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E07D4-8AE6-C23C-4B0C-41230D92C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257832"/>
            <a:ext cx="9144000" cy="5292634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l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symptom-based disease predictions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 Set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4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07534"/>
            <a:ext cx="9144000" cy="95029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A4C2D-C8FB-6BF9-13AB-E0AA87F11CD1}"/>
              </a:ext>
            </a:extLst>
          </p:cNvPr>
          <p:cNvSpPr txBox="1"/>
          <p:nvPr/>
        </p:nvSpPr>
        <p:spPr>
          <a:xfrm>
            <a:off x="534838" y="1509623"/>
            <a:ext cx="11171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ON A CLICK" revolutionizes healthcare with seamless online access to medical professionals, virtual consultations via WhatsApp, and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symptom-based disease predictions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Its secure digital locker ensures streamlined record-keeping, while an SOS button boosts patient safety in emergencies. The platform aims to redefine healthcare, offering unparalleled convenience and accessibility.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07534"/>
            <a:ext cx="9144000" cy="95029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D83F6E-B740-2E1E-0D0E-7C233D377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230716"/>
              </p:ext>
            </p:extLst>
          </p:nvPr>
        </p:nvGraphicFramePr>
        <p:xfrm>
          <a:off x="4194725" y="483997"/>
          <a:ext cx="7997275" cy="621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95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8C4-F745-1274-067D-5C91D2F8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07534"/>
            <a:ext cx="9144000" cy="95029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BCEF50-FD02-04E0-600D-7B0C9972F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5" b="12579"/>
          <a:stretch/>
        </p:blipFill>
        <p:spPr>
          <a:xfrm>
            <a:off x="5838663" y="189433"/>
            <a:ext cx="6010437" cy="64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0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DC9-DF63-DF9D-55B6-D01A3A83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: AI-driven symptom-based disease predictions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7668-56E4-9CDC-C2BB-F40084EE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1: Create a data Set. - Completed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Create a Solution for the Binary Classification Problem. – Completed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Create an API for Web Application. - Completed</a:t>
            </a:r>
          </a:p>
        </p:txBody>
      </p:sp>
    </p:spTree>
    <p:extLst>
      <p:ext uri="{BB962C8B-B14F-4D97-AF65-F5344CB8AC3E}">
        <p14:creationId xmlns:p14="http://schemas.microsoft.com/office/powerpoint/2010/main" val="389032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2EB0-C053-E432-B92C-B7F8B59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81B4-F2F9-0679-FE85-B5816D9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– Binary Classification.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 of symptoms – 132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disease detected – 4920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 set - </a:t>
            </a: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Disease-Symptom Knowledge Database, Columbia University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4EAAC-05DC-2BF6-0603-F970CB14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A9E29-8052-C8C0-08D8-E83721D2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398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Popins</vt:lpstr>
      <vt:lpstr>Times New Roman</vt:lpstr>
      <vt:lpstr>Office Theme</vt:lpstr>
      <vt:lpstr>Project Presentation on  Dr. ON A CLICK:  AI Based Health Care Solution</vt:lpstr>
      <vt:lpstr>Table Of Contents</vt:lpstr>
      <vt:lpstr>Introduction</vt:lpstr>
      <vt:lpstr>Features</vt:lpstr>
      <vt:lpstr>Methodology</vt:lpstr>
      <vt:lpstr>Module : AI-driven symptom-based disease predictions</vt:lpstr>
      <vt:lpstr>Data Set</vt:lpstr>
      <vt:lpstr>PowerPoint Presentation</vt:lpstr>
      <vt:lpstr>PowerPoint Presentation</vt:lpstr>
      <vt:lpstr>Module : Database</vt:lpstr>
      <vt:lpstr>Progress</vt:lpstr>
      <vt:lpstr>References</vt:lpstr>
      <vt:lpstr>THE END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 Presentation Topic:- Dr. ON A CLICK</dc:title>
  <dc:creator>aditya pal</dc:creator>
  <cp:lastModifiedBy>aditya pal</cp:lastModifiedBy>
  <cp:revision>22</cp:revision>
  <dcterms:created xsi:type="dcterms:W3CDTF">2023-09-12T15:22:56Z</dcterms:created>
  <dcterms:modified xsi:type="dcterms:W3CDTF">2023-12-26T15:23:29Z</dcterms:modified>
</cp:coreProperties>
</file>