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36576000" cy="27432000"/>
  <p:notesSz cx="6858000" cy="9144000"/>
  <p:embeddedFontLst>
    <p:embeddedFont>
      <p:font typeface="Oswald" panose="020B0604020202020204" charset="0"/>
      <p:regular r:id="rId5"/>
      <p:bold r:id="rId6"/>
    </p:embeddedFont>
    <p:embeddedFont>
      <p:font typeface="Roboto" panose="020B0604020202020204" charset="0"/>
      <p:regular r:id="rId7"/>
      <p:bold r:id="rId8"/>
      <p:italic r:id="rId9"/>
      <p:boldItalic r:id="rId10"/>
    </p:embeddedFont>
    <p:embeddedFont>
      <p:font typeface="Roboto Light"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 d="100"/>
          <a:sy n="20" d="100"/>
        </p:scale>
        <p:origin x="1526" y="36"/>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presProps" Target="pres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246833" y="3971067"/>
            <a:ext cx="34082400" cy="10947300"/>
          </a:xfrm>
          <a:prstGeom prst="rect">
            <a:avLst/>
          </a:prstGeom>
        </p:spPr>
        <p:txBody>
          <a:bodyPr spcFirstLastPara="1" wrap="square" lIns="406325" tIns="406325" rIns="406325" bIns="406325" anchor="b" anchorCtr="0"/>
          <a:lstStyle>
            <a:lvl1pPr lvl="0" algn="ctr" rtl="0">
              <a:spcBef>
                <a:spcPts val="0"/>
              </a:spcBef>
              <a:spcAft>
                <a:spcPts val="0"/>
              </a:spcAft>
              <a:buSzPts val="23100"/>
              <a:buNone/>
              <a:defRPr sz="23100"/>
            </a:lvl1pPr>
            <a:lvl2pPr lvl="1" algn="ctr" rtl="0">
              <a:spcBef>
                <a:spcPts val="0"/>
              </a:spcBef>
              <a:spcAft>
                <a:spcPts val="0"/>
              </a:spcAft>
              <a:buSzPts val="23100"/>
              <a:buNone/>
              <a:defRPr sz="23100"/>
            </a:lvl2pPr>
            <a:lvl3pPr lvl="2" algn="ctr" rtl="0">
              <a:spcBef>
                <a:spcPts val="0"/>
              </a:spcBef>
              <a:spcAft>
                <a:spcPts val="0"/>
              </a:spcAft>
              <a:buSzPts val="23100"/>
              <a:buNone/>
              <a:defRPr sz="23100"/>
            </a:lvl3pPr>
            <a:lvl4pPr lvl="3" algn="ctr" rtl="0">
              <a:spcBef>
                <a:spcPts val="0"/>
              </a:spcBef>
              <a:spcAft>
                <a:spcPts val="0"/>
              </a:spcAft>
              <a:buSzPts val="23100"/>
              <a:buNone/>
              <a:defRPr sz="23100"/>
            </a:lvl4pPr>
            <a:lvl5pPr lvl="4" algn="ctr" rtl="0">
              <a:spcBef>
                <a:spcPts val="0"/>
              </a:spcBef>
              <a:spcAft>
                <a:spcPts val="0"/>
              </a:spcAft>
              <a:buSzPts val="23100"/>
              <a:buNone/>
              <a:defRPr sz="23100"/>
            </a:lvl5pPr>
            <a:lvl6pPr lvl="5" algn="ctr" rtl="0">
              <a:spcBef>
                <a:spcPts val="0"/>
              </a:spcBef>
              <a:spcAft>
                <a:spcPts val="0"/>
              </a:spcAft>
              <a:buSzPts val="23100"/>
              <a:buNone/>
              <a:defRPr sz="23100"/>
            </a:lvl6pPr>
            <a:lvl7pPr lvl="6" algn="ctr" rtl="0">
              <a:spcBef>
                <a:spcPts val="0"/>
              </a:spcBef>
              <a:spcAft>
                <a:spcPts val="0"/>
              </a:spcAft>
              <a:buSzPts val="23100"/>
              <a:buNone/>
              <a:defRPr sz="23100"/>
            </a:lvl7pPr>
            <a:lvl8pPr lvl="7" algn="ctr" rtl="0">
              <a:spcBef>
                <a:spcPts val="0"/>
              </a:spcBef>
              <a:spcAft>
                <a:spcPts val="0"/>
              </a:spcAft>
              <a:buSzPts val="23100"/>
              <a:buNone/>
              <a:defRPr sz="23100"/>
            </a:lvl8pPr>
            <a:lvl9pPr lvl="8" algn="ctr" rtl="0">
              <a:spcBef>
                <a:spcPts val="0"/>
              </a:spcBef>
              <a:spcAft>
                <a:spcPts val="0"/>
              </a:spcAft>
              <a:buSzPts val="23100"/>
              <a:buNone/>
              <a:defRPr sz="23100"/>
            </a:lvl9pPr>
          </a:lstStyle>
          <a:p>
            <a:endParaRPr/>
          </a:p>
        </p:txBody>
      </p:sp>
      <p:sp>
        <p:nvSpPr>
          <p:cNvPr id="16" name="Google Shape;16;p2"/>
          <p:cNvSpPr txBox="1">
            <a:spLocks noGrp="1"/>
          </p:cNvSpPr>
          <p:nvPr>
            <p:ph type="subTitle" idx="1"/>
          </p:nvPr>
        </p:nvSpPr>
        <p:spPr>
          <a:xfrm>
            <a:off x="1246800" y="15115333"/>
            <a:ext cx="34082400" cy="4227300"/>
          </a:xfrm>
          <a:prstGeom prst="rect">
            <a:avLst/>
          </a:prstGeom>
        </p:spPr>
        <p:txBody>
          <a:bodyPr spcFirstLastPara="1" wrap="square" lIns="406325" tIns="406325" rIns="406325" bIns="406325" anchor="t" anchorCtr="0"/>
          <a:lstStyle>
            <a:lvl1pPr lvl="0" algn="ctr" rtl="0">
              <a:lnSpc>
                <a:spcPct val="100000"/>
              </a:lnSpc>
              <a:spcBef>
                <a:spcPts val="0"/>
              </a:spcBef>
              <a:spcAft>
                <a:spcPts val="0"/>
              </a:spcAft>
              <a:buSzPts val="12400"/>
              <a:buNone/>
              <a:defRPr sz="12400"/>
            </a:lvl1pPr>
            <a:lvl2pPr lvl="1" algn="ctr" rtl="0">
              <a:lnSpc>
                <a:spcPct val="100000"/>
              </a:lnSpc>
              <a:spcBef>
                <a:spcPts val="0"/>
              </a:spcBef>
              <a:spcAft>
                <a:spcPts val="0"/>
              </a:spcAft>
              <a:buSzPts val="12400"/>
              <a:buNone/>
              <a:defRPr sz="12400"/>
            </a:lvl2pPr>
            <a:lvl3pPr lvl="2" algn="ctr" rtl="0">
              <a:lnSpc>
                <a:spcPct val="100000"/>
              </a:lnSpc>
              <a:spcBef>
                <a:spcPts val="0"/>
              </a:spcBef>
              <a:spcAft>
                <a:spcPts val="0"/>
              </a:spcAft>
              <a:buSzPts val="12400"/>
              <a:buNone/>
              <a:defRPr sz="12400"/>
            </a:lvl3pPr>
            <a:lvl4pPr lvl="3" algn="ctr" rtl="0">
              <a:lnSpc>
                <a:spcPct val="100000"/>
              </a:lnSpc>
              <a:spcBef>
                <a:spcPts val="0"/>
              </a:spcBef>
              <a:spcAft>
                <a:spcPts val="0"/>
              </a:spcAft>
              <a:buSzPts val="12400"/>
              <a:buNone/>
              <a:defRPr sz="12400"/>
            </a:lvl4pPr>
            <a:lvl5pPr lvl="4" algn="ctr" rtl="0">
              <a:lnSpc>
                <a:spcPct val="100000"/>
              </a:lnSpc>
              <a:spcBef>
                <a:spcPts val="0"/>
              </a:spcBef>
              <a:spcAft>
                <a:spcPts val="0"/>
              </a:spcAft>
              <a:buSzPts val="12400"/>
              <a:buNone/>
              <a:defRPr sz="12400"/>
            </a:lvl5pPr>
            <a:lvl6pPr lvl="5" algn="ctr" rtl="0">
              <a:lnSpc>
                <a:spcPct val="100000"/>
              </a:lnSpc>
              <a:spcBef>
                <a:spcPts val="0"/>
              </a:spcBef>
              <a:spcAft>
                <a:spcPts val="0"/>
              </a:spcAft>
              <a:buSzPts val="12400"/>
              <a:buNone/>
              <a:defRPr sz="12400"/>
            </a:lvl6pPr>
            <a:lvl7pPr lvl="6" algn="ctr" rtl="0">
              <a:lnSpc>
                <a:spcPct val="100000"/>
              </a:lnSpc>
              <a:spcBef>
                <a:spcPts val="0"/>
              </a:spcBef>
              <a:spcAft>
                <a:spcPts val="0"/>
              </a:spcAft>
              <a:buSzPts val="12400"/>
              <a:buNone/>
              <a:defRPr sz="12400"/>
            </a:lvl7pPr>
            <a:lvl8pPr lvl="7" algn="ctr" rtl="0">
              <a:lnSpc>
                <a:spcPct val="100000"/>
              </a:lnSpc>
              <a:spcBef>
                <a:spcPts val="0"/>
              </a:spcBef>
              <a:spcAft>
                <a:spcPts val="0"/>
              </a:spcAft>
              <a:buSzPts val="12400"/>
              <a:buNone/>
              <a:defRPr sz="12400"/>
            </a:lvl8pPr>
            <a:lvl9pPr lvl="8" algn="ctr" rtl="0">
              <a:lnSpc>
                <a:spcPct val="100000"/>
              </a:lnSpc>
              <a:spcBef>
                <a:spcPts val="0"/>
              </a:spcBef>
              <a:spcAft>
                <a:spcPts val="0"/>
              </a:spcAft>
              <a:buSzPts val="12400"/>
              <a:buNone/>
              <a:defRPr sz="12400"/>
            </a:lvl9pPr>
          </a:lstStyle>
          <a:p>
            <a:endParaRPr/>
          </a:p>
        </p:txBody>
      </p:sp>
      <p:sp>
        <p:nvSpPr>
          <p:cNvPr id="17" name="Google Shape;17;p2"/>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1246800" y="5899333"/>
            <a:ext cx="34082400" cy="10472100"/>
          </a:xfrm>
          <a:prstGeom prst="rect">
            <a:avLst/>
          </a:prstGeom>
        </p:spPr>
        <p:txBody>
          <a:bodyPr spcFirstLastPara="1" wrap="square" lIns="406325" tIns="406325" rIns="406325" bIns="406325" anchor="b" anchorCtr="0"/>
          <a:lstStyle>
            <a:lvl1pPr lvl="0" algn="ctr" rtl="0">
              <a:spcBef>
                <a:spcPts val="0"/>
              </a:spcBef>
              <a:spcAft>
                <a:spcPts val="0"/>
              </a:spcAft>
              <a:buSzPts val="53300"/>
              <a:buNone/>
              <a:defRPr sz="53300"/>
            </a:lvl1pPr>
            <a:lvl2pPr lvl="1" algn="ctr" rtl="0">
              <a:spcBef>
                <a:spcPts val="0"/>
              </a:spcBef>
              <a:spcAft>
                <a:spcPts val="0"/>
              </a:spcAft>
              <a:buSzPts val="53300"/>
              <a:buNone/>
              <a:defRPr sz="53300"/>
            </a:lvl2pPr>
            <a:lvl3pPr lvl="2" algn="ctr" rtl="0">
              <a:spcBef>
                <a:spcPts val="0"/>
              </a:spcBef>
              <a:spcAft>
                <a:spcPts val="0"/>
              </a:spcAft>
              <a:buSzPts val="53300"/>
              <a:buNone/>
              <a:defRPr sz="53300"/>
            </a:lvl3pPr>
            <a:lvl4pPr lvl="3" algn="ctr" rtl="0">
              <a:spcBef>
                <a:spcPts val="0"/>
              </a:spcBef>
              <a:spcAft>
                <a:spcPts val="0"/>
              </a:spcAft>
              <a:buSzPts val="53300"/>
              <a:buNone/>
              <a:defRPr sz="53300"/>
            </a:lvl4pPr>
            <a:lvl5pPr lvl="4" algn="ctr" rtl="0">
              <a:spcBef>
                <a:spcPts val="0"/>
              </a:spcBef>
              <a:spcAft>
                <a:spcPts val="0"/>
              </a:spcAft>
              <a:buSzPts val="53300"/>
              <a:buNone/>
              <a:defRPr sz="53300"/>
            </a:lvl5pPr>
            <a:lvl6pPr lvl="5" algn="ctr" rtl="0">
              <a:spcBef>
                <a:spcPts val="0"/>
              </a:spcBef>
              <a:spcAft>
                <a:spcPts val="0"/>
              </a:spcAft>
              <a:buSzPts val="53300"/>
              <a:buNone/>
              <a:defRPr sz="53300"/>
            </a:lvl6pPr>
            <a:lvl7pPr lvl="6" algn="ctr" rtl="0">
              <a:spcBef>
                <a:spcPts val="0"/>
              </a:spcBef>
              <a:spcAft>
                <a:spcPts val="0"/>
              </a:spcAft>
              <a:buSzPts val="53300"/>
              <a:buNone/>
              <a:defRPr sz="53300"/>
            </a:lvl7pPr>
            <a:lvl8pPr lvl="7" algn="ctr" rtl="0">
              <a:spcBef>
                <a:spcPts val="0"/>
              </a:spcBef>
              <a:spcAft>
                <a:spcPts val="0"/>
              </a:spcAft>
              <a:buSzPts val="53300"/>
              <a:buNone/>
              <a:defRPr sz="53300"/>
            </a:lvl8pPr>
            <a:lvl9pPr lvl="8" algn="ctr" rtl="0">
              <a:spcBef>
                <a:spcPts val="0"/>
              </a:spcBef>
              <a:spcAft>
                <a:spcPts val="0"/>
              </a:spcAft>
              <a:buSzPts val="53300"/>
              <a:buNone/>
              <a:defRPr sz="53300"/>
            </a:lvl9pPr>
          </a:lstStyle>
          <a:p>
            <a:r>
              <a:t>xx%</a:t>
            </a:r>
          </a:p>
        </p:txBody>
      </p:sp>
      <p:sp>
        <p:nvSpPr>
          <p:cNvPr id="51" name="Google Shape;51;p11"/>
          <p:cNvSpPr txBox="1">
            <a:spLocks noGrp="1"/>
          </p:cNvSpPr>
          <p:nvPr>
            <p:ph type="body" idx="1"/>
          </p:nvPr>
        </p:nvSpPr>
        <p:spPr>
          <a:xfrm>
            <a:off x="1246800" y="16811867"/>
            <a:ext cx="34082400" cy="6937500"/>
          </a:xfrm>
          <a:prstGeom prst="rect">
            <a:avLst/>
          </a:prstGeom>
        </p:spPr>
        <p:txBody>
          <a:bodyPr spcFirstLastPara="1" wrap="square" lIns="406325" tIns="406325" rIns="406325" bIns="406325" anchor="t" anchorCtr="0"/>
          <a:lstStyle>
            <a:lvl1pPr marL="457200" lvl="0" indent="-736600" algn="ctr" rtl="0">
              <a:spcBef>
                <a:spcPts val="0"/>
              </a:spcBef>
              <a:spcAft>
                <a:spcPts val="0"/>
              </a:spcAft>
              <a:buSzPts val="8000"/>
              <a:buChar char="●"/>
              <a:defRPr/>
            </a:lvl1pPr>
            <a:lvl2pPr marL="914400" lvl="1" indent="-622300" algn="ctr" rtl="0">
              <a:spcBef>
                <a:spcPts val="7100"/>
              </a:spcBef>
              <a:spcAft>
                <a:spcPts val="0"/>
              </a:spcAft>
              <a:buSzPts val="6200"/>
              <a:buChar char="○"/>
              <a:defRPr/>
            </a:lvl2pPr>
            <a:lvl3pPr marL="1371600" lvl="2" indent="-622300" algn="ctr" rtl="0">
              <a:spcBef>
                <a:spcPts val="7100"/>
              </a:spcBef>
              <a:spcAft>
                <a:spcPts val="0"/>
              </a:spcAft>
              <a:buSzPts val="6200"/>
              <a:buChar char="■"/>
              <a:defRPr/>
            </a:lvl3pPr>
            <a:lvl4pPr marL="1828800" lvl="3" indent="-622300" algn="ctr" rtl="0">
              <a:spcBef>
                <a:spcPts val="7100"/>
              </a:spcBef>
              <a:spcAft>
                <a:spcPts val="0"/>
              </a:spcAft>
              <a:buSzPts val="6200"/>
              <a:buChar char="●"/>
              <a:defRPr/>
            </a:lvl4pPr>
            <a:lvl5pPr marL="2286000" lvl="4" indent="-622300" algn="ctr" rtl="0">
              <a:spcBef>
                <a:spcPts val="7100"/>
              </a:spcBef>
              <a:spcAft>
                <a:spcPts val="0"/>
              </a:spcAft>
              <a:buSzPts val="6200"/>
              <a:buChar char="○"/>
              <a:defRPr/>
            </a:lvl5pPr>
            <a:lvl6pPr marL="2743200" lvl="5" indent="-622300" algn="ctr" rtl="0">
              <a:spcBef>
                <a:spcPts val="7100"/>
              </a:spcBef>
              <a:spcAft>
                <a:spcPts val="0"/>
              </a:spcAft>
              <a:buSzPts val="6200"/>
              <a:buChar char="■"/>
              <a:defRPr/>
            </a:lvl6pPr>
            <a:lvl7pPr marL="3200400" lvl="6" indent="-622300" algn="ctr" rtl="0">
              <a:spcBef>
                <a:spcPts val="7100"/>
              </a:spcBef>
              <a:spcAft>
                <a:spcPts val="0"/>
              </a:spcAft>
              <a:buSzPts val="6200"/>
              <a:buChar char="●"/>
              <a:defRPr/>
            </a:lvl7pPr>
            <a:lvl8pPr marL="3657600" lvl="7" indent="-622300" algn="ctr" rtl="0">
              <a:spcBef>
                <a:spcPts val="7100"/>
              </a:spcBef>
              <a:spcAft>
                <a:spcPts val="0"/>
              </a:spcAft>
              <a:buSzPts val="6200"/>
              <a:buChar char="○"/>
              <a:defRPr/>
            </a:lvl8pPr>
            <a:lvl9pPr marL="4114800" lvl="8" indent="-622300" algn="ctr" rtl="0">
              <a:spcBef>
                <a:spcPts val="7100"/>
              </a:spcBef>
              <a:spcAft>
                <a:spcPts val="7100"/>
              </a:spcAft>
              <a:buSzPts val="6200"/>
              <a:buChar char="■"/>
              <a:defRPr/>
            </a:lvl9pPr>
          </a:lstStyle>
          <a:p>
            <a:endParaRPr/>
          </a:p>
        </p:txBody>
      </p:sp>
      <p:sp>
        <p:nvSpPr>
          <p:cNvPr id="52" name="Google Shape;52;p11"/>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246800" y="11471200"/>
            <a:ext cx="34082400" cy="4489500"/>
          </a:xfrm>
          <a:prstGeom prst="rect">
            <a:avLst/>
          </a:prstGeom>
        </p:spPr>
        <p:txBody>
          <a:bodyPr spcFirstLastPara="1" wrap="square" lIns="406325" tIns="406325" rIns="406325" bIns="406325" anchor="ctr" anchorCtr="0"/>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endParaRPr/>
          </a:p>
        </p:txBody>
      </p:sp>
      <p:sp>
        <p:nvSpPr>
          <p:cNvPr id="20" name="Google Shape;20;p3"/>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5457675" y="274200"/>
            <a:ext cx="18039300" cy="3054300"/>
          </a:xfrm>
          <a:prstGeom prst="rect">
            <a:avLst/>
          </a:prstGeom>
        </p:spPr>
        <p:txBody>
          <a:bodyPr spcFirstLastPara="1" wrap="square" lIns="406325" tIns="406325" rIns="406325" bIns="406325" anchor="ctr" anchorCtr="0"/>
          <a:lstStyle>
            <a:lvl1pPr lvl="0" rtl="0">
              <a:spcBef>
                <a:spcPts val="0"/>
              </a:spcBef>
              <a:spcAft>
                <a:spcPts val="0"/>
              </a:spcAft>
              <a:buSzPts val="12400"/>
              <a:buNone/>
              <a:defRPr/>
            </a:lvl1pPr>
            <a:lvl2pPr lvl="1" rtl="0">
              <a:spcBef>
                <a:spcPts val="0"/>
              </a:spcBef>
              <a:spcAft>
                <a:spcPts val="0"/>
              </a:spcAft>
              <a:buSzPts val="12400"/>
              <a:buNone/>
              <a:defRPr/>
            </a:lvl2pPr>
            <a:lvl3pPr lvl="2" rtl="0">
              <a:spcBef>
                <a:spcPts val="0"/>
              </a:spcBef>
              <a:spcAft>
                <a:spcPts val="0"/>
              </a:spcAft>
              <a:buSzPts val="12400"/>
              <a:buNone/>
              <a:defRPr/>
            </a:lvl3pPr>
            <a:lvl4pPr lvl="3" rtl="0">
              <a:spcBef>
                <a:spcPts val="0"/>
              </a:spcBef>
              <a:spcAft>
                <a:spcPts val="0"/>
              </a:spcAft>
              <a:buSzPts val="12400"/>
              <a:buNone/>
              <a:defRPr/>
            </a:lvl4pPr>
            <a:lvl5pPr lvl="4" rtl="0">
              <a:spcBef>
                <a:spcPts val="0"/>
              </a:spcBef>
              <a:spcAft>
                <a:spcPts val="0"/>
              </a:spcAft>
              <a:buSzPts val="12400"/>
              <a:buNone/>
              <a:defRPr/>
            </a:lvl5pPr>
            <a:lvl6pPr lvl="5" rtl="0">
              <a:spcBef>
                <a:spcPts val="0"/>
              </a:spcBef>
              <a:spcAft>
                <a:spcPts val="0"/>
              </a:spcAft>
              <a:buSzPts val="12400"/>
              <a:buNone/>
              <a:defRPr/>
            </a:lvl6pPr>
            <a:lvl7pPr lvl="6" rtl="0">
              <a:spcBef>
                <a:spcPts val="0"/>
              </a:spcBef>
              <a:spcAft>
                <a:spcPts val="0"/>
              </a:spcAft>
              <a:buSzPts val="12400"/>
              <a:buNone/>
              <a:defRPr/>
            </a:lvl7pPr>
            <a:lvl8pPr lvl="7" rtl="0">
              <a:spcBef>
                <a:spcPts val="0"/>
              </a:spcBef>
              <a:spcAft>
                <a:spcPts val="0"/>
              </a:spcAft>
              <a:buSzPts val="12400"/>
              <a:buNone/>
              <a:defRPr/>
            </a:lvl8pPr>
            <a:lvl9pPr lvl="8" rtl="0">
              <a:spcBef>
                <a:spcPts val="0"/>
              </a:spcBef>
              <a:spcAft>
                <a:spcPts val="0"/>
              </a:spcAft>
              <a:buSzPts val="12400"/>
              <a:buNone/>
              <a:defRPr/>
            </a:lvl9pPr>
          </a:lstStyle>
          <a:p>
            <a:endParaRPr/>
          </a:p>
        </p:txBody>
      </p:sp>
      <p:sp>
        <p:nvSpPr>
          <p:cNvPr id="23" name="Google Shape;23;p4"/>
          <p:cNvSpPr txBox="1">
            <a:spLocks noGrp="1"/>
          </p:cNvSpPr>
          <p:nvPr>
            <p:ph type="body" idx="1"/>
          </p:nvPr>
        </p:nvSpPr>
        <p:spPr>
          <a:xfrm>
            <a:off x="1246800" y="6146533"/>
            <a:ext cx="34082400" cy="18220800"/>
          </a:xfrm>
          <a:prstGeom prst="rect">
            <a:avLst/>
          </a:prstGeom>
        </p:spPr>
        <p:txBody>
          <a:bodyPr spcFirstLastPara="1" wrap="square" lIns="406325" tIns="406325" rIns="406325" bIns="406325" anchor="t" anchorCtr="0"/>
          <a:lstStyle>
            <a:lvl1pPr marL="457200" lvl="0" indent="-736600" rtl="0">
              <a:spcBef>
                <a:spcPts val="0"/>
              </a:spcBef>
              <a:spcAft>
                <a:spcPts val="0"/>
              </a:spcAft>
              <a:buSzPts val="8000"/>
              <a:buChar char="●"/>
              <a:defRPr/>
            </a:lvl1pPr>
            <a:lvl2pPr marL="914400" lvl="1" indent="-622300" rtl="0">
              <a:spcBef>
                <a:spcPts val="7100"/>
              </a:spcBef>
              <a:spcAft>
                <a:spcPts val="0"/>
              </a:spcAft>
              <a:buSzPts val="6200"/>
              <a:buChar char="○"/>
              <a:defRPr/>
            </a:lvl2pPr>
            <a:lvl3pPr marL="1371600" lvl="2" indent="-622300" rtl="0">
              <a:spcBef>
                <a:spcPts val="7100"/>
              </a:spcBef>
              <a:spcAft>
                <a:spcPts val="0"/>
              </a:spcAft>
              <a:buSzPts val="6200"/>
              <a:buChar char="■"/>
              <a:defRPr/>
            </a:lvl3pPr>
            <a:lvl4pPr marL="1828800" lvl="3" indent="-622300" rtl="0">
              <a:spcBef>
                <a:spcPts val="7100"/>
              </a:spcBef>
              <a:spcAft>
                <a:spcPts val="0"/>
              </a:spcAft>
              <a:buSzPts val="6200"/>
              <a:buChar char="●"/>
              <a:defRPr/>
            </a:lvl4pPr>
            <a:lvl5pPr marL="2286000" lvl="4" indent="-622300" rtl="0">
              <a:spcBef>
                <a:spcPts val="7100"/>
              </a:spcBef>
              <a:spcAft>
                <a:spcPts val="0"/>
              </a:spcAft>
              <a:buSzPts val="6200"/>
              <a:buChar char="○"/>
              <a:defRPr/>
            </a:lvl5pPr>
            <a:lvl6pPr marL="2743200" lvl="5" indent="-622300" rtl="0">
              <a:spcBef>
                <a:spcPts val="7100"/>
              </a:spcBef>
              <a:spcAft>
                <a:spcPts val="0"/>
              </a:spcAft>
              <a:buSzPts val="6200"/>
              <a:buChar char="■"/>
              <a:defRPr/>
            </a:lvl6pPr>
            <a:lvl7pPr marL="3200400" lvl="6" indent="-622300" rtl="0">
              <a:spcBef>
                <a:spcPts val="7100"/>
              </a:spcBef>
              <a:spcAft>
                <a:spcPts val="0"/>
              </a:spcAft>
              <a:buSzPts val="6200"/>
              <a:buChar char="●"/>
              <a:defRPr/>
            </a:lvl7pPr>
            <a:lvl8pPr marL="3657600" lvl="7" indent="-622300" rtl="0">
              <a:spcBef>
                <a:spcPts val="7100"/>
              </a:spcBef>
              <a:spcAft>
                <a:spcPts val="0"/>
              </a:spcAft>
              <a:buSzPts val="6200"/>
              <a:buChar char="○"/>
              <a:defRPr/>
            </a:lvl8pPr>
            <a:lvl9pPr marL="4114800" lvl="8" indent="-622300" rtl="0">
              <a:spcBef>
                <a:spcPts val="7100"/>
              </a:spcBef>
              <a:spcAft>
                <a:spcPts val="7100"/>
              </a:spcAft>
              <a:buSzPts val="6200"/>
              <a:buChar char="■"/>
              <a:defRPr/>
            </a:lvl9pPr>
          </a:lstStyle>
          <a:p>
            <a:endParaRPr/>
          </a:p>
        </p:txBody>
      </p:sp>
      <p:sp>
        <p:nvSpPr>
          <p:cNvPr id="24" name="Google Shape;24;p4"/>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38500" y="274200"/>
            <a:ext cx="32037600" cy="3054300"/>
          </a:xfrm>
          <a:prstGeom prst="rect">
            <a:avLst/>
          </a:prstGeom>
        </p:spPr>
        <p:txBody>
          <a:bodyPr spcFirstLastPara="1" wrap="square" lIns="406325" tIns="406325" rIns="406325" bIns="406325" anchor="ctr" anchorCtr="0"/>
          <a:lstStyle>
            <a:lvl1pPr lvl="0" rtl="0">
              <a:spcBef>
                <a:spcPts val="0"/>
              </a:spcBef>
              <a:spcAft>
                <a:spcPts val="0"/>
              </a:spcAft>
              <a:buSzPts val="12400"/>
              <a:buNone/>
              <a:defRPr/>
            </a:lvl1pPr>
            <a:lvl2pPr lvl="1" rtl="0">
              <a:spcBef>
                <a:spcPts val="0"/>
              </a:spcBef>
              <a:spcAft>
                <a:spcPts val="0"/>
              </a:spcAft>
              <a:buSzPts val="12400"/>
              <a:buNone/>
              <a:defRPr/>
            </a:lvl2pPr>
            <a:lvl3pPr lvl="2" rtl="0">
              <a:spcBef>
                <a:spcPts val="0"/>
              </a:spcBef>
              <a:spcAft>
                <a:spcPts val="0"/>
              </a:spcAft>
              <a:buSzPts val="12400"/>
              <a:buNone/>
              <a:defRPr/>
            </a:lvl3pPr>
            <a:lvl4pPr lvl="3" rtl="0">
              <a:spcBef>
                <a:spcPts val="0"/>
              </a:spcBef>
              <a:spcAft>
                <a:spcPts val="0"/>
              </a:spcAft>
              <a:buSzPts val="12400"/>
              <a:buNone/>
              <a:defRPr/>
            </a:lvl4pPr>
            <a:lvl5pPr lvl="4" rtl="0">
              <a:spcBef>
                <a:spcPts val="0"/>
              </a:spcBef>
              <a:spcAft>
                <a:spcPts val="0"/>
              </a:spcAft>
              <a:buSzPts val="12400"/>
              <a:buNone/>
              <a:defRPr/>
            </a:lvl5pPr>
            <a:lvl6pPr lvl="5" rtl="0">
              <a:spcBef>
                <a:spcPts val="0"/>
              </a:spcBef>
              <a:spcAft>
                <a:spcPts val="0"/>
              </a:spcAft>
              <a:buSzPts val="12400"/>
              <a:buNone/>
              <a:defRPr/>
            </a:lvl6pPr>
            <a:lvl7pPr lvl="6" rtl="0">
              <a:spcBef>
                <a:spcPts val="0"/>
              </a:spcBef>
              <a:spcAft>
                <a:spcPts val="0"/>
              </a:spcAft>
              <a:buSzPts val="12400"/>
              <a:buNone/>
              <a:defRPr/>
            </a:lvl7pPr>
            <a:lvl8pPr lvl="7" rtl="0">
              <a:spcBef>
                <a:spcPts val="0"/>
              </a:spcBef>
              <a:spcAft>
                <a:spcPts val="0"/>
              </a:spcAft>
              <a:buSzPts val="12400"/>
              <a:buNone/>
              <a:defRPr/>
            </a:lvl8pPr>
            <a:lvl9pPr lvl="8" rtl="0">
              <a:spcBef>
                <a:spcPts val="0"/>
              </a:spcBef>
              <a:spcAft>
                <a:spcPts val="0"/>
              </a:spcAft>
              <a:buSzPts val="12400"/>
              <a:buNone/>
              <a:defRPr/>
            </a:lvl9pPr>
          </a:lstStyle>
          <a:p>
            <a:endParaRPr/>
          </a:p>
        </p:txBody>
      </p:sp>
      <p:sp>
        <p:nvSpPr>
          <p:cNvPr id="27" name="Google Shape;27;p5"/>
          <p:cNvSpPr txBox="1">
            <a:spLocks noGrp="1"/>
          </p:cNvSpPr>
          <p:nvPr>
            <p:ph type="body" idx="1"/>
          </p:nvPr>
        </p:nvSpPr>
        <p:spPr>
          <a:xfrm>
            <a:off x="1246800" y="6146533"/>
            <a:ext cx="15999600" cy="18220800"/>
          </a:xfrm>
          <a:prstGeom prst="rect">
            <a:avLst/>
          </a:prstGeom>
        </p:spPr>
        <p:txBody>
          <a:bodyPr spcFirstLastPara="1" wrap="square" lIns="406325" tIns="406325" rIns="406325" bIns="406325" anchor="t" anchorCtr="0"/>
          <a:lstStyle>
            <a:lvl1pPr marL="457200" lvl="0" indent="-622300" rtl="0">
              <a:spcBef>
                <a:spcPts val="0"/>
              </a:spcBef>
              <a:spcAft>
                <a:spcPts val="0"/>
              </a:spcAft>
              <a:buSzPts val="6200"/>
              <a:buChar char="●"/>
              <a:defRPr sz="6200"/>
            </a:lvl1pPr>
            <a:lvl2pPr marL="914400" lvl="1" indent="-565150" rtl="0">
              <a:spcBef>
                <a:spcPts val="7100"/>
              </a:spcBef>
              <a:spcAft>
                <a:spcPts val="0"/>
              </a:spcAft>
              <a:buSzPts val="5300"/>
              <a:buChar char="○"/>
              <a:defRPr sz="5300"/>
            </a:lvl2pPr>
            <a:lvl3pPr marL="1371600" lvl="2" indent="-565150" rtl="0">
              <a:spcBef>
                <a:spcPts val="7100"/>
              </a:spcBef>
              <a:spcAft>
                <a:spcPts val="0"/>
              </a:spcAft>
              <a:buSzPts val="5300"/>
              <a:buChar char="■"/>
              <a:defRPr sz="5300"/>
            </a:lvl3pPr>
            <a:lvl4pPr marL="1828800" lvl="3" indent="-565150" rtl="0">
              <a:spcBef>
                <a:spcPts val="7100"/>
              </a:spcBef>
              <a:spcAft>
                <a:spcPts val="0"/>
              </a:spcAft>
              <a:buSzPts val="5300"/>
              <a:buChar char="●"/>
              <a:defRPr sz="5300"/>
            </a:lvl4pPr>
            <a:lvl5pPr marL="2286000" lvl="4" indent="-565150" rtl="0">
              <a:spcBef>
                <a:spcPts val="7100"/>
              </a:spcBef>
              <a:spcAft>
                <a:spcPts val="0"/>
              </a:spcAft>
              <a:buSzPts val="5300"/>
              <a:buChar char="○"/>
              <a:defRPr sz="5300"/>
            </a:lvl5pPr>
            <a:lvl6pPr marL="2743200" lvl="5" indent="-565150" rtl="0">
              <a:spcBef>
                <a:spcPts val="7100"/>
              </a:spcBef>
              <a:spcAft>
                <a:spcPts val="0"/>
              </a:spcAft>
              <a:buSzPts val="5300"/>
              <a:buChar char="■"/>
              <a:defRPr sz="5300"/>
            </a:lvl6pPr>
            <a:lvl7pPr marL="3200400" lvl="6" indent="-565150" rtl="0">
              <a:spcBef>
                <a:spcPts val="7100"/>
              </a:spcBef>
              <a:spcAft>
                <a:spcPts val="0"/>
              </a:spcAft>
              <a:buSzPts val="5300"/>
              <a:buChar char="●"/>
              <a:defRPr sz="5300"/>
            </a:lvl7pPr>
            <a:lvl8pPr marL="3657600" lvl="7" indent="-565150" rtl="0">
              <a:spcBef>
                <a:spcPts val="7100"/>
              </a:spcBef>
              <a:spcAft>
                <a:spcPts val="0"/>
              </a:spcAft>
              <a:buSzPts val="5300"/>
              <a:buChar char="○"/>
              <a:defRPr sz="5300"/>
            </a:lvl8pPr>
            <a:lvl9pPr marL="4114800" lvl="8" indent="-565150" rtl="0">
              <a:spcBef>
                <a:spcPts val="7100"/>
              </a:spcBef>
              <a:spcAft>
                <a:spcPts val="7100"/>
              </a:spcAft>
              <a:buSzPts val="5300"/>
              <a:buChar char="■"/>
              <a:defRPr sz="5300"/>
            </a:lvl9pPr>
          </a:lstStyle>
          <a:p>
            <a:endParaRPr/>
          </a:p>
        </p:txBody>
      </p:sp>
      <p:sp>
        <p:nvSpPr>
          <p:cNvPr id="28" name="Google Shape;28;p5"/>
          <p:cNvSpPr txBox="1">
            <a:spLocks noGrp="1"/>
          </p:cNvSpPr>
          <p:nvPr>
            <p:ph type="body" idx="2"/>
          </p:nvPr>
        </p:nvSpPr>
        <p:spPr>
          <a:xfrm>
            <a:off x="19329600" y="6146533"/>
            <a:ext cx="15999600" cy="18220800"/>
          </a:xfrm>
          <a:prstGeom prst="rect">
            <a:avLst/>
          </a:prstGeom>
        </p:spPr>
        <p:txBody>
          <a:bodyPr spcFirstLastPara="1" wrap="square" lIns="406325" tIns="406325" rIns="406325" bIns="406325" anchor="t" anchorCtr="0"/>
          <a:lstStyle>
            <a:lvl1pPr marL="457200" lvl="0" indent="-622300" rtl="0">
              <a:spcBef>
                <a:spcPts val="0"/>
              </a:spcBef>
              <a:spcAft>
                <a:spcPts val="0"/>
              </a:spcAft>
              <a:buSzPts val="6200"/>
              <a:buChar char="●"/>
              <a:defRPr sz="6200"/>
            </a:lvl1pPr>
            <a:lvl2pPr marL="914400" lvl="1" indent="-565150" rtl="0">
              <a:spcBef>
                <a:spcPts val="7100"/>
              </a:spcBef>
              <a:spcAft>
                <a:spcPts val="0"/>
              </a:spcAft>
              <a:buSzPts val="5300"/>
              <a:buChar char="○"/>
              <a:defRPr sz="5300"/>
            </a:lvl2pPr>
            <a:lvl3pPr marL="1371600" lvl="2" indent="-565150" rtl="0">
              <a:spcBef>
                <a:spcPts val="7100"/>
              </a:spcBef>
              <a:spcAft>
                <a:spcPts val="0"/>
              </a:spcAft>
              <a:buSzPts val="5300"/>
              <a:buChar char="■"/>
              <a:defRPr sz="5300"/>
            </a:lvl3pPr>
            <a:lvl4pPr marL="1828800" lvl="3" indent="-565150" rtl="0">
              <a:spcBef>
                <a:spcPts val="7100"/>
              </a:spcBef>
              <a:spcAft>
                <a:spcPts val="0"/>
              </a:spcAft>
              <a:buSzPts val="5300"/>
              <a:buChar char="●"/>
              <a:defRPr sz="5300"/>
            </a:lvl4pPr>
            <a:lvl5pPr marL="2286000" lvl="4" indent="-565150" rtl="0">
              <a:spcBef>
                <a:spcPts val="7100"/>
              </a:spcBef>
              <a:spcAft>
                <a:spcPts val="0"/>
              </a:spcAft>
              <a:buSzPts val="5300"/>
              <a:buChar char="○"/>
              <a:defRPr sz="5300"/>
            </a:lvl5pPr>
            <a:lvl6pPr marL="2743200" lvl="5" indent="-565150" rtl="0">
              <a:spcBef>
                <a:spcPts val="7100"/>
              </a:spcBef>
              <a:spcAft>
                <a:spcPts val="0"/>
              </a:spcAft>
              <a:buSzPts val="5300"/>
              <a:buChar char="■"/>
              <a:defRPr sz="5300"/>
            </a:lvl6pPr>
            <a:lvl7pPr marL="3200400" lvl="6" indent="-565150" rtl="0">
              <a:spcBef>
                <a:spcPts val="7100"/>
              </a:spcBef>
              <a:spcAft>
                <a:spcPts val="0"/>
              </a:spcAft>
              <a:buSzPts val="5300"/>
              <a:buChar char="●"/>
              <a:defRPr sz="5300"/>
            </a:lvl7pPr>
            <a:lvl8pPr marL="3657600" lvl="7" indent="-565150" rtl="0">
              <a:spcBef>
                <a:spcPts val="7100"/>
              </a:spcBef>
              <a:spcAft>
                <a:spcPts val="0"/>
              </a:spcAft>
              <a:buSzPts val="5300"/>
              <a:buChar char="○"/>
              <a:defRPr sz="5300"/>
            </a:lvl8pPr>
            <a:lvl9pPr marL="4114800" lvl="8" indent="-565150" rtl="0">
              <a:spcBef>
                <a:spcPts val="7100"/>
              </a:spcBef>
              <a:spcAft>
                <a:spcPts val="7100"/>
              </a:spcAft>
              <a:buSzPts val="5300"/>
              <a:buChar char="■"/>
              <a:defRPr sz="5300"/>
            </a:lvl9pPr>
          </a:lstStyle>
          <a:p>
            <a:endParaRPr/>
          </a:p>
        </p:txBody>
      </p:sp>
      <p:sp>
        <p:nvSpPr>
          <p:cNvPr id="29" name="Google Shape;29;p5"/>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8640">
          <p15:clr>
            <a:srgbClr val="F9AD4C"/>
          </p15:clr>
        </p15:guide>
        <p15:guide id="2" pos="11520">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5457675" y="274200"/>
            <a:ext cx="18039300" cy="3054300"/>
          </a:xfrm>
          <a:prstGeom prst="rect">
            <a:avLst/>
          </a:prstGeom>
        </p:spPr>
        <p:txBody>
          <a:bodyPr spcFirstLastPara="1" wrap="square" lIns="406325" tIns="406325" rIns="406325" bIns="406325" anchor="ctr" anchorCtr="0"/>
          <a:lstStyle>
            <a:lvl1pPr lvl="0" rtl="0">
              <a:spcBef>
                <a:spcPts val="0"/>
              </a:spcBef>
              <a:spcAft>
                <a:spcPts val="0"/>
              </a:spcAft>
              <a:buSzPts val="12400"/>
              <a:buNone/>
              <a:defRPr/>
            </a:lvl1pPr>
            <a:lvl2pPr lvl="1" rtl="0">
              <a:spcBef>
                <a:spcPts val="0"/>
              </a:spcBef>
              <a:spcAft>
                <a:spcPts val="0"/>
              </a:spcAft>
              <a:buSzPts val="12400"/>
              <a:buNone/>
              <a:defRPr/>
            </a:lvl2pPr>
            <a:lvl3pPr lvl="2" rtl="0">
              <a:spcBef>
                <a:spcPts val="0"/>
              </a:spcBef>
              <a:spcAft>
                <a:spcPts val="0"/>
              </a:spcAft>
              <a:buSzPts val="12400"/>
              <a:buNone/>
              <a:defRPr/>
            </a:lvl3pPr>
            <a:lvl4pPr lvl="3" rtl="0">
              <a:spcBef>
                <a:spcPts val="0"/>
              </a:spcBef>
              <a:spcAft>
                <a:spcPts val="0"/>
              </a:spcAft>
              <a:buSzPts val="12400"/>
              <a:buNone/>
              <a:defRPr/>
            </a:lvl4pPr>
            <a:lvl5pPr lvl="4" rtl="0">
              <a:spcBef>
                <a:spcPts val="0"/>
              </a:spcBef>
              <a:spcAft>
                <a:spcPts val="0"/>
              </a:spcAft>
              <a:buSzPts val="12400"/>
              <a:buNone/>
              <a:defRPr/>
            </a:lvl5pPr>
            <a:lvl6pPr lvl="5" rtl="0">
              <a:spcBef>
                <a:spcPts val="0"/>
              </a:spcBef>
              <a:spcAft>
                <a:spcPts val="0"/>
              </a:spcAft>
              <a:buSzPts val="12400"/>
              <a:buNone/>
              <a:defRPr/>
            </a:lvl6pPr>
            <a:lvl7pPr lvl="6" rtl="0">
              <a:spcBef>
                <a:spcPts val="0"/>
              </a:spcBef>
              <a:spcAft>
                <a:spcPts val="0"/>
              </a:spcAft>
              <a:buSzPts val="12400"/>
              <a:buNone/>
              <a:defRPr/>
            </a:lvl7pPr>
            <a:lvl8pPr lvl="7" rtl="0">
              <a:spcBef>
                <a:spcPts val="0"/>
              </a:spcBef>
              <a:spcAft>
                <a:spcPts val="0"/>
              </a:spcAft>
              <a:buSzPts val="12400"/>
              <a:buNone/>
              <a:defRPr/>
            </a:lvl8pPr>
            <a:lvl9pPr lvl="8" rtl="0">
              <a:spcBef>
                <a:spcPts val="0"/>
              </a:spcBef>
              <a:spcAft>
                <a:spcPts val="0"/>
              </a:spcAft>
              <a:buSzPts val="12400"/>
              <a:buNone/>
              <a:defRPr/>
            </a:lvl9pPr>
          </a:lstStyle>
          <a:p>
            <a:endParaRPr/>
          </a:p>
        </p:txBody>
      </p:sp>
      <p:sp>
        <p:nvSpPr>
          <p:cNvPr id="32" name="Google Shape;32;p6"/>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246800" y="2963200"/>
            <a:ext cx="11232000" cy="4030500"/>
          </a:xfrm>
          <a:prstGeom prst="rect">
            <a:avLst/>
          </a:prstGeom>
        </p:spPr>
        <p:txBody>
          <a:bodyPr spcFirstLastPara="1" wrap="square" lIns="406325" tIns="406325" rIns="406325" bIns="406325" anchor="b" anchorCtr="0"/>
          <a:lstStyle>
            <a:lvl1pPr lvl="0" rtl="0">
              <a:spcBef>
                <a:spcPts val="0"/>
              </a:spcBef>
              <a:spcAft>
                <a:spcPts val="0"/>
              </a:spcAft>
              <a:buSzPts val="10700"/>
              <a:buNone/>
              <a:defRPr sz="10700"/>
            </a:lvl1pPr>
            <a:lvl2pPr lvl="1" rtl="0">
              <a:spcBef>
                <a:spcPts val="0"/>
              </a:spcBef>
              <a:spcAft>
                <a:spcPts val="0"/>
              </a:spcAft>
              <a:buSzPts val="10700"/>
              <a:buNone/>
              <a:defRPr sz="10700"/>
            </a:lvl2pPr>
            <a:lvl3pPr lvl="2" rtl="0">
              <a:spcBef>
                <a:spcPts val="0"/>
              </a:spcBef>
              <a:spcAft>
                <a:spcPts val="0"/>
              </a:spcAft>
              <a:buSzPts val="10700"/>
              <a:buNone/>
              <a:defRPr sz="10700"/>
            </a:lvl3pPr>
            <a:lvl4pPr lvl="3" rtl="0">
              <a:spcBef>
                <a:spcPts val="0"/>
              </a:spcBef>
              <a:spcAft>
                <a:spcPts val="0"/>
              </a:spcAft>
              <a:buSzPts val="10700"/>
              <a:buNone/>
              <a:defRPr sz="10700"/>
            </a:lvl4pPr>
            <a:lvl5pPr lvl="4" rtl="0">
              <a:spcBef>
                <a:spcPts val="0"/>
              </a:spcBef>
              <a:spcAft>
                <a:spcPts val="0"/>
              </a:spcAft>
              <a:buSzPts val="10700"/>
              <a:buNone/>
              <a:defRPr sz="10700"/>
            </a:lvl5pPr>
            <a:lvl6pPr lvl="5" rtl="0">
              <a:spcBef>
                <a:spcPts val="0"/>
              </a:spcBef>
              <a:spcAft>
                <a:spcPts val="0"/>
              </a:spcAft>
              <a:buSzPts val="10700"/>
              <a:buNone/>
              <a:defRPr sz="10700"/>
            </a:lvl6pPr>
            <a:lvl7pPr lvl="6" rtl="0">
              <a:spcBef>
                <a:spcPts val="0"/>
              </a:spcBef>
              <a:spcAft>
                <a:spcPts val="0"/>
              </a:spcAft>
              <a:buSzPts val="10700"/>
              <a:buNone/>
              <a:defRPr sz="10700"/>
            </a:lvl7pPr>
            <a:lvl8pPr lvl="7" rtl="0">
              <a:spcBef>
                <a:spcPts val="0"/>
              </a:spcBef>
              <a:spcAft>
                <a:spcPts val="0"/>
              </a:spcAft>
              <a:buSzPts val="10700"/>
              <a:buNone/>
              <a:defRPr sz="10700"/>
            </a:lvl8pPr>
            <a:lvl9pPr lvl="8" rtl="0">
              <a:spcBef>
                <a:spcPts val="0"/>
              </a:spcBef>
              <a:spcAft>
                <a:spcPts val="0"/>
              </a:spcAft>
              <a:buSzPts val="10700"/>
              <a:buNone/>
              <a:defRPr sz="10700"/>
            </a:lvl9pPr>
          </a:lstStyle>
          <a:p>
            <a:endParaRPr/>
          </a:p>
        </p:txBody>
      </p:sp>
      <p:sp>
        <p:nvSpPr>
          <p:cNvPr id="35" name="Google Shape;35;p7"/>
          <p:cNvSpPr txBox="1">
            <a:spLocks noGrp="1"/>
          </p:cNvSpPr>
          <p:nvPr>
            <p:ph type="body" idx="1"/>
          </p:nvPr>
        </p:nvSpPr>
        <p:spPr>
          <a:xfrm>
            <a:off x="1246800" y="7411200"/>
            <a:ext cx="11232000" cy="16956900"/>
          </a:xfrm>
          <a:prstGeom prst="rect">
            <a:avLst/>
          </a:prstGeom>
        </p:spPr>
        <p:txBody>
          <a:bodyPr spcFirstLastPara="1" wrap="square" lIns="406325" tIns="406325" rIns="406325" bIns="406325" anchor="t" anchorCtr="0"/>
          <a:lstStyle>
            <a:lvl1pPr marL="457200" lvl="0" indent="-565150" rtl="0">
              <a:spcBef>
                <a:spcPts val="0"/>
              </a:spcBef>
              <a:spcAft>
                <a:spcPts val="0"/>
              </a:spcAft>
              <a:buSzPts val="5300"/>
              <a:buChar char="●"/>
              <a:defRPr sz="5300"/>
            </a:lvl1pPr>
            <a:lvl2pPr marL="914400" lvl="1" indent="-565150" rtl="0">
              <a:spcBef>
                <a:spcPts val="7100"/>
              </a:spcBef>
              <a:spcAft>
                <a:spcPts val="0"/>
              </a:spcAft>
              <a:buSzPts val="5300"/>
              <a:buChar char="○"/>
              <a:defRPr sz="5300"/>
            </a:lvl2pPr>
            <a:lvl3pPr marL="1371600" lvl="2" indent="-565150" rtl="0">
              <a:spcBef>
                <a:spcPts val="7100"/>
              </a:spcBef>
              <a:spcAft>
                <a:spcPts val="0"/>
              </a:spcAft>
              <a:buSzPts val="5300"/>
              <a:buChar char="■"/>
              <a:defRPr sz="5300"/>
            </a:lvl3pPr>
            <a:lvl4pPr marL="1828800" lvl="3" indent="-565150" rtl="0">
              <a:spcBef>
                <a:spcPts val="7100"/>
              </a:spcBef>
              <a:spcAft>
                <a:spcPts val="0"/>
              </a:spcAft>
              <a:buSzPts val="5300"/>
              <a:buChar char="●"/>
              <a:defRPr sz="5300"/>
            </a:lvl4pPr>
            <a:lvl5pPr marL="2286000" lvl="4" indent="-565150" rtl="0">
              <a:spcBef>
                <a:spcPts val="7100"/>
              </a:spcBef>
              <a:spcAft>
                <a:spcPts val="0"/>
              </a:spcAft>
              <a:buSzPts val="5300"/>
              <a:buChar char="○"/>
              <a:defRPr sz="5300"/>
            </a:lvl5pPr>
            <a:lvl6pPr marL="2743200" lvl="5" indent="-565150" rtl="0">
              <a:spcBef>
                <a:spcPts val="7100"/>
              </a:spcBef>
              <a:spcAft>
                <a:spcPts val="0"/>
              </a:spcAft>
              <a:buSzPts val="5300"/>
              <a:buChar char="■"/>
              <a:defRPr sz="5300"/>
            </a:lvl6pPr>
            <a:lvl7pPr marL="3200400" lvl="6" indent="-565150" rtl="0">
              <a:spcBef>
                <a:spcPts val="7100"/>
              </a:spcBef>
              <a:spcAft>
                <a:spcPts val="0"/>
              </a:spcAft>
              <a:buSzPts val="5300"/>
              <a:buChar char="●"/>
              <a:defRPr sz="5300"/>
            </a:lvl7pPr>
            <a:lvl8pPr marL="3657600" lvl="7" indent="-565150" rtl="0">
              <a:spcBef>
                <a:spcPts val="7100"/>
              </a:spcBef>
              <a:spcAft>
                <a:spcPts val="0"/>
              </a:spcAft>
              <a:buSzPts val="5300"/>
              <a:buChar char="○"/>
              <a:defRPr sz="5300"/>
            </a:lvl8pPr>
            <a:lvl9pPr marL="4114800" lvl="8" indent="-565150" rtl="0">
              <a:spcBef>
                <a:spcPts val="7100"/>
              </a:spcBef>
              <a:spcAft>
                <a:spcPts val="7100"/>
              </a:spcAft>
              <a:buSzPts val="5300"/>
              <a:buChar char="■"/>
              <a:defRPr sz="5300"/>
            </a:lvl9pPr>
          </a:lstStyle>
          <a:p>
            <a:endParaRPr/>
          </a:p>
        </p:txBody>
      </p:sp>
      <p:sp>
        <p:nvSpPr>
          <p:cNvPr id="36" name="Google Shape;36;p7"/>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961000" y="2400800"/>
            <a:ext cx="25471200" cy="21817500"/>
          </a:xfrm>
          <a:prstGeom prst="rect">
            <a:avLst/>
          </a:prstGeom>
        </p:spPr>
        <p:txBody>
          <a:bodyPr spcFirstLastPara="1" wrap="square" lIns="406325" tIns="406325" rIns="406325" bIns="406325" anchor="ctr" anchorCtr="0"/>
          <a:lstStyle>
            <a:lvl1pPr lvl="0" rtl="0">
              <a:spcBef>
                <a:spcPts val="0"/>
              </a:spcBef>
              <a:spcAft>
                <a:spcPts val="0"/>
              </a:spcAft>
              <a:buSzPts val="21300"/>
              <a:buNone/>
              <a:defRPr sz="21300"/>
            </a:lvl1pPr>
            <a:lvl2pPr lvl="1" rtl="0">
              <a:spcBef>
                <a:spcPts val="0"/>
              </a:spcBef>
              <a:spcAft>
                <a:spcPts val="0"/>
              </a:spcAft>
              <a:buSzPts val="21300"/>
              <a:buNone/>
              <a:defRPr sz="21300"/>
            </a:lvl2pPr>
            <a:lvl3pPr lvl="2" rtl="0">
              <a:spcBef>
                <a:spcPts val="0"/>
              </a:spcBef>
              <a:spcAft>
                <a:spcPts val="0"/>
              </a:spcAft>
              <a:buSzPts val="21300"/>
              <a:buNone/>
              <a:defRPr sz="21300"/>
            </a:lvl3pPr>
            <a:lvl4pPr lvl="3" rtl="0">
              <a:spcBef>
                <a:spcPts val="0"/>
              </a:spcBef>
              <a:spcAft>
                <a:spcPts val="0"/>
              </a:spcAft>
              <a:buSzPts val="21300"/>
              <a:buNone/>
              <a:defRPr sz="21300"/>
            </a:lvl4pPr>
            <a:lvl5pPr lvl="4" rtl="0">
              <a:spcBef>
                <a:spcPts val="0"/>
              </a:spcBef>
              <a:spcAft>
                <a:spcPts val="0"/>
              </a:spcAft>
              <a:buSzPts val="21300"/>
              <a:buNone/>
              <a:defRPr sz="21300"/>
            </a:lvl5pPr>
            <a:lvl6pPr lvl="5" rtl="0">
              <a:spcBef>
                <a:spcPts val="0"/>
              </a:spcBef>
              <a:spcAft>
                <a:spcPts val="0"/>
              </a:spcAft>
              <a:buSzPts val="21300"/>
              <a:buNone/>
              <a:defRPr sz="21300"/>
            </a:lvl6pPr>
            <a:lvl7pPr lvl="6" rtl="0">
              <a:spcBef>
                <a:spcPts val="0"/>
              </a:spcBef>
              <a:spcAft>
                <a:spcPts val="0"/>
              </a:spcAft>
              <a:buSzPts val="21300"/>
              <a:buNone/>
              <a:defRPr sz="21300"/>
            </a:lvl7pPr>
            <a:lvl8pPr lvl="7" rtl="0">
              <a:spcBef>
                <a:spcPts val="0"/>
              </a:spcBef>
              <a:spcAft>
                <a:spcPts val="0"/>
              </a:spcAft>
              <a:buSzPts val="21300"/>
              <a:buNone/>
              <a:defRPr sz="21300"/>
            </a:lvl8pPr>
            <a:lvl9pPr lvl="8" rtl="0">
              <a:spcBef>
                <a:spcPts val="0"/>
              </a:spcBef>
              <a:spcAft>
                <a:spcPts val="0"/>
              </a:spcAft>
              <a:buSzPts val="21300"/>
              <a:buNone/>
              <a:defRPr sz="21300"/>
            </a:lvl9pPr>
          </a:lstStyle>
          <a:p>
            <a:endParaRPr/>
          </a:p>
        </p:txBody>
      </p:sp>
      <p:sp>
        <p:nvSpPr>
          <p:cNvPr id="39" name="Google Shape;39;p8"/>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p:nvPr/>
        </p:nvSpPr>
        <p:spPr>
          <a:xfrm>
            <a:off x="18288000" y="-667"/>
            <a:ext cx="18288000" cy="27432000"/>
          </a:xfrm>
          <a:prstGeom prst="rect">
            <a:avLst/>
          </a:prstGeom>
          <a:solidFill>
            <a:schemeClr val="lt2"/>
          </a:solidFill>
          <a:ln>
            <a:noFill/>
          </a:ln>
        </p:spPr>
        <p:txBody>
          <a:bodyPr spcFirstLastPara="1" wrap="square" lIns="406325" tIns="406325" rIns="406325" bIns="406325" anchor="ctr" anchorCtr="0">
            <a:noAutofit/>
          </a:bodyPr>
          <a:lstStyle/>
          <a:p>
            <a:pPr marL="0" lvl="0" indent="0" algn="l" rtl="0">
              <a:spcBef>
                <a:spcPts val="0"/>
              </a:spcBef>
              <a:spcAft>
                <a:spcPts val="0"/>
              </a:spcAft>
              <a:buNone/>
            </a:pPr>
            <a:endParaRPr/>
          </a:p>
        </p:txBody>
      </p:sp>
      <p:sp>
        <p:nvSpPr>
          <p:cNvPr id="42" name="Google Shape;42;p9"/>
          <p:cNvSpPr txBox="1">
            <a:spLocks noGrp="1"/>
          </p:cNvSpPr>
          <p:nvPr>
            <p:ph type="title"/>
          </p:nvPr>
        </p:nvSpPr>
        <p:spPr>
          <a:xfrm>
            <a:off x="1062000" y="6576933"/>
            <a:ext cx="16180800" cy="7905600"/>
          </a:xfrm>
          <a:prstGeom prst="rect">
            <a:avLst/>
          </a:prstGeom>
        </p:spPr>
        <p:txBody>
          <a:bodyPr spcFirstLastPara="1" wrap="square" lIns="406325" tIns="406325" rIns="406325" bIns="406325" anchor="b" anchorCtr="0"/>
          <a:lstStyle>
            <a:lvl1pPr lvl="0" algn="ctr" rtl="0">
              <a:spcBef>
                <a:spcPts val="0"/>
              </a:spcBef>
              <a:spcAft>
                <a:spcPts val="0"/>
              </a:spcAft>
              <a:buSzPts val="18700"/>
              <a:buNone/>
              <a:defRPr sz="18700"/>
            </a:lvl1pPr>
            <a:lvl2pPr lvl="1" algn="ctr" rtl="0">
              <a:spcBef>
                <a:spcPts val="0"/>
              </a:spcBef>
              <a:spcAft>
                <a:spcPts val="0"/>
              </a:spcAft>
              <a:buSzPts val="18700"/>
              <a:buNone/>
              <a:defRPr sz="18700"/>
            </a:lvl2pPr>
            <a:lvl3pPr lvl="2" algn="ctr" rtl="0">
              <a:spcBef>
                <a:spcPts val="0"/>
              </a:spcBef>
              <a:spcAft>
                <a:spcPts val="0"/>
              </a:spcAft>
              <a:buSzPts val="18700"/>
              <a:buNone/>
              <a:defRPr sz="18700"/>
            </a:lvl3pPr>
            <a:lvl4pPr lvl="3" algn="ctr" rtl="0">
              <a:spcBef>
                <a:spcPts val="0"/>
              </a:spcBef>
              <a:spcAft>
                <a:spcPts val="0"/>
              </a:spcAft>
              <a:buSzPts val="18700"/>
              <a:buNone/>
              <a:defRPr sz="18700"/>
            </a:lvl4pPr>
            <a:lvl5pPr lvl="4" algn="ctr" rtl="0">
              <a:spcBef>
                <a:spcPts val="0"/>
              </a:spcBef>
              <a:spcAft>
                <a:spcPts val="0"/>
              </a:spcAft>
              <a:buSzPts val="18700"/>
              <a:buNone/>
              <a:defRPr sz="18700"/>
            </a:lvl5pPr>
            <a:lvl6pPr lvl="5" algn="ctr" rtl="0">
              <a:spcBef>
                <a:spcPts val="0"/>
              </a:spcBef>
              <a:spcAft>
                <a:spcPts val="0"/>
              </a:spcAft>
              <a:buSzPts val="18700"/>
              <a:buNone/>
              <a:defRPr sz="18700"/>
            </a:lvl6pPr>
            <a:lvl7pPr lvl="6" algn="ctr" rtl="0">
              <a:spcBef>
                <a:spcPts val="0"/>
              </a:spcBef>
              <a:spcAft>
                <a:spcPts val="0"/>
              </a:spcAft>
              <a:buSzPts val="18700"/>
              <a:buNone/>
              <a:defRPr sz="18700"/>
            </a:lvl7pPr>
            <a:lvl8pPr lvl="7" algn="ctr" rtl="0">
              <a:spcBef>
                <a:spcPts val="0"/>
              </a:spcBef>
              <a:spcAft>
                <a:spcPts val="0"/>
              </a:spcAft>
              <a:buSzPts val="18700"/>
              <a:buNone/>
              <a:defRPr sz="18700"/>
            </a:lvl8pPr>
            <a:lvl9pPr lvl="8" algn="ctr" rtl="0">
              <a:spcBef>
                <a:spcPts val="0"/>
              </a:spcBef>
              <a:spcAft>
                <a:spcPts val="0"/>
              </a:spcAft>
              <a:buSzPts val="18700"/>
              <a:buNone/>
              <a:defRPr sz="18700"/>
            </a:lvl9pPr>
          </a:lstStyle>
          <a:p>
            <a:endParaRPr/>
          </a:p>
        </p:txBody>
      </p:sp>
      <p:sp>
        <p:nvSpPr>
          <p:cNvPr id="43" name="Google Shape;43;p9"/>
          <p:cNvSpPr txBox="1">
            <a:spLocks noGrp="1"/>
          </p:cNvSpPr>
          <p:nvPr>
            <p:ph type="subTitle" idx="1"/>
          </p:nvPr>
        </p:nvSpPr>
        <p:spPr>
          <a:xfrm>
            <a:off x="1062000" y="14949733"/>
            <a:ext cx="16180800" cy="6587100"/>
          </a:xfrm>
          <a:prstGeom prst="rect">
            <a:avLst/>
          </a:prstGeom>
        </p:spPr>
        <p:txBody>
          <a:bodyPr spcFirstLastPara="1" wrap="square" lIns="406325" tIns="406325" rIns="406325" bIns="406325" anchor="t" anchorCtr="0"/>
          <a:lstStyle>
            <a:lvl1pPr lvl="0" algn="ctr" rtl="0">
              <a:lnSpc>
                <a:spcPct val="100000"/>
              </a:lnSpc>
              <a:spcBef>
                <a:spcPts val="0"/>
              </a:spcBef>
              <a:spcAft>
                <a:spcPts val="0"/>
              </a:spcAft>
              <a:buSzPts val="9300"/>
              <a:buNone/>
              <a:defRPr sz="9300"/>
            </a:lvl1pPr>
            <a:lvl2pPr lvl="1" algn="ctr" rtl="0">
              <a:lnSpc>
                <a:spcPct val="100000"/>
              </a:lnSpc>
              <a:spcBef>
                <a:spcPts val="0"/>
              </a:spcBef>
              <a:spcAft>
                <a:spcPts val="0"/>
              </a:spcAft>
              <a:buSzPts val="9300"/>
              <a:buNone/>
              <a:defRPr sz="9300"/>
            </a:lvl2pPr>
            <a:lvl3pPr lvl="2" algn="ctr" rtl="0">
              <a:lnSpc>
                <a:spcPct val="100000"/>
              </a:lnSpc>
              <a:spcBef>
                <a:spcPts val="0"/>
              </a:spcBef>
              <a:spcAft>
                <a:spcPts val="0"/>
              </a:spcAft>
              <a:buSzPts val="9300"/>
              <a:buNone/>
              <a:defRPr sz="9300"/>
            </a:lvl3pPr>
            <a:lvl4pPr lvl="3" algn="ctr" rtl="0">
              <a:lnSpc>
                <a:spcPct val="100000"/>
              </a:lnSpc>
              <a:spcBef>
                <a:spcPts val="0"/>
              </a:spcBef>
              <a:spcAft>
                <a:spcPts val="0"/>
              </a:spcAft>
              <a:buSzPts val="9300"/>
              <a:buNone/>
              <a:defRPr sz="9300"/>
            </a:lvl4pPr>
            <a:lvl5pPr lvl="4" algn="ctr" rtl="0">
              <a:lnSpc>
                <a:spcPct val="100000"/>
              </a:lnSpc>
              <a:spcBef>
                <a:spcPts val="0"/>
              </a:spcBef>
              <a:spcAft>
                <a:spcPts val="0"/>
              </a:spcAft>
              <a:buSzPts val="9300"/>
              <a:buNone/>
              <a:defRPr sz="9300"/>
            </a:lvl5pPr>
            <a:lvl6pPr lvl="5" algn="ctr" rtl="0">
              <a:lnSpc>
                <a:spcPct val="100000"/>
              </a:lnSpc>
              <a:spcBef>
                <a:spcPts val="0"/>
              </a:spcBef>
              <a:spcAft>
                <a:spcPts val="0"/>
              </a:spcAft>
              <a:buSzPts val="9300"/>
              <a:buNone/>
              <a:defRPr sz="9300"/>
            </a:lvl6pPr>
            <a:lvl7pPr lvl="6" algn="ctr" rtl="0">
              <a:lnSpc>
                <a:spcPct val="100000"/>
              </a:lnSpc>
              <a:spcBef>
                <a:spcPts val="0"/>
              </a:spcBef>
              <a:spcAft>
                <a:spcPts val="0"/>
              </a:spcAft>
              <a:buSzPts val="9300"/>
              <a:buNone/>
              <a:defRPr sz="9300"/>
            </a:lvl7pPr>
            <a:lvl8pPr lvl="7" algn="ctr" rtl="0">
              <a:lnSpc>
                <a:spcPct val="100000"/>
              </a:lnSpc>
              <a:spcBef>
                <a:spcPts val="0"/>
              </a:spcBef>
              <a:spcAft>
                <a:spcPts val="0"/>
              </a:spcAft>
              <a:buSzPts val="9300"/>
              <a:buNone/>
              <a:defRPr sz="9300"/>
            </a:lvl8pPr>
            <a:lvl9pPr lvl="8" algn="ctr" rtl="0">
              <a:lnSpc>
                <a:spcPct val="100000"/>
              </a:lnSpc>
              <a:spcBef>
                <a:spcPts val="0"/>
              </a:spcBef>
              <a:spcAft>
                <a:spcPts val="0"/>
              </a:spcAft>
              <a:buSzPts val="9300"/>
              <a:buNone/>
              <a:defRPr sz="9300"/>
            </a:lvl9pPr>
          </a:lstStyle>
          <a:p>
            <a:endParaRPr/>
          </a:p>
        </p:txBody>
      </p:sp>
      <p:sp>
        <p:nvSpPr>
          <p:cNvPr id="44" name="Google Shape;44;p9"/>
          <p:cNvSpPr txBox="1">
            <a:spLocks noGrp="1"/>
          </p:cNvSpPr>
          <p:nvPr>
            <p:ph type="body" idx="2"/>
          </p:nvPr>
        </p:nvSpPr>
        <p:spPr>
          <a:xfrm>
            <a:off x="19758000" y="3861733"/>
            <a:ext cx="15348000" cy="19707300"/>
          </a:xfrm>
          <a:prstGeom prst="rect">
            <a:avLst/>
          </a:prstGeom>
        </p:spPr>
        <p:txBody>
          <a:bodyPr spcFirstLastPara="1" wrap="square" lIns="406325" tIns="406325" rIns="406325" bIns="406325" anchor="ctr" anchorCtr="0"/>
          <a:lstStyle>
            <a:lvl1pPr marL="457200" lvl="0" indent="-736600" rtl="0">
              <a:spcBef>
                <a:spcPts val="0"/>
              </a:spcBef>
              <a:spcAft>
                <a:spcPts val="0"/>
              </a:spcAft>
              <a:buSzPts val="8000"/>
              <a:buChar char="●"/>
              <a:defRPr/>
            </a:lvl1pPr>
            <a:lvl2pPr marL="914400" lvl="1" indent="-622300" rtl="0">
              <a:spcBef>
                <a:spcPts val="7100"/>
              </a:spcBef>
              <a:spcAft>
                <a:spcPts val="0"/>
              </a:spcAft>
              <a:buSzPts val="6200"/>
              <a:buChar char="○"/>
              <a:defRPr/>
            </a:lvl2pPr>
            <a:lvl3pPr marL="1371600" lvl="2" indent="-622300" rtl="0">
              <a:spcBef>
                <a:spcPts val="7100"/>
              </a:spcBef>
              <a:spcAft>
                <a:spcPts val="0"/>
              </a:spcAft>
              <a:buSzPts val="6200"/>
              <a:buChar char="■"/>
              <a:defRPr/>
            </a:lvl3pPr>
            <a:lvl4pPr marL="1828800" lvl="3" indent="-622300" rtl="0">
              <a:spcBef>
                <a:spcPts val="7100"/>
              </a:spcBef>
              <a:spcAft>
                <a:spcPts val="0"/>
              </a:spcAft>
              <a:buSzPts val="6200"/>
              <a:buChar char="●"/>
              <a:defRPr/>
            </a:lvl4pPr>
            <a:lvl5pPr marL="2286000" lvl="4" indent="-622300" rtl="0">
              <a:spcBef>
                <a:spcPts val="7100"/>
              </a:spcBef>
              <a:spcAft>
                <a:spcPts val="0"/>
              </a:spcAft>
              <a:buSzPts val="6200"/>
              <a:buChar char="○"/>
              <a:defRPr/>
            </a:lvl5pPr>
            <a:lvl6pPr marL="2743200" lvl="5" indent="-622300" rtl="0">
              <a:spcBef>
                <a:spcPts val="7100"/>
              </a:spcBef>
              <a:spcAft>
                <a:spcPts val="0"/>
              </a:spcAft>
              <a:buSzPts val="6200"/>
              <a:buChar char="■"/>
              <a:defRPr/>
            </a:lvl6pPr>
            <a:lvl7pPr marL="3200400" lvl="6" indent="-622300" rtl="0">
              <a:spcBef>
                <a:spcPts val="7100"/>
              </a:spcBef>
              <a:spcAft>
                <a:spcPts val="0"/>
              </a:spcAft>
              <a:buSzPts val="6200"/>
              <a:buChar char="●"/>
              <a:defRPr/>
            </a:lvl7pPr>
            <a:lvl8pPr marL="3657600" lvl="7" indent="-622300" rtl="0">
              <a:spcBef>
                <a:spcPts val="7100"/>
              </a:spcBef>
              <a:spcAft>
                <a:spcPts val="0"/>
              </a:spcAft>
              <a:buSzPts val="6200"/>
              <a:buChar char="○"/>
              <a:defRPr/>
            </a:lvl8pPr>
            <a:lvl9pPr marL="4114800" lvl="8" indent="-622300" rtl="0">
              <a:spcBef>
                <a:spcPts val="7100"/>
              </a:spcBef>
              <a:spcAft>
                <a:spcPts val="7100"/>
              </a:spcAft>
              <a:buSzPts val="6200"/>
              <a:buChar char="■"/>
              <a:defRPr/>
            </a:lvl9pPr>
          </a:lstStyle>
          <a:p>
            <a:endParaRPr/>
          </a:p>
        </p:txBody>
      </p:sp>
      <p:sp>
        <p:nvSpPr>
          <p:cNvPr id="45" name="Google Shape;45;p9"/>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1246800" y="22563067"/>
            <a:ext cx="23995200" cy="3227100"/>
          </a:xfrm>
          <a:prstGeom prst="rect">
            <a:avLst/>
          </a:prstGeom>
        </p:spPr>
        <p:txBody>
          <a:bodyPr spcFirstLastPara="1" wrap="square" lIns="406325" tIns="406325" rIns="406325" bIns="406325" anchor="ctr" anchorCtr="0"/>
          <a:lstStyle>
            <a:lvl1pPr marL="457200" lvl="0" indent="-228600" rtl="0">
              <a:lnSpc>
                <a:spcPct val="100000"/>
              </a:lnSpc>
              <a:spcBef>
                <a:spcPts val="0"/>
              </a:spcBef>
              <a:spcAft>
                <a:spcPts val="0"/>
              </a:spcAft>
              <a:buSzPts val="8000"/>
              <a:buNone/>
              <a:defRPr/>
            </a:lvl1pPr>
          </a:lstStyle>
          <a:p>
            <a:endParaRPr/>
          </a:p>
        </p:txBody>
      </p:sp>
      <p:sp>
        <p:nvSpPr>
          <p:cNvPr id="48" name="Google Shape;48;p10"/>
          <p:cNvSpPr txBox="1">
            <a:spLocks noGrp="1"/>
          </p:cNvSpPr>
          <p:nvPr>
            <p:ph type="sldNum" idx="12"/>
          </p:nvPr>
        </p:nvSpPr>
        <p:spPr>
          <a:xfrm>
            <a:off x="34381206" y="25332927"/>
            <a:ext cx="2194800" cy="2099100"/>
          </a:xfrm>
          <a:prstGeom prst="rect">
            <a:avLst/>
          </a:prstGeom>
        </p:spPr>
        <p:txBody>
          <a:bodyPr spcFirstLastPara="1" wrap="square" lIns="406325" tIns="406325" rIns="406325" bIns="406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34381206" y="25332927"/>
            <a:ext cx="2194800" cy="2099100"/>
          </a:xfrm>
          <a:prstGeom prst="rect">
            <a:avLst/>
          </a:prstGeom>
          <a:noFill/>
          <a:ln>
            <a:noFill/>
          </a:ln>
        </p:spPr>
        <p:txBody>
          <a:bodyPr spcFirstLastPara="1" wrap="square" lIns="406325" tIns="406325" rIns="406325" bIns="406325" anchor="ctr" anchorCtr="0">
            <a:noAutofit/>
          </a:bodyPr>
          <a:lstStyle>
            <a:lvl1pPr lvl="0" algn="r" rtl="0">
              <a:buNone/>
              <a:defRPr sz="4400">
                <a:solidFill>
                  <a:srgbClr val="F3F3F3"/>
                </a:solidFill>
              </a:defRPr>
            </a:lvl1pPr>
            <a:lvl2pPr lvl="1" algn="r" rtl="0">
              <a:buNone/>
              <a:defRPr sz="4400">
                <a:solidFill>
                  <a:srgbClr val="F3F3F3"/>
                </a:solidFill>
              </a:defRPr>
            </a:lvl2pPr>
            <a:lvl3pPr lvl="2" algn="r" rtl="0">
              <a:buNone/>
              <a:defRPr sz="4400">
                <a:solidFill>
                  <a:srgbClr val="F3F3F3"/>
                </a:solidFill>
              </a:defRPr>
            </a:lvl3pPr>
            <a:lvl4pPr lvl="3" algn="r" rtl="0">
              <a:buNone/>
              <a:defRPr sz="4400">
                <a:solidFill>
                  <a:srgbClr val="F3F3F3"/>
                </a:solidFill>
              </a:defRPr>
            </a:lvl4pPr>
            <a:lvl5pPr lvl="4" algn="r" rtl="0">
              <a:buNone/>
              <a:defRPr sz="4400">
                <a:solidFill>
                  <a:srgbClr val="F3F3F3"/>
                </a:solidFill>
              </a:defRPr>
            </a:lvl5pPr>
            <a:lvl6pPr lvl="5" algn="r" rtl="0">
              <a:buNone/>
              <a:defRPr sz="4400">
                <a:solidFill>
                  <a:srgbClr val="F3F3F3"/>
                </a:solidFill>
              </a:defRPr>
            </a:lvl6pPr>
            <a:lvl7pPr lvl="6" algn="r" rtl="0">
              <a:buNone/>
              <a:defRPr sz="4400">
                <a:solidFill>
                  <a:srgbClr val="F3F3F3"/>
                </a:solidFill>
              </a:defRPr>
            </a:lvl7pPr>
            <a:lvl8pPr lvl="7" algn="r" rtl="0">
              <a:buNone/>
              <a:defRPr sz="4400">
                <a:solidFill>
                  <a:srgbClr val="F3F3F3"/>
                </a:solidFill>
              </a:defRPr>
            </a:lvl8pPr>
            <a:lvl9pPr lvl="8" algn="r" rtl="0">
              <a:buNone/>
              <a:defRPr sz="4400">
                <a:solidFill>
                  <a:srgbClr val="F3F3F3"/>
                </a:solidFill>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5457675" y="274200"/>
            <a:ext cx="18039300" cy="3054300"/>
          </a:xfrm>
          <a:prstGeom prst="rect">
            <a:avLst/>
          </a:prstGeom>
          <a:noFill/>
          <a:ln>
            <a:noFill/>
          </a:ln>
        </p:spPr>
        <p:txBody>
          <a:bodyPr spcFirstLastPara="1" wrap="square" lIns="406325" tIns="406325" rIns="406325" bIns="406325" anchor="ctr" anchorCtr="0"/>
          <a:lstStyle>
            <a:lvl1pPr lvl="0"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1pPr>
            <a:lvl2pPr lvl="1"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2pPr>
            <a:lvl3pPr lvl="2"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3pPr>
            <a:lvl4pPr lvl="3"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4pPr>
            <a:lvl5pPr lvl="4"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5pPr>
            <a:lvl6pPr lvl="5"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6pPr>
            <a:lvl7pPr lvl="6"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7pPr>
            <a:lvl8pPr lvl="7"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8pPr>
            <a:lvl9pPr lvl="8" rtl="0">
              <a:spcBef>
                <a:spcPts val="0"/>
              </a:spcBef>
              <a:spcAft>
                <a:spcPts val="0"/>
              </a:spcAft>
              <a:buClr>
                <a:srgbClr val="F3F3F3"/>
              </a:buClr>
              <a:buSzPts val="12400"/>
              <a:buFont typeface="Roboto Light"/>
              <a:buNone/>
              <a:defRPr sz="12400">
                <a:solidFill>
                  <a:srgbClr val="F3F3F3"/>
                </a:solidFill>
                <a:latin typeface="Roboto Light"/>
                <a:ea typeface="Roboto Light"/>
                <a:cs typeface="Roboto Light"/>
                <a:sym typeface="Roboto Light"/>
              </a:defRPr>
            </a:lvl9pPr>
          </a:lstStyle>
          <a:p>
            <a:endParaRPr/>
          </a:p>
        </p:txBody>
      </p:sp>
      <p:sp>
        <p:nvSpPr>
          <p:cNvPr id="8" name="Google Shape;8;p1"/>
          <p:cNvSpPr/>
          <p:nvPr/>
        </p:nvSpPr>
        <p:spPr>
          <a:xfrm>
            <a:off x="0" y="0"/>
            <a:ext cx="36576000" cy="3602700"/>
          </a:xfrm>
          <a:prstGeom prst="rect">
            <a:avLst/>
          </a:prstGeom>
          <a:solidFill>
            <a:srgbClr val="003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txBox="1">
            <a:spLocks noGrp="1"/>
          </p:cNvSpPr>
          <p:nvPr>
            <p:ph type="body" idx="1"/>
          </p:nvPr>
        </p:nvSpPr>
        <p:spPr>
          <a:xfrm>
            <a:off x="1246800" y="6146533"/>
            <a:ext cx="34082400" cy="18220800"/>
          </a:xfrm>
          <a:prstGeom prst="rect">
            <a:avLst/>
          </a:prstGeom>
          <a:noFill/>
          <a:ln>
            <a:noFill/>
          </a:ln>
        </p:spPr>
        <p:txBody>
          <a:bodyPr spcFirstLastPara="1" wrap="square" lIns="406325" tIns="406325" rIns="406325" bIns="406325" anchor="t" anchorCtr="0"/>
          <a:lstStyle>
            <a:lvl1pPr marL="457200" lvl="0" indent="-736600" rtl="0">
              <a:lnSpc>
                <a:spcPct val="115000"/>
              </a:lnSpc>
              <a:spcBef>
                <a:spcPts val="0"/>
              </a:spcBef>
              <a:spcAft>
                <a:spcPts val="0"/>
              </a:spcAft>
              <a:buClr>
                <a:schemeClr val="dk2"/>
              </a:buClr>
              <a:buSzPts val="8000"/>
              <a:buFont typeface="Roboto Light"/>
              <a:buChar char="●"/>
              <a:defRPr sz="8000">
                <a:solidFill>
                  <a:schemeClr val="dk2"/>
                </a:solidFill>
                <a:latin typeface="Roboto Light"/>
                <a:ea typeface="Roboto Light"/>
                <a:cs typeface="Roboto Light"/>
                <a:sym typeface="Roboto Light"/>
              </a:defRPr>
            </a:lvl1pPr>
            <a:lvl2pPr marL="914400" lvl="1"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2pPr>
            <a:lvl3pPr marL="1371600" lvl="2"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3pPr>
            <a:lvl4pPr marL="1828800" lvl="3"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4pPr>
            <a:lvl5pPr marL="2286000" lvl="4"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5pPr>
            <a:lvl6pPr marL="2743200" lvl="5"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6pPr>
            <a:lvl7pPr marL="3200400" lvl="6"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7pPr>
            <a:lvl8pPr marL="3657600" lvl="7" indent="-622300" rtl="0">
              <a:lnSpc>
                <a:spcPct val="115000"/>
              </a:lnSpc>
              <a:spcBef>
                <a:spcPts val="7100"/>
              </a:spcBef>
              <a:spcAft>
                <a:spcPts val="0"/>
              </a:spcAft>
              <a:buClr>
                <a:schemeClr val="dk2"/>
              </a:buClr>
              <a:buSzPts val="6200"/>
              <a:buFont typeface="Roboto Light"/>
              <a:buChar char="○"/>
              <a:defRPr sz="6200">
                <a:solidFill>
                  <a:schemeClr val="dk2"/>
                </a:solidFill>
                <a:latin typeface="Roboto Light"/>
                <a:ea typeface="Roboto Light"/>
                <a:cs typeface="Roboto Light"/>
                <a:sym typeface="Roboto Light"/>
              </a:defRPr>
            </a:lvl8pPr>
            <a:lvl9pPr marL="4114800" lvl="8" indent="-622300" rtl="0">
              <a:lnSpc>
                <a:spcPct val="115000"/>
              </a:lnSpc>
              <a:spcBef>
                <a:spcPts val="7100"/>
              </a:spcBef>
              <a:spcAft>
                <a:spcPts val="7100"/>
              </a:spcAft>
              <a:buClr>
                <a:schemeClr val="dk2"/>
              </a:buClr>
              <a:buSzPts val="6200"/>
              <a:buFont typeface="Roboto Light"/>
              <a:buChar char="■"/>
              <a:defRPr sz="6200">
                <a:solidFill>
                  <a:schemeClr val="dk2"/>
                </a:solidFill>
                <a:latin typeface="Roboto Light"/>
                <a:ea typeface="Roboto Light"/>
                <a:cs typeface="Roboto Light"/>
                <a:sym typeface="Roboto Light"/>
              </a:defRPr>
            </a:lvl9pPr>
          </a:lstStyle>
          <a:p>
            <a:endParaRPr/>
          </a:p>
        </p:txBody>
      </p:sp>
      <p:pic>
        <p:nvPicPr>
          <p:cNvPr id="10" name="Google Shape;10;p1"/>
          <p:cNvPicPr preferRelativeResize="0"/>
          <p:nvPr/>
        </p:nvPicPr>
        <p:blipFill>
          <a:blip r:embed="rId13">
            <a:alphaModFix/>
          </a:blip>
          <a:stretch>
            <a:fillRect/>
          </a:stretch>
        </p:blipFill>
        <p:spPr>
          <a:xfrm>
            <a:off x="488500" y="633413"/>
            <a:ext cx="2941462" cy="2335874"/>
          </a:xfrm>
          <a:prstGeom prst="rect">
            <a:avLst/>
          </a:prstGeom>
          <a:noFill/>
          <a:ln>
            <a:noFill/>
          </a:ln>
        </p:spPr>
      </p:pic>
      <p:sp>
        <p:nvSpPr>
          <p:cNvPr id="11" name="Google Shape;11;p1"/>
          <p:cNvSpPr/>
          <p:nvPr/>
        </p:nvSpPr>
        <p:spPr>
          <a:xfrm>
            <a:off x="0" y="3602700"/>
            <a:ext cx="36576000" cy="1120200"/>
          </a:xfrm>
          <a:prstGeom prst="rect">
            <a:avLst/>
          </a:prstGeom>
          <a:solidFill>
            <a:srgbClr val="003262">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1"/>
          <p:cNvPicPr preferRelativeResize="0"/>
          <p:nvPr/>
        </p:nvPicPr>
        <p:blipFill>
          <a:blip r:embed="rId14">
            <a:alphaModFix/>
          </a:blip>
          <a:stretch>
            <a:fillRect/>
          </a:stretch>
        </p:blipFill>
        <p:spPr>
          <a:xfrm>
            <a:off x="29975454" y="633413"/>
            <a:ext cx="6223269" cy="1409575"/>
          </a:xfrm>
          <a:prstGeom prst="rect">
            <a:avLst/>
          </a:prstGeom>
          <a:noFill/>
          <a:ln>
            <a:noFill/>
          </a:ln>
        </p:spPr>
      </p:pic>
      <p:sp>
        <p:nvSpPr>
          <p:cNvPr id="13" name="Google Shape;13;p1"/>
          <p:cNvSpPr txBox="1"/>
          <p:nvPr/>
        </p:nvSpPr>
        <p:spPr>
          <a:xfrm>
            <a:off x="29995650" y="2272825"/>
            <a:ext cx="6223200" cy="11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600">
                <a:solidFill>
                  <a:srgbClr val="FFFFFF"/>
                </a:solidFill>
                <a:latin typeface="Oswald"/>
                <a:ea typeface="Oswald"/>
                <a:cs typeface="Oswald"/>
                <a:sym typeface="Oswald"/>
              </a:rPr>
              <a:t>EECS 149/249A - 2018</a:t>
            </a:r>
            <a:endParaRPr sz="5600">
              <a:solidFill>
                <a:srgbClr val="FFFFFF"/>
              </a:solidFill>
              <a:latin typeface="Oswald"/>
              <a:ea typeface="Oswald"/>
              <a:cs typeface="Oswald"/>
              <a:sym typeface="Oswa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jpe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jpe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jpeg"/><Relationship Id="rId1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4210700" y="274200"/>
            <a:ext cx="25109700" cy="3054300"/>
          </a:xfrm>
          <a:prstGeom prst="rect">
            <a:avLst/>
          </a:prstGeom>
        </p:spPr>
        <p:txBody>
          <a:bodyPr spcFirstLastPara="1" wrap="square" lIns="406325" tIns="406325" rIns="406325" bIns="406325" anchor="ctr" anchorCtr="0">
            <a:noAutofit/>
          </a:bodyPr>
          <a:lstStyle/>
          <a:p>
            <a:pPr marL="0" lvl="0" indent="0" algn="l" rtl="0">
              <a:spcBef>
                <a:spcPts val="0"/>
              </a:spcBef>
              <a:spcAft>
                <a:spcPts val="0"/>
              </a:spcAft>
              <a:buClr>
                <a:srgbClr val="000000"/>
              </a:buClr>
              <a:buSzPts val="1100"/>
              <a:buFont typeface="Arial"/>
              <a:buNone/>
            </a:pPr>
            <a:r>
              <a:rPr lang="en-US" sz="12000" dirty="0"/>
              <a:t>GRASP: Generalizable, Remote, Actuation &amp;  Sensing of a Process</a:t>
            </a:r>
            <a:endParaRPr sz="12000" dirty="0"/>
          </a:p>
        </p:txBody>
      </p:sp>
      <p:sp>
        <p:nvSpPr>
          <p:cNvPr id="60" name="Google Shape;60;p13"/>
          <p:cNvSpPr txBox="1"/>
          <p:nvPr/>
        </p:nvSpPr>
        <p:spPr>
          <a:xfrm>
            <a:off x="488500" y="3602700"/>
            <a:ext cx="22470600" cy="114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200" dirty="0">
                <a:solidFill>
                  <a:srgbClr val="003262"/>
                </a:solidFill>
                <a:latin typeface="Roboto Light"/>
                <a:ea typeface="Roboto Light"/>
                <a:cs typeface="Roboto Light"/>
                <a:sym typeface="Roboto Light"/>
              </a:rPr>
              <a:t>Tanner </a:t>
            </a:r>
            <a:r>
              <a:rPr lang="en-US" sz="4200" dirty="0" err="1">
                <a:solidFill>
                  <a:srgbClr val="003262"/>
                </a:solidFill>
                <a:latin typeface="Roboto Light"/>
                <a:ea typeface="Roboto Light"/>
                <a:cs typeface="Roboto Light"/>
                <a:sym typeface="Roboto Light"/>
              </a:rPr>
              <a:t>DeKock</a:t>
            </a:r>
            <a:r>
              <a:rPr lang="en-US" sz="4200" dirty="0">
                <a:solidFill>
                  <a:srgbClr val="003262"/>
                </a:solidFill>
                <a:latin typeface="Roboto Light"/>
                <a:ea typeface="Roboto Light"/>
                <a:cs typeface="Roboto Light"/>
                <a:sym typeface="Roboto Light"/>
              </a:rPr>
              <a:t>, Lam </a:t>
            </a:r>
            <a:r>
              <a:rPr lang="en-US" sz="4200" dirty="0" err="1">
                <a:solidFill>
                  <a:srgbClr val="003262"/>
                </a:solidFill>
                <a:latin typeface="Roboto Light"/>
                <a:ea typeface="Roboto Light"/>
                <a:cs typeface="Roboto Light"/>
                <a:sym typeface="Roboto Light"/>
              </a:rPr>
              <a:t>Lenguyen</a:t>
            </a:r>
            <a:r>
              <a:rPr lang="en-US" sz="4200" dirty="0">
                <a:solidFill>
                  <a:srgbClr val="003262"/>
                </a:solidFill>
                <a:latin typeface="Roboto Light"/>
                <a:ea typeface="Roboto Light"/>
                <a:cs typeface="Roboto Light"/>
                <a:sym typeface="Roboto Light"/>
              </a:rPr>
              <a:t>, Aditya Tyagi, David </a:t>
            </a:r>
            <a:r>
              <a:rPr lang="en-US" sz="4200" dirty="0" err="1">
                <a:solidFill>
                  <a:srgbClr val="003262"/>
                </a:solidFill>
                <a:latin typeface="Roboto Light"/>
                <a:ea typeface="Roboto Light"/>
                <a:cs typeface="Roboto Light"/>
                <a:sym typeface="Roboto Light"/>
              </a:rPr>
              <a:t>Vakshylak</a:t>
            </a:r>
            <a:endParaRPr sz="4200" dirty="0">
              <a:solidFill>
                <a:srgbClr val="003262"/>
              </a:solidFill>
              <a:latin typeface="Roboto Light"/>
              <a:ea typeface="Roboto Light"/>
              <a:cs typeface="Roboto Light"/>
              <a:sym typeface="Roboto Light"/>
            </a:endParaRPr>
          </a:p>
        </p:txBody>
      </p:sp>
      <p:sp>
        <p:nvSpPr>
          <p:cNvPr id="61" name="Google Shape;61;p13"/>
          <p:cNvSpPr txBox="1"/>
          <p:nvPr/>
        </p:nvSpPr>
        <p:spPr>
          <a:xfrm>
            <a:off x="488575" y="5017192"/>
            <a:ext cx="12402300"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4800" dirty="0">
                <a:solidFill>
                  <a:srgbClr val="000000"/>
                </a:solidFill>
                <a:latin typeface="Roboto"/>
                <a:ea typeface="Roboto"/>
                <a:cs typeface="Roboto"/>
                <a:sym typeface="Roboto"/>
              </a:rPr>
              <a:t>Heading</a:t>
            </a:r>
          </a:p>
          <a:p>
            <a:pPr lvl="0">
              <a:spcBef>
                <a:spcPts val="1000"/>
              </a:spcBef>
              <a:spcAft>
                <a:spcPts val="1000"/>
              </a:spcAft>
            </a:pPr>
            <a:r>
              <a:rPr lang="en-US" sz="3600" dirty="0">
                <a:latin typeface="Roboto"/>
                <a:ea typeface="Roboto"/>
                <a:cs typeface="Roboto"/>
                <a:sym typeface="Roboto"/>
              </a:rPr>
              <a:t>To create a system that allows for remote sensing, actuation, and control of processes that is generalizable across application areas.</a:t>
            </a:r>
          </a:p>
        </p:txBody>
      </p:sp>
      <p:pic>
        <p:nvPicPr>
          <p:cNvPr id="62" name="Google Shape;62;p13"/>
          <p:cNvPicPr preferRelativeResize="0"/>
          <p:nvPr/>
        </p:nvPicPr>
        <p:blipFill>
          <a:blip r:embed="rId3">
            <a:alphaModFix/>
          </a:blip>
          <a:stretch>
            <a:fillRect/>
          </a:stretch>
        </p:blipFill>
        <p:spPr>
          <a:xfrm>
            <a:off x="488575" y="8061583"/>
            <a:ext cx="7029226" cy="4839956"/>
          </a:xfrm>
          <a:prstGeom prst="rect">
            <a:avLst/>
          </a:prstGeom>
          <a:noFill/>
          <a:ln>
            <a:noFill/>
          </a:ln>
        </p:spPr>
      </p:pic>
      <p:sp>
        <p:nvSpPr>
          <p:cNvPr id="63" name="Google Shape;63;p13"/>
          <p:cNvSpPr txBox="1"/>
          <p:nvPr/>
        </p:nvSpPr>
        <p:spPr>
          <a:xfrm>
            <a:off x="7842650" y="8093947"/>
            <a:ext cx="5048400" cy="30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3600">
                <a:solidFill>
                  <a:srgbClr val="000000"/>
                </a:solidFill>
                <a:latin typeface="Roboto"/>
                <a:ea typeface="Roboto"/>
                <a:cs typeface="Roboto"/>
                <a:sym typeface="Roboto"/>
              </a:rPr>
              <a:t>Explanation of the figure. Point out important features that the figure demonstrates.</a:t>
            </a:r>
            <a:endParaRPr sz="3600">
              <a:latin typeface="Roboto"/>
              <a:ea typeface="Roboto"/>
              <a:cs typeface="Roboto"/>
              <a:sym typeface="Roboto"/>
            </a:endParaRPr>
          </a:p>
        </p:txBody>
      </p:sp>
      <p:sp>
        <p:nvSpPr>
          <p:cNvPr id="64" name="Google Shape;64;p13"/>
          <p:cNvSpPr txBox="1"/>
          <p:nvPr/>
        </p:nvSpPr>
        <p:spPr>
          <a:xfrm>
            <a:off x="13215888" y="5408017"/>
            <a:ext cx="12402300"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4800" dirty="0">
                <a:latin typeface="Roboto"/>
                <a:ea typeface="Roboto"/>
                <a:cs typeface="Roboto"/>
                <a:sym typeface="Roboto"/>
              </a:rPr>
              <a:t>Depth Application: Smart Ga</a:t>
            </a:r>
            <a:r>
              <a:rPr lang="en-US" sz="4800" dirty="0" err="1">
                <a:latin typeface="Roboto"/>
                <a:ea typeface="Roboto"/>
                <a:cs typeface="Roboto"/>
                <a:sym typeface="Roboto"/>
              </a:rPr>
              <a:t>rdening</a:t>
            </a:r>
            <a:endParaRPr sz="3600" dirty="0">
              <a:solidFill>
                <a:srgbClr val="000000"/>
              </a:solidFill>
              <a:latin typeface="Roboto"/>
              <a:ea typeface="Roboto"/>
              <a:cs typeface="Roboto"/>
              <a:sym typeface="Roboto"/>
            </a:endParaRPr>
          </a:p>
          <a:p>
            <a:pPr marL="0" lvl="0" indent="0" algn="l" rtl="0">
              <a:spcBef>
                <a:spcPts val="1000"/>
              </a:spcBef>
              <a:spcAft>
                <a:spcPts val="1000"/>
              </a:spcAft>
              <a:buNone/>
            </a:pPr>
            <a:r>
              <a:rPr lang="en" sz="3600" dirty="0">
                <a:solidFill>
                  <a:srgbClr val="000000"/>
                </a:solidFill>
                <a:latin typeface="Roboto"/>
                <a:ea typeface="Roboto"/>
                <a:cs typeface="Roboto"/>
                <a:sym typeface="Roboto"/>
              </a:rPr>
              <a:t>Explanation paragraph. Enough to explain what’s going on, but not so much text that it goes on and on. Much better to get to the point and let the pictures do most of the talking.</a:t>
            </a:r>
            <a:endParaRPr sz="3600" dirty="0">
              <a:latin typeface="Roboto"/>
              <a:ea typeface="Roboto"/>
              <a:cs typeface="Roboto"/>
              <a:sym typeface="Roboto"/>
            </a:endParaRPr>
          </a:p>
        </p:txBody>
      </p:sp>
      <p:pic>
        <p:nvPicPr>
          <p:cNvPr id="65" name="Google Shape;65;p13"/>
          <p:cNvPicPr preferRelativeResize="0"/>
          <p:nvPr/>
        </p:nvPicPr>
        <p:blipFill>
          <a:blip r:embed="rId3">
            <a:alphaModFix/>
          </a:blip>
          <a:stretch>
            <a:fillRect/>
          </a:stretch>
        </p:blipFill>
        <p:spPr>
          <a:xfrm>
            <a:off x="13215888" y="8452408"/>
            <a:ext cx="7029226" cy="4839956"/>
          </a:xfrm>
          <a:prstGeom prst="rect">
            <a:avLst/>
          </a:prstGeom>
          <a:noFill/>
          <a:ln>
            <a:noFill/>
          </a:ln>
        </p:spPr>
      </p:pic>
      <p:sp>
        <p:nvSpPr>
          <p:cNvPr id="66" name="Google Shape;66;p13"/>
          <p:cNvSpPr txBox="1"/>
          <p:nvPr/>
        </p:nvSpPr>
        <p:spPr>
          <a:xfrm>
            <a:off x="20569963" y="8484772"/>
            <a:ext cx="5048400" cy="30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3600">
                <a:solidFill>
                  <a:srgbClr val="000000"/>
                </a:solidFill>
                <a:latin typeface="Roboto"/>
                <a:ea typeface="Roboto"/>
                <a:cs typeface="Roboto"/>
                <a:sym typeface="Roboto"/>
              </a:rPr>
              <a:t>Explanation of the figure. Point out important features that the figure demonstrates.</a:t>
            </a:r>
            <a:endParaRPr sz="3600">
              <a:latin typeface="Roboto"/>
              <a:ea typeface="Roboto"/>
              <a:cs typeface="Roboto"/>
              <a:sym typeface="Roboto"/>
            </a:endParaRPr>
          </a:p>
        </p:txBody>
      </p:sp>
      <p:sp>
        <p:nvSpPr>
          <p:cNvPr id="67" name="Google Shape;67;p13"/>
          <p:cNvSpPr txBox="1"/>
          <p:nvPr/>
        </p:nvSpPr>
        <p:spPr>
          <a:xfrm>
            <a:off x="13215888" y="13651492"/>
            <a:ext cx="12402300"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3600" dirty="0">
                <a:solidFill>
                  <a:srgbClr val="000000"/>
                </a:solidFill>
                <a:latin typeface="Roboto"/>
                <a:ea typeface="Roboto"/>
                <a:cs typeface="Roboto"/>
                <a:sym typeface="Roboto"/>
              </a:rPr>
              <a:t>Some sections have multiple figures in them. Explanation paragraph. </a:t>
            </a:r>
            <a:r>
              <a:rPr lang="en" sz="3600">
                <a:solidFill>
                  <a:srgbClr val="000000"/>
                </a:solidFill>
                <a:latin typeface="Roboto"/>
                <a:ea typeface="Roboto"/>
                <a:cs typeface="Roboto"/>
                <a:sym typeface="Roboto"/>
              </a:rPr>
              <a:t>Enough to explain what’s going on, but not so much text that it goes on and on. </a:t>
            </a:r>
            <a:r>
              <a:rPr lang="en" sz="3600" dirty="0">
                <a:solidFill>
                  <a:srgbClr val="000000"/>
                </a:solidFill>
                <a:latin typeface="Roboto"/>
                <a:ea typeface="Roboto"/>
                <a:cs typeface="Roboto"/>
                <a:sym typeface="Roboto"/>
              </a:rPr>
              <a:t>Much better to get to the point and let the pictures do most of the talking.</a:t>
            </a:r>
            <a:endParaRPr sz="3600" dirty="0">
              <a:latin typeface="Roboto"/>
              <a:ea typeface="Roboto"/>
              <a:cs typeface="Roboto"/>
              <a:sym typeface="Roboto"/>
            </a:endParaRPr>
          </a:p>
        </p:txBody>
      </p:sp>
      <p:pic>
        <p:nvPicPr>
          <p:cNvPr id="68" name="Google Shape;68;p13"/>
          <p:cNvPicPr preferRelativeResize="0"/>
          <p:nvPr/>
        </p:nvPicPr>
        <p:blipFill>
          <a:blip r:embed="rId3">
            <a:alphaModFix/>
          </a:blip>
          <a:stretch>
            <a:fillRect/>
          </a:stretch>
        </p:blipFill>
        <p:spPr>
          <a:xfrm>
            <a:off x="13215888" y="16391083"/>
            <a:ext cx="7029226" cy="4839956"/>
          </a:xfrm>
          <a:prstGeom prst="rect">
            <a:avLst/>
          </a:prstGeom>
          <a:noFill/>
          <a:ln>
            <a:noFill/>
          </a:ln>
        </p:spPr>
      </p:pic>
      <p:sp>
        <p:nvSpPr>
          <p:cNvPr id="69" name="Google Shape;69;p13"/>
          <p:cNvSpPr txBox="1"/>
          <p:nvPr/>
        </p:nvSpPr>
        <p:spPr>
          <a:xfrm>
            <a:off x="20569963" y="16423447"/>
            <a:ext cx="5048400" cy="30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3600">
                <a:solidFill>
                  <a:srgbClr val="000000"/>
                </a:solidFill>
                <a:latin typeface="Roboto"/>
                <a:ea typeface="Roboto"/>
                <a:cs typeface="Roboto"/>
                <a:sym typeface="Roboto"/>
              </a:rPr>
              <a:t>Explanation of the figure. Point out important features that the figure demonstrates.</a:t>
            </a:r>
            <a:endParaRPr sz="3600">
              <a:latin typeface="Roboto"/>
              <a:ea typeface="Roboto"/>
              <a:cs typeface="Roboto"/>
              <a:sym typeface="Roboto"/>
            </a:endParaRPr>
          </a:p>
        </p:txBody>
      </p:sp>
      <p:pic>
        <p:nvPicPr>
          <p:cNvPr id="70" name="Google Shape;70;p13"/>
          <p:cNvPicPr preferRelativeResize="0"/>
          <p:nvPr/>
        </p:nvPicPr>
        <p:blipFill>
          <a:blip r:embed="rId3">
            <a:alphaModFix/>
          </a:blip>
          <a:stretch>
            <a:fillRect/>
          </a:stretch>
        </p:blipFill>
        <p:spPr>
          <a:xfrm>
            <a:off x="13215963" y="21590183"/>
            <a:ext cx="7029226" cy="4839956"/>
          </a:xfrm>
          <a:prstGeom prst="rect">
            <a:avLst/>
          </a:prstGeom>
          <a:noFill/>
          <a:ln>
            <a:noFill/>
          </a:ln>
        </p:spPr>
      </p:pic>
      <p:sp>
        <p:nvSpPr>
          <p:cNvPr id="71" name="Google Shape;71;p13"/>
          <p:cNvSpPr txBox="1"/>
          <p:nvPr/>
        </p:nvSpPr>
        <p:spPr>
          <a:xfrm>
            <a:off x="20424988" y="21590172"/>
            <a:ext cx="5048400" cy="30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3600">
                <a:solidFill>
                  <a:srgbClr val="000000"/>
                </a:solidFill>
                <a:latin typeface="Roboto"/>
                <a:ea typeface="Roboto"/>
                <a:cs typeface="Roboto"/>
                <a:sym typeface="Roboto"/>
              </a:rPr>
              <a:t>Explanation of the figure. Point out important features that the figure demonstrates.</a:t>
            </a:r>
            <a:endParaRPr sz="3600">
              <a:latin typeface="Roboto"/>
              <a:ea typeface="Roboto"/>
              <a:cs typeface="Roboto"/>
              <a:sym typeface="Roboto"/>
            </a:endParaRPr>
          </a:p>
        </p:txBody>
      </p:sp>
      <p:sp>
        <p:nvSpPr>
          <p:cNvPr id="72" name="Google Shape;72;p13"/>
          <p:cNvSpPr txBox="1"/>
          <p:nvPr/>
        </p:nvSpPr>
        <p:spPr>
          <a:xfrm>
            <a:off x="488525" y="13163692"/>
            <a:ext cx="12402300"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3600" dirty="0">
                <a:latin typeface="Roboto"/>
                <a:ea typeface="Roboto"/>
                <a:cs typeface="Roboto"/>
                <a:sym typeface="Roboto"/>
              </a:rPr>
              <a:t>General Schema: </a:t>
            </a:r>
          </a:p>
          <a:p>
            <a:pPr marL="0" lvl="0" indent="0" algn="l" rtl="0">
              <a:spcBef>
                <a:spcPts val="0"/>
              </a:spcBef>
              <a:spcAft>
                <a:spcPts val="0"/>
              </a:spcAft>
              <a:buClr>
                <a:srgbClr val="000000"/>
              </a:buClr>
              <a:buSzPts val="1100"/>
              <a:buFont typeface="Arial"/>
              <a:buNone/>
            </a:pPr>
            <a:r>
              <a:rPr lang="en-US" sz="3600" dirty="0">
                <a:latin typeface="Roboto"/>
                <a:ea typeface="Roboto"/>
                <a:cs typeface="Roboto"/>
                <a:sym typeface="Roboto"/>
              </a:rPr>
              <a:t>The Unified Control Center acts as a </a:t>
            </a:r>
            <a:r>
              <a:rPr lang="en-US" sz="3600" dirty="0" err="1">
                <a:latin typeface="Roboto"/>
                <a:ea typeface="Roboto"/>
                <a:cs typeface="Roboto"/>
                <a:sym typeface="Roboto"/>
              </a:rPr>
              <a:t>liason</a:t>
            </a:r>
            <a:r>
              <a:rPr lang="en-US" sz="3600" dirty="0">
                <a:latin typeface="Roboto"/>
                <a:ea typeface="Roboto"/>
                <a:cs typeface="Roboto"/>
                <a:sym typeface="Roboto"/>
              </a:rPr>
              <a:t> between the client entity and application level devices, facilitating data flow and control command flow.</a:t>
            </a:r>
            <a:endParaRPr lang="en-US" sz="3600" dirty="0">
              <a:solidFill>
                <a:srgbClr val="000000"/>
              </a:solidFill>
              <a:latin typeface="Roboto"/>
              <a:ea typeface="Roboto"/>
              <a:cs typeface="Roboto"/>
              <a:sym typeface="Roboto"/>
            </a:endParaRPr>
          </a:p>
        </p:txBody>
      </p:sp>
      <p:sp>
        <p:nvSpPr>
          <p:cNvPr id="77" name="Google Shape;77;p13"/>
          <p:cNvSpPr txBox="1"/>
          <p:nvPr/>
        </p:nvSpPr>
        <p:spPr>
          <a:xfrm>
            <a:off x="26243075" y="5408025"/>
            <a:ext cx="9885000"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4800" dirty="0">
                <a:solidFill>
                  <a:srgbClr val="000000"/>
                </a:solidFill>
                <a:latin typeface="Roboto"/>
                <a:ea typeface="Roboto"/>
                <a:cs typeface="Roboto"/>
                <a:sym typeface="Roboto"/>
              </a:rPr>
              <a:t>Breadth Applications: Smart Home &amp; Industry 4.0</a:t>
            </a:r>
            <a:endParaRPr sz="3600" dirty="0">
              <a:solidFill>
                <a:srgbClr val="000000"/>
              </a:solidFill>
              <a:latin typeface="Roboto"/>
              <a:ea typeface="Roboto"/>
              <a:cs typeface="Roboto"/>
              <a:sym typeface="Roboto"/>
            </a:endParaRPr>
          </a:p>
          <a:p>
            <a:pPr marL="0" lvl="0" indent="0" algn="l" rtl="0">
              <a:spcBef>
                <a:spcPts val="1000"/>
              </a:spcBef>
              <a:spcAft>
                <a:spcPts val="1000"/>
              </a:spcAft>
              <a:buNone/>
            </a:pPr>
            <a:r>
              <a:rPr lang="en" sz="3600" dirty="0">
                <a:solidFill>
                  <a:srgbClr val="000000"/>
                </a:solidFill>
                <a:latin typeface="Roboto"/>
                <a:ea typeface="Roboto"/>
                <a:cs typeface="Roboto"/>
                <a:sym typeface="Roboto"/>
              </a:rPr>
              <a:t>Explanation paragraph. Enough to explain what’s going on, but not so much text that it goes on and on. Much better to get to the point and let the pictures do most of the talking.</a:t>
            </a:r>
            <a:endParaRPr sz="3600" dirty="0">
              <a:latin typeface="Roboto"/>
              <a:ea typeface="Roboto"/>
              <a:cs typeface="Roboto"/>
              <a:sym typeface="Roboto"/>
            </a:endParaRPr>
          </a:p>
        </p:txBody>
      </p:sp>
      <p:pic>
        <p:nvPicPr>
          <p:cNvPr id="78" name="Google Shape;78;p13"/>
          <p:cNvPicPr preferRelativeResize="0"/>
          <p:nvPr/>
        </p:nvPicPr>
        <p:blipFill>
          <a:blip r:embed="rId3">
            <a:alphaModFix/>
          </a:blip>
          <a:stretch>
            <a:fillRect/>
          </a:stretch>
        </p:blipFill>
        <p:spPr>
          <a:xfrm>
            <a:off x="27198513" y="9046908"/>
            <a:ext cx="7029226" cy="4839956"/>
          </a:xfrm>
          <a:prstGeom prst="rect">
            <a:avLst/>
          </a:prstGeom>
          <a:noFill/>
          <a:ln>
            <a:noFill/>
          </a:ln>
        </p:spPr>
      </p:pic>
      <p:sp>
        <p:nvSpPr>
          <p:cNvPr id="79" name="Google Shape;79;p13"/>
          <p:cNvSpPr txBox="1"/>
          <p:nvPr/>
        </p:nvSpPr>
        <p:spPr>
          <a:xfrm>
            <a:off x="26243075" y="14085150"/>
            <a:ext cx="10870500" cy="30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3600">
                <a:solidFill>
                  <a:srgbClr val="000000"/>
                </a:solidFill>
                <a:latin typeface="Roboto"/>
                <a:ea typeface="Roboto"/>
                <a:cs typeface="Roboto"/>
                <a:sym typeface="Roboto"/>
              </a:rPr>
              <a:t>Explanation of the figure. Point out important features that the figure demonstrates.</a:t>
            </a:r>
            <a:endParaRPr sz="3600">
              <a:latin typeface="Roboto"/>
              <a:ea typeface="Roboto"/>
              <a:cs typeface="Roboto"/>
              <a:sym typeface="Roboto"/>
            </a:endParaRPr>
          </a:p>
        </p:txBody>
      </p:sp>
      <p:sp>
        <p:nvSpPr>
          <p:cNvPr id="80" name="Google Shape;80;p13"/>
          <p:cNvSpPr txBox="1"/>
          <p:nvPr/>
        </p:nvSpPr>
        <p:spPr>
          <a:xfrm>
            <a:off x="25653188" y="15503125"/>
            <a:ext cx="9885000" cy="61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4800" dirty="0">
                <a:latin typeface="Roboto"/>
                <a:ea typeface="Roboto"/>
                <a:cs typeface="Roboto"/>
                <a:sym typeface="Roboto"/>
              </a:rPr>
              <a:t>Course Topics: </a:t>
            </a:r>
          </a:p>
          <a:p>
            <a:pPr marL="685800" lvl="0" indent="-685800" algn="l" rtl="0">
              <a:spcBef>
                <a:spcPts val="0"/>
              </a:spcBef>
              <a:spcAft>
                <a:spcPts val="0"/>
              </a:spcAft>
              <a:buClr>
                <a:srgbClr val="000000"/>
              </a:buClr>
              <a:buSzPts val="1100"/>
              <a:buFont typeface="Wingdings" panose="05000000000000000000" pitchFamily="2" charset="2"/>
              <a:buChar char="à"/>
            </a:pPr>
            <a:r>
              <a:rPr lang="en-US" sz="4800" dirty="0">
                <a:latin typeface="Roboto"/>
                <a:ea typeface="Roboto"/>
                <a:cs typeface="Roboto"/>
                <a:sym typeface="Wingdings" panose="05000000000000000000" pitchFamily="2" charset="2"/>
              </a:rPr>
              <a:t>Sensing &amp; Actuation</a:t>
            </a:r>
            <a:endParaRPr lang="en-US" sz="4800" dirty="0">
              <a:latin typeface="Roboto"/>
              <a:ea typeface="Roboto"/>
              <a:cs typeface="Roboto"/>
              <a:sym typeface="Roboto"/>
            </a:endParaRPr>
          </a:p>
          <a:p>
            <a:pPr marL="685800" lvl="0" indent="-685800" algn="l" rtl="0">
              <a:spcBef>
                <a:spcPts val="0"/>
              </a:spcBef>
              <a:spcAft>
                <a:spcPts val="0"/>
              </a:spcAft>
              <a:buClr>
                <a:srgbClr val="000000"/>
              </a:buClr>
              <a:buSzPts val="1100"/>
              <a:buFont typeface="Wingdings" panose="05000000000000000000" pitchFamily="2" charset="2"/>
              <a:buChar char="à"/>
            </a:pPr>
            <a:r>
              <a:rPr lang="en-US" sz="4800" dirty="0">
                <a:latin typeface="Roboto"/>
                <a:ea typeface="Roboto"/>
                <a:cs typeface="Roboto"/>
                <a:sym typeface="Roboto"/>
              </a:rPr>
              <a:t>Feedback Control</a:t>
            </a:r>
          </a:p>
          <a:p>
            <a:pPr marL="685800" lvl="0" indent="-685800" algn="l" rtl="0">
              <a:spcBef>
                <a:spcPts val="0"/>
              </a:spcBef>
              <a:spcAft>
                <a:spcPts val="0"/>
              </a:spcAft>
              <a:buClr>
                <a:srgbClr val="000000"/>
              </a:buClr>
              <a:buSzPts val="1100"/>
              <a:buFont typeface="Wingdings" panose="05000000000000000000" pitchFamily="2" charset="2"/>
              <a:buChar char="à"/>
            </a:pPr>
            <a:r>
              <a:rPr lang="en-US" sz="4800" dirty="0">
                <a:latin typeface="Roboto"/>
                <a:ea typeface="Roboto"/>
                <a:cs typeface="Roboto"/>
                <a:sym typeface="Roboto"/>
              </a:rPr>
              <a:t>Networking</a:t>
            </a:r>
          </a:p>
          <a:p>
            <a:pPr marL="685800" lvl="0" indent="-685800" algn="l" rtl="0">
              <a:spcBef>
                <a:spcPts val="0"/>
              </a:spcBef>
              <a:spcAft>
                <a:spcPts val="0"/>
              </a:spcAft>
              <a:buClr>
                <a:srgbClr val="000000"/>
              </a:buClr>
              <a:buSzPts val="1100"/>
              <a:buFont typeface="Wingdings" panose="05000000000000000000" pitchFamily="2" charset="2"/>
              <a:buChar char="à"/>
            </a:pPr>
            <a:r>
              <a:rPr lang="en-US" sz="4800" dirty="0">
                <a:latin typeface="Roboto"/>
                <a:ea typeface="Roboto"/>
                <a:cs typeface="Roboto"/>
                <a:sym typeface="Roboto"/>
              </a:rPr>
              <a:t>Input &amp; Output</a:t>
            </a:r>
          </a:p>
          <a:p>
            <a:pPr marL="685800" lvl="0" indent="-685800" algn="l" rtl="0">
              <a:spcBef>
                <a:spcPts val="0"/>
              </a:spcBef>
              <a:spcAft>
                <a:spcPts val="0"/>
              </a:spcAft>
              <a:buClr>
                <a:srgbClr val="000000"/>
              </a:buClr>
              <a:buSzPts val="1100"/>
              <a:buFont typeface="Wingdings" panose="05000000000000000000" pitchFamily="2" charset="2"/>
              <a:buChar char="à"/>
            </a:pPr>
            <a:r>
              <a:rPr lang="en-US" sz="4800" dirty="0">
                <a:latin typeface="Roboto"/>
                <a:ea typeface="Roboto"/>
                <a:cs typeface="Roboto"/>
                <a:sym typeface="Roboto"/>
              </a:rPr>
              <a:t>Cybersecurity?</a:t>
            </a:r>
          </a:p>
          <a:p>
            <a:pPr marL="685800" lvl="0" indent="-685800" algn="l" rtl="0">
              <a:spcBef>
                <a:spcPts val="0"/>
              </a:spcBef>
              <a:spcAft>
                <a:spcPts val="0"/>
              </a:spcAft>
              <a:buClr>
                <a:srgbClr val="000000"/>
              </a:buClr>
              <a:buSzPts val="1100"/>
              <a:buFont typeface="Wingdings" panose="05000000000000000000" pitchFamily="2" charset="2"/>
              <a:buChar char="à"/>
            </a:pPr>
            <a:endParaRPr lang="en-US" sz="4800" dirty="0">
              <a:latin typeface="Roboto"/>
              <a:ea typeface="Roboto"/>
              <a:cs typeface="Roboto"/>
              <a:sym typeface="Roboto"/>
            </a:endParaRPr>
          </a:p>
          <a:p>
            <a:pPr marL="685800" lvl="0" indent="-685800" algn="l" rtl="0">
              <a:spcBef>
                <a:spcPts val="0"/>
              </a:spcBef>
              <a:spcAft>
                <a:spcPts val="0"/>
              </a:spcAft>
              <a:buClr>
                <a:srgbClr val="000000"/>
              </a:buClr>
              <a:buSzPts val="1100"/>
              <a:buFont typeface="Wingdings" panose="05000000000000000000" pitchFamily="2" charset="2"/>
              <a:buChar char="à"/>
            </a:pPr>
            <a:endParaRPr lang="en-US" sz="4800" dirty="0">
              <a:latin typeface="Roboto"/>
              <a:ea typeface="Roboto"/>
              <a:cs typeface="Roboto"/>
              <a:sym typeface="Wingdings" panose="05000000000000000000" pitchFamily="2" charset="2"/>
            </a:endParaRPr>
          </a:p>
        </p:txBody>
      </p:sp>
      <p:pic>
        <p:nvPicPr>
          <p:cNvPr id="81" name="Google Shape;81;p13"/>
          <p:cNvPicPr preferRelativeResize="0"/>
          <p:nvPr/>
        </p:nvPicPr>
        <p:blipFill>
          <a:blip r:embed="rId3">
            <a:alphaModFix/>
          </a:blip>
          <a:stretch>
            <a:fillRect/>
          </a:stretch>
        </p:blipFill>
        <p:spPr>
          <a:xfrm>
            <a:off x="26767543" y="20132608"/>
            <a:ext cx="7029226" cy="4839956"/>
          </a:xfrm>
          <a:prstGeom prst="rect">
            <a:avLst/>
          </a:prstGeom>
          <a:noFill/>
          <a:ln>
            <a:noFill/>
          </a:ln>
        </p:spPr>
      </p:pic>
      <p:sp>
        <p:nvSpPr>
          <p:cNvPr id="82" name="Google Shape;82;p13"/>
          <p:cNvSpPr txBox="1"/>
          <p:nvPr/>
        </p:nvSpPr>
        <p:spPr>
          <a:xfrm>
            <a:off x="25705500" y="24840433"/>
            <a:ext cx="10870500" cy="30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3600" dirty="0">
                <a:solidFill>
                  <a:srgbClr val="000000"/>
                </a:solidFill>
                <a:latin typeface="Roboto"/>
                <a:ea typeface="Roboto"/>
                <a:cs typeface="Roboto"/>
                <a:sym typeface="Roboto"/>
              </a:rPr>
              <a:t>Explanation of the figure. Point out important features that the figure demonstrates.</a:t>
            </a:r>
            <a:endParaRPr sz="3600" dirty="0">
              <a:latin typeface="Roboto"/>
              <a:ea typeface="Roboto"/>
              <a:cs typeface="Roboto"/>
              <a:sym typeface="Roboto"/>
            </a:endParaRPr>
          </a:p>
        </p:txBody>
      </p:sp>
      <p:pic>
        <p:nvPicPr>
          <p:cNvPr id="3" name="Picture 2">
            <a:extLst>
              <a:ext uri="{FF2B5EF4-FFF2-40B4-BE49-F238E27FC236}">
                <a16:creationId xmlns:a16="http://schemas.microsoft.com/office/drawing/2014/main" id="{85A96065-C0AF-4C2B-B44D-1A18FEE481F7}"/>
              </a:ext>
            </a:extLst>
          </p:cNvPr>
          <p:cNvPicPr>
            <a:picLocks noChangeAspect="1"/>
          </p:cNvPicPr>
          <p:nvPr/>
        </p:nvPicPr>
        <p:blipFill>
          <a:blip r:embed="rId4"/>
          <a:stretch>
            <a:fillRect/>
          </a:stretch>
        </p:blipFill>
        <p:spPr>
          <a:xfrm>
            <a:off x="556909" y="16280234"/>
            <a:ext cx="10917559" cy="104278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alpha val="23000"/>
          </a:srgbClr>
        </a:solidFill>
        <a:effectLst/>
      </p:bgPr>
    </p:bg>
    <p:spTree>
      <p:nvGrpSpPr>
        <p:cNvPr id="1" name=""/>
        <p:cNvGrpSpPr/>
        <p:nvPr/>
      </p:nvGrpSpPr>
      <p:grpSpPr>
        <a:xfrm>
          <a:off x="0" y="0"/>
          <a:ext cx="0" cy="0"/>
          <a:chOff x="0" y="0"/>
          <a:chExt cx="0" cy="0"/>
        </a:xfrm>
      </p:grpSpPr>
      <p:sp>
        <p:nvSpPr>
          <p:cNvPr id="17" name="Arrow: Left-Up 16">
            <a:extLst>
              <a:ext uri="{FF2B5EF4-FFF2-40B4-BE49-F238E27FC236}">
                <a16:creationId xmlns:a16="http://schemas.microsoft.com/office/drawing/2014/main" id="{57061B4A-0971-4B1C-98ED-FB31D61E2D29}"/>
              </a:ext>
            </a:extLst>
          </p:cNvPr>
          <p:cNvSpPr/>
          <p:nvPr/>
        </p:nvSpPr>
        <p:spPr>
          <a:xfrm rot="10800000">
            <a:off x="5015667" y="8642723"/>
            <a:ext cx="3631853" cy="9816502"/>
          </a:xfrm>
          <a:prstGeom prst="leftUpArrow">
            <a:avLst>
              <a:gd name="adj1" fmla="val 25000"/>
              <a:gd name="adj2" fmla="val 2320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927A548-804B-4447-937D-8DB3C87A4281}"/>
              </a:ext>
            </a:extLst>
          </p:cNvPr>
          <p:cNvSpPr/>
          <p:nvPr/>
        </p:nvSpPr>
        <p:spPr>
          <a:xfrm>
            <a:off x="857250" y="18753496"/>
            <a:ext cx="6959724" cy="4773253"/>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Client Entity</a:t>
            </a:r>
          </a:p>
        </p:txBody>
      </p:sp>
      <p:sp>
        <p:nvSpPr>
          <p:cNvPr id="7" name="Flowchart: Preparation 6">
            <a:extLst>
              <a:ext uri="{FF2B5EF4-FFF2-40B4-BE49-F238E27FC236}">
                <a16:creationId xmlns:a16="http://schemas.microsoft.com/office/drawing/2014/main" id="{21AAE107-B48B-43D7-B772-A4E21EFBFEEF}"/>
              </a:ext>
            </a:extLst>
          </p:cNvPr>
          <p:cNvSpPr/>
          <p:nvPr/>
        </p:nvSpPr>
        <p:spPr>
          <a:xfrm>
            <a:off x="9114244" y="5231829"/>
            <a:ext cx="15069101" cy="5931428"/>
          </a:xfrm>
          <a:prstGeom prst="flowChartPreparat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0" dirty="0"/>
              <a:t>Unified Control Center (On AWS Cloud)</a:t>
            </a:r>
          </a:p>
          <a:p>
            <a:pPr algn="ctr"/>
            <a:endParaRPr lang="en-US" dirty="0"/>
          </a:p>
        </p:txBody>
      </p:sp>
      <p:sp>
        <p:nvSpPr>
          <p:cNvPr id="8" name="Oval 7">
            <a:extLst>
              <a:ext uri="{FF2B5EF4-FFF2-40B4-BE49-F238E27FC236}">
                <a16:creationId xmlns:a16="http://schemas.microsoft.com/office/drawing/2014/main" id="{D5D9197C-B4C8-45E9-A5E2-E448202F9D9E}"/>
              </a:ext>
            </a:extLst>
          </p:cNvPr>
          <p:cNvSpPr/>
          <p:nvPr/>
        </p:nvSpPr>
        <p:spPr>
          <a:xfrm>
            <a:off x="26889074" y="17156940"/>
            <a:ext cx="9258300" cy="664845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7000" dirty="0">
              <a:solidFill>
                <a:srgbClr val="FFFFFF"/>
              </a:solidFill>
            </a:endParaRPr>
          </a:p>
        </p:txBody>
      </p:sp>
      <p:sp>
        <p:nvSpPr>
          <p:cNvPr id="9" name="Oval 8">
            <a:extLst>
              <a:ext uri="{FF2B5EF4-FFF2-40B4-BE49-F238E27FC236}">
                <a16:creationId xmlns:a16="http://schemas.microsoft.com/office/drawing/2014/main" id="{B5255EA6-0A4C-4DCE-8F79-A00CC89904D1}"/>
              </a:ext>
            </a:extLst>
          </p:cNvPr>
          <p:cNvSpPr/>
          <p:nvPr/>
        </p:nvSpPr>
        <p:spPr>
          <a:xfrm>
            <a:off x="26524527" y="10370971"/>
            <a:ext cx="9258300" cy="664845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7000" dirty="0">
              <a:solidFill>
                <a:srgbClr val="FFFFFF"/>
              </a:solidFill>
            </a:endParaRPr>
          </a:p>
        </p:txBody>
      </p:sp>
      <p:sp>
        <p:nvSpPr>
          <p:cNvPr id="10" name="Oval 9">
            <a:extLst>
              <a:ext uri="{FF2B5EF4-FFF2-40B4-BE49-F238E27FC236}">
                <a16:creationId xmlns:a16="http://schemas.microsoft.com/office/drawing/2014/main" id="{C8C4118B-8F09-4E58-826F-EE37EE8E9A34}"/>
              </a:ext>
            </a:extLst>
          </p:cNvPr>
          <p:cNvSpPr/>
          <p:nvPr/>
        </p:nvSpPr>
        <p:spPr>
          <a:xfrm>
            <a:off x="18794473" y="20688300"/>
            <a:ext cx="9258300" cy="664845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7000" dirty="0">
              <a:solidFill>
                <a:srgbClr val="FFFFFF"/>
              </a:solidFill>
            </a:endParaRPr>
          </a:p>
        </p:txBody>
      </p:sp>
      <p:pic>
        <p:nvPicPr>
          <p:cNvPr id="1026" name="Picture 2" descr="Image result for mobile icon">
            <a:extLst>
              <a:ext uri="{FF2B5EF4-FFF2-40B4-BE49-F238E27FC236}">
                <a16:creationId xmlns:a16="http://schemas.microsoft.com/office/drawing/2014/main" id="{FD923884-3195-411C-B3D4-55F362A23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1640799"/>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obile icon">
            <a:extLst>
              <a:ext uri="{FF2B5EF4-FFF2-40B4-BE49-F238E27FC236}">
                <a16:creationId xmlns:a16="http://schemas.microsoft.com/office/drawing/2014/main" id="{95B2EFEA-C1B1-449F-ADCB-A42C793865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21" t="18682" r="19341" b="15824"/>
          <a:stretch/>
        </p:blipFill>
        <p:spPr bwMode="auto">
          <a:xfrm>
            <a:off x="3303651" y="21776327"/>
            <a:ext cx="1447799" cy="1540872"/>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aptop icon">
            <a:extLst>
              <a:ext uri="{FF2B5EF4-FFF2-40B4-BE49-F238E27FC236}">
                <a16:creationId xmlns:a16="http://schemas.microsoft.com/office/drawing/2014/main" id="{0C4E979C-96BE-43AD-860E-3104602CBC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45" t="16834" r="9950" b="24130"/>
          <a:stretch/>
        </p:blipFill>
        <p:spPr bwMode="auto">
          <a:xfrm>
            <a:off x="3751419" y="19126548"/>
            <a:ext cx="1682688" cy="13546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ptop icon">
            <a:extLst>
              <a:ext uri="{FF2B5EF4-FFF2-40B4-BE49-F238E27FC236}">
                <a16:creationId xmlns:a16="http://schemas.microsoft.com/office/drawing/2014/main" id="{D71027E6-AFC3-4DEF-B0A0-457C22AF3D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0100" y="21429194"/>
            <a:ext cx="2235138" cy="22351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a:extLst>
              <a:ext uri="{FF2B5EF4-FFF2-40B4-BE49-F238E27FC236}">
                <a16:creationId xmlns:a16="http://schemas.microsoft.com/office/drawing/2014/main" id="{FB59E865-7E80-4EFF-A03A-90F335FC8C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100" y="23858115"/>
            <a:ext cx="20574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usewife icon">
            <a:extLst>
              <a:ext uri="{FF2B5EF4-FFF2-40B4-BE49-F238E27FC236}">
                <a16:creationId xmlns:a16="http://schemas.microsoft.com/office/drawing/2014/main" id="{C3DFE9DC-520F-4264-839B-FD47025E3F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1250" y="24115291"/>
            <a:ext cx="200025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engineer icon">
            <a:extLst>
              <a:ext uri="{FF2B5EF4-FFF2-40B4-BE49-F238E27FC236}">
                <a16:creationId xmlns:a16="http://schemas.microsoft.com/office/drawing/2014/main" id="{7A29DC26-232B-48BF-8B31-141C0A6BDC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1386" b="-1184"/>
          <a:stretch/>
        </p:blipFill>
        <p:spPr bwMode="auto">
          <a:xfrm>
            <a:off x="691054" y="23806089"/>
            <a:ext cx="2442671" cy="2506303"/>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042" name="Picture 18" descr="Related image">
            <a:extLst>
              <a:ext uri="{FF2B5EF4-FFF2-40B4-BE49-F238E27FC236}">
                <a16:creationId xmlns:a16="http://schemas.microsoft.com/office/drawing/2014/main" id="{6858EDF8-BDA0-4270-84D6-45E5CF5B423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4569" t="33394" r="32648" b="37578"/>
          <a:stretch/>
        </p:blipFill>
        <p:spPr bwMode="auto">
          <a:xfrm>
            <a:off x="27527250" y="13231582"/>
            <a:ext cx="1428751" cy="182577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lated image">
            <a:extLst>
              <a:ext uri="{FF2B5EF4-FFF2-40B4-BE49-F238E27FC236}">
                <a16:creationId xmlns:a16="http://schemas.microsoft.com/office/drawing/2014/main" id="{BA84A597-BDA0-4C54-AC83-54467BAC855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84510" r="2745" b="68728"/>
          <a:stretch/>
        </p:blipFill>
        <p:spPr bwMode="auto">
          <a:xfrm>
            <a:off x="29422725" y="13289598"/>
            <a:ext cx="1238252" cy="170973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lated image">
            <a:extLst>
              <a:ext uri="{FF2B5EF4-FFF2-40B4-BE49-F238E27FC236}">
                <a16:creationId xmlns:a16="http://schemas.microsoft.com/office/drawing/2014/main" id="{5E0C84F6-B293-40BA-AFF7-FD7C387D897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83639" t="31199" r="2574" b="42178"/>
          <a:stretch/>
        </p:blipFill>
        <p:spPr bwMode="auto">
          <a:xfrm>
            <a:off x="31156274" y="13287376"/>
            <a:ext cx="1428751" cy="155257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water pump icon">
            <a:extLst>
              <a:ext uri="{FF2B5EF4-FFF2-40B4-BE49-F238E27FC236}">
                <a16:creationId xmlns:a16="http://schemas.microsoft.com/office/drawing/2014/main" id="{AD156554-8465-4E49-9610-9329831072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99325" y="13287376"/>
            <a:ext cx="2038348" cy="203834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light icon">
            <a:extLst>
              <a:ext uri="{FF2B5EF4-FFF2-40B4-BE49-F238E27FC236}">
                <a16:creationId xmlns:a16="http://schemas.microsoft.com/office/drawing/2014/main" id="{2A9C9608-A9C7-4145-B8D4-E7751A8B6EF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48169" y="11594174"/>
            <a:ext cx="1487990" cy="123999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plant icon transparent background">
            <a:extLst>
              <a:ext uri="{FF2B5EF4-FFF2-40B4-BE49-F238E27FC236}">
                <a16:creationId xmlns:a16="http://schemas.microsoft.com/office/drawing/2014/main" id="{C3F88A5C-81F2-4B0C-911C-0DC783EC13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46675" y="10877950"/>
            <a:ext cx="1943099" cy="1943099"/>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water heater icon">
            <a:extLst>
              <a:ext uri="{FF2B5EF4-FFF2-40B4-BE49-F238E27FC236}">
                <a16:creationId xmlns:a16="http://schemas.microsoft.com/office/drawing/2014/main" id="{40DFE1D6-04FB-4851-B9A8-5CFC328477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48354" y="20781494"/>
            <a:ext cx="1643061" cy="1643061"/>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mage result for boiling water icon">
            <a:extLst>
              <a:ext uri="{FF2B5EF4-FFF2-40B4-BE49-F238E27FC236}">
                <a16:creationId xmlns:a16="http://schemas.microsoft.com/office/drawing/2014/main" id="{0425DDED-F55C-4D6F-BB83-6D87D2F30C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865762" y="20790847"/>
            <a:ext cx="1643061" cy="164306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mage result for thermometer icon">
            <a:extLst>
              <a:ext uri="{FF2B5EF4-FFF2-40B4-BE49-F238E27FC236}">
                <a16:creationId xmlns:a16="http://schemas.microsoft.com/office/drawing/2014/main" id="{3DBDD0A3-3178-4398-B655-34756A2EE86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813328" y="20790847"/>
            <a:ext cx="1665892" cy="1797004"/>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mage result for robot icon">
            <a:extLst>
              <a:ext uri="{FF2B5EF4-FFF2-40B4-BE49-F238E27FC236}">
                <a16:creationId xmlns:a16="http://schemas.microsoft.com/office/drawing/2014/main" id="{A7D1D187-6D3E-44C9-AFD8-D50FA311815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482531" y="23614689"/>
            <a:ext cx="1857375" cy="2706175"/>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Image result for kobuki robot">
            <a:extLst>
              <a:ext uri="{FF2B5EF4-FFF2-40B4-BE49-F238E27FC236}">
                <a16:creationId xmlns:a16="http://schemas.microsoft.com/office/drawing/2014/main" id="{4F1A3476-6AD5-4748-A3BD-69890BE59DDD}"/>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6821" t="9752" r="15181" b="7098"/>
          <a:stretch/>
        </p:blipFill>
        <p:spPr bwMode="auto">
          <a:xfrm>
            <a:off x="23029283" y="23526749"/>
            <a:ext cx="3619500" cy="3124200"/>
          </a:xfrm>
          <a:prstGeom prst="ellipse">
            <a:avLst/>
          </a:prstGeom>
          <a:noFill/>
          <a:extLst>
            <a:ext uri="{909E8E84-426E-40DD-AFC4-6F175D3DCCD1}">
              <a14:hiddenFill xmlns:a14="http://schemas.microsoft.com/office/drawing/2010/main">
                <a:solidFill>
                  <a:srgbClr val="FFFFFF"/>
                </a:solidFill>
              </a14:hiddenFill>
            </a:ext>
          </a:extLst>
        </p:spPr>
      </p:pic>
      <p:sp>
        <p:nvSpPr>
          <p:cNvPr id="15" name="Arrow: Left-Right 14">
            <a:extLst>
              <a:ext uri="{FF2B5EF4-FFF2-40B4-BE49-F238E27FC236}">
                <a16:creationId xmlns:a16="http://schemas.microsoft.com/office/drawing/2014/main" id="{A4D03AF7-31C1-4A8B-AEEE-380F1977F174}"/>
              </a:ext>
            </a:extLst>
          </p:cNvPr>
          <p:cNvSpPr/>
          <p:nvPr/>
        </p:nvSpPr>
        <p:spPr>
          <a:xfrm rot="1835609">
            <a:off x="23451693" y="9168430"/>
            <a:ext cx="4380286" cy="20656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Right 34">
            <a:extLst>
              <a:ext uri="{FF2B5EF4-FFF2-40B4-BE49-F238E27FC236}">
                <a16:creationId xmlns:a16="http://schemas.microsoft.com/office/drawing/2014/main" id="{92ECA853-814E-4A94-9213-998045E0A5BF}"/>
              </a:ext>
            </a:extLst>
          </p:cNvPr>
          <p:cNvSpPr/>
          <p:nvPr/>
        </p:nvSpPr>
        <p:spPr>
          <a:xfrm rot="3215718">
            <a:off x="20377312" y="14014146"/>
            <a:ext cx="8903384" cy="20656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Left-Right 35">
            <a:extLst>
              <a:ext uri="{FF2B5EF4-FFF2-40B4-BE49-F238E27FC236}">
                <a16:creationId xmlns:a16="http://schemas.microsoft.com/office/drawing/2014/main" id="{370D0250-C5BC-410A-8D30-1022638F5A4F}"/>
              </a:ext>
            </a:extLst>
          </p:cNvPr>
          <p:cNvSpPr/>
          <p:nvPr/>
        </p:nvSpPr>
        <p:spPr>
          <a:xfrm rot="4706793">
            <a:off x="16934439" y="15155039"/>
            <a:ext cx="8903384" cy="20656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4" name="Picture 40" descr="Image result for home icon">
            <a:extLst>
              <a:ext uri="{FF2B5EF4-FFF2-40B4-BE49-F238E27FC236}">
                <a16:creationId xmlns:a16="http://schemas.microsoft.com/office/drawing/2014/main" id="{E441DF7C-04D8-4EEF-ABDF-A4F70240398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372913" y="17647952"/>
            <a:ext cx="2364511" cy="2375067"/>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Related image">
            <a:extLst>
              <a:ext uri="{FF2B5EF4-FFF2-40B4-BE49-F238E27FC236}">
                <a16:creationId xmlns:a16="http://schemas.microsoft.com/office/drawing/2014/main" id="{F12FF81C-EAC5-4B97-8F67-9D7DE883856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012130" y="20872535"/>
            <a:ext cx="2555031" cy="255503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42B7C35-43A4-45B3-AF86-6A91DF831D4A}"/>
              </a:ext>
            </a:extLst>
          </p:cNvPr>
          <p:cNvSpPr txBox="1"/>
          <p:nvPr/>
        </p:nvSpPr>
        <p:spPr>
          <a:xfrm rot="4744268">
            <a:off x="17344079" y="15754788"/>
            <a:ext cx="7814966" cy="707886"/>
          </a:xfrm>
          <a:prstGeom prst="rect">
            <a:avLst/>
          </a:prstGeom>
          <a:noFill/>
        </p:spPr>
        <p:txBody>
          <a:bodyPr wrap="square" rtlCol="0">
            <a:spAutoFit/>
          </a:bodyPr>
          <a:lstStyle/>
          <a:p>
            <a:pPr algn="ctr"/>
            <a:r>
              <a:rPr lang="en-US" sz="4000" dirty="0">
                <a:solidFill>
                  <a:srgbClr val="0070C0"/>
                </a:solidFill>
              </a:rPr>
              <a:t>Via MQTT Pub/Sub Protocol</a:t>
            </a:r>
          </a:p>
        </p:txBody>
      </p:sp>
      <p:sp>
        <p:nvSpPr>
          <p:cNvPr id="40" name="TextBox 39">
            <a:extLst>
              <a:ext uri="{FF2B5EF4-FFF2-40B4-BE49-F238E27FC236}">
                <a16:creationId xmlns:a16="http://schemas.microsoft.com/office/drawing/2014/main" id="{BAD0871D-36B2-45D4-8D9E-898C48350485}"/>
              </a:ext>
            </a:extLst>
          </p:cNvPr>
          <p:cNvSpPr txBox="1"/>
          <p:nvPr/>
        </p:nvSpPr>
        <p:spPr>
          <a:xfrm rot="1896240">
            <a:off x="22801301" y="9856458"/>
            <a:ext cx="5575693" cy="707886"/>
          </a:xfrm>
          <a:prstGeom prst="rect">
            <a:avLst/>
          </a:prstGeom>
          <a:noFill/>
        </p:spPr>
        <p:txBody>
          <a:bodyPr wrap="square" rtlCol="0">
            <a:spAutoFit/>
          </a:bodyPr>
          <a:lstStyle/>
          <a:p>
            <a:pPr algn="ctr"/>
            <a:r>
              <a:rPr lang="en-US" sz="4000" dirty="0">
                <a:solidFill>
                  <a:srgbClr val="0070C0"/>
                </a:solidFill>
              </a:rPr>
              <a:t>Via MQTT</a:t>
            </a:r>
          </a:p>
        </p:txBody>
      </p:sp>
      <p:sp>
        <p:nvSpPr>
          <p:cNvPr id="41" name="TextBox 40">
            <a:extLst>
              <a:ext uri="{FF2B5EF4-FFF2-40B4-BE49-F238E27FC236}">
                <a16:creationId xmlns:a16="http://schemas.microsoft.com/office/drawing/2014/main" id="{5CBB1499-D039-4195-A6EB-C54185B08DDB}"/>
              </a:ext>
            </a:extLst>
          </p:cNvPr>
          <p:cNvSpPr txBox="1"/>
          <p:nvPr/>
        </p:nvSpPr>
        <p:spPr>
          <a:xfrm rot="3199406">
            <a:off x="20639885" y="14504617"/>
            <a:ext cx="7814966" cy="707886"/>
          </a:xfrm>
          <a:prstGeom prst="rect">
            <a:avLst/>
          </a:prstGeom>
          <a:noFill/>
        </p:spPr>
        <p:txBody>
          <a:bodyPr wrap="square" rtlCol="0">
            <a:spAutoFit/>
          </a:bodyPr>
          <a:lstStyle/>
          <a:p>
            <a:pPr algn="ctr"/>
            <a:r>
              <a:rPr lang="en-US" sz="4000" dirty="0">
                <a:solidFill>
                  <a:srgbClr val="0070C0"/>
                </a:solidFill>
              </a:rPr>
              <a:t>Via MQTT Pub/Sub Protocol</a:t>
            </a:r>
          </a:p>
        </p:txBody>
      </p:sp>
      <p:sp>
        <p:nvSpPr>
          <p:cNvPr id="42" name="TextBox 41">
            <a:extLst>
              <a:ext uri="{FF2B5EF4-FFF2-40B4-BE49-F238E27FC236}">
                <a16:creationId xmlns:a16="http://schemas.microsoft.com/office/drawing/2014/main" id="{67B020EB-53C7-4191-9BEC-1655022E5CBF}"/>
              </a:ext>
            </a:extLst>
          </p:cNvPr>
          <p:cNvSpPr txBox="1"/>
          <p:nvPr/>
        </p:nvSpPr>
        <p:spPr>
          <a:xfrm rot="16200000">
            <a:off x="3021322" y="13289864"/>
            <a:ext cx="5716083" cy="707886"/>
          </a:xfrm>
          <a:prstGeom prst="rect">
            <a:avLst/>
          </a:prstGeom>
          <a:noFill/>
        </p:spPr>
        <p:txBody>
          <a:bodyPr wrap="square" rtlCol="0">
            <a:spAutoFit/>
          </a:bodyPr>
          <a:lstStyle/>
          <a:p>
            <a:pPr algn="ctr"/>
            <a:r>
              <a:rPr lang="en-US" sz="4000" dirty="0">
                <a:solidFill>
                  <a:srgbClr val="0070C0"/>
                </a:solidFill>
              </a:rPr>
              <a:t>Via HTTP Protocol</a:t>
            </a:r>
          </a:p>
        </p:txBody>
      </p:sp>
      <p:pic>
        <p:nvPicPr>
          <p:cNvPr id="1072" name="Picture 48" descr="Image result for cloud icon">
            <a:extLst>
              <a:ext uri="{FF2B5EF4-FFF2-40B4-BE49-F238E27FC236}">
                <a16:creationId xmlns:a16="http://schemas.microsoft.com/office/drawing/2014/main" id="{8DBA8FB1-68F0-46CD-B6BD-73B340B7E20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024381" y="8770437"/>
            <a:ext cx="3142592"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869406"/>
      </p:ext>
    </p:extLst>
  </p:cSld>
  <p:clrMapOvr>
    <a:masterClrMapping/>
  </p:clrMapOvr>
</p:sld>
</file>

<file path=ppt/theme/theme1.xml><?xml version="1.0" encoding="utf-8"?>
<a:theme xmlns:a="http://schemas.openxmlformats.org/drawingml/2006/main" name="Berkeley Po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339</Words>
  <Application>Microsoft Office PowerPoint</Application>
  <PresentationFormat>Custom</PresentationFormat>
  <Paragraphs>29</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Roboto</vt:lpstr>
      <vt:lpstr>Oswald</vt:lpstr>
      <vt:lpstr>Roboto Light</vt:lpstr>
      <vt:lpstr>Wingdings</vt:lpstr>
      <vt:lpstr>Arial</vt:lpstr>
      <vt:lpstr>Berkeley Poster</vt:lpstr>
      <vt:lpstr>GRASP: Generalizable, Remote, Actuation &amp;  Sensing of a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GRASP: Generalizable, Remote, Actuation &amp;  Sensing of a Process</dc:title>
  <cp:lastModifiedBy>Aditya Tyagi</cp:lastModifiedBy>
  <cp:revision>20</cp:revision>
  <dcterms:modified xsi:type="dcterms:W3CDTF">2018-12-09T07:06:55Z</dcterms:modified>
</cp:coreProperties>
</file>