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DB9C-78B2-E644-9EEC-1CEC9CD39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4" y="2514600"/>
            <a:ext cx="7760015" cy="914400"/>
          </a:xfrm>
        </p:spPr>
        <p:txBody>
          <a:bodyPr>
            <a:normAutofit/>
          </a:bodyPr>
          <a:lstStyle/>
          <a:p>
            <a:r>
              <a:rPr lang="en-US" sz="4400" dirty="0"/>
              <a:t>Evanston Food Resources Chatbot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2D04F-3869-C049-BD6A-F78DE0F84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590" y="3883167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Author: </a:t>
            </a:r>
            <a:r>
              <a:rPr lang="en-US" sz="1800" dirty="0" err="1"/>
              <a:t>Mengyang</a:t>
            </a:r>
            <a:r>
              <a:rPr lang="en-US" sz="1800" dirty="0"/>
              <a:t>(Doris) Cao</a:t>
            </a:r>
          </a:p>
        </p:txBody>
      </p:sp>
    </p:spTree>
    <p:extLst>
      <p:ext uri="{BB962C8B-B14F-4D97-AF65-F5344CB8AC3E}">
        <p14:creationId xmlns:p14="http://schemas.microsoft.com/office/powerpoint/2010/main" val="262306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D7D-BC06-A34E-9624-5A5F9D8D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Transparency in Food Insecurity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EC4C-E03C-0444-8EB9-AF55897E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transparency is vital to accessing available food resources for people who need help and increasing participation of the public in food insecurity issue. </a:t>
            </a:r>
          </a:p>
          <a:p>
            <a:pPr marL="0" indent="0">
              <a:buNone/>
            </a:pPr>
            <a:r>
              <a:rPr lang="en-US" dirty="0"/>
              <a:t>This chatbot tool being developed may potentially help with the current situation in the following ways:</a:t>
            </a:r>
          </a:p>
          <a:p>
            <a:r>
              <a:rPr lang="en-US" dirty="0"/>
              <a:t>people in need may use it to match with the food resources best serve their demands</a:t>
            </a:r>
          </a:p>
          <a:p>
            <a:r>
              <a:rPr lang="en-US" dirty="0"/>
              <a:t>food providers may utilize it to connect with each other for food sharing or other possible assistance</a:t>
            </a:r>
          </a:p>
          <a:p>
            <a:r>
              <a:rPr lang="en-US" dirty="0"/>
              <a:t>people who are willing to donate or volunteer may use the chatbot to contact food providers</a:t>
            </a:r>
          </a:p>
        </p:txBody>
      </p:sp>
    </p:spTree>
    <p:extLst>
      <p:ext uri="{BB962C8B-B14F-4D97-AF65-F5344CB8AC3E}">
        <p14:creationId xmlns:p14="http://schemas.microsoft.com/office/powerpoint/2010/main" val="248956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1543-077D-2447-8708-4747330F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D12C-EDE8-5E4D-8524-4EED0DE5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being used for this chatbot is collected from food providers with the help of City of Evanston. </a:t>
            </a:r>
          </a:p>
          <a:p>
            <a:r>
              <a:rPr lang="en-US" dirty="0"/>
              <a:t>Data set contains information on:</a:t>
            </a:r>
          </a:p>
          <a:p>
            <a:pPr lvl="1"/>
            <a:r>
              <a:rPr lang="en-US" dirty="0"/>
              <a:t>food providers’ contact information 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connection among food providers</a:t>
            </a:r>
          </a:p>
          <a:p>
            <a:pPr lvl="1"/>
            <a:r>
              <a:rPr lang="en-US" dirty="0"/>
              <a:t>target population</a:t>
            </a:r>
          </a:p>
          <a:p>
            <a:pPr lvl="1"/>
            <a:r>
              <a:rPr lang="en-US" dirty="0"/>
              <a:t>0pening time/frequency</a:t>
            </a:r>
          </a:p>
          <a:p>
            <a:pPr lvl="1"/>
            <a:r>
              <a:rPr lang="en-US" dirty="0"/>
              <a:t>category of food provided</a:t>
            </a:r>
          </a:p>
          <a:p>
            <a:pPr lvl="1"/>
            <a:r>
              <a:rPr lang="en-US" dirty="0"/>
              <a:t>whether provide delivery</a:t>
            </a:r>
          </a:p>
          <a:p>
            <a:pPr lvl="1"/>
            <a:r>
              <a:rPr lang="en-US" dirty="0"/>
              <a:t>whether accept SNAP</a:t>
            </a:r>
          </a:p>
          <a:p>
            <a:pPr lvl="1"/>
            <a:r>
              <a:rPr lang="en-US" dirty="0"/>
              <a:t>whether accept donation or volunteer work</a:t>
            </a:r>
          </a:p>
        </p:txBody>
      </p:sp>
    </p:spTree>
    <p:extLst>
      <p:ext uri="{BB962C8B-B14F-4D97-AF65-F5344CB8AC3E}">
        <p14:creationId xmlns:p14="http://schemas.microsoft.com/office/powerpoint/2010/main" val="402701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3A59-28CA-AC47-B7CE-C55E3A37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A46CF-77BB-014D-80C3-FA33C046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54" y="1759352"/>
            <a:ext cx="8345347" cy="3530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BB7A-269D-5A48-976A-AC65F68F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17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Design of this chatbot follows a decision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12717824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56</TotalTime>
  <Words>176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Evanston Food Resources Chatbot  </vt:lpstr>
      <vt:lpstr>Information Transparency in Food Insecurity</vt:lpstr>
      <vt:lpstr>Data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Evanston Food Resources Chatbot  </dc:title>
  <dc:creator>Mengyang Cao</dc:creator>
  <cp:lastModifiedBy>Mengyang Cao</cp:lastModifiedBy>
  <cp:revision>8</cp:revision>
  <dcterms:created xsi:type="dcterms:W3CDTF">2020-07-21T16:50:51Z</dcterms:created>
  <dcterms:modified xsi:type="dcterms:W3CDTF">2020-07-21T17:47:16Z</dcterms:modified>
</cp:coreProperties>
</file>