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2" y="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8180c8b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8180c8b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- all counties, weather, transmission losses vary by area as well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 - When differences in generation costs are reached by transmission costs then districts generate all their 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a district could produce no energy even though costs of residential development can be very low in some situations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were over two times higher than expected given national average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8cb0e21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8cb0e21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8180c8b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8180c8b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8180c8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8180c8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8180c8b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8180c8b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8180c8b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8180c8b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8180c8b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8180c8b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8180c8b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8180c8b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8180c8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8180c8b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8180c8b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8180c8b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88cb0e21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88cb0e21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interesting points in the sensitivity testing of the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bound where transmission costs are so high that no transmission is picked by the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at zero transmission costs the transmission efficiencies affect the model as losses cause more generation therefore no district ever produces all energy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 cost of transmission fall within range of our tested values meaning that it is important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ngtermsolar.com/solar-sunlight-hours-in-colorado/" TargetMode="External"/><Relationship Id="rId3" Type="http://schemas.openxmlformats.org/officeDocument/2006/relationships/hyperlink" Target="https://news.energysage.com/250-watt-solar-panels-are-they-right-for-you/" TargetMode="External"/><Relationship Id="rId7" Type="http://schemas.openxmlformats.org/officeDocument/2006/relationships/hyperlink" Target="http://insideenergy.org/2015/11/06/lost-in-transmission-how-much-electricity-disappears-between-a-power-plant-and-your-plu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lp.com/articles/powergrid_international/print/volume-18/issue-2/features/underground-vs-overhead-power-line-installation-cost-comparison-.html" TargetMode="External"/><Relationship Id="rId5" Type="http://schemas.openxmlformats.org/officeDocument/2006/relationships/hyperlink" Target="https://en.wikipedia.org/wiki/Electric_power_transmission" TargetMode="External"/><Relationship Id="rId4" Type="http://schemas.openxmlformats.org/officeDocument/2006/relationships/hyperlink" Target="https://openpv.nrel.gov/" TargetMode="External"/><Relationship Id="rId9" Type="http://schemas.openxmlformats.org/officeDocument/2006/relationships/hyperlink" Target="https://www.nrel.gov/docs/fy17osti/68281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02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Installation Optimization in Colorado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/>
              <a:t>Jaswanth Das </a:t>
            </a:r>
            <a:r>
              <a:rPr lang="en-US" sz="2400" dirty="0" err="1"/>
              <a:t>Gunturu</a:t>
            </a:r>
            <a:endParaRPr lang="en-US" sz="2400" dirty="0"/>
          </a:p>
          <a:p>
            <a:pPr marL="0" lvl="0" indent="0"/>
            <a:r>
              <a:rPr lang="en-US" sz="2400" dirty="0"/>
              <a:t>Aditya </a:t>
            </a:r>
            <a:r>
              <a:rPr lang="en-US" sz="2400" dirty="0" err="1"/>
              <a:t>Gidda</a:t>
            </a: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Gregory Howard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Bhavya Kavuri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Udaya Mutyala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Complexity increases quickly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Initially considered all counties individually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selects either all or nothing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Cost differences between generation and transmission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needs built in costs for cheap interconnection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Forces residential development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Costs were inflated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National cost average ($2.8/W) and Colorado cost average ($7/W)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Over two times increase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$103 billion Colorado and $41 billion national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Colorado Needs More Solar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 0.3 sq. miles increase to 49 sq. miles (104,185 sq. miles in CO)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3"/>
              </a:rPr>
              <a:t>https://news.energysage.com/250-watt-solar-panels-are-they-right-for-you/</a:t>
            </a:r>
            <a:endParaRPr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4"/>
              </a:rPr>
              <a:t>https://openpv.nrel.gov/</a:t>
            </a:r>
            <a:endParaRPr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5"/>
              </a:rPr>
              <a:t>https://en.wikipedia.org/wiki/Electric_power_transmission</a:t>
            </a:r>
            <a:endParaRPr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6"/>
              </a:rPr>
              <a:t>https://www.elp.com/articles/powergrid_international/print/volume-18/issue-2/features/underground-vs-overhead-power-line-installation-cost-comparison-.html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7"/>
              </a:rPr>
              <a:t>http://insideenergy.org/2015/11/06/lost-in-transmission-how-much-electricity-disappears-between-a-power-plant-and-your-plug/</a:t>
            </a:r>
            <a:endParaRPr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8"/>
              </a:rPr>
              <a:t>http://www.longtermsolar.com/solar-sunlight-hours-in-colorado/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9"/>
              </a:rPr>
              <a:t>https://www.nrel.gov/docs/fy17osti/68281.pdf</a:t>
            </a:r>
            <a:endParaRPr sz="11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Information Gathered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Assumptions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Optimization Setup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Results/Test Cases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References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Climate change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Solar = effective solution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Costs vary geographically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Efficiency as well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Transmission costs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Solar farms vs residential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Colorado 50% renewable</a:t>
            </a:r>
            <a:endParaRPr sz="18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078" y="1563949"/>
            <a:ext cx="2598998" cy="173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688125" y="3294025"/>
            <a:ext cx="25989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revisionenergy.com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Gathered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Existing solar resources and their installation costs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NREL Open PV Project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Solar Panel Sizing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250 W per 16.5 square feet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Transmission Costs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Expensive per mile ($285,000)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Maintenance Costs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1% per year of development costs</a:t>
            </a:r>
            <a:endParaRPr sz="18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Sun Light Hours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Average in Colorado of usable light (1348 hours)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5" y="1417700"/>
            <a:ext cx="40195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303075" y="1417700"/>
            <a:ext cx="3389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 sz="1800">
                <a:solidFill>
                  <a:schemeClr val="lt2"/>
                </a:solidFill>
              </a:rPr>
              <a:t>District 6 - Large Population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District 5 - Less Sunlight Due to Mountains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District 7 - Existing Large Solar Developments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Size of solar panel - 250W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Locations of the Solar Farms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Distance from one division to another transmission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1% loss per 100 miles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7% loss for transmission and distribution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Impact of Temperature and weather not taken into consideration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1% development cost per year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values of cost have been imputed by average values of remaining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Land acquisition cost ignored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Setup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31125"/>
            <a:ext cx="8520600" cy="3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 Programming Model in AMPL</a:t>
            </a:r>
            <a:endParaRPr sz="16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Variables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Solar Generation/District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Transmission to Neighboring Districts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Variable Weights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Transmission Losses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Distance and Average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Sunlight Hours per District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Maintenance Costs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Objective Function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Development and Transmission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Constraints</a:t>
            </a:r>
            <a:endParaRPr sz="17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= Demand for each district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 negativity for generation and transmissions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34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Results/Test Cases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l="1522" t="3782" r="2101" b="3064"/>
          <a:stretch/>
        </p:blipFill>
        <p:spPr>
          <a:xfrm>
            <a:off x="1357387" y="1354737"/>
            <a:ext cx="6429225" cy="31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Results/Test Cases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4934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Transmission cost of 2.4 Thousand $/kW upper bound</a:t>
            </a:r>
            <a:endParaRPr sz="18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Electricity generated in all districts</a:t>
            </a:r>
            <a:endParaRPr sz="16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Transmission cost of 0 generates electricity in districts 1, 6 and 8</a:t>
            </a:r>
            <a:endParaRPr sz="18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Transmission losses still affect generation</a:t>
            </a:r>
            <a:endParaRPr sz="16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Approximate cost of transmission of 1.65 Thousand $/kW </a:t>
            </a:r>
            <a:endParaRPr sz="18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Assuming 15 miles required transmission and the average districts’ energy needs</a:t>
            </a:r>
            <a:endParaRPr sz="16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Within range of used values</a:t>
            </a:r>
            <a:endParaRPr sz="1600"/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		</a:t>
            </a:r>
            <a:endParaRPr sz="1600"/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On-screen Show 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Solar Installation Optimization in Colorado</vt:lpstr>
      <vt:lpstr>Contents</vt:lpstr>
      <vt:lpstr>Introduction</vt:lpstr>
      <vt:lpstr>Information Gathered</vt:lpstr>
      <vt:lpstr>Assumptions</vt:lpstr>
      <vt:lpstr>Assumptions</vt:lpstr>
      <vt:lpstr>Optimization Setup</vt:lpstr>
      <vt:lpstr>Results/Test Cases</vt:lpstr>
      <vt:lpstr>Results/Test Cases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Installation Optimization in Colorado</dc:title>
  <cp:lastModifiedBy>Jaswanth Das</cp:lastModifiedBy>
  <cp:revision>1</cp:revision>
  <dcterms:modified xsi:type="dcterms:W3CDTF">2019-09-09T00:57:32Z</dcterms:modified>
</cp:coreProperties>
</file>