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5BAEDC8-5D1D-4276-AAA6-04022AB278EB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F9142D3-8911-4177-9E43-74E2BCEEC99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05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EDC8-5D1D-4276-AAA6-04022AB278EB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42D3-8911-4177-9E43-74E2BCEEC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93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EDC8-5D1D-4276-AAA6-04022AB278EB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42D3-8911-4177-9E43-74E2BCEEC99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963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EDC8-5D1D-4276-AAA6-04022AB278EB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42D3-8911-4177-9E43-74E2BCEEC99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430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EDC8-5D1D-4276-AAA6-04022AB278EB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42D3-8911-4177-9E43-74E2BCEEC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99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EDC8-5D1D-4276-AAA6-04022AB278EB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42D3-8911-4177-9E43-74E2BCEEC99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556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EDC8-5D1D-4276-AAA6-04022AB278EB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42D3-8911-4177-9E43-74E2BCEEC99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732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EDC8-5D1D-4276-AAA6-04022AB278EB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42D3-8911-4177-9E43-74E2BCEEC99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896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EDC8-5D1D-4276-AAA6-04022AB278EB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42D3-8911-4177-9E43-74E2BCEEC99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8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EDC8-5D1D-4276-AAA6-04022AB278EB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42D3-8911-4177-9E43-74E2BCEEC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31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EDC8-5D1D-4276-AAA6-04022AB278EB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42D3-8911-4177-9E43-74E2BCEEC99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90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EDC8-5D1D-4276-AAA6-04022AB278EB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42D3-8911-4177-9E43-74E2BCEEC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83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EDC8-5D1D-4276-AAA6-04022AB278EB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42D3-8911-4177-9E43-74E2BCEEC99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0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EDC8-5D1D-4276-AAA6-04022AB278EB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42D3-8911-4177-9E43-74E2BCEEC99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34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EDC8-5D1D-4276-AAA6-04022AB278EB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42D3-8911-4177-9E43-74E2BCEEC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55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EDC8-5D1D-4276-AAA6-04022AB278EB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42D3-8911-4177-9E43-74E2BCEEC99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34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EDC8-5D1D-4276-AAA6-04022AB278EB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42D3-8911-4177-9E43-74E2BCEEC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68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BAEDC8-5D1D-4276-AAA6-04022AB278EB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9142D3-8911-4177-9E43-74E2BCEEC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6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 smtClean="0"/>
              <a:t>Codeshaala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Web Technologies- II Project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Abhilash Jaysheel  - 01FB16ECS009</a:t>
            </a:r>
          </a:p>
          <a:p>
            <a:r>
              <a:rPr lang="en-US" dirty="0" smtClean="0"/>
              <a:t>Abhimanyu Roy    - 01FB16ECS010</a:t>
            </a:r>
          </a:p>
          <a:p>
            <a:r>
              <a:rPr lang="en-US" dirty="0" smtClean="0"/>
              <a:t>Aditya Girisha       - 01FB16ECS027</a:t>
            </a:r>
          </a:p>
          <a:p>
            <a:r>
              <a:rPr lang="en-US" dirty="0" smtClean="0"/>
              <a:t>Animesh ND         - 01FB16ECS055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039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5105399" cy="3318936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Codeshaala</a:t>
            </a:r>
            <a:r>
              <a:rPr lang="en-US" dirty="0"/>
              <a:t> is a platform on which introductory courses to programming languages are </a:t>
            </a:r>
            <a:r>
              <a:rPr lang="en-US" dirty="0" smtClean="0"/>
              <a:t>offered</a:t>
            </a:r>
          </a:p>
          <a:p>
            <a:r>
              <a:rPr lang="en-US" dirty="0"/>
              <a:t>Each course has a quiz and a rating after completing the course attached to it.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recommendation system has been put in place which suggests courses based on the experience of users who have experienced similar content.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ranking system keeps an environment of competition by ranking users based on the number of high scores obtained from courses completed.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151" y="2556932"/>
            <a:ext cx="4242317" cy="333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9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Heartbeat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5086738" cy="3318936"/>
          </a:xfrm>
        </p:spPr>
        <p:txBody>
          <a:bodyPr/>
          <a:lstStyle/>
          <a:p>
            <a:r>
              <a:rPr lang="en-US" dirty="0" smtClean="0"/>
              <a:t>The session activity of a user gets tracked.</a:t>
            </a:r>
          </a:p>
          <a:p>
            <a:r>
              <a:rPr lang="en-US" dirty="0" smtClean="0"/>
              <a:t> Whenever a user logs out, the session is expired. This data is used in statistics (e.g, number of minutes spent in a particular course).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066" y="2556932"/>
            <a:ext cx="4693297" cy="344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3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3696477" cy="3318936"/>
          </a:xfrm>
        </p:spPr>
        <p:txBody>
          <a:bodyPr/>
          <a:lstStyle/>
          <a:p>
            <a:r>
              <a:rPr lang="en-US" dirty="0" smtClean="0"/>
              <a:t>A quiz for the current course helps brush up one’s concepts. High scores , if obtained, are used in the ranking system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144" y="2556932"/>
            <a:ext cx="5614599" cy="355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5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623456" cy="3318936"/>
          </a:xfrm>
        </p:spPr>
        <p:txBody>
          <a:bodyPr/>
          <a:lstStyle/>
          <a:p>
            <a:r>
              <a:rPr lang="en-US" dirty="0" smtClean="0"/>
              <a:t>This is used to display the top 10 users in terms of score obtained.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255" y="2662852"/>
            <a:ext cx="5682343" cy="310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5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853472" cy="33189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After completing the course, a user is required to rate the course. </a:t>
            </a:r>
          </a:p>
          <a:p>
            <a:r>
              <a:rPr lang="en-US" dirty="0" smtClean="0"/>
              <a:t>This rating helps in setting up a recommendation for other users, to whom other courses are suggested based on the experience of other people. </a:t>
            </a:r>
          </a:p>
          <a:p>
            <a:r>
              <a:rPr lang="en-US" dirty="0" smtClean="0"/>
              <a:t>This was implemented using K-Nearest </a:t>
            </a:r>
            <a:r>
              <a:rPr lang="en-US" dirty="0" err="1" smtClean="0"/>
              <a:t>Neighbours</a:t>
            </a:r>
            <a:r>
              <a:rPr lang="en-US" dirty="0" smtClean="0"/>
              <a:t> algorithm.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376" y="2556932"/>
            <a:ext cx="4690382" cy="319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0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Multi-Stage Download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amount of data to be pushed is massive. Hence, whenever a user has almost exhausted his current content while scrolling through the page, the following content gets downloaded. The data gets pushed in segments and in sequence.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89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789" y="2465700"/>
            <a:ext cx="9601196" cy="1303867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636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118</TotalTime>
  <Words>273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Codeshaala Web Technologies- II Project</vt:lpstr>
      <vt:lpstr>Introduction</vt:lpstr>
      <vt:lpstr>Heartbeat</vt:lpstr>
      <vt:lpstr>Quiz</vt:lpstr>
      <vt:lpstr>Ranking System</vt:lpstr>
      <vt:lpstr>Recommendation System</vt:lpstr>
      <vt:lpstr>Multi-Stage Download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Codeshaala Web Technologies- II Project</dc:title>
  <dc:creator>ASUS</dc:creator>
  <cp:lastModifiedBy>ASUS</cp:lastModifiedBy>
  <cp:revision>6</cp:revision>
  <dcterms:created xsi:type="dcterms:W3CDTF">2019-11-19T03:50:42Z</dcterms:created>
  <dcterms:modified xsi:type="dcterms:W3CDTF">2019-11-19T05:49:24Z</dcterms:modified>
</cp:coreProperties>
</file>