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696"/>
    <a:srgbClr val="0069B8"/>
    <a:srgbClr val="004A82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13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C577A-BC88-4ECD-B765-7A6D9B020D74}" type="datetimeFigureOut">
              <a:rPr lang="en-IN" smtClean="0"/>
              <a:pPr/>
              <a:t>08-10-2017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ECC16-EA8D-4700-BB87-B8658AE3C71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C577A-BC88-4ECD-B765-7A6D9B020D74}" type="datetimeFigureOut">
              <a:rPr lang="en-IN" smtClean="0"/>
              <a:pPr/>
              <a:t>08-10-2017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ECC16-EA8D-4700-BB87-B8658AE3C71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C577A-BC88-4ECD-B765-7A6D9B020D74}" type="datetimeFigureOut">
              <a:rPr lang="en-IN" smtClean="0"/>
              <a:pPr/>
              <a:t>08-10-2017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ECC16-EA8D-4700-BB87-B8658AE3C71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C577A-BC88-4ECD-B765-7A6D9B020D74}" type="datetimeFigureOut">
              <a:rPr lang="en-IN" smtClean="0"/>
              <a:pPr/>
              <a:t>08-10-2017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ECC16-EA8D-4700-BB87-B8658AE3C71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C577A-BC88-4ECD-B765-7A6D9B020D74}" type="datetimeFigureOut">
              <a:rPr lang="en-IN" smtClean="0"/>
              <a:pPr/>
              <a:t>08-10-2017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ECC16-EA8D-4700-BB87-B8658AE3C71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C577A-BC88-4ECD-B765-7A6D9B020D74}" type="datetimeFigureOut">
              <a:rPr lang="en-IN" smtClean="0"/>
              <a:pPr/>
              <a:t>08-10-2017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ECC16-EA8D-4700-BB87-B8658AE3C71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C577A-BC88-4ECD-B765-7A6D9B020D74}" type="datetimeFigureOut">
              <a:rPr lang="en-IN" smtClean="0"/>
              <a:pPr/>
              <a:t>08-10-2017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ECC16-EA8D-4700-BB87-B8658AE3C71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C577A-BC88-4ECD-B765-7A6D9B020D74}" type="datetimeFigureOut">
              <a:rPr lang="en-IN" smtClean="0"/>
              <a:pPr/>
              <a:t>08-10-2017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ECC16-EA8D-4700-BB87-B8658AE3C71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C577A-BC88-4ECD-B765-7A6D9B020D74}" type="datetimeFigureOut">
              <a:rPr lang="en-IN" smtClean="0"/>
              <a:pPr/>
              <a:t>08-10-2017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ECC16-EA8D-4700-BB87-B8658AE3C71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C577A-BC88-4ECD-B765-7A6D9B020D74}" type="datetimeFigureOut">
              <a:rPr lang="en-IN" smtClean="0"/>
              <a:pPr/>
              <a:t>08-10-2017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ECC16-EA8D-4700-BB87-B8658AE3C71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C577A-BC88-4ECD-B765-7A6D9B020D74}" type="datetimeFigureOut">
              <a:rPr lang="en-IN" smtClean="0"/>
              <a:pPr/>
              <a:t>08-10-2017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ECC16-EA8D-4700-BB87-B8658AE3C71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C577A-BC88-4ECD-B765-7A6D9B020D74}" type="datetimeFigureOut">
              <a:rPr lang="en-IN" smtClean="0"/>
              <a:pPr/>
              <a:t>08-10-2017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0ECC16-EA8D-4700-BB87-B8658AE3C71F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ity-park-under-blue-sky-with-downtown-skyline-in-the-background_1127-2298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360040"/>
            <a:ext cx="9144000" cy="609329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0"/>
            <a:ext cx="3923928" cy="6858000"/>
          </a:xfrm>
          <a:prstGeom prst="rect">
            <a:avLst/>
          </a:prstGeom>
          <a:gradFill>
            <a:gsLst>
              <a:gs pos="0">
                <a:schemeClr val="accent1">
                  <a:shade val="51000"/>
                  <a:satMod val="130000"/>
                  <a:alpha val="39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179512" y="1196752"/>
            <a:ext cx="381642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 Black" pitchFamily="34" charset="0"/>
              </a:rPr>
              <a:t>INTERNSHIP PROJECT</a:t>
            </a:r>
          </a:p>
          <a:p>
            <a:r>
              <a:rPr lang="en-US" sz="2800" dirty="0" smtClean="0">
                <a:latin typeface="Arial Black" pitchFamily="34" charset="0"/>
              </a:rPr>
              <a:t>PRESENTATION</a:t>
            </a:r>
            <a:endParaRPr lang="en-IN" sz="2800" dirty="0">
              <a:latin typeface="Arial Black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9512" y="2636912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By Aditya Singh</a:t>
            </a:r>
            <a:endParaRPr lang="en-IN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5536" y="3501008"/>
            <a:ext cx="29523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Army Institute of Technology</a:t>
            </a:r>
          </a:p>
          <a:p>
            <a:r>
              <a:rPr lang="en-US" b="1" dirty="0" smtClean="0"/>
              <a:t>Electronics and Telecommunication</a:t>
            </a:r>
          </a:p>
          <a:p>
            <a:r>
              <a:rPr lang="en-US" b="1" dirty="0" smtClean="0"/>
              <a:t>Summer 2017</a:t>
            </a:r>
            <a:endParaRPr lang="en-IN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395536" y="4797152"/>
            <a:ext cx="4392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Java Developer Intern </a:t>
            </a:r>
          </a:p>
          <a:p>
            <a:r>
              <a:rPr lang="en-US" b="1" dirty="0" smtClean="0"/>
              <a:t>Code - INT02468</a:t>
            </a:r>
          </a:p>
        </p:txBody>
      </p:sp>
      <p:sp>
        <p:nvSpPr>
          <p:cNvPr id="13" name="Double Brace 12"/>
          <p:cNvSpPr/>
          <p:nvPr/>
        </p:nvSpPr>
        <p:spPr>
          <a:xfrm>
            <a:off x="0" y="3284984"/>
            <a:ext cx="3672408" cy="2232248"/>
          </a:xfrm>
          <a:prstGeom prst="bracePair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95736" y="326266"/>
            <a:ext cx="54006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latin typeface="Roboto Condensed" pitchFamily="2" charset="0"/>
                <a:ea typeface="Roboto Condensed" pitchFamily="2" charset="0"/>
              </a:rPr>
              <a:t>PROJECTS ASSIGNED</a:t>
            </a:r>
          </a:p>
          <a:p>
            <a:r>
              <a:rPr lang="en-US" sz="4400" b="1" dirty="0" smtClean="0">
                <a:latin typeface="Roboto Condensed" pitchFamily="2" charset="0"/>
                <a:ea typeface="Roboto Condensed" pitchFamily="2" charset="0"/>
              </a:rPr>
              <a:t>                  </a:t>
            </a:r>
            <a:r>
              <a:rPr lang="en-US" sz="3200" b="1" dirty="0" smtClean="0">
                <a:latin typeface="Roboto Condensed" pitchFamily="2" charset="0"/>
                <a:ea typeface="Roboto Condensed" pitchFamily="2" charset="0"/>
              </a:rPr>
              <a:t>- By Vijay Patel</a:t>
            </a:r>
            <a:endParaRPr lang="en-IN" sz="3200" b="1" dirty="0"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51520" y="260648"/>
            <a:ext cx="8640960" cy="64087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39552" y="1916832"/>
          <a:ext cx="8136904" cy="44644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8452"/>
                <a:gridCol w="4068452"/>
              </a:tblGrid>
              <a:tr h="583021">
                <a:tc>
                  <a:txBody>
                    <a:bodyPr/>
                    <a:lstStyle/>
                    <a:p>
                      <a:r>
                        <a:rPr lang="en-US" dirty="0" smtClean="0"/>
                        <a:t>Project</a:t>
                      </a:r>
                      <a:r>
                        <a:rPr lang="en-US" baseline="0" dirty="0" smtClean="0"/>
                        <a:t> 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Duration</a:t>
                      </a:r>
                      <a:endParaRPr lang="en-IN" dirty="0"/>
                    </a:p>
                  </a:txBody>
                  <a:tcPr/>
                </a:tc>
              </a:tr>
              <a:tr h="1006309">
                <a:tc>
                  <a:txBody>
                    <a:bodyPr/>
                    <a:lstStyle/>
                    <a:p>
                      <a:r>
                        <a:rPr lang="en-US" dirty="0" smtClean="0"/>
                        <a:t>Complete Sentence Predictor</a:t>
                      </a:r>
                      <a:r>
                        <a:rPr lang="en-US" baseline="0" dirty="0" smtClean="0"/>
                        <a:t> version 4.0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1/June/2017</a:t>
                      </a:r>
                      <a:r>
                        <a:rPr lang="en-US" baseline="0" dirty="0" smtClean="0"/>
                        <a:t> – 20/June/2017</a:t>
                      </a:r>
                    </a:p>
                  </a:txBody>
                  <a:tcPr/>
                </a:tc>
              </a:tr>
              <a:tr h="1437583">
                <a:tc>
                  <a:txBody>
                    <a:bodyPr/>
                    <a:lstStyle/>
                    <a:p>
                      <a:r>
                        <a:rPr lang="en-US" dirty="0" smtClean="0"/>
                        <a:t>Live Data Insert and Push – A social media plug-in</a:t>
                      </a:r>
                      <a:r>
                        <a:rPr lang="en-US" baseline="0" dirty="0" smtClean="0"/>
                        <a:t> developed for Isha Foundation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21/June/2017</a:t>
                      </a:r>
                      <a:r>
                        <a:rPr lang="en-US" baseline="0" dirty="0" smtClean="0"/>
                        <a:t> – 15/July/2017</a:t>
                      </a:r>
                      <a:endParaRPr lang="en-IN" dirty="0"/>
                    </a:p>
                  </a:txBody>
                  <a:tcPr/>
                </a:tc>
              </a:tr>
              <a:tr h="1437583">
                <a:tc>
                  <a:txBody>
                    <a:bodyPr/>
                    <a:lstStyle/>
                    <a:p>
                      <a:r>
                        <a:rPr lang="en-US" dirty="0" smtClean="0"/>
                        <a:t>Testing and Troubleshooting</a:t>
                      </a:r>
                      <a:r>
                        <a:rPr lang="en-US" baseline="0" dirty="0" smtClean="0"/>
                        <a:t> World Card Enterprise Integration with Edelweiss**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16/July/2017 – 1/Aug/2017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Complete Sentence Predictor</a:t>
            </a:r>
            <a:br>
              <a:rPr lang="en-US" dirty="0" smtClean="0"/>
            </a:br>
            <a:r>
              <a:rPr lang="en-US" sz="2200" b="1" dirty="0" smtClean="0"/>
              <a:t>Mentor: </a:t>
            </a:r>
            <a:r>
              <a:rPr lang="en-US" sz="2200" dirty="0" smtClean="0"/>
              <a:t>Sunil Gupta</a:t>
            </a:r>
            <a:endParaRPr lang="en-IN" sz="2200" b="1" dirty="0"/>
          </a:p>
        </p:txBody>
      </p:sp>
      <p:pic>
        <p:nvPicPr>
          <p:cNvPr id="4" name="Content Placeholder 3" descr="Rest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67544" y="1484784"/>
            <a:ext cx="2520280" cy="2880320"/>
          </a:xfrm>
        </p:spPr>
      </p:pic>
      <p:sp>
        <p:nvSpPr>
          <p:cNvPr id="5" name="TextBox 4"/>
          <p:cNvSpPr txBox="1"/>
          <p:nvPr/>
        </p:nvSpPr>
        <p:spPr>
          <a:xfrm>
            <a:off x="395536" y="4653136"/>
            <a:ext cx="81274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Tech Stack</a:t>
            </a:r>
            <a:r>
              <a:rPr lang="en-US" dirty="0" smtClean="0"/>
              <a:t>: Java, Trie and Trace data structure, MongoDB database,  HTML, Postman,</a:t>
            </a:r>
          </a:p>
          <a:p>
            <a:r>
              <a:rPr lang="en-US" dirty="0" smtClean="0"/>
              <a:t>	    Tomcat Version 8.0 Server.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91880" y="602128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4644008" y="1332057"/>
            <a:ext cx="244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Versions Built</a:t>
            </a:r>
            <a:endParaRPr lang="en-IN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3131840" y="1844824"/>
            <a:ext cx="565783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C.S.P. v1.0 </a:t>
            </a:r>
            <a:r>
              <a:rPr lang="en-US" dirty="0" smtClean="0"/>
              <a:t>– Aimed to complete word. Later Disbanded.</a:t>
            </a:r>
          </a:p>
          <a:p>
            <a:r>
              <a:rPr lang="en-US" b="1" dirty="0" smtClean="0"/>
              <a:t>C.S.P. v2.0 </a:t>
            </a:r>
            <a:r>
              <a:rPr lang="en-US" dirty="0" smtClean="0"/>
              <a:t>– Implemented via Trie Data structure.</a:t>
            </a:r>
          </a:p>
          <a:p>
            <a:r>
              <a:rPr lang="en-US" dirty="0" smtClean="0"/>
              <a:t>	     Start up time: 22 minutes.</a:t>
            </a:r>
          </a:p>
          <a:p>
            <a:r>
              <a:rPr lang="en-US" b="1" dirty="0" smtClean="0"/>
              <a:t>C.S.P. v3.0 </a:t>
            </a:r>
            <a:r>
              <a:rPr lang="en-US" dirty="0" smtClean="0"/>
              <a:t>– Implemented via Trace Data Structure.</a:t>
            </a:r>
          </a:p>
          <a:p>
            <a:r>
              <a:rPr lang="en-US" dirty="0" smtClean="0"/>
              <a:t>	     Start up time: 4 minutes.</a:t>
            </a:r>
          </a:p>
          <a:p>
            <a:r>
              <a:rPr lang="en-US" dirty="0" smtClean="0"/>
              <a:t>	     Latency period of less than 10 second.</a:t>
            </a:r>
          </a:p>
          <a:p>
            <a:r>
              <a:rPr lang="en-US" b="1" dirty="0" smtClean="0"/>
              <a:t>C.S.P. v4.0 </a:t>
            </a:r>
            <a:r>
              <a:rPr lang="en-US" dirty="0" smtClean="0"/>
              <a:t>– Implemented  via Trace (Own) and MongoDB.</a:t>
            </a:r>
          </a:p>
          <a:p>
            <a:r>
              <a:rPr lang="en-US" dirty="0" smtClean="0"/>
              <a:t>	     Latency period of less than a 1 second.</a:t>
            </a:r>
          </a:p>
          <a:p>
            <a:r>
              <a:rPr lang="en-US" dirty="0" smtClean="0"/>
              <a:t>	     Collective knowledge using Local Client Cache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395536" y="5589240"/>
            <a:ext cx="5312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Project URL: github.com/adityagit11/C.S.P-Dev-Repo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6012160" y="5517232"/>
            <a:ext cx="27327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Project Size: 44 MB dataset</a:t>
            </a:r>
          </a:p>
          <a:p>
            <a:r>
              <a:rPr lang="en-US" dirty="0" smtClean="0"/>
              <a:t>	      22 Kb Script</a:t>
            </a:r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251520" y="260648"/>
            <a:ext cx="8640960" cy="64087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210146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Proof of Concept: Live Data Insert and Push</a:t>
            </a:r>
            <a:br>
              <a:rPr lang="en-US" sz="4000" dirty="0" smtClean="0"/>
            </a:br>
            <a:r>
              <a:rPr lang="en-US" sz="4000" b="1" dirty="0" smtClean="0"/>
              <a:t>Isha Foundation</a:t>
            </a:r>
            <a:br>
              <a:rPr lang="en-US" sz="4000" b="1" dirty="0" smtClean="0"/>
            </a:br>
            <a:r>
              <a:rPr lang="en-US" sz="2400" b="1" dirty="0" smtClean="0"/>
              <a:t>Mentor: </a:t>
            </a:r>
            <a:r>
              <a:rPr lang="en-US" sz="2400" dirty="0" smtClean="0"/>
              <a:t>Sunil Gupta and Dhiraj Kumar Mishra</a:t>
            </a:r>
            <a:endParaRPr lang="en-IN" sz="4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5795972"/>
            <a:ext cx="4552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Project URL: github.com/adityagit11/POC-LDIP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5796136" y="5795972"/>
            <a:ext cx="2608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Project Size: 232 Kb Script</a:t>
            </a:r>
            <a:endParaRPr lang="en-IN" dirty="0"/>
          </a:p>
        </p:txBody>
      </p:sp>
      <p:pic>
        <p:nvPicPr>
          <p:cNvPr id="6" name="Picture 5" descr="homepage-sliders-IshaFoundatio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521" y="2167111"/>
            <a:ext cx="3744416" cy="212598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067944" y="2017871"/>
            <a:ext cx="508267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Live video, picture and message insert from </a:t>
            </a:r>
          </a:p>
          <a:p>
            <a:r>
              <a:rPr lang="en-US" dirty="0" smtClean="0"/>
              <a:t>   user’s mobile to edelweiss’s own server and </a:t>
            </a:r>
          </a:p>
          <a:p>
            <a:r>
              <a:rPr lang="en-US" dirty="0" smtClean="0"/>
              <a:t>   further pushed to official Isha Foundation</a:t>
            </a:r>
          </a:p>
          <a:p>
            <a:r>
              <a:rPr lang="en-US" dirty="0" smtClean="0"/>
              <a:t>   social media accounts.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Media on server is deleted to reduce data load.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Simultaneous upload of huge media files.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Built Proof of concept for vendors.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Designed social media Plugins for facebook.com,</a:t>
            </a:r>
            <a:r>
              <a:rPr lang="en-IN" dirty="0" smtClean="0"/>
              <a:t> </a:t>
            </a:r>
          </a:p>
          <a:p>
            <a:r>
              <a:rPr lang="en-IN" dirty="0" smtClean="0"/>
              <a:t>   </a:t>
            </a:r>
            <a:r>
              <a:rPr lang="en-US" dirty="0" smtClean="0"/>
              <a:t>youtube.com  and twitter.com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Platform: Java later on to Dot Net by DKM.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868144" y="1628800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Agenda</a:t>
            </a:r>
            <a:endParaRPr lang="en-IN" sz="2400" b="1" dirty="0"/>
          </a:p>
        </p:txBody>
      </p:sp>
      <p:sp>
        <p:nvSpPr>
          <p:cNvPr id="9" name="Rectangle 8"/>
          <p:cNvSpPr/>
          <p:nvPr/>
        </p:nvSpPr>
        <p:spPr>
          <a:xfrm>
            <a:off x="251520" y="260648"/>
            <a:ext cx="8640960" cy="64087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704517" y="5014917"/>
            <a:ext cx="71798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Tech Stack</a:t>
            </a:r>
            <a:r>
              <a:rPr lang="en-US" dirty="0" smtClean="0"/>
              <a:t>: Java, YouTube Data API v3.0, Facebook Graph API, Jetty Server, </a:t>
            </a:r>
          </a:p>
          <a:p>
            <a:r>
              <a:rPr lang="en-US" dirty="0" smtClean="0"/>
              <a:t>	   Tomcat v8.0 server, HTML, CSS, JavaScript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95536" y="562670"/>
            <a:ext cx="8229600" cy="1210146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Edelweiss and Pen Power Inc. Integration on World Card Enterprise</a:t>
            </a:r>
            <a:r>
              <a:rPr lang="en-US" sz="4000" b="1" dirty="0" smtClean="0"/>
              <a:t/>
            </a:r>
            <a:br>
              <a:rPr lang="en-US" sz="4000" b="1" dirty="0" smtClean="0"/>
            </a:br>
            <a:r>
              <a:rPr lang="en-US" sz="2400" b="1" dirty="0" smtClean="0"/>
              <a:t>Mentor: </a:t>
            </a:r>
            <a:r>
              <a:rPr lang="en-US" sz="2400" dirty="0" smtClean="0"/>
              <a:t>Tej Narayan Upadhyay</a:t>
            </a:r>
            <a:endParaRPr lang="en-IN" sz="4000" b="1" dirty="0"/>
          </a:p>
        </p:txBody>
      </p:sp>
      <p:pic>
        <p:nvPicPr>
          <p:cNvPr id="6" name="Picture 5" descr="10698644_327976854051021_4084106856476790751_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520" y="2492896"/>
            <a:ext cx="3888432" cy="25922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868144" y="1988840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Agenda</a:t>
            </a:r>
            <a:endParaRPr lang="en-IN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283968" y="2458631"/>
            <a:ext cx="478855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 smtClean="0"/>
              <a:t> Tested optical character recognition </a:t>
            </a:r>
          </a:p>
          <a:p>
            <a:r>
              <a:rPr lang="en-US" sz="2000" dirty="0" smtClean="0"/>
              <a:t>   </a:t>
            </a:r>
            <a:r>
              <a:rPr lang="en-US" sz="2000" dirty="0" smtClean="0"/>
              <a:t>engine - World </a:t>
            </a:r>
            <a:r>
              <a:rPr lang="en-US" sz="2000" dirty="0" smtClean="0"/>
              <a:t>Card Enterprise designed </a:t>
            </a:r>
          </a:p>
          <a:p>
            <a:r>
              <a:rPr lang="en-US" sz="2000" dirty="0" smtClean="0"/>
              <a:t>   by Pen Power Incorporation.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</a:t>
            </a:r>
            <a:r>
              <a:rPr lang="en-IN" sz="2000" dirty="0" smtClean="0"/>
              <a:t>Maintaining and troubleshooting </a:t>
            </a:r>
          </a:p>
          <a:p>
            <a:r>
              <a:rPr lang="en-IN" sz="2000" dirty="0" smtClean="0"/>
              <a:t>   technology.</a:t>
            </a:r>
          </a:p>
          <a:p>
            <a:pPr>
              <a:buFont typeface="Arial" pitchFamily="34" charset="0"/>
              <a:buChar char="•"/>
            </a:pPr>
            <a:r>
              <a:rPr lang="en-IN" sz="2000" dirty="0" smtClean="0"/>
              <a:t> Acquiring and evaluating information.</a:t>
            </a:r>
          </a:p>
          <a:p>
            <a:pPr>
              <a:buFont typeface="Arial" pitchFamily="34" charset="0"/>
              <a:buChar char="•"/>
            </a:pPr>
            <a:r>
              <a:rPr lang="en-IN" sz="2000" dirty="0" smtClean="0"/>
              <a:t> Effectively utilizing world card enterprise </a:t>
            </a:r>
          </a:p>
          <a:p>
            <a:r>
              <a:rPr lang="en-IN" sz="2000" dirty="0" smtClean="0"/>
              <a:t>  tool to complete business card recognition </a:t>
            </a:r>
          </a:p>
          <a:p>
            <a:r>
              <a:rPr lang="en-IN" sz="2000" dirty="0" smtClean="0"/>
              <a:t>  task.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5536" y="5507940"/>
            <a:ext cx="74308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Tech Stack</a:t>
            </a:r>
            <a:r>
              <a:rPr lang="en-US" sz="2000" dirty="0" smtClean="0"/>
              <a:t>: Java platform, PostgreSQL database, Postman application.</a:t>
            </a:r>
            <a:endParaRPr lang="en-IN" sz="2000" dirty="0" smtClean="0"/>
          </a:p>
        </p:txBody>
      </p:sp>
      <p:sp>
        <p:nvSpPr>
          <p:cNvPr id="10" name="Rectangle 9"/>
          <p:cNvSpPr/>
          <p:nvPr/>
        </p:nvSpPr>
        <p:spPr>
          <a:xfrm>
            <a:off x="251520" y="260648"/>
            <a:ext cx="8640960" cy="64087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143000"/>
          </a:xfrm>
        </p:spPr>
        <p:txBody>
          <a:bodyPr/>
          <a:lstStyle/>
          <a:p>
            <a:r>
              <a:rPr lang="en-US" dirty="0" smtClean="0"/>
              <a:t>Learning’s and Outcomes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628800"/>
            <a:ext cx="820891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/>
              <a:t>Client Exposure: </a:t>
            </a:r>
            <a:r>
              <a:rPr lang="en-US" sz="2200" dirty="0" smtClean="0"/>
              <a:t>Interacted with Outsourced vendors during save river project and also during the integration with pen power incorporation.</a:t>
            </a:r>
          </a:p>
          <a:p>
            <a:endParaRPr lang="en-US" sz="2200" dirty="0" smtClean="0"/>
          </a:p>
          <a:p>
            <a:r>
              <a:rPr lang="en-US" sz="2200" b="1" dirty="0" smtClean="0"/>
              <a:t>The start-up environment</a:t>
            </a:r>
            <a:r>
              <a:rPr lang="en-US" sz="2200" dirty="0" smtClean="0"/>
              <a:t>: Edelweiss provided a dynamic, less rigid and more lateral environment for learning and being innovative.</a:t>
            </a:r>
          </a:p>
          <a:p>
            <a:endParaRPr lang="en-US" sz="2200" dirty="0" smtClean="0"/>
          </a:p>
          <a:p>
            <a:r>
              <a:rPr lang="en-IN" sz="2200" b="1" dirty="0" smtClean="0"/>
              <a:t>Negotiating and arriving at a decision</a:t>
            </a:r>
            <a:r>
              <a:rPr lang="en-IN" sz="2200" dirty="0" smtClean="0"/>
              <a:t>: Project like Complete Sentence Predictor took up to 4 versions to build.</a:t>
            </a:r>
          </a:p>
          <a:p>
            <a:endParaRPr lang="en-US" sz="2200" dirty="0" smtClean="0"/>
          </a:p>
          <a:p>
            <a:r>
              <a:rPr lang="en-IN" sz="2200" b="1" dirty="0" smtClean="0"/>
              <a:t>Improving</a:t>
            </a:r>
            <a:r>
              <a:rPr lang="en-IN" sz="2200" dirty="0" smtClean="0"/>
              <a:t> problem-solving and critical thinking skills. Developed communication, interpersonal and other critical skills during the whole tenure of internship.</a:t>
            </a:r>
          </a:p>
        </p:txBody>
      </p:sp>
      <p:sp>
        <p:nvSpPr>
          <p:cNvPr id="5" name="Rectangle 4"/>
          <p:cNvSpPr/>
          <p:nvPr/>
        </p:nvSpPr>
        <p:spPr>
          <a:xfrm>
            <a:off x="251520" y="260648"/>
            <a:ext cx="8640960" cy="64087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51520" y="260648"/>
            <a:ext cx="8640960" cy="64087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620688"/>
            <a:ext cx="8229600" cy="1143000"/>
          </a:xfrm>
        </p:spPr>
        <p:txBody>
          <a:bodyPr>
            <a:noAutofit/>
          </a:bodyPr>
          <a:lstStyle/>
          <a:p>
            <a:r>
              <a:rPr lang="en-US" sz="7200" dirty="0" smtClean="0">
                <a:solidFill>
                  <a:schemeClr val="tx1">
                    <a:lumMod val="85000"/>
                  </a:schemeClr>
                </a:solidFill>
              </a:rPr>
              <a:t>Thank You!</a:t>
            </a:r>
            <a:endParaRPr lang="en-IN" sz="7200" dirty="0">
              <a:solidFill>
                <a:schemeClr val="tx1">
                  <a:lumMod val="85000"/>
                </a:schemeClr>
              </a:solidFill>
            </a:endParaRPr>
          </a:p>
        </p:txBody>
      </p:sp>
      <p:pic>
        <p:nvPicPr>
          <p:cNvPr id="4" name="Picture 3" descr="edelweiss-financial-services-ltd-mumbai-r79mk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19450" y="2384276"/>
            <a:ext cx="2705100" cy="2628900"/>
          </a:xfrm>
          <a:prstGeom prst="rect">
            <a:avLst/>
          </a:prstGeom>
          <a:ln w="57150">
            <a:solidFill>
              <a:schemeClr val="tx1">
                <a:lumMod val="85000"/>
              </a:schemeClr>
            </a:solidFill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</TotalTime>
  <Words>403</Words>
  <Application>Microsoft Office PowerPoint</Application>
  <PresentationFormat>On-screen Show (4:3)</PresentationFormat>
  <Paragraphs>72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Slide 2</vt:lpstr>
      <vt:lpstr>Complete Sentence Predictor Mentor: Sunil Gupta</vt:lpstr>
      <vt:lpstr>Proof of Concept: Live Data Insert and Push Isha Foundation Mentor: Sunil Gupta and Dhiraj Kumar Mishra</vt:lpstr>
      <vt:lpstr>Edelweiss and Pen Power Inc. Integration on World Card Enterprise Mentor: Tej Narayan Upadhyay</vt:lpstr>
      <vt:lpstr>Learning’s and Outcomes</vt:lpstr>
      <vt:lpstr>Thank You!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Aditya singh</dc:creator>
  <cp:lastModifiedBy>Aditya singh</cp:lastModifiedBy>
  <cp:revision>25</cp:revision>
  <dcterms:created xsi:type="dcterms:W3CDTF">2017-10-07T05:07:37Z</dcterms:created>
  <dcterms:modified xsi:type="dcterms:W3CDTF">2017-10-08T06:11:00Z</dcterms:modified>
</cp:coreProperties>
</file>