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57" r:id="rId3"/>
    <p:sldId id="258" r:id="rId4"/>
    <p:sldId id="268" r:id="rId5"/>
    <p:sldId id="259" r:id="rId6"/>
    <p:sldId id="271" r:id="rId7"/>
    <p:sldId id="260" r:id="rId8"/>
    <p:sldId id="261" r:id="rId9"/>
    <p:sldId id="262" r:id="rId10"/>
    <p:sldId id="263" r:id="rId11"/>
    <p:sldId id="264" r:id="rId12"/>
    <p:sldId id="265" r:id="rId13"/>
    <p:sldId id="266" r:id="rId14"/>
    <p:sldId id="276" r:id="rId15"/>
    <p:sldId id="275" r:id="rId16"/>
    <p:sldId id="274" r:id="rId17"/>
    <p:sldId id="272" r:id="rId18"/>
    <p:sldId id="281" r:id="rId19"/>
    <p:sldId id="282" r:id="rId20"/>
    <p:sldId id="280" r:id="rId21"/>
    <p:sldId id="273" r:id="rId22"/>
    <p:sldId id="277" r:id="rId23"/>
    <p:sldId id="279" r:id="rId24"/>
    <p:sldId id="278" r:id="rId25"/>
    <p:sldId id="270" r:id="rId26"/>
    <p:sldId id="269" r:id="rId27"/>
    <p:sldId id="267" r:id="rId28"/>
  </p:sldIdLst>
  <p:sldSz cx="9144000" cy="5143500" type="screen16x9"/>
  <p:notesSz cx="9144000" cy="5143500"/>
  <p:embeddedFontLst>
    <p:embeddedFont>
      <p:font typeface="Source Sans Pro" charset="0"/>
      <p:regular r:id="rId30"/>
      <p:bold r:id="rId31"/>
      <p:italic r:id="rId32"/>
    </p:embeddedFont>
    <p:embeddedFont>
      <p:font typeface="Arial Black" pitchFamily="34" charset="0"/>
      <p:bold r:id="rId33"/>
    </p:embeddedFont>
    <p:embeddedFont>
      <p:font typeface="Source Sans Pro-light" charset="0"/>
      <p:regular r:id="rId34"/>
    </p:embeddedFont>
  </p:embeddedFontLst>
  <p:custDataLst>
    <p:tags r:id="rId35"/>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28" autoAdjust="0"/>
    <p:restoredTop sz="94629" autoAdjust="0"/>
  </p:normalViewPr>
  <p:slideViewPr>
    <p:cSldViewPr>
      <p:cViewPr varScale="1">
        <p:scale>
          <a:sx n="118" d="100"/>
          <a:sy n="118" d="100"/>
        </p:scale>
        <p:origin x="-259" y="-72"/>
      </p:cViewPr>
      <p:guideLst>
        <p:guide orient="horz" pos="2160"/>
        <p:guide pos="2880"/>
      </p:guideLst>
    </p:cSldViewPr>
  </p:slideViewPr>
  <p:outlineViewPr>
    <p:cViewPr>
      <p:scale>
        <a:sx n="33" d="100"/>
        <a:sy n="33" d="100"/>
      </p:scale>
      <p:origin x="0" y="876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D21208-2A8E-4F3B-A7ED-F6A4FEDE95DB}" type="datetimeFigureOut">
              <a:rPr lang="en-US" smtClean="0"/>
              <a:pPr/>
              <a:t>10/30/2017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3B0741-0365-4C62-BEDE-2DDCAF473C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93B0741-0365-4C62-BEDE-2DDCAF473C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Oval 6"/>
          <p:cNvSpPr/>
          <p:nvPr/>
        </p:nvSpPr>
        <p:spPr>
          <a:xfrm>
            <a:off x="7307542" y="2131953"/>
            <a:ext cx="1840213" cy="2665834"/>
          </a:xfrm>
          <a:custGeom>
            <a:avLst/>
            <a:gdLst/>
            <a:ahLst/>
            <a:cxnLst/>
            <a:rect l="0" t="0" r="r" b="b"/>
            <a:pathLst>
              <a:path w="1840213" h="2665835">
                <a:moveTo>
                  <a:pt x="35381" y="1325703"/>
                </a:moveTo>
                <a:cubicBezTo>
                  <a:pt x="218811" y="921330"/>
                  <a:pt x="796458" y="-338416"/>
                  <a:pt x="1840213" y="86314"/>
                </a:cubicBezTo>
                <a:cubicBezTo>
                  <a:pt x="1835789" y="511473"/>
                  <a:pt x="1838964" y="2142028"/>
                  <a:pt x="1840213" y="2578680"/>
                </a:cubicBezTo>
                <a:cubicBezTo>
                  <a:pt x="1388405" y="2735213"/>
                  <a:pt x="1053137" y="2661059"/>
                  <a:pt x="739632" y="2512554"/>
                </a:cubicBezTo>
                <a:cubicBezTo>
                  <a:pt x="426127" y="2364049"/>
                  <a:pt x="-148049" y="1730076"/>
                  <a:pt x="35381" y="1325703"/>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3" name="Oval 5"/>
          <p:cNvSpPr/>
          <p:nvPr/>
        </p:nvSpPr>
        <p:spPr>
          <a:xfrm>
            <a:off x="4178704" y="114709"/>
            <a:ext cx="4686709" cy="4686709"/>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4" name="Oval 4"/>
          <p:cNvSpPr/>
          <p:nvPr/>
        </p:nvSpPr>
        <p:spPr>
          <a:xfrm>
            <a:off x="311303" y="-5194"/>
            <a:ext cx="6611310" cy="5155116"/>
          </a:xfrm>
          <a:custGeom>
            <a:avLst/>
            <a:gdLst/>
            <a:ahLst/>
            <a:cxnLst/>
            <a:rect l="0" t="0" r="r" b="b"/>
            <a:pathLst>
              <a:path w="6611310" h="5155116">
                <a:moveTo>
                  <a:pt x="428" y="3091001"/>
                </a:moveTo>
                <a:cubicBezTo>
                  <a:pt x="16476" y="2095154"/>
                  <a:pt x="521273" y="631947"/>
                  <a:pt x="2183959" y="0"/>
                </a:cubicBezTo>
                <a:lnTo>
                  <a:pt x="4425220" y="6349"/>
                </a:lnTo>
                <a:cubicBezTo>
                  <a:pt x="6020653" y="552964"/>
                  <a:pt x="6496104" y="2230865"/>
                  <a:pt x="6598090" y="3091001"/>
                </a:cubicBezTo>
                <a:cubicBezTo>
                  <a:pt x="6700074" y="3951136"/>
                  <a:pt x="6187940" y="4783202"/>
                  <a:pt x="5889496" y="5146651"/>
                </a:cubicBezTo>
                <a:cubicBezTo>
                  <a:pt x="4926744" y="5158408"/>
                  <a:pt x="1607700" y="5154503"/>
                  <a:pt x="727789" y="5154468"/>
                </a:cubicBezTo>
                <a:cubicBezTo>
                  <a:pt x="424169" y="4792233"/>
                  <a:pt x="-15620" y="4086848"/>
                  <a:pt x="428" y="309100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Title 1"/>
          <p:cNvSpPr>
            <a:spLocks noGrp="1"/>
          </p:cNvSpPr>
          <p:nvPr>
            <p:ph type="title"/>
          </p:nvPr>
        </p:nvSpPr>
        <p:spPr>
          <a:xfrm>
            <a:off x="991419" y="1663290"/>
            <a:ext cx="6792452" cy="2490839"/>
          </a:xfrm>
          <a:prstGeom prst="rect">
            <a:avLst/>
          </a:prstGeom>
        </p:spPr>
        <p:txBody>
          <a:bodyPr vert="horz" rtlCol="0" anchor="b"/>
          <a:lstStyle>
            <a:lvl1pPr lvl="0" algn="l">
              <a:lnSpc>
                <a:spcPct val="75000"/>
              </a:lnSpc>
              <a:defRPr lang="en-US" sz="5700" b="1" i="0" cap="none" spc="150" baseline="0" dirty="0">
                <a:solidFill>
                  <a:schemeClr val="bg2"/>
                </a:solidFill>
                <a:latin typeface="+mj-lt"/>
              </a:defRPr>
            </a:lvl1pPr>
          </a:lstStyle>
          <a:p>
            <a:r>
              <a:rPr lang="en-US" dirty="0"/>
              <a:t>Click to edit Master title style</a:t>
            </a:r>
          </a:p>
        </p:txBody>
      </p:sp>
      <p:sp>
        <p:nvSpPr>
          <p:cNvPr id="6" name="Subtitle 2"/>
          <p:cNvSpPr>
            <a:spLocks noGrp="1"/>
          </p:cNvSpPr>
          <p:nvPr>
            <p:ph type="subTitle" idx="1"/>
          </p:nvPr>
        </p:nvSpPr>
        <p:spPr>
          <a:xfrm>
            <a:off x="1032387" y="4136818"/>
            <a:ext cx="5039032" cy="828474"/>
          </a:xfrm>
          <a:prstGeom prst="rect">
            <a:avLst/>
          </a:prstGeom>
        </p:spPr>
        <p:txBody>
          <a:bodyPr vert="horz" lIns="91440" rtlCol="0" anchor="t">
            <a:noAutofit/>
          </a:bodyPr>
          <a:lstStyle>
            <a:lvl1pPr marL="0" lvl="0" indent="0" algn="l">
              <a:lnSpc>
                <a:spcPct val="85000"/>
              </a:lnSpc>
              <a:spcBef>
                <a:spcPts val="0"/>
              </a:spcBef>
              <a:buNone/>
              <a:defRPr lang="en-US" sz="1900" i="0" spc="150" baseline="0" dirty="0">
                <a:solidFill>
                  <a:schemeClr val="bg2"/>
                </a:solidFill>
                <a:latin typeface="+mn-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7" name="Slide Number Placeholder 5"/>
          <p:cNvSpPr>
            <a:spLocks noGrp="1"/>
          </p:cNvSpPr>
          <p:nvPr>
            <p:ph type="sldNum" sz="quarter" idx="12"/>
          </p:nvPr>
        </p:nvSpPr>
        <p:spPr>
          <a:xfrm>
            <a:off x="7496429" y="0"/>
            <a:ext cx="1114400" cy="273844"/>
          </a:xfrm>
          <a:prstGeom prst="rect">
            <a:avLst/>
          </a:prstGeom>
        </p:spPr>
        <p:txBody>
          <a:bodyPr vert="horz" lIns="91440" tIns="45720" rIns="91440" bIns="45720" rtlCol="0" anchor="ctr"/>
          <a:lstStyle>
            <a:lvl1pPr lvl="0" algn="r">
              <a:defRPr lang="en-US" sz="800" i="0" dirty="0">
                <a:solidFill>
                  <a:schemeClr val="tx1">
                    <a:lumMod val="75000"/>
                    <a:lumOff val="25000"/>
                  </a:schemeClr>
                </a:solidFill>
                <a:latin typeface="+mn-lt"/>
              </a:defRPr>
            </a:lvl1pPr>
          </a:lstStyle>
          <a:p>
            <a:r>
              <a:rPr lang="en-US" dirty="0"/>
              <a:t>&lt;#&gt;</a:t>
            </a:r>
          </a:p>
        </p:txBody>
      </p:sp>
      <p:sp>
        <p:nvSpPr>
          <p:cNvPr id="8" name="Footer Placeholder 4"/>
          <p:cNvSpPr>
            <a:spLocks noGrp="1"/>
          </p:cNvSpPr>
          <p:nvPr>
            <p:ph type="ftr" sz="quarter" idx="11"/>
          </p:nvPr>
        </p:nvSpPr>
        <p:spPr>
          <a:xfrm>
            <a:off x="4545225" y="0"/>
            <a:ext cx="2895600" cy="273844"/>
          </a:xfrm>
          <a:prstGeom prst="rect">
            <a:avLst/>
          </a:prstGeom>
        </p:spPr>
        <p:txBody>
          <a:bodyPr vert="horz" lIns="91440" tIns="45720" rIns="91440" bIns="45720" rtlCol="0" anchor="ctr"/>
          <a:lstStyle>
            <a:lvl1pPr lvl="0" algn="ctr">
              <a:defRPr lang="en-US" sz="800" i="0" dirty="0">
                <a:solidFill>
                  <a:schemeClr val="tx1">
                    <a:lumMod val="75000"/>
                    <a:lumOff val="25000"/>
                  </a:schemeClr>
                </a:solidFill>
                <a:latin typeface="+mn-lt"/>
              </a:defRPr>
            </a:lvl1pPr>
          </a:lstStyle>
          <a:p>
            <a:r>
              <a:rPr lang="en-US" dirty="0"/>
              <a:t>Footer</a:t>
            </a:r>
          </a:p>
        </p:txBody>
      </p:sp>
      <p:sp>
        <p:nvSpPr>
          <p:cNvPr id="9" name="Date Placeholder 3"/>
          <p:cNvSpPr>
            <a:spLocks noGrp="1"/>
          </p:cNvSpPr>
          <p:nvPr>
            <p:ph type="dt" sz="half" idx="10"/>
          </p:nvPr>
        </p:nvSpPr>
        <p:spPr>
          <a:xfrm>
            <a:off x="3377514" y="0"/>
            <a:ext cx="1118974" cy="273844"/>
          </a:xfrm>
          <a:prstGeom prst="rect">
            <a:avLst/>
          </a:prstGeom>
        </p:spPr>
        <p:txBody>
          <a:bodyPr vert="horz" lIns="91440" tIns="45720" rIns="91440" bIns="45720" rtlCol="0" anchor="ctr"/>
          <a:lstStyle>
            <a:lvl1pPr lvl="0" algn="l">
              <a:defRPr lang="en-US" sz="800" i="0" dirty="0">
                <a:solidFill>
                  <a:schemeClr val="tx1">
                    <a:lumMod val="75000"/>
                    <a:lumOff val="25000"/>
                  </a:schemeClr>
                </a:solidFill>
                <a:latin typeface="+mn-lt"/>
              </a:defRPr>
            </a:lvl1pPr>
          </a:lstStyle>
          <a:p>
            <a:r>
              <a:rPr lang="en-US" dirty="0"/>
              <a:t>Date</a:t>
            </a:r>
          </a:p>
        </p:txBody>
      </p:sp>
    </p:spTree>
    <p:custDataLst>
      <p:tags r:id="rId1"/>
    </p:custData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Oval 2"/>
          <p:cNvSpPr/>
          <p:nvPr/>
        </p:nvSpPr>
        <p:spPr>
          <a:xfrm>
            <a:off x="544299" y="1523489"/>
            <a:ext cx="2812142" cy="2812142"/>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3" name="Oval 12"/>
          <p:cNvSpPr/>
          <p:nvPr/>
        </p:nvSpPr>
        <p:spPr>
          <a:xfrm>
            <a:off x="3238516" y="1523489"/>
            <a:ext cx="2812142" cy="2812142"/>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4" name="Oval 13"/>
          <p:cNvSpPr/>
          <p:nvPr/>
        </p:nvSpPr>
        <p:spPr>
          <a:xfrm>
            <a:off x="5932734" y="1523489"/>
            <a:ext cx="2812142" cy="2812142"/>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Oval 15"/>
          <p:cNvSpPr/>
          <p:nvPr/>
        </p:nvSpPr>
        <p:spPr>
          <a:xfrm>
            <a:off x="708338" y="1696060"/>
            <a:ext cx="2472028" cy="2472028"/>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6" name="Oval 16"/>
          <p:cNvSpPr/>
          <p:nvPr/>
        </p:nvSpPr>
        <p:spPr>
          <a:xfrm>
            <a:off x="3402994" y="1696060"/>
            <a:ext cx="2472028" cy="2472028"/>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7" name="Oval 23"/>
          <p:cNvSpPr/>
          <p:nvPr/>
        </p:nvSpPr>
        <p:spPr>
          <a:xfrm>
            <a:off x="6099717" y="1696060"/>
            <a:ext cx="2472028" cy="2472028"/>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8"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9" name="Picture Placeholder 2"/>
          <p:cNvSpPr>
            <a:spLocks noGrp="1"/>
          </p:cNvSpPr>
          <p:nvPr>
            <p:ph type="pic" idx="1"/>
          </p:nvPr>
        </p:nvSpPr>
        <p:spPr>
          <a:xfrm>
            <a:off x="819150" y="1803401"/>
            <a:ext cx="2254248" cy="2257423"/>
          </a:xfrm>
          <a:prstGeom prst="ellipse">
            <a:avLst/>
          </a:prstGeom>
          <a:noFill/>
          <a:ln w="38100">
            <a:noFill/>
            <a:miter lim="800000"/>
          </a:ln>
        </p:spPr>
        <p:txBody>
          <a:bodyPr vert="horz" rtlCol="0"/>
          <a:lstStyle/>
          <a:p>
            <a:r>
              <a:rPr lang="en-US" dirty="0"/>
              <a:t>Click icon to add picture</a:t>
            </a:r>
          </a:p>
        </p:txBody>
      </p:sp>
      <p:sp>
        <p:nvSpPr>
          <p:cNvPr id="10" name="Content Placeholder 2"/>
          <p:cNvSpPr>
            <a:spLocks noGrp="1"/>
          </p:cNvSpPr>
          <p:nvPr>
            <p:ph type="body" idx="2"/>
          </p:nvPr>
        </p:nvSpPr>
        <p:spPr>
          <a:xfrm>
            <a:off x="705019" y="4354786"/>
            <a:ext cx="2480068" cy="529463"/>
          </a:xfrm>
          <a:prstGeom prst="rect">
            <a:avLst/>
          </a:prstGeom>
        </p:spPr>
        <p:txBody>
          <a:bodyPr vert="horz" rtlCol="0" anchor="ctr">
            <a:normAutofit/>
          </a:bodyPr>
          <a:lstStyle>
            <a:lvl1pPr marL="0" lvl="0" indent="0" algn="ctr">
              <a:lnSpc>
                <a:spcPct val="100000"/>
              </a:lnSpc>
              <a:buNone/>
              <a:defRPr lang="en-US" sz="1200" dirty="0">
                <a:solidFill>
                  <a:schemeClr val="tx2">
                    <a:lumMod val="90000"/>
                    <a:lumOff val="10000"/>
                  </a:schemeClr>
                </a:solidFill>
              </a:defRPr>
            </a:lvl1pPr>
            <a:lvl2pPr lvl="1">
              <a:lnSpc>
                <a:spcPct val="129000"/>
              </a:lnSpc>
              <a:defRPr lang="en-US" sz="1000" dirty="0">
                <a:solidFill>
                  <a:schemeClr val="bg1">
                    <a:lumMod val="65000"/>
                  </a:schemeClr>
                </a:solidFill>
              </a:defRPr>
            </a:lvl2pPr>
            <a:lvl3pPr lvl="2">
              <a:lnSpc>
                <a:spcPts val="1200"/>
              </a:lnSpc>
              <a:defRPr lang="en-US" sz="1000" i="1" dirty="0">
                <a:solidFill>
                  <a:schemeClr val="tx2">
                    <a:lumMod val="50000"/>
                    <a:lumOff val="50000"/>
                  </a:schemeClr>
                </a:solidFill>
              </a:defRPr>
            </a:lvl3pPr>
            <a:lvl4pPr lvl="3">
              <a:lnSpc>
                <a:spcPts val="1200"/>
              </a:lnSpc>
              <a:defRPr lang="en-US" sz="1000" i="0" dirty="0">
                <a:solidFill>
                  <a:schemeClr val="tx2">
                    <a:lumMod val="50000"/>
                    <a:lumOff val="50000"/>
                  </a:schemeClr>
                </a:solidFill>
              </a:defRPr>
            </a:lvl4pPr>
            <a:lvl5pPr lvl="4">
              <a:lnSpc>
                <a:spcPts val="1200"/>
              </a:lnSpc>
              <a:buFont typeface="Arial"/>
              <a:buChar char="»"/>
              <a:defRPr lang="en-US" sz="1000" i="1" dirty="0">
                <a:solidFill>
                  <a:schemeClr val="tx2">
                    <a:lumMod val="50000"/>
                    <a:lumOff val="50000"/>
                  </a:schemeClr>
                </a:solidFill>
              </a:defRPr>
            </a:lvl5pPr>
          </a:lstStyle>
          <a:p>
            <a:pPr lvl="0"/>
            <a:r>
              <a:rPr lang="en-US" dirty="0"/>
              <a:t>Click to edit Master text styles</a:t>
            </a:r>
          </a:p>
        </p:txBody>
      </p:sp>
      <p:sp>
        <p:nvSpPr>
          <p:cNvPr id="11" name="Picture Placeholder 2"/>
          <p:cNvSpPr>
            <a:spLocks noGrp="1"/>
          </p:cNvSpPr>
          <p:nvPr>
            <p:ph type="pic" idx="3"/>
          </p:nvPr>
        </p:nvSpPr>
        <p:spPr>
          <a:xfrm>
            <a:off x="3511550" y="1803401"/>
            <a:ext cx="2254248" cy="2257423"/>
          </a:xfrm>
          <a:prstGeom prst="ellipse">
            <a:avLst/>
          </a:prstGeom>
          <a:noFill/>
          <a:ln w="38100">
            <a:noFill/>
            <a:miter lim="800000"/>
          </a:ln>
        </p:spPr>
        <p:txBody>
          <a:bodyPr vert="horz" rtlCol="0"/>
          <a:lstStyle/>
          <a:p>
            <a:r>
              <a:rPr lang="en-US" dirty="0"/>
              <a:t>Click icon to add picture</a:t>
            </a:r>
          </a:p>
        </p:txBody>
      </p:sp>
      <p:sp>
        <p:nvSpPr>
          <p:cNvPr id="12" name="Content Placeholder 2"/>
          <p:cNvSpPr>
            <a:spLocks noGrp="1"/>
          </p:cNvSpPr>
          <p:nvPr>
            <p:ph type="body" idx="4"/>
          </p:nvPr>
        </p:nvSpPr>
        <p:spPr>
          <a:xfrm>
            <a:off x="3394522" y="4354661"/>
            <a:ext cx="2480068" cy="529463"/>
          </a:xfrm>
          <a:prstGeom prst="rect">
            <a:avLst/>
          </a:prstGeom>
        </p:spPr>
        <p:txBody>
          <a:bodyPr vert="horz" rtlCol="0" anchor="ctr">
            <a:normAutofit/>
          </a:bodyPr>
          <a:lstStyle>
            <a:lvl1pPr marL="0" lvl="0" indent="0" algn="ctr">
              <a:lnSpc>
                <a:spcPct val="100000"/>
              </a:lnSpc>
              <a:buNone/>
              <a:defRPr lang="en-US" sz="1200" dirty="0">
                <a:solidFill>
                  <a:schemeClr val="tx2">
                    <a:lumMod val="90000"/>
                    <a:lumOff val="10000"/>
                  </a:schemeClr>
                </a:solidFill>
              </a:defRPr>
            </a:lvl1pPr>
            <a:lvl2pPr lvl="1">
              <a:lnSpc>
                <a:spcPct val="129000"/>
              </a:lnSpc>
              <a:defRPr lang="en-US" sz="1000" dirty="0">
                <a:solidFill>
                  <a:schemeClr val="bg1">
                    <a:lumMod val="65000"/>
                  </a:schemeClr>
                </a:solidFill>
              </a:defRPr>
            </a:lvl2pPr>
            <a:lvl3pPr lvl="2">
              <a:lnSpc>
                <a:spcPts val="1200"/>
              </a:lnSpc>
              <a:defRPr lang="en-US" sz="1000" i="1" dirty="0">
                <a:solidFill>
                  <a:schemeClr val="tx2">
                    <a:lumMod val="50000"/>
                    <a:lumOff val="50000"/>
                  </a:schemeClr>
                </a:solidFill>
              </a:defRPr>
            </a:lvl3pPr>
            <a:lvl4pPr lvl="3">
              <a:lnSpc>
                <a:spcPts val="1200"/>
              </a:lnSpc>
              <a:defRPr lang="en-US" sz="1000" i="0" dirty="0">
                <a:solidFill>
                  <a:schemeClr val="tx2">
                    <a:lumMod val="50000"/>
                    <a:lumOff val="50000"/>
                  </a:schemeClr>
                </a:solidFill>
              </a:defRPr>
            </a:lvl4pPr>
            <a:lvl5pPr lvl="4">
              <a:lnSpc>
                <a:spcPts val="1200"/>
              </a:lnSpc>
              <a:buFont typeface="Arial"/>
              <a:buChar char="»"/>
              <a:defRPr lang="en-US" sz="1000" i="1" dirty="0">
                <a:solidFill>
                  <a:schemeClr val="tx2">
                    <a:lumMod val="50000"/>
                    <a:lumOff val="50000"/>
                  </a:schemeClr>
                </a:solidFill>
              </a:defRPr>
            </a:lvl5pPr>
          </a:lstStyle>
          <a:p>
            <a:pPr lvl="0"/>
            <a:r>
              <a:rPr lang="en-US" dirty="0"/>
              <a:t>Click to edit Master text styles</a:t>
            </a:r>
          </a:p>
        </p:txBody>
      </p:sp>
      <p:sp>
        <p:nvSpPr>
          <p:cNvPr id="13" name="Picture Placeholder 2"/>
          <p:cNvSpPr>
            <a:spLocks noGrp="1"/>
          </p:cNvSpPr>
          <p:nvPr>
            <p:ph type="pic" idx="5"/>
          </p:nvPr>
        </p:nvSpPr>
        <p:spPr>
          <a:xfrm>
            <a:off x="6203950" y="1803401"/>
            <a:ext cx="2254248" cy="2257423"/>
          </a:xfrm>
          <a:prstGeom prst="ellipse">
            <a:avLst/>
          </a:prstGeom>
          <a:noFill/>
          <a:ln w="38100">
            <a:noFill/>
            <a:miter lim="800000"/>
          </a:ln>
        </p:spPr>
        <p:txBody>
          <a:bodyPr vert="horz" rtlCol="0"/>
          <a:lstStyle/>
          <a:p>
            <a:r>
              <a:rPr lang="en-US" dirty="0"/>
              <a:t>Click icon to add picture</a:t>
            </a:r>
          </a:p>
        </p:txBody>
      </p:sp>
      <p:sp>
        <p:nvSpPr>
          <p:cNvPr id="14" name="Content Placeholder 2"/>
          <p:cNvSpPr>
            <a:spLocks noGrp="1"/>
          </p:cNvSpPr>
          <p:nvPr>
            <p:ph type="body" idx="6"/>
          </p:nvPr>
        </p:nvSpPr>
        <p:spPr>
          <a:xfrm>
            <a:off x="6096476" y="4354786"/>
            <a:ext cx="2480068" cy="529463"/>
          </a:xfrm>
          <a:prstGeom prst="rect">
            <a:avLst/>
          </a:prstGeom>
        </p:spPr>
        <p:txBody>
          <a:bodyPr vert="horz" rtlCol="0" anchor="ctr">
            <a:normAutofit/>
          </a:bodyPr>
          <a:lstStyle>
            <a:lvl1pPr marL="0" lvl="0" indent="0" algn="ctr">
              <a:lnSpc>
                <a:spcPct val="100000"/>
              </a:lnSpc>
              <a:buNone/>
              <a:defRPr lang="en-US" sz="1200" dirty="0">
                <a:solidFill>
                  <a:schemeClr val="tx2">
                    <a:lumMod val="90000"/>
                    <a:lumOff val="10000"/>
                  </a:schemeClr>
                </a:solidFill>
              </a:defRPr>
            </a:lvl1pPr>
            <a:lvl2pPr lvl="1">
              <a:lnSpc>
                <a:spcPct val="129000"/>
              </a:lnSpc>
              <a:defRPr lang="en-US" sz="1000" dirty="0">
                <a:solidFill>
                  <a:schemeClr val="bg1">
                    <a:lumMod val="65000"/>
                  </a:schemeClr>
                </a:solidFill>
              </a:defRPr>
            </a:lvl2pPr>
            <a:lvl3pPr lvl="2">
              <a:lnSpc>
                <a:spcPts val="1200"/>
              </a:lnSpc>
              <a:defRPr lang="en-US" sz="1000" i="1" dirty="0">
                <a:solidFill>
                  <a:schemeClr val="tx2">
                    <a:lumMod val="50000"/>
                    <a:lumOff val="50000"/>
                  </a:schemeClr>
                </a:solidFill>
              </a:defRPr>
            </a:lvl3pPr>
            <a:lvl4pPr lvl="3">
              <a:lnSpc>
                <a:spcPts val="1200"/>
              </a:lnSpc>
              <a:defRPr lang="en-US" sz="1000" i="0" dirty="0">
                <a:solidFill>
                  <a:schemeClr val="tx2">
                    <a:lumMod val="50000"/>
                    <a:lumOff val="50000"/>
                  </a:schemeClr>
                </a:solidFill>
              </a:defRPr>
            </a:lvl4pPr>
            <a:lvl5pPr lvl="4">
              <a:lnSpc>
                <a:spcPts val="1200"/>
              </a:lnSpc>
              <a:buFont typeface="Arial"/>
              <a:buChar char="»"/>
              <a:defRPr lang="en-US" sz="1000" i="1" dirty="0">
                <a:solidFill>
                  <a:schemeClr val="tx2">
                    <a:lumMod val="50000"/>
                    <a:lumOff val="50000"/>
                  </a:schemeClr>
                </a:solidFill>
              </a:defRPr>
            </a:lvl5pPr>
          </a:lstStyle>
          <a:p>
            <a:pPr lvl="0"/>
            <a:r>
              <a:rPr lang="en-US" dirty="0"/>
              <a:t>Click to edit Master text styles</a:t>
            </a:r>
          </a:p>
        </p:txBody>
      </p:sp>
      <p:sp>
        <p:nvSpPr>
          <p:cNvPr id="15" name="Date Placeholder 1"/>
          <p:cNvSpPr>
            <a:spLocks noGrp="1"/>
          </p:cNvSpPr>
          <p:nvPr>
            <p:ph type="dt" sz="half" idx="10"/>
          </p:nvPr>
        </p:nvSpPr>
        <p:spPr/>
        <p:txBody>
          <a:bodyPr vert="horz" rtlCol="0"/>
          <a:lstStyle/>
          <a:p>
            <a:r>
              <a:rPr lang="en-US" dirty="0"/>
              <a:t>Date</a:t>
            </a:r>
          </a:p>
        </p:txBody>
      </p:sp>
      <p:sp>
        <p:nvSpPr>
          <p:cNvPr id="16" name="Footer Placeholder 3"/>
          <p:cNvSpPr>
            <a:spLocks noGrp="1"/>
          </p:cNvSpPr>
          <p:nvPr>
            <p:ph type="ftr" sz="quarter" idx="11"/>
          </p:nvPr>
        </p:nvSpPr>
        <p:spPr/>
        <p:txBody>
          <a:bodyPr vert="horz" rtlCol="0"/>
          <a:lstStyle/>
          <a:p>
            <a:r>
              <a:rPr lang="en-US" dirty="0"/>
              <a:t>Footer</a:t>
            </a:r>
          </a:p>
        </p:txBody>
      </p:sp>
      <p:sp>
        <p:nvSpPr>
          <p:cNvPr id="17" name="Slide Number Placeholder 4"/>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Oval 20"/>
          <p:cNvSpPr/>
          <p:nvPr/>
        </p:nvSpPr>
        <p:spPr>
          <a:xfrm>
            <a:off x="-4276" y="1907249"/>
            <a:ext cx="3232560" cy="3239437"/>
          </a:xfrm>
          <a:custGeom>
            <a:avLst/>
            <a:gdLst/>
            <a:ahLst/>
            <a:cxnLst/>
            <a:rect l="0" t="0" r="r" b="b"/>
            <a:pathLst>
              <a:path w="3232560" h="3239437">
                <a:moveTo>
                  <a:pt x="180" y="2734395"/>
                </a:moveTo>
                <a:cubicBezTo>
                  <a:pt x="-1288" y="2327210"/>
                  <a:pt x="6799" y="1245627"/>
                  <a:pt x="4277" y="785662"/>
                </a:cubicBezTo>
                <a:cubicBezTo>
                  <a:pt x="287505" y="357447"/>
                  <a:pt x="805900" y="-1260"/>
                  <a:pt x="1470947" y="3"/>
                </a:cubicBezTo>
                <a:cubicBezTo>
                  <a:pt x="2393169" y="4441"/>
                  <a:pt x="3213510" y="725204"/>
                  <a:pt x="3232560" y="1755266"/>
                </a:cubicBezTo>
                <a:cubicBezTo>
                  <a:pt x="3207160" y="2493228"/>
                  <a:pt x="2829134" y="2983854"/>
                  <a:pt x="2413205" y="3234201"/>
                </a:cubicBezTo>
                <a:cubicBezTo>
                  <a:pt x="1860751" y="3243248"/>
                  <a:pt x="759863" y="3238537"/>
                  <a:pt x="508385" y="3235123"/>
                </a:cubicBezTo>
                <a:cubicBezTo>
                  <a:pt x="307707" y="3101534"/>
                  <a:pt x="158755" y="2956167"/>
                  <a:pt x="180" y="2734395"/>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3" name="Oval 19"/>
          <p:cNvSpPr/>
          <p:nvPr/>
        </p:nvSpPr>
        <p:spPr>
          <a:xfrm>
            <a:off x="2638316" y="1556773"/>
            <a:ext cx="2695697" cy="2695697"/>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4" name="Oval 18"/>
          <p:cNvSpPr/>
          <p:nvPr/>
        </p:nvSpPr>
        <p:spPr>
          <a:xfrm>
            <a:off x="4662110" y="2311912"/>
            <a:ext cx="3174777" cy="2837163"/>
          </a:xfrm>
          <a:custGeom>
            <a:avLst/>
            <a:gdLst/>
            <a:ahLst/>
            <a:cxnLst/>
            <a:rect l="0" t="0" r="r" b="b"/>
            <a:pathLst>
              <a:path w="3174777" h="2837164">
                <a:moveTo>
                  <a:pt x="0" y="1584121"/>
                </a:moveTo>
                <a:cubicBezTo>
                  <a:pt x="0" y="703975"/>
                  <a:pt x="713500" y="0"/>
                  <a:pt x="1593646" y="0"/>
                </a:cubicBezTo>
                <a:cubicBezTo>
                  <a:pt x="2473792" y="0"/>
                  <a:pt x="3187989" y="792573"/>
                  <a:pt x="3174592" y="1584121"/>
                </a:cubicBezTo>
                <a:cubicBezTo>
                  <a:pt x="3167545" y="2210569"/>
                  <a:pt x="2867897" y="2572330"/>
                  <a:pt x="2576889" y="2831588"/>
                </a:cubicBezTo>
                <a:cubicBezTo>
                  <a:pt x="2047756" y="2840021"/>
                  <a:pt x="1039407" y="2836932"/>
                  <a:pt x="603046" y="2834867"/>
                </a:cubicBezTo>
                <a:cubicBezTo>
                  <a:pt x="494425" y="2745967"/>
                  <a:pt x="0" y="2327742"/>
                  <a:pt x="0" y="158412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Oval 7"/>
          <p:cNvSpPr/>
          <p:nvPr/>
        </p:nvSpPr>
        <p:spPr>
          <a:xfrm>
            <a:off x="6817028" y="966839"/>
            <a:ext cx="2331808" cy="2625697"/>
          </a:xfrm>
          <a:custGeom>
            <a:avLst/>
            <a:gdLst/>
            <a:ahLst/>
            <a:cxnLst/>
            <a:rect l="0" t="0" r="r" b="b"/>
            <a:pathLst>
              <a:path w="2331808" h="2625697">
                <a:moveTo>
                  <a:pt x="0" y="1319161"/>
                </a:moveTo>
                <a:cubicBezTo>
                  <a:pt x="0" y="590608"/>
                  <a:pt x="590608" y="0"/>
                  <a:pt x="1319161" y="0"/>
                </a:cubicBezTo>
                <a:cubicBezTo>
                  <a:pt x="1866269" y="10583"/>
                  <a:pt x="2180136" y="286501"/>
                  <a:pt x="2330146" y="468261"/>
                </a:cubicBezTo>
                <a:cubicBezTo>
                  <a:pt x="2334106" y="837346"/>
                  <a:pt x="2330569" y="1792509"/>
                  <a:pt x="2323997" y="2166886"/>
                </a:cubicBezTo>
                <a:cubicBezTo>
                  <a:pt x="2082475" y="2455538"/>
                  <a:pt x="1722369" y="2629855"/>
                  <a:pt x="1315986" y="2625622"/>
                </a:cubicBezTo>
                <a:cubicBezTo>
                  <a:pt x="573053" y="2611864"/>
                  <a:pt x="0" y="2047714"/>
                  <a:pt x="0" y="131916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6" name="Oval 21"/>
          <p:cNvSpPr/>
          <p:nvPr/>
        </p:nvSpPr>
        <p:spPr>
          <a:xfrm>
            <a:off x="-3804" y="2072943"/>
            <a:ext cx="3068221" cy="3076811"/>
          </a:xfrm>
          <a:custGeom>
            <a:avLst/>
            <a:gdLst/>
            <a:ahLst/>
            <a:cxnLst/>
            <a:rect l="0" t="0" r="r" b="b"/>
            <a:pathLst>
              <a:path w="3068221" h="3076811">
                <a:moveTo>
                  <a:pt x="433" y="2224923"/>
                </a:moveTo>
                <a:cubicBezTo>
                  <a:pt x="1214" y="1858081"/>
                  <a:pt x="-336" y="1446108"/>
                  <a:pt x="69" y="986263"/>
                </a:cubicBezTo>
                <a:cubicBezTo>
                  <a:pt x="134943" y="653417"/>
                  <a:pt x="541115" y="22032"/>
                  <a:pt x="1474562" y="0"/>
                </a:cubicBezTo>
                <a:cubicBezTo>
                  <a:pt x="2316451" y="4116"/>
                  <a:pt x="3057015" y="668681"/>
                  <a:pt x="3068221" y="1593659"/>
                </a:cubicBezTo>
                <a:cubicBezTo>
                  <a:pt x="3053280" y="2380431"/>
                  <a:pt x="2504504" y="2903814"/>
                  <a:pt x="2053532" y="3067788"/>
                </a:cubicBezTo>
                <a:cubicBezTo>
                  <a:pt x="1591354" y="3086085"/>
                  <a:pt x="1143473" y="3070962"/>
                  <a:pt x="877863" y="3070558"/>
                </a:cubicBezTo>
                <a:cubicBezTo>
                  <a:pt x="511400" y="2928213"/>
                  <a:pt x="146732" y="2572305"/>
                  <a:pt x="433" y="2224923"/>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7" name="Oval 24"/>
          <p:cNvSpPr/>
          <p:nvPr/>
        </p:nvSpPr>
        <p:spPr>
          <a:xfrm>
            <a:off x="2810387" y="1720644"/>
            <a:ext cx="2359742" cy="2359742"/>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8" name="Oval 22"/>
          <p:cNvSpPr/>
          <p:nvPr/>
        </p:nvSpPr>
        <p:spPr>
          <a:xfrm>
            <a:off x="4834221" y="2482644"/>
            <a:ext cx="2828156" cy="2665583"/>
          </a:xfrm>
          <a:custGeom>
            <a:avLst/>
            <a:gdLst/>
            <a:ahLst/>
            <a:cxnLst/>
            <a:rect l="0" t="0" r="r" b="b"/>
            <a:pathLst>
              <a:path w="2828156" h="2665583">
                <a:moveTo>
                  <a:pt x="0" y="1413387"/>
                </a:moveTo>
                <a:cubicBezTo>
                  <a:pt x="0" y="632795"/>
                  <a:pt x="632795" y="0"/>
                  <a:pt x="1413387" y="0"/>
                </a:cubicBezTo>
                <a:cubicBezTo>
                  <a:pt x="2193979" y="0"/>
                  <a:pt x="2838813" y="652411"/>
                  <a:pt x="2826774" y="1413387"/>
                </a:cubicBezTo>
                <a:cubicBezTo>
                  <a:pt x="2852835" y="1920363"/>
                  <a:pt x="2506995" y="2450691"/>
                  <a:pt x="2087281" y="2660855"/>
                </a:cubicBezTo>
                <a:cubicBezTo>
                  <a:pt x="1702492" y="2670994"/>
                  <a:pt x="936679" y="2661674"/>
                  <a:pt x="762512" y="2661674"/>
                </a:cubicBezTo>
                <a:cubicBezTo>
                  <a:pt x="588345" y="2610874"/>
                  <a:pt x="0" y="2193979"/>
                  <a:pt x="0" y="1413387"/>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9" name="Oval 23"/>
          <p:cNvSpPr/>
          <p:nvPr/>
        </p:nvSpPr>
        <p:spPr>
          <a:xfrm>
            <a:off x="6997297" y="1130710"/>
            <a:ext cx="2149878" cy="2294363"/>
          </a:xfrm>
          <a:custGeom>
            <a:avLst/>
            <a:gdLst/>
            <a:ahLst/>
            <a:cxnLst/>
            <a:rect l="0" t="0" r="r" b="b"/>
            <a:pathLst>
              <a:path w="2149878" h="2294363">
                <a:moveTo>
                  <a:pt x="0" y="1147110"/>
                </a:moveTo>
                <a:cubicBezTo>
                  <a:pt x="0" y="513579"/>
                  <a:pt x="513579" y="0"/>
                  <a:pt x="1147110" y="0"/>
                </a:cubicBezTo>
                <a:cubicBezTo>
                  <a:pt x="1772123" y="22530"/>
                  <a:pt x="2022193" y="392606"/>
                  <a:pt x="2149878" y="596491"/>
                </a:cubicBezTo>
                <a:cubicBezTo>
                  <a:pt x="2147388" y="908326"/>
                  <a:pt x="2147023" y="1416605"/>
                  <a:pt x="2144995" y="1705910"/>
                </a:cubicBezTo>
                <a:cubicBezTo>
                  <a:pt x="1977867" y="2020615"/>
                  <a:pt x="1606209" y="2301628"/>
                  <a:pt x="1147110" y="2294220"/>
                </a:cubicBezTo>
                <a:cubicBezTo>
                  <a:pt x="434011" y="2286812"/>
                  <a:pt x="0" y="1755241"/>
                  <a:pt x="0" y="1147110"/>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10"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11" name="Picture Placeholder 2"/>
          <p:cNvSpPr>
            <a:spLocks noGrp="1"/>
          </p:cNvSpPr>
          <p:nvPr>
            <p:ph type="pic" idx="1"/>
          </p:nvPr>
        </p:nvSpPr>
        <p:spPr>
          <a:xfrm>
            <a:off x="-3173" y="2161721"/>
            <a:ext cx="2970138" cy="2984682"/>
          </a:xfrm>
          <a:custGeom>
            <a:avLst/>
            <a:gdLst/>
            <a:ahLst/>
            <a:cxnLst/>
            <a:rect l="0" t="0" r="r" b="b"/>
            <a:pathLst>
              <a:path w="2970138" h="2984682">
                <a:moveTo>
                  <a:pt x="2994" y="1884136"/>
                </a:moveTo>
                <a:cubicBezTo>
                  <a:pt x="3674" y="1578217"/>
                  <a:pt x="227" y="1426573"/>
                  <a:pt x="0" y="1151709"/>
                </a:cubicBezTo>
                <a:cubicBezTo>
                  <a:pt x="145823" y="543470"/>
                  <a:pt x="685801" y="29270"/>
                  <a:pt x="1469119" y="0"/>
                </a:cubicBezTo>
                <a:cubicBezTo>
                  <a:pt x="2271487" y="-695"/>
                  <a:pt x="2925462" y="632158"/>
                  <a:pt x="2969534" y="1503136"/>
                </a:cubicBezTo>
                <a:cubicBezTo>
                  <a:pt x="2988206" y="2078839"/>
                  <a:pt x="2574064" y="2801531"/>
                  <a:pt x="1745616" y="2984320"/>
                </a:cubicBezTo>
                <a:lnTo>
                  <a:pt x="1196704" y="2984682"/>
                </a:lnTo>
                <a:cubicBezTo>
                  <a:pt x="714236" y="2886257"/>
                  <a:pt x="209369" y="2545688"/>
                  <a:pt x="2994" y="1884136"/>
                </a:cubicBezTo>
                <a:close/>
              </a:path>
            </a:pathLst>
          </a:custGeom>
          <a:noFill/>
          <a:ln w="38100">
            <a:noFill/>
            <a:miter lim="800000"/>
          </a:ln>
        </p:spPr>
        <p:txBody>
          <a:bodyPr vert="horz" rtlCol="0"/>
          <a:lstStyle/>
          <a:p>
            <a:r>
              <a:rPr lang="en-US" dirty="0"/>
              <a:t>Click icon to add picture</a:t>
            </a:r>
          </a:p>
        </p:txBody>
      </p:sp>
      <p:sp>
        <p:nvSpPr>
          <p:cNvPr id="12" name="Picture Placeholder 2"/>
          <p:cNvSpPr>
            <a:spLocks noGrp="1"/>
          </p:cNvSpPr>
          <p:nvPr>
            <p:ph type="pic" idx="2"/>
          </p:nvPr>
        </p:nvSpPr>
        <p:spPr>
          <a:xfrm>
            <a:off x="2898715" y="1818821"/>
            <a:ext cx="2177927" cy="2163536"/>
          </a:xfrm>
          <a:prstGeom prst="ellipse">
            <a:avLst/>
          </a:prstGeom>
          <a:noFill/>
          <a:ln w="38100">
            <a:noFill/>
            <a:miter lim="800000"/>
          </a:ln>
        </p:spPr>
        <p:txBody>
          <a:bodyPr vert="horz" rtlCol="0"/>
          <a:lstStyle/>
          <a:p>
            <a:r>
              <a:rPr lang="en-US" dirty="0"/>
              <a:t>Click icon to add picture</a:t>
            </a:r>
          </a:p>
        </p:txBody>
      </p:sp>
      <p:sp>
        <p:nvSpPr>
          <p:cNvPr id="13" name="Picture Placeholder 2"/>
          <p:cNvSpPr>
            <a:spLocks noGrp="1"/>
          </p:cNvSpPr>
          <p:nvPr>
            <p:ph type="pic" idx="3"/>
          </p:nvPr>
        </p:nvSpPr>
        <p:spPr>
          <a:xfrm>
            <a:off x="4910974" y="2569851"/>
            <a:ext cx="2672954" cy="2576489"/>
          </a:xfrm>
          <a:custGeom>
            <a:avLst/>
            <a:gdLst/>
            <a:ahLst/>
            <a:cxnLst/>
            <a:rect l="0" t="0" r="r" b="b"/>
            <a:pathLst>
              <a:path w="2672954" h="2576489">
                <a:moveTo>
                  <a:pt x="0" y="1327646"/>
                </a:moveTo>
                <a:cubicBezTo>
                  <a:pt x="0" y="594407"/>
                  <a:pt x="598361" y="0"/>
                  <a:pt x="1336477" y="0"/>
                </a:cubicBezTo>
                <a:cubicBezTo>
                  <a:pt x="2074593" y="0"/>
                  <a:pt x="2672954" y="594407"/>
                  <a:pt x="2672954" y="1327646"/>
                </a:cubicBezTo>
                <a:cubicBezTo>
                  <a:pt x="2669779" y="2048185"/>
                  <a:pt x="2178719" y="2406350"/>
                  <a:pt x="1828602" y="2569566"/>
                </a:cubicBezTo>
                <a:cubicBezTo>
                  <a:pt x="1462610" y="2580384"/>
                  <a:pt x="1109321" y="2575848"/>
                  <a:pt x="870700" y="2573649"/>
                </a:cubicBezTo>
                <a:cubicBezTo>
                  <a:pt x="486029" y="2431750"/>
                  <a:pt x="28204" y="2055037"/>
                  <a:pt x="0" y="1327646"/>
                </a:cubicBezTo>
                <a:close/>
              </a:path>
            </a:pathLst>
          </a:custGeom>
          <a:noFill/>
          <a:ln w="38100">
            <a:noFill/>
            <a:miter lim="800000"/>
          </a:ln>
        </p:spPr>
        <p:txBody>
          <a:bodyPr vert="horz" rtlCol="0"/>
          <a:lstStyle/>
          <a:p>
            <a:r>
              <a:rPr lang="en-US" dirty="0"/>
              <a:t>Click icon to add picture</a:t>
            </a:r>
          </a:p>
        </p:txBody>
      </p:sp>
      <p:sp>
        <p:nvSpPr>
          <p:cNvPr id="14" name="Picture Placeholder 2"/>
          <p:cNvSpPr>
            <a:spLocks noGrp="1"/>
          </p:cNvSpPr>
          <p:nvPr>
            <p:ph type="pic" idx="4"/>
          </p:nvPr>
        </p:nvSpPr>
        <p:spPr>
          <a:xfrm>
            <a:off x="7084787" y="1219979"/>
            <a:ext cx="2065562" cy="2118307"/>
          </a:xfrm>
          <a:custGeom>
            <a:avLst/>
            <a:gdLst/>
            <a:ahLst/>
            <a:cxnLst/>
            <a:rect l="0" t="0" r="r" b="b"/>
            <a:pathLst>
              <a:path w="2065562" h="2118307">
                <a:moveTo>
                  <a:pt x="0" y="1059217"/>
                </a:moveTo>
                <a:cubicBezTo>
                  <a:pt x="0" y="474298"/>
                  <a:pt x="474170" y="127"/>
                  <a:pt x="1059089" y="127"/>
                </a:cubicBezTo>
                <a:cubicBezTo>
                  <a:pt x="1472669" y="-7206"/>
                  <a:pt x="1936672" y="305304"/>
                  <a:pt x="2065562" y="732644"/>
                </a:cubicBezTo>
                <a:cubicBezTo>
                  <a:pt x="2064277" y="969484"/>
                  <a:pt x="2059968" y="1142069"/>
                  <a:pt x="2064202" y="1383067"/>
                </a:cubicBezTo>
                <a:cubicBezTo>
                  <a:pt x="1954136" y="1697090"/>
                  <a:pt x="1644007" y="2118307"/>
                  <a:pt x="1059089" y="2118307"/>
                </a:cubicBezTo>
                <a:cubicBezTo>
                  <a:pt x="474170" y="2118307"/>
                  <a:pt x="0" y="1644136"/>
                  <a:pt x="0" y="1059217"/>
                </a:cubicBezTo>
                <a:close/>
              </a:path>
            </a:pathLst>
          </a:custGeom>
          <a:noFill/>
          <a:ln w="38100">
            <a:noFill/>
            <a:miter lim="800000"/>
          </a:ln>
        </p:spPr>
        <p:txBody>
          <a:bodyPr vert="horz" rtlCol="0"/>
          <a:lstStyle/>
          <a:p>
            <a:r>
              <a:rPr lang="en-US" dirty="0"/>
              <a:t>Click icon to add picture</a:t>
            </a:r>
          </a:p>
        </p:txBody>
      </p:sp>
      <p:sp>
        <p:nvSpPr>
          <p:cNvPr id="15" name="Date Placeholder 2"/>
          <p:cNvSpPr>
            <a:spLocks noGrp="1"/>
          </p:cNvSpPr>
          <p:nvPr>
            <p:ph type="dt" sz="half" idx="10"/>
          </p:nvPr>
        </p:nvSpPr>
        <p:spPr/>
        <p:txBody>
          <a:bodyPr vert="horz" rtlCol="0"/>
          <a:lstStyle/>
          <a:p>
            <a:r>
              <a:rPr lang="en-US" dirty="0"/>
              <a:t>Date</a:t>
            </a:r>
          </a:p>
        </p:txBody>
      </p:sp>
      <p:sp>
        <p:nvSpPr>
          <p:cNvPr id="16" name="Footer Placeholder 3"/>
          <p:cNvSpPr>
            <a:spLocks noGrp="1"/>
          </p:cNvSpPr>
          <p:nvPr>
            <p:ph type="ftr" sz="quarter" idx="11"/>
          </p:nvPr>
        </p:nvSpPr>
        <p:spPr/>
        <p:txBody>
          <a:bodyPr vert="horz" rtlCol="0"/>
          <a:lstStyle/>
          <a:p>
            <a:r>
              <a:rPr lang="en-US" dirty="0"/>
              <a:t>Footer</a:t>
            </a:r>
          </a:p>
        </p:txBody>
      </p:sp>
      <p:sp>
        <p:nvSpPr>
          <p:cNvPr id="17" name="Slide Number Placeholder 4"/>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3" name="Content Placeholder 9"/>
          <p:cNvSpPr>
            <a:spLocks noGrp="1"/>
          </p:cNvSpPr>
          <p:nvPr>
            <p:ph idx="1"/>
          </p:nvPr>
        </p:nvSpPr>
        <p:spPr>
          <a:xfrm>
            <a:off x="1270800" y="1526400"/>
            <a:ext cx="7344000" cy="3157200"/>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
          <p:cNvSpPr>
            <a:spLocks noGrp="1"/>
          </p:cNvSpPr>
          <p:nvPr>
            <p:ph type="dt" sz="half" idx="10"/>
          </p:nvPr>
        </p:nvSpPr>
        <p:spPr/>
        <p:txBody>
          <a:bodyPr vert="horz" rtlCol="0"/>
          <a:lstStyle/>
          <a:p>
            <a:r>
              <a:rPr lang="en-US" dirty="0"/>
              <a:t>Date</a:t>
            </a:r>
          </a:p>
        </p:txBody>
      </p:sp>
      <p:sp>
        <p:nvSpPr>
          <p:cNvPr id="5" name="Footer Placeholder 3"/>
          <p:cNvSpPr>
            <a:spLocks noGrp="1"/>
          </p:cNvSpPr>
          <p:nvPr>
            <p:ph type="ftr" sz="quarter" idx="11"/>
          </p:nvPr>
        </p:nvSpPr>
        <p:spPr/>
        <p:txBody>
          <a:bodyPr vert="horz" rtlCol="0"/>
          <a:lstStyle/>
          <a:p>
            <a:r>
              <a:rPr lang="en-US" dirty="0"/>
              <a:t>Footer</a:t>
            </a:r>
          </a:p>
        </p:txBody>
      </p:sp>
      <p:sp>
        <p:nvSpPr>
          <p:cNvPr id="6" name="Slide Number Placeholder 4"/>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Rectangle 3"/>
          <p:cNvSpPr/>
          <p:nvPr/>
        </p:nvSpPr>
        <p:spPr>
          <a:xfrm>
            <a:off x="-1" y="0"/>
            <a:ext cx="5130800" cy="923925"/>
          </a:xfrm>
          <a:custGeom>
            <a:avLst/>
            <a:gdLst/>
            <a:ahLst/>
            <a:cxnLst/>
            <a:rect l="0" t="0" r="r" b="b"/>
            <a:pathLst>
              <a:path w="5130800" h="923925">
                <a:moveTo>
                  <a:pt x="0" y="0"/>
                </a:moveTo>
                <a:lnTo>
                  <a:pt x="5130801" y="0"/>
                </a:lnTo>
                <a:cubicBezTo>
                  <a:pt x="4603751" y="190200"/>
                  <a:pt x="4191001" y="355001"/>
                  <a:pt x="3663951" y="894451"/>
                </a:cubicBezTo>
                <a:cubicBezTo>
                  <a:pt x="3401483" y="840776"/>
                  <a:pt x="2948518" y="793450"/>
                  <a:pt x="2514601" y="923925"/>
                </a:cubicBezTo>
                <a:cubicBezTo>
                  <a:pt x="2482851" y="602192"/>
                  <a:pt x="1905001" y="13758"/>
                  <a:pt x="1247776" y="530225"/>
                </a:cubicBezTo>
                <a:cubicBezTo>
                  <a:pt x="1085851" y="381759"/>
                  <a:pt x="631825" y="33267"/>
                  <a:pt x="0" y="180076"/>
                </a:cubicBezTo>
                <a:lnTo>
                  <a:pt x="0" y="0"/>
                </a:ln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3" name="Right Triangle 4"/>
          <p:cNvSpPr/>
          <p:nvPr/>
        </p:nvSpPr>
        <p:spPr>
          <a:xfrm>
            <a:off x="6924186" y="-3907"/>
            <a:ext cx="2219813" cy="2078892"/>
          </a:xfrm>
          <a:custGeom>
            <a:avLst/>
            <a:gdLst/>
            <a:ahLst/>
            <a:cxnLst/>
            <a:rect l="0" t="0" r="r" b="b"/>
            <a:pathLst>
              <a:path w="2219813" h="2078892">
                <a:moveTo>
                  <a:pt x="2219813" y="0"/>
                </a:moveTo>
                <a:lnTo>
                  <a:pt x="0" y="732"/>
                </a:lnTo>
                <a:cubicBezTo>
                  <a:pt x="1368588" y="417227"/>
                  <a:pt x="1968825" y="1386172"/>
                  <a:pt x="2219813" y="2078892"/>
                </a:cubicBezTo>
                <a:lnTo>
                  <a:pt x="2219813" y="0"/>
                </a:ln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4" name="Right Triangle 4"/>
          <p:cNvSpPr/>
          <p:nvPr/>
        </p:nvSpPr>
        <p:spPr>
          <a:xfrm rot="5400000">
            <a:off x="8484946" y="4482004"/>
            <a:ext cx="857735" cy="465261"/>
          </a:xfrm>
          <a:custGeom>
            <a:avLst/>
            <a:gdLst/>
            <a:ahLst/>
            <a:cxnLst/>
            <a:rect l="0" t="0" r="r" b="b"/>
            <a:pathLst>
              <a:path w="857735" h="465261">
                <a:moveTo>
                  <a:pt x="857732" y="2444"/>
                </a:moveTo>
                <a:lnTo>
                  <a:pt x="0" y="0"/>
                </a:lnTo>
                <a:cubicBezTo>
                  <a:pt x="425619" y="162495"/>
                  <a:pt x="654375" y="299591"/>
                  <a:pt x="857735" y="465261"/>
                </a:cubicBezTo>
                <a:cubicBezTo>
                  <a:pt x="857734" y="310989"/>
                  <a:pt x="857733" y="156716"/>
                  <a:pt x="857732" y="2444"/>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Rectangle 13"/>
          <p:cNvSpPr/>
          <p:nvPr/>
        </p:nvSpPr>
        <p:spPr>
          <a:xfrm>
            <a:off x="-1" y="2870199"/>
            <a:ext cx="949325" cy="2273300"/>
          </a:xfrm>
          <a:custGeom>
            <a:avLst/>
            <a:gdLst/>
            <a:ahLst/>
            <a:cxnLst/>
            <a:rect l="0" t="0" r="r" b="b"/>
            <a:pathLst>
              <a:path w="949325" h="2273300">
                <a:moveTo>
                  <a:pt x="0" y="0"/>
                </a:moveTo>
                <a:cubicBezTo>
                  <a:pt x="164042" y="47625"/>
                  <a:pt x="340783" y="47625"/>
                  <a:pt x="530225" y="9525"/>
                </a:cubicBezTo>
                <a:cubicBezTo>
                  <a:pt x="333375" y="697442"/>
                  <a:pt x="473075" y="1658408"/>
                  <a:pt x="949325" y="2273300"/>
                </a:cubicBezTo>
                <a:lnTo>
                  <a:pt x="0" y="2273300"/>
                </a:lnTo>
                <a:lnTo>
                  <a:pt x="0" y="0"/>
                </a:ln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6" name="Title 1"/>
          <p:cNvSpPr>
            <a:spLocks noGrp="1"/>
          </p:cNvSpPr>
          <p:nvPr>
            <p:ph type="title"/>
          </p:nvPr>
        </p:nvSpPr>
        <p:spPr>
          <a:xfrm>
            <a:off x="1646896" y="1908439"/>
            <a:ext cx="6838694" cy="2061942"/>
          </a:xfrm>
          <a:prstGeom prst="rect">
            <a:avLst/>
          </a:prstGeom>
        </p:spPr>
        <p:txBody>
          <a:bodyPr vert="horz" rtlCol="0" anchor="b"/>
          <a:lstStyle>
            <a:lvl1pPr lvl="0" algn="r">
              <a:lnSpc>
                <a:spcPct val="85000"/>
              </a:lnSpc>
              <a:spcBef>
                <a:spcPts val="0"/>
              </a:spcBef>
              <a:defRPr lang="en-US" sz="5100" b="1" i="0" cap="none" spc="150" dirty="0">
                <a:solidFill>
                  <a:schemeClr val="tx2"/>
                </a:solidFill>
                <a:latin typeface="+mj-lt"/>
              </a:defRPr>
            </a:lvl1pPr>
          </a:lstStyle>
          <a:p>
            <a:r>
              <a:rPr lang="en-US" dirty="0"/>
              <a:t>Click to edit Master title style</a:t>
            </a:r>
          </a:p>
        </p:txBody>
      </p:sp>
      <p:sp>
        <p:nvSpPr>
          <p:cNvPr id="7" name="Text Placeholder 2"/>
          <p:cNvSpPr>
            <a:spLocks noGrp="1"/>
          </p:cNvSpPr>
          <p:nvPr>
            <p:ph type="body" idx="1"/>
          </p:nvPr>
        </p:nvSpPr>
        <p:spPr>
          <a:xfrm>
            <a:off x="2580966" y="3986354"/>
            <a:ext cx="5892596" cy="690421"/>
          </a:xfrm>
          <a:prstGeom prst="rect">
            <a:avLst/>
          </a:prstGeom>
        </p:spPr>
        <p:txBody>
          <a:bodyPr vert="horz" rtlCol="0" anchor="t">
            <a:normAutofit/>
          </a:bodyPr>
          <a:lstStyle>
            <a:lvl1pPr marL="0" lvl="0" indent="0" algn="r">
              <a:lnSpc>
                <a:spcPct val="100000"/>
              </a:lnSpc>
              <a:buNone/>
              <a:defRPr lang="en-US" sz="1900" i="0" spc="150" dirty="0">
                <a:solidFill>
                  <a:schemeClr val="tx2"/>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8" name="Slide Number Placeholder 5"/>
          <p:cNvSpPr>
            <a:spLocks noGrp="1"/>
          </p:cNvSpPr>
          <p:nvPr>
            <p:ph type="sldNum" sz="quarter" idx="12"/>
          </p:nvPr>
        </p:nvSpPr>
        <p:spPr>
          <a:xfrm>
            <a:off x="7496429" y="0"/>
            <a:ext cx="1114400" cy="273844"/>
          </a:xfrm>
          <a:prstGeom prst="rect">
            <a:avLst/>
          </a:prstGeom>
        </p:spPr>
        <p:txBody>
          <a:bodyPr vert="horz" lIns="91440" tIns="45720" rIns="91440" bIns="45720" rtlCol="0" anchor="ctr"/>
          <a:lstStyle>
            <a:lvl1pPr lvl="0" algn="r">
              <a:defRPr lang="en-US" sz="800" i="0" dirty="0">
                <a:solidFill>
                  <a:schemeClr val="tx1">
                    <a:lumMod val="75000"/>
                    <a:lumOff val="25000"/>
                  </a:schemeClr>
                </a:solidFill>
                <a:latin typeface="+mn-lt"/>
              </a:defRPr>
            </a:lvl1pPr>
          </a:lstStyle>
          <a:p>
            <a:r>
              <a:rPr lang="en-US" dirty="0"/>
              <a:t>&lt;#&gt;</a:t>
            </a:r>
          </a:p>
        </p:txBody>
      </p:sp>
      <p:sp>
        <p:nvSpPr>
          <p:cNvPr id="9" name="Footer Placeholder 4"/>
          <p:cNvSpPr>
            <a:spLocks noGrp="1"/>
          </p:cNvSpPr>
          <p:nvPr>
            <p:ph type="ftr" sz="quarter" idx="11"/>
          </p:nvPr>
        </p:nvSpPr>
        <p:spPr>
          <a:xfrm>
            <a:off x="4545225" y="0"/>
            <a:ext cx="2895600" cy="273844"/>
          </a:xfrm>
          <a:prstGeom prst="rect">
            <a:avLst/>
          </a:prstGeom>
        </p:spPr>
        <p:txBody>
          <a:bodyPr vert="horz" lIns="91440" tIns="45720" rIns="91440" bIns="45720" rtlCol="0" anchor="ctr"/>
          <a:lstStyle>
            <a:lvl1pPr lvl="0" algn="ctr">
              <a:defRPr lang="en-US" sz="800" i="0" dirty="0">
                <a:solidFill>
                  <a:schemeClr val="tx1">
                    <a:lumMod val="75000"/>
                    <a:lumOff val="25000"/>
                  </a:schemeClr>
                </a:solidFill>
                <a:latin typeface="+mn-lt"/>
              </a:defRPr>
            </a:lvl1pPr>
          </a:lstStyle>
          <a:p>
            <a:r>
              <a:rPr lang="en-US" dirty="0"/>
              <a:t>Footer</a:t>
            </a:r>
          </a:p>
        </p:txBody>
      </p:sp>
      <p:sp>
        <p:nvSpPr>
          <p:cNvPr id="10" name="Date Placeholder 3"/>
          <p:cNvSpPr>
            <a:spLocks noGrp="1"/>
          </p:cNvSpPr>
          <p:nvPr>
            <p:ph type="dt" sz="half" idx="10"/>
          </p:nvPr>
        </p:nvSpPr>
        <p:spPr>
          <a:xfrm>
            <a:off x="3377514" y="0"/>
            <a:ext cx="1118974" cy="273844"/>
          </a:xfrm>
          <a:prstGeom prst="rect">
            <a:avLst/>
          </a:prstGeom>
        </p:spPr>
        <p:txBody>
          <a:bodyPr vert="horz" lIns="91440" tIns="45720" rIns="91440" bIns="45720" rtlCol="0" anchor="ctr"/>
          <a:lstStyle>
            <a:lvl1pPr lvl="0" algn="l">
              <a:defRPr lang="en-US" sz="800" i="0" dirty="0">
                <a:solidFill>
                  <a:schemeClr val="tx1">
                    <a:lumMod val="75000"/>
                    <a:lumOff val="25000"/>
                  </a:schemeClr>
                </a:solidFill>
                <a:latin typeface="+mn-lt"/>
              </a:defRPr>
            </a:lvl1pPr>
          </a:lstStyle>
          <a:p>
            <a:r>
              <a:rPr lang="en-US" dirty="0"/>
              <a:t>Date</a:t>
            </a:r>
          </a:p>
        </p:txBody>
      </p:sp>
    </p:spTree>
    <p:custDataLst>
      <p:tags r:id="rId1"/>
    </p:custData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3" name="Content Placeholder 9"/>
          <p:cNvSpPr>
            <a:spLocks noGrp="1"/>
          </p:cNvSpPr>
          <p:nvPr>
            <p:ph idx="1"/>
          </p:nvPr>
        </p:nvSpPr>
        <p:spPr>
          <a:xfrm>
            <a:off x="1258888" y="1514474"/>
            <a:ext cx="3546792" cy="3162301"/>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9"/>
          <p:cNvSpPr>
            <a:spLocks noGrp="1"/>
          </p:cNvSpPr>
          <p:nvPr>
            <p:ph idx="2"/>
          </p:nvPr>
        </p:nvSpPr>
        <p:spPr>
          <a:xfrm>
            <a:off x="5068571" y="1514474"/>
            <a:ext cx="3546792" cy="3162301"/>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
          <p:cNvSpPr>
            <a:spLocks noGrp="1"/>
          </p:cNvSpPr>
          <p:nvPr>
            <p:ph type="dt" sz="half" idx="10"/>
          </p:nvPr>
        </p:nvSpPr>
        <p:spPr/>
        <p:txBody>
          <a:bodyPr vert="horz" rtlCol="0"/>
          <a:lstStyle/>
          <a:p>
            <a:r>
              <a:rPr lang="en-US" dirty="0"/>
              <a:t>Date</a:t>
            </a:r>
          </a:p>
        </p:txBody>
      </p:sp>
      <p:sp>
        <p:nvSpPr>
          <p:cNvPr id="6" name="Footer Placeholder 2"/>
          <p:cNvSpPr>
            <a:spLocks noGrp="1"/>
          </p:cNvSpPr>
          <p:nvPr>
            <p:ph type="ftr" sz="quarter" idx="11"/>
          </p:nvPr>
        </p:nvSpPr>
        <p:spPr/>
        <p:txBody>
          <a:bodyPr vert="horz" rtlCol="0"/>
          <a:lstStyle/>
          <a:p>
            <a:r>
              <a:rPr lang="en-US" dirty="0"/>
              <a:t>Footer</a:t>
            </a:r>
          </a:p>
        </p:txBody>
      </p:sp>
      <p:sp>
        <p:nvSpPr>
          <p:cNvPr id="7"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258887" y="1522729"/>
            <a:ext cx="3544886" cy="488513"/>
          </a:xfrm>
          <a:prstGeom prst="rect">
            <a:avLst/>
          </a:prstGeom>
        </p:spPr>
        <p:txBody>
          <a:bodyPr vert="horz" rtlCol="0" anchor="b">
            <a:noAutofit/>
          </a:bodyPr>
          <a:lstStyle>
            <a:lvl1pPr marL="0" lvl="0" indent="0">
              <a:lnSpc>
                <a:spcPct val="80000"/>
              </a:lnSpc>
              <a:buNone/>
              <a:defRPr lang="en-US" sz="2000" i="0" cap="none" spc="100" dirty="0">
                <a:solidFill>
                  <a:schemeClr val="tx2"/>
                </a:solidFill>
                <a:latin typeface="+mj-lt"/>
              </a:defRPr>
            </a:lvl1pPr>
            <a:lvl2pPr marL="457200" lvl="1" indent="0">
              <a:buNone/>
              <a:defRPr lang="en-US" sz="2000" b="1" dirty="0">
                <a:latin typeface="Source Sans Pro"/>
              </a:defRPr>
            </a:lvl2pPr>
            <a:lvl3pPr marL="914400" lvl="2" indent="0">
              <a:buNone/>
              <a:defRPr lang="en-US" sz="1800" b="1" dirty="0">
                <a:latin typeface="Source Sans Pro"/>
              </a:defRPr>
            </a:lvl3pPr>
            <a:lvl4pPr marL="1371600" lvl="3" indent="0">
              <a:buNone/>
              <a:defRPr lang="en-US" sz="1600" b="1" dirty="0">
                <a:latin typeface="Source Sans Pro"/>
              </a:defRPr>
            </a:lvl4pPr>
            <a:lvl5pPr marL="1828800" lvl="4" indent="0">
              <a:buNone/>
              <a:defRPr lang="en-US" sz="1600" b="1" dirty="0">
                <a:latin typeface="Source Sans Pro"/>
              </a:defRPr>
            </a:lvl5pPr>
            <a:lvl6pPr marL="2286000" lvl="5" indent="0">
              <a:buNone/>
              <a:defRPr lang="en-US" sz="1600" b="1" dirty="0">
                <a:latin typeface="Source Sans Pro"/>
              </a:defRPr>
            </a:lvl6pPr>
            <a:lvl7pPr marL="2743200" lvl="6" indent="0">
              <a:buNone/>
              <a:defRPr lang="en-US" sz="1600" b="1" dirty="0">
                <a:latin typeface="Source Sans Pro"/>
              </a:defRPr>
            </a:lvl7pPr>
            <a:lvl8pPr marL="3200400" lvl="7" indent="0">
              <a:buNone/>
              <a:defRPr lang="en-US" sz="1600" b="1" dirty="0">
                <a:latin typeface="Source Sans Pro"/>
              </a:defRPr>
            </a:lvl8pPr>
            <a:lvl9pPr marL="3657600" lvl="8" indent="0">
              <a:buNone/>
              <a:defRPr lang="en-US" sz="1600" b="1" dirty="0">
                <a:latin typeface="Source Sans Pro"/>
              </a:defRPr>
            </a:lvl9pPr>
          </a:lstStyle>
          <a:p>
            <a:pPr lvl="0"/>
            <a:r>
              <a:rPr lang="en-US" dirty="0"/>
              <a:t>Click to edit Master text styles</a:t>
            </a:r>
          </a:p>
        </p:txBody>
      </p:sp>
      <p:sp>
        <p:nvSpPr>
          <p:cNvPr id="4" name="Content Placeholder 9"/>
          <p:cNvSpPr>
            <a:spLocks noGrp="1"/>
          </p:cNvSpPr>
          <p:nvPr>
            <p:ph idx="2"/>
          </p:nvPr>
        </p:nvSpPr>
        <p:spPr>
          <a:xfrm>
            <a:off x="1258887" y="2103119"/>
            <a:ext cx="3544886" cy="2577738"/>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a:spLocks noGrp="1"/>
          </p:cNvSpPr>
          <p:nvPr>
            <p:ph type="body" idx="3"/>
          </p:nvPr>
        </p:nvSpPr>
        <p:spPr>
          <a:xfrm>
            <a:off x="5070476" y="1522729"/>
            <a:ext cx="3544886" cy="488513"/>
          </a:xfrm>
          <a:prstGeom prst="rect">
            <a:avLst/>
          </a:prstGeom>
        </p:spPr>
        <p:txBody>
          <a:bodyPr vert="horz" rtlCol="0" anchor="b">
            <a:noAutofit/>
          </a:bodyPr>
          <a:lstStyle>
            <a:lvl1pPr marL="0" lvl="0" indent="0">
              <a:lnSpc>
                <a:spcPct val="80000"/>
              </a:lnSpc>
              <a:buNone/>
              <a:defRPr lang="en-US" sz="2000" i="0" cap="none" spc="100" dirty="0">
                <a:solidFill>
                  <a:schemeClr val="tx2"/>
                </a:solidFill>
                <a:latin typeface="+mj-lt"/>
              </a:defRPr>
            </a:lvl1pPr>
            <a:lvl2pPr marL="457200" lvl="1" indent="0">
              <a:buNone/>
              <a:defRPr lang="en-US" sz="2000" b="1" dirty="0">
                <a:latin typeface="Source Sans Pro"/>
              </a:defRPr>
            </a:lvl2pPr>
            <a:lvl3pPr marL="914400" lvl="2" indent="0">
              <a:buNone/>
              <a:defRPr lang="en-US" sz="1800" b="1" dirty="0">
                <a:latin typeface="Source Sans Pro"/>
              </a:defRPr>
            </a:lvl3pPr>
            <a:lvl4pPr marL="1371600" lvl="3" indent="0">
              <a:buNone/>
              <a:defRPr lang="en-US" sz="1600" b="1" dirty="0">
                <a:latin typeface="Source Sans Pro"/>
              </a:defRPr>
            </a:lvl4pPr>
            <a:lvl5pPr marL="1828800" lvl="4" indent="0">
              <a:buNone/>
              <a:defRPr lang="en-US" sz="1600" b="1" dirty="0">
                <a:latin typeface="Source Sans Pro"/>
              </a:defRPr>
            </a:lvl5pPr>
            <a:lvl6pPr marL="2286000" lvl="5" indent="0">
              <a:buNone/>
              <a:defRPr lang="en-US" sz="1600" b="1" dirty="0">
                <a:latin typeface="Source Sans Pro"/>
              </a:defRPr>
            </a:lvl6pPr>
            <a:lvl7pPr marL="2743200" lvl="6" indent="0">
              <a:buNone/>
              <a:defRPr lang="en-US" sz="1600" b="1" dirty="0">
                <a:latin typeface="Source Sans Pro"/>
              </a:defRPr>
            </a:lvl7pPr>
            <a:lvl8pPr marL="3200400" lvl="7" indent="0">
              <a:buNone/>
              <a:defRPr lang="en-US" sz="1600" b="1" dirty="0">
                <a:latin typeface="Source Sans Pro"/>
              </a:defRPr>
            </a:lvl8pPr>
            <a:lvl9pPr marL="3657600" lvl="8" indent="0">
              <a:buNone/>
              <a:defRPr lang="en-US" sz="1600" b="1" dirty="0">
                <a:latin typeface="Source Sans Pro"/>
              </a:defRPr>
            </a:lvl9pPr>
          </a:lstStyle>
          <a:p>
            <a:pPr lvl="0"/>
            <a:r>
              <a:rPr lang="en-US" dirty="0"/>
              <a:t>Click to edit Master text styles</a:t>
            </a:r>
          </a:p>
        </p:txBody>
      </p:sp>
      <p:sp>
        <p:nvSpPr>
          <p:cNvPr id="6" name="Content Placeholder 9"/>
          <p:cNvSpPr>
            <a:spLocks noGrp="1"/>
          </p:cNvSpPr>
          <p:nvPr>
            <p:ph idx="4"/>
          </p:nvPr>
        </p:nvSpPr>
        <p:spPr>
          <a:xfrm>
            <a:off x="5070476" y="2103119"/>
            <a:ext cx="3544886" cy="2577738"/>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10"/>
          </p:nvPr>
        </p:nvSpPr>
        <p:spPr/>
        <p:txBody>
          <a:bodyPr vert="horz" rtlCol="0"/>
          <a:lstStyle/>
          <a:p>
            <a:r>
              <a:rPr lang="en-US" dirty="0"/>
              <a:t>Date</a:t>
            </a:r>
          </a:p>
        </p:txBody>
      </p:sp>
      <p:sp>
        <p:nvSpPr>
          <p:cNvPr id="8" name="Footer Placeholder 2"/>
          <p:cNvSpPr>
            <a:spLocks noGrp="1"/>
          </p:cNvSpPr>
          <p:nvPr>
            <p:ph type="ftr" sz="quarter" idx="11"/>
          </p:nvPr>
        </p:nvSpPr>
        <p:spPr/>
        <p:txBody>
          <a:bodyPr vert="horz" rtlCol="0"/>
          <a:lstStyle/>
          <a:p>
            <a:r>
              <a:rPr lang="en-US" dirty="0"/>
              <a:t>Footer</a:t>
            </a:r>
          </a:p>
        </p:txBody>
      </p:sp>
      <p:sp>
        <p:nvSpPr>
          <p:cNvPr id="9" name="Slide Number Placeholder 3"/>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3" name="Date Placeholder 1"/>
          <p:cNvSpPr>
            <a:spLocks noGrp="1"/>
          </p:cNvSpPr>
          <p:nvPr>
            <p:ph type="dt" sz="half" idx="10"/>
          </p:nvPr>
        </p:nvSpPr>
        <p:spPr/>
        <p:txBody>
          <a:bodyPr vert="horz" rtlCol="0"/>
          <a:lstStyle/>
          <a:p>
            <a:r>
              <a:rPr lang="en-US" dirty="0"/>
              <a:t>Date</a:t>
            </a:r>
          </a:p>
        </p:txBody>
      </p:sp>
      <p:sp>
        <p:nvSpPr>
          <p:cNvPr id="4" name="Footer Placeholder 2"/>
          <p:cNvSpPr>
            <a:spLocks noGrp="1"/>
          </p:cNvSpPr>
          <p:nvPr>
            <p:ph type="ftr" sz="quarter" idx="11"/>
          </p:nvPr>
        </p:nvSpPr>
        <p:spPr/>
        <p:txBody>
          <a:bodyPr vert="horz" rtlCol="0"/>
          <a:lstStyle/>
          <a:p>
            <a:r>
              <a:rPr lang="en-US" dirty="0"/>
              <a:t>Footer</a:t>
            </a:r>
          </a:p>
        </p:txBody>
      </p:sp>
      <p:sp>
        <p:nvSpPr>
          <p:cNvPr id="5"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rtlCol="0"/>
          <a:lstStyle/>
          <a:p>
            <a:r>
              <a:rPr lang="en-US" dirty="0"/>
              <a:t>Date</a:t>
            </a:r>
          </a:p>
        </p:txBody>
      </p:sp>
      <p:sp>
        <p:nvSpPr>
          <p:cNvPr id="3" name="Footer Placeholder 2"/>
          <p:cNvSpPr>
            <a:spLocks noGrp="1"/>
          </p:cNvSpPr>
          <p:nvPr>
            <p:ph type="ftr" sz="quarter" idx="11"/>
          </p:nvPr>
        </p:nvSpPr>
        <p:spPr/>
        <p:txBody>
          <a:bodyPr vert="horz" rtlCol="0"/>
          <a:lstStyle/>
          <a:p>
            <a:r>
              <a:rPr lang="en-US" dirty="0"/>
              <a:t>Footer</a:t>
            </a:r>
          </a:p>
        </p:txBody>
      </p:sp>
      <p:sp>
        <p:nvSpPr>
          <p:cNvPr id="4"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400" y="543176"/>
            <a:ext cx="3178696" cy="801530"/>
          </a:xfrm>
          <a:prstGeom prst="rect">
            <a:avLst/>
          </a:prstGeom>
        </p:spPr>
        <p:txBody>
          <a:bodyPr vert="horz" lIns="91440" tIns="45720" rIns="91440" bIns="45720" rtlCol="0" anchor="ctr">
            <a:noAutofit/>
          </a:bodyPr>
          <a:lstStyle/>
          <a:p>
            <a:r>
              <a:rPr lang="en-US" dirty="0"/>
              <a:t>Click to edit Master title style</a:t>
            </a:r>
          </a:p>
        </p:txBody>
      </p:sp>
      <p:sp>
        <p:nvSpPr>
          <p:cNvPr id="3" name="Content Placeholder 2"/>
          <p:cNvSpPr>
            <a:spLocks noGrp="1"/>
          </p:cNvSpPr>
          <p:nvPr>
            <p:ph idx="1"/>
          </p:nvPr>
        </p:nvSpPr>
        <p:spPr>
          <a:xfrm>
            <a:off x="4829709" y="543176"/>
            <a:ext cx="3951981" cy="4132341"/>
          </a:xfrm>
        </p:spPr>
        <p:txBody>
          <a:bodyPr vert="horz" rtlCol="0" anchor="t">
            <a:normAutofit/>
          </a:bodyPr>
          <a:lstStyle>
            <a:lvl1pPr marL="0" lvl="0">
              <a:lnSpc>
                <a:spcPct val="100000"/>
              </a:lnSpc>
              <a:buNone/>
              <a:defRPr lang="en-US" i="1" dirty="0">
                <a:solidFill>
                  <a:schemeClr val="tx1">
                    <a:lumMod val="85000"/>
                    <a:lumOff val="15000"/>
                  </a:schemeClr>
                </a:solidFill>
                <a:latin typeface="Source Sans Pro-light"/>
              </a:defRPr>
            </a:lvl1pPr>
            <a:lvl2pPr lvl="1">
              <a:lnSpc>
                <a:spcPct val="129000"/>
              </a:lnSpc>
              <a:defRPr lang="en-US" dirty="0">
                <a:solidFill>
                  <a:schemeClr val="bg1">
                    <a:lumMod val="65000"/>
                  </a:schemeClr>
                </a:solidFill>
              </a:defRPr>
            </a:lvl2pPr>
            <a:lvl3pPr lvl="2">
              <a:lnSpc>
                <a:spcPts val="1200"/>
              </a:lnSpc>
              <a:defRPr lang="en-US" i="1" dirty="0">
                <a:solidFill>
                  <a:schemeClr val="tx2">
                    <a:lumMod val="50000"/>
                    <a:lumOff val="50000"/>
                  </a:schemeClr>
                </a:solidFill>
              </a:defRPr>
            </a:lvl3pPr>
            <a:lvl4pPr lvl="3">
              <a:lnSpc>
                <a:spcPts val="1200"/>
              </a:lnSpc>
              <a:defRPr lang="en-US" i="0" dirty="0">
                <a:solidFill>
                  <a:schemeClr val="tx2">
                    <a:lumMod val="50000"/>
                    <a:lumOff val="50000"/>
                  </a:schemeClr>
                </a:solidFill>
              </a:defRPr>
            </a:lvl4pPr>
            <a:lvl5pPr lvl="4">
              <a:lnSpc>
                <a:spcPts val="1200"/>
              </a:lnSpc>
              <a:buFont typeface="Arial"/>
              <a:buChar char="»"/>
              <a:defRPr lang="en-US" i="1" dirty="0">
                <a:solidFill>
                  <a:schemeClr val="tx2">
                    <a:lumMod val="50000"/>
                    <a:lumOff val="50000"/>
                  </a:schemeClr>
                </a:solidFill>
              </a:defRPr>
            </a:lvl5pPr>
            <a:lvl6pPr lvl="5">
              <a:lnSpc>
                <a:spcPts val="1200"/>
              </a:lnSpc>
              <a:buFont typeface="Arial"/>
              <a:buChar char="»"/>
              <a:defRPr lang="en-US" i="1" dirty="0">
                <a:solidFill>
                  <a:schemeClr val="tx2">
                    <a:lumMod val="50000"/>
                    <a:lumOff val="50000"/>
                  </a:schemeClr>
                </a:solidFill>
              </a:defRPr>
            </a:lvl6pPr>
            <a:lvl7pPr lvl="6">
              <a:lnSpc>
                <a:spcPts val="1200"/>
              </a:lnSpc>
              <a:buFont typeface="Arial"/>
              <a:buChar char="»"/>
              <a:defRPr lang="en-US" i="1" dirty="0">
                <a:solidFill>
                  <a:schemeClr val="tx2">
                    <a:lumMod val="50000"/>
                    <a:lumOff val="50000"/>
                  </a:schemeClr>
                </a:solidFill>
              </a:defRPr>
            </a:lvl7pPr>
            <a:lvl8pPr lvl="7">
              <a:lnSpc>
                <a:spcPts val="1200"/>
              </a:lnSpc>
              <a:buFont typeface="Arial"/>
              <a:buChar char="»"/>
              <a:defRPr lang="en-US" i="1" dirty="0">
                <a:solidFill>
                  <a:schemeClr val="tx2">
                    <a:lumMod val="50000"/>
                    <a:lumOff val="50000"/>
                  </a:schemeClr>
                </a:solidFill>
              </a:defRPr>
            </a:lvl8pPr>
            <a:lvl9pPr lvl="8">
              <a:lnSpc>
                <a:spcPts val="1200"/>
              </a:lnSpc>
              <a:buFont typeface="Arial"/>
              <a:buChar char="»"/>
              <a:defRPr lang="en-US" i="1" dirty="0">
                <a:solidFill>
                  <a:schemeClr val="tx2">
                    <a:lumMod val="50000"/>
                    <a:lumOff val="50000"/>
                  </a:schemeClr>
                </a:solidFill>
              </a:defRPr>
            </a:lvl9pPr>
          </a:lstStyle>
          <a:p>
            <a:pPr lvl="0"/>
            <a:r>
              <a:rPr lang="en-US" dirty="0"/>
              <a:t>Click to edit Master text styles</a:t>
            </a:r>
          </a:p>
        </p:txBody>
      </p:sp>
      <p:sp>
        <p:nvSpPr>
          <p:cNvPr id="4" name="Content Placeholder 2"/>
          <p:cNvSpPr>
            <a:spLocks noGrp="1"/>
          </p:cNvSpPr>
          <p:nvPr>
            <p:ph type="body" idx="2"/>
          </p:nvPr>
        </p:nvSpPr>
        <p:spPr>
          <a:xfrm>
            <a:off x="1259841" y="1514476"/>
            <a:ext cx="3189256" cy="3162299"/>
          </a:xfrm>
          <a:prstGeom prst="rect">
            <a:avLst/>
          </a:prstGeom>
        </p:spPr>
        <p:txBody>
          <a:bodyPr vert="horz" rtlCol="0" anchor="t">
            <a:normAutofit/>
          </a:bodyPr>
          <a:lstStyle>
            <a:lvl1pPr marL="0" lvl="0" indent="0">
              <a:lnSpc>
                <a:spcPct val="100000"/>
              </a:lnSpc>
              <a:buNone/>
            </a:lvl1pPr>
            <a:lvl2pPr lvl="1">
              <a:lnSpc>
                <a:spcPct val="100000"/>
              </a:lnSpc>
              <a:buNone/>
            </a:lvl2pPr>
            <a:lvl3pPr lvl="2">
              <a:lnSpc>
                <a:spcPct val="100000"/>
              </a:lnSpc>
              <a:buNone/>
            </a:lvl3pPr>
            <a:lvl4pPr lvl="3">
              <a:lnSpc>
                <a:spcPct val="100000"/>
              </a:lnSpc>
              <a:buNone/>
            </a:lvl4pPr>
            <a:lvl5pPr lvl="4">
              <a:lnSpc>
                <a:spcPct val="100000"/>
              </a:lnSpc>
              <a:buFont typeface="Arial"/>
              <a:buNone/>
            </a:lvl5pPr>
            <a:lvl6pPr lvl="5">
              <a:lnSpc>
                <a:spcPct val="100000"/>
              </a:lnSpc>
              <a:buFont typeface="Arial"/>
              <a:buNone/>
            </a:lvl6pPr>
            <a:lvl7pPr lvl="6">
              <a:lnSpc>
                <a:spcPct val="100000"/>
              </a:lnSpc>
              <a:buFont typeface="Arial"/>
              <a:buNone/>
            </a:lvl7pPr>
            <a:lvl8pPr lvl="7">
              <a:lnSpc>
                <a:spcPct val="100000"/>
              </a:lnSpc>
              <a:buFont typeface="Arial"/>
              <a:buNone/>
            </a:lvl8pPr>
            <a:lvl9pPr lvl="8">
              <a:lnSpc>
                <a:spcPct val="100000"/>
              </a:lnSpc>
              <a:buFont typeface="Arial"/>
              <a:buNone/>
            </a:lvl9pPr>
          </a:lstStyle>
          <a:p>
            <a:pPr lvl="0"/>
            <a:r>
              <a:rPr lang="en-US" dirty="0"/>
              <a:t>Click to edit Master text styles</a:t>
            </a:r>
          </a:p>
        </p:txBody>
      </p:sp>
      <p:sp>
        <p:nvSpPr>
          <p:cNvPr id="5" name="Date Placeholder 1"/>
          <p:cNvSpPr>
            <a:spLocks noGrp="1"/>
          </p:cNvSpPr>
          <p:nvPr>
            <p:ph type="dt" sz="half" idx="10"/>
          </p:nvPr>
        </p:nvSpPr>
        <p:spPr/>
        <p:txBody>
          <a:bodyPr vert="horz" rtlCol="0"/>
          <a:lstStyle/>
          <a:p>
            <a:r>
              <a:rPr lang="en-US" dirty="0"/>
              <a:t>Date</a:t>
            </a:r>
          </a:p>
        </p:txBody>
      </p:sp>
      <p:sp>
        <p:nvSpPr>
          <p:cNvPr id="6" name="Footer Placeholder 2"/>
          <p:cNvSpPr>
            <a:spLocks noGrp="1"/>
          </p:cNvSpPr>
          <p:nvPr>
            <p:ph type="ftr" sz="quarter" idx="11"/>
          </p:nvPr>
        </p:nvSpPr>
        <p:spPr/>
        <p:txBody>
          <a:bodyPr vert="horz" rtlCol="0"/>
          <a:lstStyle/>
          <a:p>
            <a:r>
              <a:rPr lang="en-US" dirty="0"/>
              <a:t>Footer</a:t>
            </a:r>
          </a:p>
        </p:txBody>
      </p:sp>
      <p:sp>
        <p:nvSpPr>
          <p:cNvPr id="7" name="Slide Number Placeholder 3"/>
          <p:cNvSpPr>
            <a:spLocks noGrp="1"/>
          </p:cNvSpPr>
          <p:nvPr>
            <p:ph type="sldNum" sz="quarter" idx="12"/>
          </p:nvPr>
        </p:nvSpPr>
        <p:spPr/>
        <p:txBody>
          <a:bodyPr vert="horz" rtlCol="0"/>
          <a:lstStyle/>
          <a:p>
            <a:r>
              <a:rPr lang="en-US" dirty="0"/>
              <a:t>&lt;#&gt;</a:t>
            </a:r>
          </a:p>
        </p:txBody>
      </p:sp>
    </p:spTree>
    <p:custDataLst>
      <p:tags r:id="rId1"/>
    </p:custData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2" name="Oval 7"/>
          <p:cNvSpPr/>
          <p:nvPr/>
        </p:nvSpPr>
        <p:spPr>
          <a:xfrm>
            <a:off x="4660727" y="790490"/>
            <a:ext cx="4488427" cy="4358162"/>
          </a:xfrm>
          <a:custGeom>
            <a:avLst/>
            <a:gdLst/>
            <a:ahLst/>
            <a:cxnLst/>
            <a:rect l="0" t="0" r="r" b="b"/>
            <a:pathLst>
              <a:path w="4488427" h="4358162">
                <a:moveTo>
                  <a:pt x="0" y="2443121"/>
                </a:moveTo>
                <a:cubicBezTo>
                  <a:pt x="501" y="1031001"/>
                  <a:pt x="1199666" y="-18336"/>
                  <a:pt x="2433354" y="242"/>
                </a:cubicBezTo>
                <a:cubicBezTo>
                  <a:pt x="3667042" y="18820"/>
                  <a:pt x="4324591" y="842224"/>
                  <a:pt x="4487476" y="1106790"/>
                </a:cubicBezTo>
                <a:cubicBezTo>
                  <a:pt x="4489192" y="2044988"/>
                  <a:pt x="4488936" y="3101263"/>
                  <a:pt x="4483787" y="3788893"/>
                </a:cubicBezTo>
                <a:cubicBezTo>
                  <a:pt x="4270975" y="4105787"/>
                  <a:pt x="4118106" y="4227512"/>
                  <a:pt x="3966261" y="4354987"/>
                </a:cubicBezTo>
                <a:lnTo>
                  <a:pt x="925400" y="4358162"/>
                </a:lnTo>
                <a:cubicBezTo>
                  <a:pt x="683333" y="4133893"/>
                  <a:pt x="21375" y="3632416"/>
                  <a:pt x="0" y="244312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3" name="Oval 8"/>
          <p:cNvSpPr/>
          <p:nvPr/>
        </p:nvSpPr>
        <p:spPr>
          <a:xfrm>
            <a:off x="4829709" y="963386"/>
            <a:ext cx="4320640" cy="4184906"/>
          </a:xfrm>
          <a:custGeom>
            <a:avLst/>
            <a:gdLst/>
            <a:ahLst/>
            <a:cxnLst/>
            <a:rect l="0" t="0" r="r" b="b"/>
            <a:pathLst>
              <a:path w="4320640" h="4184906">
                <a:moveTo>
                  <a:pt x="587" y="2261175"/>
                </a:moveTo>
                <a:cubicBezTo>
                  <a:pt x="-4084" y="1204916"/>
                  <a:pt x="816406" y="9829"/>
                  <a:pt x="2275779" y="0"/>
                </a:cubicBezTo>
                <a:cubicBezTo>
                  <a:pt x="3516077" y="9221"/>
                  <a:pt x="4157361" y="902462"/>
                  <a:pt x="4318175" y="1268752"/>
                </a:cubicBezTo>
                <a:cubicBezTo>
                  <a:pt x="4321890" y="1800260"/>
                  <a:pt x="4321006" y="2721331"/>
                  <a:pt x="4318173" y="3282219"/>
                </a:cubicBezTo>
                <a:cubicBezTo>
                  <a:pt x="4005261" y="3816719"/>
                  <a:pt x="3828402" y="3941331"/>
                  <a:pt x="3521159" y="4182026"/>
                </a:cubicBezTo>
                <a:lnTo>
                  <a:pt x="1046506" y="4184906"/>
                </a:lnTo>
                <a:cubicBezTo>
                  <a:pt x="643089" y="3987940"/>
                  <a:pt x="-22554" y="3223040"/>
                  <a:pt x="587" y="2261175"/>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4" name="Title Placeholder 1"/>
          <p:cNvSpPr>
            <a:spLocks noGrp="1"/>
          </p:cNvSpPr>
          <p:nvPr>
            <p:ph type="title"/>
          </p:nvPr>
        </p:nvSpPr>
        <p:spPr>
          <a:xfrm>
            <a:off x="1270400" y="543176"/>
            <a:ext cx="3178696" cy="801530"/>
          </a:xfrm>
          <a:prstGeom prst="rect">
            <a:avLst/>
          </a:prstGeom>
        </p:spPr>
        <p:txBody>
          <a:bodyPr vert="horz" lIns="91440" tIns="45720" rIns="91440" bIns="45720" rtlCol="0" anchor="ctr">
            <a:noAutofit/>
          </a:bodyPr>
          <a:lstStyle/>
          <a:p>
            <a:r>
              <a:rPr lang="en-US" dirty="0"/>
              <a:t>Click to edit Master title style</a:t>
            </a:r>
          </a:p>
        </p:txBody>
      </p:sp>
      <p:sp>
        <p:nvSpPr>
          <p:cNvPr id="5" name="Picture Placeholder 6"/>
          <p:cNvSpPr>
            <a:spLocks noGrp="1"/>
          </p:cNvSpPr>
          <p:nvPr>
            <p:ph type="pic" idx="1"/>
          </p:nvPr>
        </p:nvSpPr>
        <p:spPr>
          <a:xfrm>
            <a:off x="4912059" y="1050442"/>
            <a:ext cx="4234207" cy="4096233"/>
          </a:xfrm>
          <a:custGeom>
            <a:avLst/>
            <a:gdLst/>
            <a:ahLst/>
            <a:cxnLst/>
            <a:rect l="0" t="0" r="r" b="b"/>
            <a:pathLst>
              <a:path w="4234207" h="4096233">
                <a:moveTo>
                  <a:pt x="118" y="2189404"/>
                </a:moveTo>
                <a:cubicBezTo>
                  <a:pt x="-11297" y="1161153"/>
                  <a:pt x="808485" y="3175"/>
                  <a:pt x="2188600" y="0"/>
                </a:cubicBezTo>
                <a:cubicBezTo>
                  <a:pt x="3493978" y="14592"/>
                  <a:pt x="4067217" y="965907"/>
                  <a:pt x="4231939" y="1400658"/>
                </a:cubicBezTo>
                <a:cubicBezTo>
                  <a:pt x="4234736" y="1851284"/>
                  <a:pt x="4231864" y="2493146"/>
                  <a:pt x="4234208" y="2989504"/>
                </a:cubicBezTo>
                <a:cubicBezTo>
                  <a:pt x="3998426" y="3536662"/>
                  <a:pt x="3632545" y="3880557"/>
                  <a:pt x="3264925" y="4096233"/>
                </a:cubicBezTo>
                <a:lnTo>
                  <a:pt x="1114090" y="4093058"/>
                </a:lnTo>
                <a:cubicBezTo>
                  <a:pt x="679493" y="3845632"/>
                  <a:pt x="8358" y="3224005"/>
                  <a:pt x="118" y="2189404"/>
                </a:cubicBezTo>
                <a:close/>
              </a:path>
            </a:pathLst>
          </a:custGeom>
          <a:noFill/>
        </p:spPr>
        <p:txBody>
          <a:bodyPr vert="horz" rtlCol="0"/>
          <a:lstStyle/>
          <a:p>
            <a:r>
              <a:rPr lang="en-US" dirty="0"/>
              <a:t>Picture</a:t>
            </a:r>
          </a:p>
        </p:txBody>
      </p:sp>
      <p:sp>
        <p:nvSpPr>
          <p:cNvPr id="6" name="Content Placeholder 2"/>
          <p:cNvSpPr>
            <a:spLocks noGrp="1"/>
          </p:cNvSpPr>
          <p:nvPr>
            <p:ph type="body" idx="2"/>
          </p:nvPr>
        </p:nvSpPr>
        <p:spPr>
          <a:xfrm>
            <a:off x="1259841" y="1514476"/>
            <a:ext cx="3189256" cy="3162299"/>
          </a:xfrm>
          <a:prstGeom prst="rect">
            <a:avLst/>
          </a:prstGeom>
        </p:spPr>
        <p:txBody>
          <a:bodyPr vert="horz" rtlCol="0" anchor="t">
            <a:normAutofit/>
          </a:bodyPr>
          <a:lstStyle>
            <a:lvl1pPr marL="0" lvl="0" indent="0">
              <a:lnSpc>
                <a:spcPct val="100000"/>
              </a:lnSpc>
              <a:buNone/>
            </a:lvl1pPr>
            <a:lvl2pPr lvl="1">
              <a:lnSpc>
                <a:spcPct val="100000"/>
              </a:lnSpc>
              <a:buNone/>
            </a:lvl2pPr>
            <a:lvl3pPr lvl="2">
              <a:lnSpc>
                <a:spcPct val="100000"/>
              </a:lnSpc>
              <a:buNone/>
            </a:lvl3pPr>
            <a:lvl4pPr lvl="3">
              <a:lnSpc>
                <a:spcPct val="100000"/>
              </a:lnSpc>
              <a:buNone/>
            </a:lvl4pPr>
            <a:lvl5pPr lvl="4">
              <a:lnSpc>
                <a:spcPct val="100000"/>
              </a:lnSpc>
              <a:buFont typeface="Arial"/>
              <a:buNone/>
            </a:lvl5pPr>
            <a:lvl6pPr lvl="5">
              <a:lnSpc>
                <a:spcPct val="100000"/>
              </a:lnSpc>
              <a:buFont typeface="Arial"/>
              <a:buNone/>
            </a:lvl6pPr>
            <a:lvl7pPr lvl="6">
              <a:lnSpc>
                <a:spcPct val="100000"/>
              </a:lnSpc>
              <a:buFont typeface="Arial"/>
              <a:buNone/>
            </a:lvl7pPr>
            <a:lvl8pPr lvl="7">
              <a:lnSpc>
                <a:spcPct val="100000"/>
              </a:lnSpc>
              <a:buFont typeface="Arial"/>
              <a:buNone/>
            </a:lvl8pPr>
            <a:lvl9pPr lvl="8">
              <a:lnSpc>
                <a:spcPct val="100000"/>
              </a:lnSpc>
              <a:buFont typeface="Arial"/>
              <a:buNone/>
            </a:lvl9pPr>
          </a:lstStyle>
          <a:p>
            <a:pPr lvl="0"/>
            <a:r>
              <a:rPr lang="en-US" dirty="0"/>
              <a:t>Click to edit Master text styles</a:t>
            </a:r>
          </a:p>
        </p:txBody>
      </p:sp>
      <p:sp>
        <p:nvSpPr>
          <p:cNvPr id="7" name="Date Placeholder 1"/>
          <p:cNvSpPr>
            <a:spLocks noGrp="1"/>
          </p:cNvSpPr>
          <p:nvPr>
            <p:ph type="dt" sz="half" idx="10"/>
          </p:nvPr>
        </p:nvSpPr>
        <p:spPr/>
        <p:txBody>
          <a:bodyPr vert="horz" rtlCol="0"/>
          <a:lstStyle/>
          <a:p>
            <a:r>
              <a:rPr lang="en-US" dirty="0"/>
              <a:t>Date</a:t>
            </a:r>
          </a:p>
        </p:txBody>
      </p:sp>
      <p:sp>
        <p:nvSpPr>
          <p:cNvPr id="8" name="Footer Placeholder 3"/>
          <p:cNvSpPr>
            <a:spLocks noGrp="1"/>
          </p:cNvSpPr>
          <p:nvPr>
            <p:ph type="ftr" sz="quarter" idx="11"/>
          </p:nvPr>
        </p:nvSpPr>
        <p:spPr/>
        <p:txBody>
          <a:bodyPr vert="horz" rtlCol="0"/>
          <a:lstStyle/>
          <a:p>
            <a:r>
              <a:rPr lang="en-US" dirty="0"/>
              <a:t>Footer</a:t>
            </a:r>
          </a:p>
        </p:txBody>
      </p:sp>
      <p:sp>
        <p:nvSpPr>
          <p:cNvPr id="9" name="Slide Number Placeholder 4"/>
          <p:cNvSpPr>
            <a:spLocks noGrp="1"/>
          </p:cNvSpPr>
          <p:nvPr>
            <p:ph type="sldNum" sz="quarter" idx="12"/>
          </p:nvPr>
        </p:nvSpPr>
        <p:spPr/>
        <p:txBody>
          <a:bodyPr vert="horz" rtlCol="0"/>
          <a:lstStyle/>
          <a:p>
            <a:r>
              <a:rPr lang="en-US" dirty="0"/>
              <a:t>&lt;#&gt;</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2"/>
        </a:solidFill>
        <a:effectLst/>
      </p:bgPr>
    </p:bg>
    <p:spTree>
      <p:nvGrpSpPr>
        <p:cNvPr id="1" name=""/>
        <p:cNvGrpSpPr/>
        <p:nvPr/>
      </p:nvGrpSpPr>
      <p:grpSpPr>
        <a:xfrm>
          <a:off x="0" y="0"/>
          <a:ext cx="0" cy="0"/>
          <a:chOff x="0" y="0"/>
          <a:chExt cx="0" cy="0"/>
        </a:xfrm>
      </p:grpSpPr>
      <p:sp>
        <p:nvSpPr>
          <p:cNvPr id="2" name="Oval 4"/>
          <p:cNvSpPr/>
          <p:nvPr/>
        </p:nvSpPr>
        <p:spPr>
          <a:xfrm>
            <a:off x="-6177" y="395701"/>
            <a:ext cx="1093154" cy="1592537"/>
          </a:xfrm>
          <a:custGeom>
            <a:avLst/>
            <a:gdLst/>
            <a:ahLst/>
            <a:cxnLst/>
            <a:rect l="0" t="0" r="r" b="b"/>
            <a:pathLst>
              <a:path w="1093154" h="1592537">
                <a:moveTo>
                  <a:pt x="1093147" y="795857"/>
                </a:moveTo>
                <a:cubicBezTo>
                  <a:pt x="1095552" y="1360293"/>
                  <a:pt x="485789" y="1757010"/>
                  <a:pt x="3002" y="1525173"/>
                </a:cubicBezTo>
                <a:cubicBezTo>
                  <a:pt x="-4282" y="1262333"/>
                  <a:pt x="3656" y="274409"/>
                  <a:pt x="6177" y="52533"/>
                </a:cubicBezTo>
                <a:cubicBezTo>
                  <a:pt x="570455" y="-152628"/>
                  <a:pt x="1090924" y="274081"/>
                  <a:pt x="1093147" y="795857"/>
                </a:cubicBezTo>
                <a:close/>
              </a:path>
            </a:pathLst>
          </a:cu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dirty="0"/>
          </a:p>
        </p:txBody>
      </p:sp>
      <p:sp>
        <p:nvSpPr>
          <p:cNvPr id="3" name="Oval 9"/>
          <p:cNvSpPr/>
          <p:nvPr/>
        </p:nvSpPr>
        <p:spPr>
          <a:xfrm>
            <a:off x="642728" y="-4167"/>
            <a:ext cx="1114287" cy="594719"/>
          </a:xfrm>
          <a:custGeom>
            <a:avLst/>
            <a:gdLst/>
            <a:ahLst/>
            <a:cxnLst/>
            <a:rect l="0" t="0" r="r" b="b"/>
            <a:pathLst>
              <a:path w="1114287" h="594719">
                <a:moveTo>
                  <a:pt x="559010" y="594719"/>
                </a:moveTo>
                <a:cubicBezTo>
                  <a:pt x="373802" y="594719"/>
                  <a:pt x="-30217" y="435968"/>
                  <a:pt x="1797" y="4168"/>
                </a:cubicBezTo>
                <a:cubicBezTo>
                  <a:pt x="187005" y="-1388"/>
                  <a:pt x="927308" y="-1389"/>
                  <a:pt x="1113046" y="4167"/>
                </a:cubicBezTo>
                <a:cubicBezTo>
                  <a:pt x="1139240" y="451842"/>
                  <a:pt x="744218" y="589163"/>
                  <a:pt x="559010" y="594719"/>
                </a:cubicBezTo>
                <a:close/>
              </a:path>
            </a:pathLst>
          </a:custGeom>
          <a:solidFill>
            <a:schemeClr val="accent3"/>
          </a:soli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dirty="0"/>
          </a:p>
        </p:txBody>
      </p:sp>
      <p:sp>
        <p:nvSpPr>
          <p:cNvPr id="4" name="Date Placeholder 3"/>
          <p:cNvSpPr>
            <a:spLocks noGrp="1"/>
          </p:cNvSpPr>
          <p:nvPr>
            <p:ph type="dt" sz="half" idx="2"/>
          </p:nvPr>
        </p:nvSpPr>
        <p:spPr>
          <a:xfrm>
            <a:off x="3377514" y="0"/>
            <a:ext cx="1118974" cy="273844"/>
          </a:xfrm>
          <a:prstGeom prst="rect">
            <a:avLst/>
          </a:prstGeom>
        </p:spPr>
        <p:txBody>
          <a:bodyPr vert="horz" lIns="91440" tIns="45720" rIns="91440" bIns="45720" rtlCol="0" anchor="ctr"/>
          <a:lstStyle>
            <a:lvl1pPr lvl="0" algn="l">
              <a:defRPr lang="en-US" sz="800" i="0" dirty="0">
                <a:solidFill>
                  <a:schemeClr val="tx1">
                    <a:lumMod val="75000"/>
                    <a:lumOff val="25000"/>
                  </a:schemeClr>
                </a:solidFill>
                <a:latin typeface="+mn-lt"/>
              </a:defRPr>
            </a:lvl1pPr>
          </a:lstStyle>
          <a:p>
            <a:r>
              <a:rPr lang="en-US" dirty="0"/>
              <a:t>Date</a:t>
            </a:r>
          </a:p>
        </p:txBody>
      </p:sp>
      <p:sp>
        <p:nvSpPr>
          <p:cNvPr id="5" name="Footer Placeholder 4"/>
          <p:cNvSpPr>
            <a:spLocks noGrp="1"/>
          </p:cNvSpPr>
          <p:nvPr>
            <p:ph type="ftr" sz="quarter" idx="3"/>
          </p:nvPr>
        </p:nvSpPr>
        <p:spPr>
          <a:xfrm>
            <a:off x="4545225" y="0"/>
            <a:ext cx="2895600" cy="273844"/>
          </a:xfrm>
          <a:prstGeom prst="rect">
            <a:avLst/>
          </a:prstGeom>
        </p:spPr>
        <p:txBody>
          <a:bodyPr vert="horz" lIns="91440" tIns="45720" rIns="91440" bIns="45720" rtlCol="0" anchor="ctr"/>
          <a:lstStyle>
            <a:lvl1pPr lvl="0" algn="ctr">
              <a:defRPr lang="en-US" sz="800" i="0" dirty="0">
                <a:solidFill>
                  <a:schemeClr val="tx1">
                    <a:lumMod val="75000"/>
                    <a:lumOff val="25000"/>
                  </a:schemeClr>
                </a:solidFill>
                <a:latin typeface="+mn-lt"/>
              </a:defRPr>
            </a:lvl1pPr>
          </a:lstStyle>
          <a:p>
            <a:r>
              <a:rPr lang="en-US" dirty="0"/>
              <a:t>Footer</a:t>
            </a:r>
          </a:p>
        </p:txBody>
      </p:sp>
      <p:sp>
        <p:nvSpPr>
          <p:cNvPr id="6" name="Slide Number Placeholder 5"/>
          <p:cNvSpPr>
            <a:spLocks noGrp="1"/>
          </p:cNvSpPr>
          <p:nvPr>
            <p:ph type="sldNum" sz="quarter" idx="4"/>
          </p:nvPr>
        </p:nvSpPr>
        <p:spPr>
          <a:xfrm>
            <a:off x="7496429" y="0"/>
            <a:ext cx="1114400" cy="273844"/>
          </a:xfrm>
          <a:prstGeom prst="rect">
            <a:avLst/>
          </a:prstGeom>
        </p:spPr>
        <p:txBody>
          <a:bodyPr vert="horz" lIns="91440" tIns="45720" rIns="91440" bIns="45720" rtlCol="0" anchor="ctr"/>
          <a:lstStyle>
            <a:lvl1pPr lvl="0" algn="r">
              <a:defRPr lang="en-US" sz="800" i="0" dirty="0">
                <a:solidFill>
                  <a:schemeClr val="tx1">
                    <a:lumMod val="75000"/>
                    <a:lumOff val="25000"/>
                  </a:schemeClr>
                </a:solidFill>
                <a:latin typeface="+mn-lt"/>
              </a:defRPr>
            </a:lvl1pPr>
          </a:lstStyle>
          <a:p>
            <a:r>
              <a:rPr lang="en-US" dirty="0"/>
              <a:t>&lt;#&gt;</a:t>
            </a:r>
          </a:p>
        </p:txBody>
      </p:sp>
      <p:sp>
        <p:nvSpPr>
          <p:cNvPr id="7"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type="body" idx="1"/>
          </p:nvPr>
        </p:nvSpPr>
        <p:spPr>
          <a:xfrm>
            <a:off x="1269998" y="1524715"/>
            <a:ext cx="7343588" cy="31571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80000"/>
        </a:lnSpc>
        <a:spcBef>
          <a:spcPct val="0"/>
        </a:spcBef>
        <a:buNone/>
        <a:defRPr lang="en-US" sz="2800" b="1" i="0" cap="none" spc="150" dirty="0">
          <a:solidFill>
            <a:schemeClr val="tx2"/>
          </a:solidFill>
          <a:latin typeface="+mj-lt"/>
        </a:defRPr>
      </a:lvl1pPr>
    </p:titleStyle>
    <p:bodyStyle>
      <a:lvl1pPr marL="342900" lvl="0" indent="-342900" algn="l" rtl="0">
        <a:spcBef>
          <a:spcPts val="1200"/>
        </a:spcBef>
        <a:buClr>
          <a:schemeClr val="tx2">
            <a:lumMod val="90000"/>
            <a:lumOff val="10000"/>
          </a:schemeClr>
        </a:buClr>
        <a:buFont typeface="Lucida Grande"/>
        <a:buChar char="&gt;"/>
        <a:defRPr lang="en-US" sz="1800" i="0" dirty="0">
          <a:solidFill>
            <a:schemeClr val="tx2"/>
          </a:solidFill>
          <a:latin typeface="+mn-lt"/>
        </a:defRPr>
      </a:lvl1pPr>
      <a:lvl2pPr marL="742950" lvl="1" indent="-285750" algn="l" rtl="0">
        <a:spcBef>
          <a:spcPct val="20000"/>
        </a:spcBef>
        <a:buClr>
          <a:schemeClr val="tx2">
            <a:lumMod val="90000"/>
            <a:lumOff val="10000"/>
          </a:schemeClr>
        </a:buClr>
        <a:buFont typeface="Lucida Grande"/>
        <a:buChar char="-"/>
        <a:defRPr lang="en-US" sz="1600" i="1" dirty="0">
          <a:solidFill>
            <a:schemeClr val="tx2"/>
          </a:solidFill>
          <a:latin typeface="+mn-lt"/>
        </a:defRPr>
      </a:lvl2pPr>
      <a:lvl3pPr marL="1143000" lvl="2" indent="-228600" algn="l" rtl="0">
        <a:spcBef>
          <a:spcPct val="20000"/>
        </a:spcBef>
        <a:buClr>
          <a:schemeClr val="tx2">
            <a:lumMod val="90000"/>
            <a:lumOff val="10000"/>
          </a:schemeClr>
        </a:buClr>
        <a:buFont typeface="Lucida Grande"/>
        <a:buChar char="&gt;"/>
        <a:defRPr lang="en-US" sz="1400" i="0" dirty="0">
          <a:solidFill>
            <a:schemeClr val="tx2"/>
          </a:solidFill>
          <a:latin typeface="+mn-lt"/>
        </a:defRPr>
      </a:lvl3pPr>
      <a:lvl4pPr marL="1600200" lvl="3" indent="-228600" algn="l" rtl="0">
        <a:spcBef>
          <a:spcPct val="20000"/>
        </a:spcBef>
        <a:buClr>
          <a:schemeClr val="tx2">
            <a:lumMod val="90000"/>
            <a:lumOff val="10000"/>
          </a:schemeClr>
        </a:buClr>
        <a:buFont typeface="Lucida Grande"/>
        <a:buChar char="-"/>
        <a:defRPr lang="en-US" sz="1200" i="1" dirty="0">
          <a:solidFill>
            <a:schemeClr val="tx2"/>
          </a:solidFill>
          <a:latin typeface="+mn-lt"/>
        </a:defRPr>
      </a:lvl4pPr>
      <a:lvl5pPr marL="2057400" lvl="4" indent="-228600" algn="l" rtl="0">
        <a:spcBef>
          <a:spcPct val="20000"/>
        </a:spcBef>
        <a:buClr>
          <a:schemeClr val="tx2">
            <a:lumMod val="90000"/>
            <a:lumOff val="10000"/>
          </a:schemeClr>
        </a:buClr>
        <a:buFont typeface="Lucida Grande"/>
        <a:buChar char="&gt;"/>
        <a:defRPr lang="en-US" sz="1000" i="0" dirty="0">
          <a:solidFill>
            <a:schemeClr val="tx2"/>
          </a:solidFill>
          <a:latin typeface="+mn-lt"/>
        </a:defRPr>
      </a:lvl5pPr>
      <a:lvl6pPr marL="2514600" lvl="5" indent="-228600" algn="l" rtl="0">
        <a:spcBef>
          <a:spcPct val="20000"/>
        </a:spcBef>
        <a:buClr>
          <a:schemeClr val="tx2">
            <a:lumMod val="90000"/>
            <a:lumOff val="10000"/>
          </a:schemeClr>
        </a:buClr>
        <a:buFont typeface="Lucida Grande"/>
        <a:buChar char="&gt;"/>
        <a:defRPr lang="en-US" sz="1000" i="0" dirty="0">
          <a:solidFill>
            <a:schemeClr val="tx2"/>
          </a:solidFill>
          <a:latin typeface="+mn-lt"/>
        </a:defRPr>
      </a:lvl6pPr>
      <a:lvl7pPr marL="2971800" lvl="6" indent="-228600" algn="l" rtl="0">
        <a:spcBef>
          <a:spcPct val="20000"/>
        </a:spcBef>
        <a:buClr>
          <a:schemeClr val="tx2">
            <a:lumMod val="90000"/>
            <a:lumOff val="10000"/>
          </a:schemeClr>
        </a:buClr>
        <a:buFont typeface="Lucida Grande"/>
        <a:buChar char="&gt;"/>
        <a:defRPr lang="en-US" sz="1000" i="0" dirty="0">
          <a:solidFill>
            <a:schemeClr val="tx2"/>
          </a:solidFill>
          <a:latin typeface="+mn-lt"/>
        </a:defRPr>
      </a:lvl7pPr>
      <a:lvl8pPr marL="3429000" lvl="7" indent="-228600" algn="l" rtl="0">
        <a:spcBef>
          <a:spcPct val="20000"/>
        </a:spcBef>
        <a:buClr>
          <a:schemeClr val="tx2">
            <a:lumMod val="90000"/>
            <a:lumOff val="10000"/>
          </a:schemeClr>
        </a:buClr>
        <a:buFont typeface="Lucida Grande"/>
        <a:buChar char="&gt;"/>
        <a:defRPr lang="en-US" sz="1000" i="0" dirty="0">
          <a:solidFill>
            <a:schemeClr val="tx2"/>
          </a:solidFill>
          <a:latin typeface="+mn-lt"/>
        </a:defRPr>
      </a:lvl8pPr>
      <a:lvl9pPr marL="3886200" lvl="8" indent="-228600" algn="l" rtl="0">
        <a:spcBef>
          <a:spcPct val="20000"/>
        </a:spcBef>
        <a:buClr>
          <a:schemeClr val="tx2">
            <a:lumMod val="90000"/>
            <a:lumOff val="10000"/>
          </a:schemeClr>
        </a:buClr>
        <a:buFont typeface="Lucida Grande"/>
        <a:buChar char="&gt;"/>
        <a:defRPr lang="en-US" sz="1000" i="0" dirty="0">
          <a:solidFill>
            <a:schemeClr val="tx2"/>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a:xfrm>
            <a:off x="-304800" y="1428750"/>
            <a:ext cx="8678369" cy="1563092"/>
          </a:xfrm>
        </p:spPr>
        <p:txBody>
          <a:bodyPr vert="horz" rtlCol="0"/>
          <a:lstStyle/>
          <a:p>
            <a:r>
              <a:rPr lang="en-US" sz="4400" dirty="0"/>
              <a:t>             Malware Propagation</a:t>
            </a:r>
          </a:p>
          <a:p>
            <a:r>
              <a:rPr lang="en-US" sz="4400" dirty="0"/>
              <a:t>               in </a:t>
            </a:r>
            <a:r>
              <a:rPr lang="en-US" sz="4400" dirty="0" smtClean="0"/>
              <a:t>Large Scale Networks</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Advantages</a:t>
            </a:r>
          </a:p>
        </p:txBody>
      </p:sp>
      <p:sp>
        <p:nvSpPr>
          <p:cNvPr id="3" name="Content Placeholder 9"/>
          <p:cNvSpPr>
            <a:spLocks noGrp="1"/>
          </p:cNvSpPr>
          <p:nvPr>
            <p:ph idx="1"/>
          </p:nvPr>
        </p:nvSpPr>
        <p:spPr>
          <a:xfrm>
            <a:off x="1295400" y="1657350"/>
            <a:ext cx="7344000" cy="2583180"/>
          </a:xfrm>
        </p:spPr>
        <p:txBody>
          <a:bodyPr vert="horz" rtlCol="0"/>
          <a:lstStyle/>
          <a:p>
            <a:pPr marL="0" indent="0">
              <a:buNone/>
            </a:pPr>
            <a:r>
              <a:rPr lang="en-US" dirty="0">
                <a:latin typeface="Source Sans Pro"/>
              </a:rPr>
              <a:t>In our  analysis, we </a:t>
            </a:r>
            <a:r>
              <a:rPr lang="en-US" dirty="0" smtClean="0">
                <a:latin typeface="Source Sans Pro"/>
              </a:rPr>
              <a:t>will illustrate </a:t>
            </a:r>
            <a:r>
              <a:rPr lang="en-US" dirty="0">
                <a:latin typeface="Source Sans Pro"/>
              </a:rPr>
              <a:t>that the distribution of a given malware follows </a:t>
            </a:r>
            <a:r>
              <a:rPr lang="en-US" b="1" dirty="0">
                <a:latin typeface="Source Sans Pro"/>
              </a:rPr>
              <a:t>an exponential distribution </a:t>
            </a:r>
            <a:r>
              <a:rPr lang="en-US" dirty="0">
                <a:latin typeface="Source Sans Pro"/>
              </a:rPr>
              <a:t>at its </a:t>
            </a:r>
            <a:r>
              <a:rPr lang="en-US" b="1" dirty="0">
                <a:latin typeface="Source Sans Pro"/>
              </a:rPr>
              <a:t>early stage</a:t>
            </a:r>
            <a:r>
              <a:rPr lang="en-US" dirty="0">
                <a:latin typeface="Source Sans Pro"/>
              </a:rPr>
              <a:t>, and obeys a </a:t>
            </a:r>
            <a:r>
              <a:rPr lang="en-US" b="1" dirty="0">
                <a:latin typeface="Source Sans Pro"/>
              </a:rPr>
              <a:t>power law distribution </a:t>
            </a:r>
            <a:r>
              <a:rPr lang="en-US" dirty="0">
                <a:latin typeface="Source Sans Pro"/>
              </a:rPr>
              <a:t>with a short exponential tail at its late stage, and finally </a:t>
            </a:r>
            <a:r>
              <a:rPr lang="en-US" b="1" dirty="0" smtClean="0">
                <a:latin typeface="Source Sans Pro"/>
              </a:rPr>
              <a:t>converges</a:t>
            </a:r>
            <a:r>
              <a:rPr lang="en-US" dirty="0" smtClean="0">
                <a:latin typeface="Source Sans Pro"/>
              </a:rPr>
              <a:t>.  </a:t>
            </a:r>
          </a:p>
          <a:p>
            <a:pPr marL="0" indent="0">
              <a:buNone/>
            </a:pPr>
            <a:endParaRPr lang="en-US" dirty="0" smtClean="0">
              <a:latin typeface="Source Sans Pro"/>
            </a:endParaRPr>
          </a:p>
          <a:p>
            <a:pPr marL="0" indent="0">
              <a:buNone/>
            </a:pPr>
            <a:r>
              <a:rPr lang="en-US" dirty="0" smtClean="0">
                <a:latin typeface="Source Sans Pro"/>
              </a:rPr>
              <a:t>If in any way IDS detects malware , then we alert you with the hash value of that file i.e. . </a:t>
            </a:r>
            <a:r>
              <a:rPr lang="en-US" b="1" dirty="0" smtClean="0">
                <a:latin typeface="Source Sans Pro"/>
              </a:rPr>
              <a:t>Integrity verification</a:t>
            </a:r>
            <a:r>
              <a:rPr lang="en-US" dirty="0" smtClean="0">
                <a:latin typeface="Source Sans Pro"/>
              </a:rPr>
              <a:t>.</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System Architecture</a:t>
            </a:r>
          </a:p>
        </p:txBody>
      </p:sp>
      <p:pic>
        <p:nvPicPr>
          <p:cNvPr id="1026" name="Picture 2" descr="C:\Users\Aditya\Desktop\ddos-attack-ex.png"/>
          <p:cNvPicPr>
            <a:picLocks noChangeAspect="1" noChangeArrowheads="1"/>
          </p:cNvPicPr>
          <p:nvPr/>
        </p:nvPicPr>
        <p:blipFill>
          <a:blip r:embed="rId2" cstate="print"/>
          <a:srcRect/>
          <a:stretch>
            <a:fillRect/>
          </a:stretch>
        </p:blipFill>
        <p:spPr bwMode="auto">
          <a:xfrm>
            <a:off x="2438400" y="1733550"/>
            <a:ext cx="4438650" cy="300607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System Requirements</a:t>
            </a:r>
          </a:p>
        </p:txBody>
      </p:sp>
      <p:sp>
        <p:nvSpPr>
          <p:cNvPr id="3" name="Content Placeholder 9"/>
          <p:cNvSpPr>
            <a:spLocks noGrp="1"/>
          </p:cNvSpPr>
          <p:nvPr>
            <p:ph idx="1"/>
          </p:nvPr>
        </p:nvSpPr>
        <p:spPr/>
        <p:txBody>
          <a:bodyPr vert="horz" rtlCol="0"/>
          <a:lstStyle/>
          <a:p>
            <a:pPr marL="0" indent="0">
              <a:buNone/>
            </a:pPr>
            <a:r>
              <a:rPr lang="en-US" b="1" dirty="0">
                <a:latin typeface="Source Sans Pro"/>
              </a:rPr>
              <a:t>Minimum Hardware Requirements</a:t>
            </a:r>
          </a:p>
          <a:p>
            <a:pPr marL="342900" indent="-342900">
              <a:buFont typeface="Wingdings"/>
              <a:buChar char=""/>
            </a:pPr>
            <a:r>
              <a:rPr lang="en-US" dirty="0">
                <a:latin typeface="Source Sans Pro"/>
              </a:rPr>
              <a:t>System               : Pentium IV 2.4 GHz. </a:t>
            </a:r>
          </a:p>
          <a:p>
            <a:pPr marL="342900" indent="-342900">
              <a:buFont typeface="Wingdings"/>
              <a:buChar char=""/>
            </a:pPr>
            <a:r>
              <a:rPr lang="en-US" dirty="0">
                <a:latin typeface="Source Sans Pro"/>
              </a:rPr>
              <a:t>Hard Disk           : 40 GB. </a:t>
            </a:r>
          </a:p>
          <a:p>
            <a:pPr marL="342900" indent="-342900">
              <a:buFont typeface="Wingdings"/>
              <a:buChar char=""/>
            </a:pPr>
            <a:r>
              <a:rPr lang="en-US" dirty="0">
                <a:latin typeface="Source Sans Pro"/>
              </a:rPr>
              <a:t>Floppy Drive      : 1.44 Mb. </a:t>
            </a:r>
          </a:p>
          <a:p>
            <a:pPr marL="342900" indent="-342900">
              <a:buFont typeface="Wingdings"/>
              <a:buChar char=""/>
            </a:pPr>
            <a:r>
              <a:rPr lang="en-US" dirty="0">
                <a:latin typeface="Source Sans Pro"/>
              </a:rPr>
              <a:t>Monitor              : 15 VGA Colour.</a:t>
            </a:r>
          </a:p>
          <a:p>
            <a:pPr marL="342900" indent="-342900">
              <a:buFont typeface="Wingdings"/>
              <a:buChar char=""/>
            </a:pPr>
            <a:r>
              <a:rPr lang="en-US" dirty="0">
                <a:latin typeface="Source Sans Pro"/>
              </a:rPr>
              <a:t> Mouse               : Logitech.</a:t>
            </a:r>
          </a:p>
          <a:p>
            <a:pPr marL="342900" indent="-342900">
              <a:buFont typeface="Wingdings"/>
              <a:buChar char=""/>
            </a:pPr>
            <a:r>
              <a:rPr lang="en-US" dirty="0">
                <a:latin typeface="Source Sans Pro"/>
              </a:rPr>
              <a:t> Ram                   : 512 Mb. </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System Requirements</a:t>
            </a:r>
          </a:p>
        </p:txBody>
      </p:sp>
      <p:sp>
        <p:nvSpPr>
          <p:cNvPr id="3" name="Content Placeholder 9"/>
          <p:cNvSpPr>
            <a:spLocks noGrp="1"/>
          </p:cNvSpPr>
          <p:nvPr>
            <p:ph idx="1"/>
          </p:nvPr>
        </p:nvSpPr>
        <p:spPr/>
        <p:txBody>
          <a:bodyPr vert="horz" rtlCol="0"/>
          <a:lstStyle/>
          <a:p>
            <a:pPr marL="0" indent="0">
              <a:buNone/>
            </a:pPr>
            <a:r>
              <a:rPr lang="en-US" b="1" dirty="0">
                <a:latin typeface="Source Sans Pro"/>
              </a:rPr>
              <a:t>Minimum Software Requirements</a:t>
            </a:r>
          </a:p>
          <a:p>
            <a:pPr marL="342900" indent="-342900">
              <a:buFont typeface="Wingdings"/>
              <a:buChar char=""/>
            </a:pPr>
            <a:r>
              <a:rPr lang="en-US" dirty="0">
                <a:latin typeface="Source Sans Pro"/>
              </a:rPr>
              <a:t>Operating system : Windows XP/7.</a:t>
            </a:r>
          </a:p>
          <a:p>
            <a:pPr marL="342900" indent="-342900">
              <a:buFont typeface="Wingdings"/>
              <a:buChar char=""/>
            </a:pPr>
            <a:r>
              <a:rPr lang="en-US" dirty="0">
                <a:latin typeface="Source Sans Pro"/>
              </a:rPr>
              <a:t> Coding Language: </a:t>
            </a:r>
            <a:r>
              <a:rPr lang="en-US" dirty="0" smtClean="0">
                <a:latin typeface="Source Sans Pro"/>
              </a:rPr>
              <a:t>JAVA/J2SE</a:t>
            </a:r>
            <a:endParaRPr lang="en-US" dirty="0">
              <a:latin typeface="Source Sans Pro"/>
            </a:endParaRPr>
          </a:p>
          <a:p>
            <a:pPr marL="342900" indent="-342900">
              <a:buFont typeface="Wingdings"/>
              <a:buChar char=""/>
            </a:pPr>
            <a:r>
              <a:rPr lang="en-US" dirty="0">
                <a:latin typeface="Source Sans Pro"/>
              </a:rPr>
              <a:t> IDE:Netbeans 7.4</a:t>
            </a:r>
          </a:p>
          <a:p>
            <a:pPr marL="342900" indent="-342900">
              <a:buFont typeface="Wingdings"/>
              <a:buChar char=""/>
            </a:pPr>
            <a:r>
              <a:rPr lang="en-US" dirty="0">
                <a:latin typeface="Source Sans Pro"/>
              </a:rPr>
              <a:t> Database:MYSQL </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57150"/>
            <a:ext cx="7343188" cy="801530"/>
          </a:xfrm>
        </p:spPr>
        <p:txBody>
          <a:bodyPr/>
          <a:lstStyle/>
          <a:p>
            <a:r>
              <a:rPr lang="en-IN" dirty="0" smtClean="0"/>
              <a:t>BLOCK DIAGRAM:-</a:t>
            </a:r>
            <a:endParaRPr lang="en-IN" dirty="0"/>
          </a:p>
        </p:txBody>
      </p:sp>
      <p:pic>
        <p:nvPicPr>
          <p:cNvPr id="4" name="Picture 3"/>
          <p:cNvPicPr/>
          <p:nvPr/>
        </p:nvPicPr>
        <p:blipFill>
          <a:blip r:embed="rId2" cstate="print"/>
          <a:srcRect/>
          <a:stretch>
            <a:fillRect/>
          </a:stretch>
        </p:blipFill>
        <p:spPr bwMode="auto">
          <a:xfrm>
            <a:off x="1447800" y="971550"/>
            <a:ext cx="6934200" cy="403383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3178696" cy="801530"/>
          </a:xfrm>
        </p:spPr>
        <p:txBody>
          <a:bodyPr/>
          <a:lstStyle/>
          <a:p>
            <a:r>
              <a:rPr lang="en-IN" dirty="0" smtClean="0"/>
              <a:t>UML DIAGRAMS</a:t>
            </a:r>
            <a:endParaRPr lang="en-IN" dirty="0"/>
          </a:p>
        </p:txBody>
      </p:sp>
      <p:sp>
        <p:nvSpPr>
          <p:cNvPr id="6" name="Text Placeholder 5"/>
          <p:cNvSpPr>
            <a:spLocks noGrp="1"/>
          </p:cNvSpPr>
          <p:nvPr>
            <p:ph type="body" idx="2"/>
          </p:nvPr>
        </p:nvSpPr>
        <p:spPr>
          <a:xfrm>
            <a:off x="5105400" y="285750"/>
            <a:ext cx="2438400" cy="838200"/>
          </a:xfrm>
        </p:spPr>
        <p:txBody>
          <a:bodyPr/>
          <a:lstStyle/>
          <a:p>
            <a:r>
              <a:rPr lang="en-IN" dirty="0" smtClean="0"/>
              <a:t>USE-CASE DIAGRAM :-</a:t>
            </a:r>
            <a:endParaRPr lang="en-IN" dirty="0"/>
          </a:p>
        </p:txBody>
      </p:sp>
      <p:pic>
        <p:nvPicPr>
          <p:cNvPr id="3" name="Picture 2" descr="C:\Users\Aditya\Desktop\WhatsApp Image 2017-10-30 at 7.56.03 PM.jpeg"/>
          <p:cNvPicPr>
            <a:picLocks noChangeAspect="1" noChangeArrowheads="1"/>
          </p:cNvPicPr>
          <p:nvPr/>
        </p:nvPicPr>
        <p:blipFill>
          <a:blip r:embed="rId2" cstate="print"/>
          <a:srcRect/>
          <a:stretch>
            <a:fillRect/>
          </a:stretch>
        </p:blipFill>
        <p:spPr bwMode="auto">
          <a:xfrm>
            <a:off x="152400" y="819150"/>
            <a:ext cx="8677682" cy="424815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85750"/>
            <a:ext cx="2057400" cy="533400"/>
          </a:xfrm>
        </p:spPr>
        <p:txBody>
          <a:bodyPr/>
          <a:lstStyle/>
          <a:p>
            <a:pPr>
              <a:buNone/>
            </a:pPr>
            <a:r>
              <a:rPr lang="en-IN" dirty="0" smtClean="0"/>
              <a:t>CLASS DIAGRAM :-</a:t>
            </a:r>
            <a:endParaRPr lang="en-IN" dirty="0"/>
          </a:p>
        </p:txBody>
      </p:sp>
      <p:pic>
        <p:nvPicPr>
          <p:cNvPr id="4" name="Picture 3"/>
          <p:cNvPicPr/>
          <p:nvPr/>
        </p:nvPicPr>
        <p:blipFill>
          <a:blip r:embed="rId2" cstate="print"/>
          <a:srcRect/>
          <a:stretch>
            <a:fillRect/>
          </a:stretch>
        </p:blipFill>
        <p:spPr bwMode="auto">
          <a:xfrm>
            <a:off x="2286000" y="209550"/>
            <a:ext cx="6781800" cy="47910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9550"/>
            <a:ext cx="2539200" cy="381000"/>
          </a:xfrm>
        </p:spPr>
        <p:txBody>
          <a:bodyPr/>
          <a:lstStyle/>
          <a:p>
            <a:pPr>
              <a:buNone/>
            </a:pPr>
            <a:r>
              <a:rPr lang="en-IN" dirty="0" smtClean="0"/>
              <a:t>SEQUENCE DIAGRAM :-</a:t>
            </a:r>
            <a:endParaRPr lang="en-IN" dirty="0"/>
          </a:p>
        </p:txBody>
      </p:sp>
      <p:pic>
        <p:nvPicPr>
          <p:cNvPr id="4" name="Picture 3"/>
          <p:cNvPicPr/>
          <p:nvPr/>
        </p:nvPicPr>
        <p:blipFill>
          <a:blip r:embed="rId2" cstate="print"/>
          <a:srcRect/>
          <a:stretch>
            <a:fillRect/>
          </a:stretch>
        </p:blipFill>
        <p:spPr bwMode="auto">
          <a:xfrm>
            <a:off x="2667000" y="285750"/>
            <a:ext cx="6324600" cy="472439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33350"/>
            <a:ext cx="7343188" cy="801530"/>
          </a:xfrm>
        </p:spPr>
        <p:txBody>
          <a:bodyPr/>
          <a:lstStyle/>
          <a:p>
            <a:r>
              <a:rPr lang="en-IN" dirty="0" smtClean="0"/>
              <a:t>ACTIVITY CHART </a:t>
            </a:r>
            <a:endParaRPr lang="en-IN" dirty="0"/>
          </a:p>
        </p:txBody>
      </p:sp>
      <p:pic>
        <p:nvPicPr>
          <p:cNvPr id="4" name="Picture 3"/>
          <p:cNvPicPr/>
          <p:nvPr/>
        </p:nvPicPr>
        <p:blipFill>
          <a:blip r:embed="rId2" cstate="print"/>
          <a:srcRect/>
          <a:stretch>
            <a:fillRect/>
          </a:stretch>
        </p:blipFill>
        <p:spPr bwMode="auto">
          <a:xfrm>
            <a:off x="1447800" y="1047750"/>
            <a:ext cx="7010400" cy="3886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9550"/>
            <a:ext cx="7343188" cy="801530"/>
          </a:xfrm>
        </p:spPr>
        <p:txBody>
          <a:bodyPr/>
          <a:lstStyle/>
          <a:p>
            <a:r>
              <a:rPr lang="en-IN" dirty="0" smtClean="0"/>
              <a:t>COMPONENT DIAGRAM</a:t>
            </a:r>
            <a:endParaRPr lang="en-IN" dirty="0"/>
          </a:p>
        </p:txBody>
      </p:sp>
      <p:pic>
        <p:nvPicPr>
          <p:cNvPr id="3074" name="Picture 2" descr="C:\Users\Aditya\Desktop\uml-component-diagram-for-library-mgmt.jpg"/>
          <p:cNvPicPr>
            <a:picLocks noChangeAspect="1" noChangeArrowheads="1"/>
          </p:cNvPicPr>
          <p:nvPr/>
        </p:nvPicPr>
        <p:blipFill>
          <a:blip r:embed="rId2" cstate="print"/>
          <a:srcRect/>
          <a:stretch>
            <a:fillRect/>
          </a:stretch>
        </p:blipFill>
        <p:spPr bwMode="auto">
          <a:xfrm>
            <a:off x="1066800" y="1581150"/>
            <a:ext cx="6858000" cy="3429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9"/>
          <p:cNvSpPr>
            <a:spLocks noGrp="1"/>
          </p:cNvSpPr>
          <p:nvPr>
            <p:ph idx="1"/>
          </p:nvPr>
        </p:nvSpPr>
        <p:spPr>
          <a:xfrm>
            <a:off x="4038600" y="2597519"/>
            <a:ext cx="4576199" cy="2086081"/>
          </a:xfrm>
        </p:spPr>
        <p:txBody>
          <a:bodyPr vert="horz" rtlCol="0">
            <a:normAutofit fontScale="85000" lnSpcReduction="20000"/>
          </a:bodyPr>
          <a:lstStyle/>
          <a:p>
            <a:pPr marL="0" indent="0">
              <a:buFont typeface="Wingdings"/>
              <a:buNone/>
            </a:pPr>
            <a:r>
              <a:rPr lang="en-US" dirty="0" smtClean="0">
                <a:latin typeface="Arial Black"/>
              </a:rPr>
              <a:t>Team:-</a:t>
            </a:r>
            <a:endParaRPr lang="en-US" dirty="0" smtClean="0">
              <a:latin typeface="Source Sans Pro"/>
            </a:endParaRPr>
          </a:p>
          <a:p>
            <a:pPr marL="0" indent="0">
              <a:buFont typeface="Wingdings"/>
              <a:buNone/>
            </a:pPr>
            <a:endParaRPr lang="en-US" b="1" dirty="0" smtClean="0"/>
          </a:p>
          <a:p>
            <a:pPr marL="0" indent="0">
              <a:buFont typeface="Wingdings"/>
              <a:buNone/>
            </a:pPr>
            <a:r>
              <a:rPr lang="en-US" b="1" dirty="0" smtClean="0"/>
              <a:t> </a:t>
            </a:r>
            <a:r>
              <a:rPr lang="en-US" dirty="0" smtClean="0"/>
              <a:t>ADITYA GOINDI	                   14951A0501</a:t>
            </a:r>
            <a:endParaRPr lang="en-IN" dirty="0" smtClean="0"/>
          </a:p>
          <a:p>
            <a:pPr>
              <a:buNone/>
            </a:pPr>
            <a:r>
              <a:rPr lang="en-US" dirty="0" smtClean="0"/>
              <a:t> CHIGURUPATI  HARSHITHA          14951A0512</a:t>
            </a:r>
            <a:endParaRPr lang="en-IN" dirty="0" smtClean="0"/>
          </a:p>
          <a:p>
            <a:pPr>
              <a:buNone/>
            </a:pPr>
            <a:r>
              <a:rPr lang="en-US" dirty="0" smtClean="0"/>
              <a:t> AKHIL UDAY                                         14951A0505</a:t>
            </a:r>
            <a:endParaRPr lang="en-IN" dirty="0" smtClean="0"/>
          </a:p>
          <a:p>
            <a:pPr>
              <a:buNone/>
            </a:pPr>
            <a:r>
              <a:rPr lang="en-US" b="1" dirty="0" smtClean="0"/>
              <a:t> </a:t>
            </a:r>
            <a:endParaRPr lang="en-IN" dirty="0" smtClean="0"/>
          </a:p>
          <a:p>
            <a:pPr marL="0" indent="0">
              <a:buFont typeface="Wingdings"/>
              <a:buNone/>
            </a:pPr>
            <a:endParaRPr lang="en-US" dirty="0">
              <a:latin typeface="Arial Black"/>
            </a:endParaRPr>
          </a:p>
        </p:txBody>
      </p:sp>
      <p:sp>
        <p:nvSpPr>
          <p:cNvPr id="3" name="TextBox 2"/>
          <p:cNvSpPr txBox="1"/>
          <p:nvPr/>
        </p:nvSpPr>
        <p:spPr>
          <a:xfrm>
            <a:off x="1247865" y="566918"/>
            <a:ext cx="3772587" cy="927177"/>
          </a:xfrm>
          <a:prstGeom prst="rect">
            <a:avLst/>
          </a:prstGeom>
        </p:spPr>
        <p:txBody>
          <a:bodyPr vert="horz" lIns="95250" tIns="47625" rIns="95250" bIns="47625" rtlCol="0">
            <a:spAutoFit/>
          </a:bodyPr>
          <a:lstStyle/>
          <a:p>
            <a:r>
              <a:rPr lang="en-US" b="1" dirty="0">
                <a:latin typeface="Arial Black"/>
              </a:rPr>
              <a:t>Guide</a:t>
            </a:r>
          </a:p>
          <a:p>
            <a:endParaRPr lang="en-US" dirty="0" smtClean="0"/>
          </a:p>
          <a:p>
            <a:r>
              <a:rPr lang="en-US" dirty="0" smtClean="0"/>
              <a:t>Dr. K Suvarchala  ,  Professor , CSE </a:t>
            </a:r>
            <a:endParaRPr dirty="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5750"/>
            <a:ext cx="7343188" cy="656974"/>
          </a:xfrm>
        </p:spPr>
        <p:txBody>
          <a:bodyPr/>
          <a:lstStyle/>
          <a:p>
            <a:r>
              <a:rPr lang="en-IN" dirty="0" smtClean="0"/>
              <a:t>DEPLOYEMENT DIAGRAM</a:t>
            </a:r>
            <a:endParaRPr lang="en-IN" dirty="0"/>
          </a:p>
        </p:txBody>
      </p:sp>
      <p:pic>
        <p:nvPicPr>
          <p:cNvPr id="2051" name="Picture 3" descr="C:\Users\Aditya\Desktop\LMS-Deployment-Diagram.jpg"/>
          <p:cNvPicPr>
            <a:picLocks noChangeAspect="1" noChangeArrowheads="1"/>
          </p:cNvPicPr>
          <p:nvPr/>
        </p:nvPicPr>
        <p:blipFill>
          <a:blip r:embed="rId2" cstate="print"/>
          <a:srcRect/>
          <a:stretch>
            <a:fillRect/>
          </a:stretch>
        </p:blipFill>
        <p:spPr bwMode="auto">
          <a:xfrm>
            <a:off x="838200" y="1276350"/>
            <a:ext cx="7924800" cy="3733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429000" cy="801530"/>
          </a:xfrm>
        </p:spPr>
        <p:txBody>
          <a:bodyPr/>
          <a:lstStyle/>
          <a:p>
            <a:r>
              <a:rPr lang="en-IN" dirty="0" smtClean="0"/>
              <a:t>ALGORITHMS :-</a:t>
            </a:r>
            <a:endParaRPr lang="en-IN" dirty="0"/>
          </a:p>
        </p:txBody>
      </p:sp>
      <p:sp>
        <p:nvSpPr>
          <p:cNvPr id="3" name="Content Placeholder 2"/>
          <p:cNvSpPr>
            <a:spLocks noGrp="1"/>
          </p:cNvSpPr>
          <p:nvPr>
            <p:ph idx="1"/>
          </p:nvPr>
        </p:nvSpPr>
        <p:spPr>
          <a:xfrm>
            <a:off x="2209800" y="209550"/>
            <a:ext cx="6629400" cy="4400550"/>
          </a:xfrm>
        </p:spPr>
        <p:txBody>
          <a:bodyPr>
            <a:normAutofit fontScale="25000" lnSpcReduction="20000"/>
          </a:bodyPr>
          <a:lstStyle/>
          <a:p>
            <a:pPr>
              <a:buNone/>
            </a:pPr>
            <a:r>
              <a:rPr lang="en-IN" sz="6400" b="1" dirty="0" smtClean="0"/>
              <a:t>                                      STAND ALONE ALGORITHM</a:t>
            </a:r>
          </a:p>
          <a:p>
            <a:pPr>
              <a:buNone/>
            </a:pPr>
            <a:r>
              <a:rPr lang="en-IN" sz="4400" b="1" dirty="0" smtClean="0"/>
              <a:t>        </a:t>
            </a:r>
          </a:p>
          <a:p>
            <a:pPr>
              <a:buNone/>
            </a:pPr>
            <a:r>
              <a:rPr lang="en-IN" sz="5600" b="1" dirty="0" smtClean="0"/>
              <a:t>           StdAlone</a:t>
            </a:r>
            <a:r>
              <a:rPr lang="en-IN" sz="5600" dirty="0" smtClean="0"/>
              <a:t>( char processes[] )</a:t>
            </a:r>
          </a:p>
          <a:p>
            <a:r>
              <a:rPr lang="en-IN" sz="5600" b="1" dirty="0" smtClean="0"/>
              <a:t>START</a:t>
            </a:r>
          </a:p>
          <a:p>
            <a:r>
              <a:rPr lang="en-IN" sz="5600" dirty="0" smtClean="0"/>
              <a:t>Computer BOOTS</a:t>
            </a:r>
          </a:p>
          <a:p>
            <a:r>
              <a:rPr lang="en-IN" sz="5600" b="1" dirty="0" smtClean="0"/>
              <a:t>QUEUE</a:t>
            </a:r>
            <a:r>
              <a:rPr lang="en-IN" sz="5600" dirty="0" smtClean="0"/>
              <a:t> processes[] , processStatus[] ,  </a:t>
            </a:r>
            <a:r>
              <a:rPr lang="en-IN" sz="5600" b="1" dirty="0" smtClean="0"/>
              <a:t>int</a:t>
            </a:r>
            <a:r>
              <a:rPr lang="en-IN" sz="5600" dirty="0" smtClean="0"/>
              <a:t> i</a:t>
            </a:r>
          </a:p>
          <a:p>
            <a:r>
              <a:rPr lang="en-IN" sz="5600" b="1" dirty="0" smtClean="0"/>
              <a:t>while</a:t>
            </a:r>
            <a:r>
              <a:rPr lang="en-IN" sz="5600" dirty="0" smtClean="0"/>
              <a:t> process[i]</a:t>
            </a:r>
          </a:p>
          <a:p>
            <a:r>
              <a:rPr lang="en-IN" sz="5600" b="1" dirty="0" smtClean="0"/>
              <a:t>     if </a:t>
            </a:r>
            <a:r>
              <a:rPr lang="en-IN" sz="5600" dirty="0" smtClean="0"/>
              <a:t>process[i] </a:t>
            </a:r>
            <a:r>
              <a:rPr lang="en-IN" sz="5600" b="1" dirty="0" smtClean="0"/>
              <a:t>is</a:t>
            </a:r>
            <a:r>
              <a:rPr lang="en-IN" sz="5600" dirty="0" smtClean="0"/>
              <a:t>  ‘SUSPECT’ </a:t>
            </a:r>
            <a:r>
              <a:rPr lang="en-IN" sz="5600" b="1" dirty="0" smtClean="0"/>
              <a:t>then</a:t>
            </a:r>
          </a:p>
          <a:p>
            <a:r>
              <a:rPr lang="en-IN" sz="5600" dirty="0" smtClean="0"/>
              <a:t>            processStatus[</a:t>
            </a:r>
            <a:r>
              <a:rPr lang="en-IN" sz="5600" dirty="0" err="1" smtClean="0"/>
              <a:t>i</a:t>
            </a:r>
            <a:r>
              <a:rPr lang="en-IN" sz="5600" dirty="0" smtClean="0"/>
              <a:t>] = ‘SUSPECT’</a:t>
            </a:r>
          </a:p>
          <a:p>
            <a:r>
              <a:rPr lang="en-IN" sz="5600" dirty="0" smtClean="0"/>
              <a:t>            SusAlgo( process[i] )</a:t>
            </a:r>
          </a:p>
          <a:p>
            <a:r>
              <a:rPr lang="en-IN" sz="5600" dirty="0" smtClean="0"/>
              <a:t>           </a:t>
            </a:r>
            <a:r>
              <a:rPr lang="en-IN" sz="5600" b="1" dirty="0" smtClean="0"/>
              <a:t> if </a:t>
            </a:r>
            <a:r>
              <a:rPr lang="en-IN" sz="5600" dirty="0" smtClean="0"/>
              <a:t>SusValue </a:t>
            </a:r>
            <a:r>
              <a:rPr lang="en-IN" sz="5600" b="1" dirty="0" smtClean="0"/>
              <a:t>&gt;</a:t>
            </a:r>
            <a:r>
              <a:rPr lang="en-IN" sz="5600" dirty="0" smtClean="0"/>
              <a:t> maxSusValue </a:t>
            </a:r>
            <a:r>
              <a:rPr lang="en-IN" sz="5600" b="1" dirty="0" smtClean="0"/>
              <a:t>then</a:t>
            </a:r>
          </a:p>
          <a:p>
            <a:r>
              <a:rPr lang="en-IN" sz="5600" dirty="0" smtClean="0"/>
              <a:t>                   NetAlgo(SusValue , IPaddr , inboundport , outboundport , ATTACKTYPE)</a:t>
            </a:r>
          </a:p>
          <a:p>
            <a:r>
              <a:rPr lang="en-IN" sz="5600" b="1" dirty="0" smtClean="0"/>
              <a:t>     else</a:t>
            </a:r>
          </a:p>
          <a:p>
            <a:r>
              <a:rPr lang="en-IN" sz="5600" dirty="0" smtClean="0"/>
              <a:t>           </a:t>
            </a:r>
            <a:r>
              <a:rPr lang="en-IN" sz="5600" b="1" dirty="0" smtClean="0"/>
              <a:t> print </a:t>
            </a:r>
            <a:r>
              <a:rPr lang="en-IN" sz="5600" dirty="0" smtClean="0"/>
              <a:t>“ Legitimate Traffic… ”</a:t>
            </a:r>
          </a:p>
          <a:p>
            <a:r>
              <a:rPr lang="en-IN" sz="5600" b="1" dirty="0" smtClean="0"/>
              <a:t>END</a:t>
            </a:r>
          </a:p>
          <a:p>
            <a:pPr>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85750"/>
            <a:ext cx="4572000" cy="4495800"/>
          </a:xfrm>
        </p:spPr>
        <p:txBody>
          <a:bodyPr>
            <a:normAutofit fontScale="85000" lnSpcReduction="10000"/>
          </a:bodyPr>
          <a:lstStyle/>
          <a:p>
            <a:pPr>
              <a:buNone/>
            </a:pPr>
            <a:r>
              <a:rPr lang="en-IN" sz="2900" b="1" dirty="0" smtClean="0"/>
              <a:t>SUSPICOUS VALUE ALGORITHM</a:t>
            </a:r>
          </a:p>
          <a:p>
            <a:r>
              <a:rPr lang="en-IN" b="1" dirty="0" smtClean="0"/>
              <a:t>SusAlgo</a:t>
            </a:r>
            <a:r>
              <a:rPr lang="en-IN" dirty="0" smtClean="0"/>
              <a:t>( char process[] )</a:t>
            </a:r>
          </a:p>
          <a:p>
            <a:r>
              <a:rPr lang="en-IN" b="1" dirty="0" smtClean="0"/>
              <a:t>START</a:t>
            </a:r>
          </a:p>
          <a:p>
            <a:r>
              <a:rPr lang="en-IN" b="1" dirty="0" smtClean="0"/>
              <a:t>long int </a:t>
            </a:r>
            <a:r>
              <a:rPr lang="en-IN" dirty="0" smtClean="0"/>
              <a:t>responsetime</a:t>
            </a:r>
          </a:p>
          <a:p>
            <a:r>
              <a:rPr lang="en-IN" b="1" dirty="0" smtClean="0"/>
              <a:t>if</a:t>
            </a:r>
            <a:r>
              <a:rPr lang="en-IN" dirty="0" smtClean="0"/>
              <a:t> ATTACKTYPE </a:t>
            </a:r>
            <a:r>
              <a:rPr lang="en-IN" b="1" dirty="0" smtClean="0"/>
              <a:t>is</a:t>
            </a:r>
            <a:r>
              <a:rPr lang="en-IN" dirty="0" smtClean="0"/>
              <a:t>   IRC BOT </a:t>
            </a:r>
            <a:r>
              <a:rPr lang="en-IN" b="1" dirty="0" smtClean="0"/>
              <a:t>then</a:t>
            </a:r>
          </a:p>
          <a:p>
            <a:r>
              <a:rPr lang="en-IN" dirty="0" smtClean="0"/>
              <a:t>     SusValue = responsetime = 221 * (10^-3) seconds</a:t>
            </a:r>
          </a:p>
          <a:p>
            <a:r>
              <a:rPr lang="en-IN" b="1" dirty="0" smtClean="0"/>
              <a:t>else if </a:t>
            </a:r>
            <a:r>
              <a:rPr lang="en-IN" dirty="0" smtClean="0"/>
              <a:t>ATTACKTYPE  </a:t>
            </a:r>
            <a:r>
              <a:rPr lang="en-IN" b="1" dirty="0" smtClean="0"/>
              <a:t>is</a:t>
            </a:r>
            <a:r>
              <a:rPr lang="en-IN" dirty="0" smtClean="0"/>
              <a:t>  DDOS BOT </a:t>
            </a:r>
            <a:r>
              <a:rPr lang="en-IN" b="1" dirty="0" smtClean="0"/>
              <a:t>then</a:t>
            </a:r>
          </a:p>
          <a:p>
            <a:r>
              <a:rPr lang="en-IN" dirty="0" smtClean="0"/>
              <a:t>     SusValue = responsetime = 183 * (10^-3) seconds</a:t>
            </a:r>
          </a:p>
          <a:p>
            <a:r>
              <a:rPr lang="en-IN" b="1" dirty="0" smtClean="0"/>
              <a:t>if</a:t>
            </a:r>
            <a:r>
              <a:rPr lang="en-IN" dirty="0" smtClean="0"/>
              <a:t>  ATTACKTYPE  </a:t>
            </a:r>
            <a:r>
              <a:rPr lang="en-IN" b="1" dirty="0" smtClean="0"/>
              <a:t>is</a:t>
            </a:r>
            <a:r>
              <a:rPr lang="en-IN" dirty="0" smtClean="0"/>
              <a:t>   IPPROTOCOL BOT </a:t>
            </a:r>
            <a:r>
              <a:rPr lang="en-IN" b="1" dirty="0" smtClean="0"/>
              <a:t>then</a:t>
            </a:r>
          </a:p>
          <a:p>
            <a:r>
              <a:rPr lang="en-IN" dirty="0" smtClean="0"/>
              <a:t>     SusValue = responsetime = 196 * (10^-3) seconds</a:t>
            </a:r>
          </a:p>
          <a:p>
            <a:r>
              <a:rPr lang="en-IN" b="1" dirty="0" smtClean="0"/>
              <a:t>return</a:t>
            </a:r>
            <a:r>
              <a:rPr lang="en-IN" dirty="0" smtClean="0"/>
              <a:t> SusValue</a:t>
            </a:r>
          </a:p>
          <a:p>
            <a:r>
              <a:rPr lang="en-IN" b="1" dirty="0" smtClean="0"/>
              <a:t>END</a:t>
            </a:r>
          </a:p>
          <a:p>
            <a:endParaRPr lang="en-IN" dirty="0" smtClean="0"/>
          </a:p>
          <a:p>
            <a:endParaRPr lang="en-IN" dirty="0" smtClean="0"/>
          </a:p>
          <a:p>
            <a:endParaRPr lang="en-IN" dirty="0"/>
          </a:p>
        </p:txBody>
      </p:sp>
      <p:sp>
        <p:nvSpPr>
          <p:cNvPr id="4" name="Content Placeholder 3"/>
          <p:cNvSpPr>
            <a:spLocks noGrp="1"/>
          </p:cNvSpPr>
          <p:nvPr>
            <p:ph idx="2"/>
          </p:nvPr>
        </p:nvSpPr>
        <p:spPr>
          <a:xfrm>
            <a:off x="4953000" y="285750"/>
            <a:ext cx="3738563" cy="4724400"/>
          </a:xfrm>
        </p:spPr>
        <p:txBody>
          <a:bodyPr>
            <a:normAutofit fontScale="85000" lnSpcReduction="10000"/>
          </a:bodyPr>
          <a:lstStyle/>
          <a:p>
            <a:pPr>
              <a:buNone/>
            </a:pPr>
            <a:r>
              <a:rPr lang="en-IN" sz="2900" b="1" dirty="0" smtClean="0"/>
              <a:t>NETWORK  ALGORITHM</a:t>
            </a:r>
          </a:p>
          <a:p>
            <a:r>
              <a:rPr lang="en-IN" b="1" dirty="0" smtClean="0"/>
              <a:t>START</a:t>
            </a:r>
          </a:p>
          <a:p>
            <a:r>
              <a:rPr lang="en-IN" b="1" dirty="0" smtClean="0"/>
              <a:t>NetAlgo(</a:t>
            </a:r>
            <a:r>
              <a:rPr lang="en-IN" dirty="0" smtClean="0"/>
              <a:t> SusValue , IPaddr , inboundport , outboundport , ATTACKTYPE )</a:t>
            </a:r>
          </a:p>
          <a:p>
            <a:r>
              <a:rPr lang="en-IN" b="1" dirty="0" smtClean="0"/>
              <a:t>char</a:t>
            </a:r>
            <a:r>
              <a:rPr lang="en-IN" dirty="0" smtClean="0"/>
              <a:t> flowdata[]</a:t>
            </a:r>
          </a:p>
          <a:p>
            <a:r>
              <a:rPr lang="en-IN" b="1" dirty="0" smtClean="0"/>
              <a:t>if</a:t>
            </a:r>
            <a:r>
              <a:rPr lang="en-IN" dirty="0" smtClean="0"/>
              <a:t>  flowdata PROTOCOL  </a:t>
            </a:r>
            <a:r>
              <a:rPr lang="en-IN" b="1" dirty="0" smtClean="0"/>
              <a:t>is</a:t>
            </a:r>
            <a:r>
              <a:rPr lang="en-IN" dirty="0" smtClean="0"/>
              <a:t> http </a:t>
            </a:r>
            <a:r>
              <a:rPr lang="en-IN" b="1" dirty="0" smtClean="0"/>
              <a:t>OR</a:t>
            </a:r>
            <a:r>
              <a:rPr lang="en-IN" dirty="0" smtClean="0"/>
              <a:t> tcp </a:t>
            </a:r>
            <a:r>
              <a:rPr lang="en-IN" b="1" dirty="0" smtClean="0"/>
              <a:t>OR</a:t>
            </a:r>
            <a:r>
              <a:rPr lang="en-IN" dirty="0" smtClean="0"/>
              <a:t> udp</a:t>
            </a:r>
            <a:r>
              <a:rPr lang="en-IN" b="1" dirty="0" smtClean="0"/>
              <a:t> OR </a:t>
            </a:r>
            <a:r>
              <a:rPr lang="en-IN" dirty="0" smtClean="0"/>
              <a:t>icmp </a:t>
            </a:r>
            <a:r>
              <a:rPr lang="en-IN" b="1" dirty="0" smtClean="0"/>
              <a:t>OR</a:t>
            </a:r>
            <a:r>
              <a:rPr lang="en-IN" dirty="0" smtClean="0"/>
              <a:t> irc</a:t>
            </a:r>
          </a:p>
          <a:p>
            <a:r>
              <a:rPr lang="en-IN" dirty="0" smtClean="0"/>
              <a:t>        generate </a:t>
            </a:r>
            <a:r>
              <a:rPr lang="en-IN" b="1" dirty="0" smtClean="0"/>
              <a:t>ALERT!!!!!!!!!!!</a:t>
            </a:r>
          </a:p>
          <a:p>
            <a:r>
              <a:rPr lang="en-IN" b="1" dirty="0" smtClean="0"/>
              <a:t>else </a:t>
            </a:r>
          </a:p>
          <a:p>
            <a:r>
              <a:rPr lang="en-IN" b="1" dirty="0" smtClean="0"/>
              <a:t>        continue</a:t>
            </a:r>
          </a:p>
          <a:p>
            <a:r>
              <a:rPr lang="en-IN" b="1" dirty="0" smtClean="0"/>
              <a:t>return ALERT!!!!!!!!!!!!!!!!</a:t>
            </a:r>
          </a:p>
          <a:p>
            <a:r>
              <a:rPr lang="en-IN" b="1" dirty="0" smtClean="0"/>
              <a:t>END</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9550"/>
            <a:ext cx="7343188" cy="801530"/>
          </a:xfrm>
        </p:spPr>
        <p:txBody>
          <a:bodyPr/>
          <a:lstStyle/>
          <a:p>
            <a:r>
              <a:rPr lang="en-IN" dirty="0" smtClean="0"/>
              <a:t>FUNCTIONAL REQUIREMENTS</a:t>
            </a:r>
            <a:endParaRPr lang="en-IN" dirty="0"/>
          </a:p>
        </p:txBody>
      </p:sp>
      <p:sp>
        <p:nvSpPr>
          <p:cNvPr id="3" name="Content Placeholder 2"/>
          <p:cNvSpPr>
            <a:spLocks noGrp="1"/>
          </p:cNvSpPr>
          <p:nvPr>
            <p:ph idx="1"/>
          </p:nvPr>
        </p:nvSpPr>
        <p:spPr>
          <a:xfrm>
            <a:off x="762000" y="971550"/>
            <a:ext cx="8229600" cy="4038600"/>
          </a:xfrm>
        </p:spPr>
        <p:txBody>
          <a:bodyPr>
            <a:normAutofit fontScale="85000" lnSpcReduction="20000"/>
          </a:bodyPr>
          <a:lstStyle/>
          <a:p>
            <a:r>
              <a:rPr lang="en-US" b="1" dirty="0" smtClean="0"/>
              <a:t>Service Provider</a:t>
            </a:r>
            <a:endParaRPr lang="en-IN" dirty="0" smtClean="0"/>
          </a:p>
          <a:p>
            <a:pPr>
              <a:buNone/>
            </a:pPr>
            <a:r>
              <a:rPr lang="en-US" dirty="0" smtClean="0"/>
              <a:t>         The Service Provider browses the required file, initializes nodes with digital signature and uploads to the end user (node a, node b, node c, node d, node e, node f) via Router. </a:t>
            </a:r>
            <a:endParaRPr lang="en-IN" dirty="0" smtClean="0"/>
          </a:p>
          <a:p>
            <a:r>
              <a:rPr lang="en-US" b="1" dirty="0" smtClean="0"/>
              <a:t>Router</a:t>
            </a:r>
            <a:endParaRPr lang="en-IN" dirty="0" smtClean="0"/>
          </a:p>
          <a:p>
            <a:pPr>
              <a:buNone/>
            </a:pPr>
            <a:r>
              <a:rPr lang="en-US" dirty="0" smtClean="0"/>
              <a:t>         The Router is responsible for forwarding the data file in shortest distance to the destination; the Router consists of Group of nodes, the each and every node (n, n2,n3,n4,n5,n6,n7,n8,n8,n10,n11,  n12, n13)   consist of Bandwidth and Digital Signature. If router had found any malicious or traffic node in the router then it forwards to the IDS Manager. In Router we can assign the bandwidth for the nodes and can view the node details with their tags Node Name, Sender IP, Injected data, Digital Signature, Bandwidth and status. </a:t>
            </a:r>
            <a:endParaRPr lang="en-IN" dirty="0" smtClean="0"/>
          </a:p>
          <a:p>
            <a:r>
              <a:rPr lang="en-US" b="1" dirty="0" smtClean="0"/>
              <a:t> Attacker</a:t>
            </a:r>
            <a:endParaRPr lang="en-IN" dirty="0" smtClean="0"/>
          </a:p>
          <a:p>
            <a:pPr>
              <a:buNone/>
            </a:pPr>
            <a:r>
              <a:rPr lang="en-US" dirty="0" smtClean="0"/>
              <a:t>         The malicious node or the traffic node details can be identified by a threshold-based classifier is employed in the Attack Detection module to distinguish DoS attacks from legitimate traffic. The Attacker can inject the fake message and generates the signature to a particular node in the router with the help of threshold-based classifier in testing phase and then adds to the attacker profile. </a:t>
            </a:r>
            <a:endParaRPr lang="en-IN" dirty="0" smtClean="0"/>
          </a:p>
          <a:p>
            <a:pPr>
              <a:buNone/>
            </a:pPr>
            <a:endParaRPr lang="en-I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5250"/>
            <a:ext cx="7343188" cy="801530"/>
          </a:xfrm>
        </p:spPr>
        <p:txBody>
          <a:bodyPr/>
          <a:lstStyle/>
          <a:p>
            <a:r>
              <a:rPr lang="en-IN" dirty="0" smtClean="0"/>
              <a:t>NON-FUNCTIONAL REQUIREMENTS</a:t>
            </a:r>
            <a:endParaRPr lang="en-IN" dirty="0"/>
          </a:p>
        </p:txBody>
      </p:sp>
      <p:sp>
        <p:nvSpPr>
          <p:cNvPr id="3" name="Content Placeholder 2"/>
          <p:cNvSpPr>
            <a:spLocks noGrp="1"/>
          </p:cNvSpPr>
          <p:nvPr>
            <p:ph idx="1"/>
          </p:nvPr>
        </p:nvSpPr>
        <p:spPr>
          <a:xfrm>
            <a:off x="228600" y="1200150"/>
            <a:ext cx="8763000" cy="3581400"/>
          </a:xfrm>
        </p:spPr>
        <p:txBody>
          <a:bodyPr>
            <a:noAutofit/>
          </a:bodyPr>
          <a:lstStyle/>
          <a:p>
            <a:pPr lvl="0"/>
            <a:r>
              <a:rPr lang="en-US" sz="1200" b="1" dirty="0" smtClean="0"/>
              <a:t>Accessibility</a:t>
            </a:r>
            <a:r>
              <a:rPr lang="en-US" sz="1200" dirty="0" smtClean="0"/>
              <a:t>:           The interface provided to the client makes it easy for basic operations .</a:t>
            </a:r>
            <a:endParaRPr lang="en-IN" sz="1200" dirty="0" smtClean="0"/>
          </a:p>
          <a:p>
            <a:pPr lvl="0"/>
            <a:r>
              <a:rPr lang="en-US" sz="1200" b="1" dirty="0" smtClean="0"/>
              <a:t>Efficiency</a:t>
            </a:r>
            <a:r>
              <a:rPr lang="en-US" sz="1200" dirty="0" smtClean="0"/>
              <a:t>: </a:t>
            </a:r>
            <a:r>
              <a:rPr lang="en-IN" sz="1200" dirty="0" smtClean="0"/>
              <a:t>                 </a:t>
            </a:r>
            <a:r>
              <a:rPr lang="en-US" sz="1200" dirty="0" smtClean="0"/>
              <a:t>The developer only needs to import necessary files for the interface to work .</a:t>
            </a:r>
            <a:endParaRPr lang="en-IN" sz="1200" dirty="0" smtClean="0"/>
          </a:p>
          <a:p>
            <a:pPr lvl="0"/>
            <a:r>
              <a:rPr lang="en-US" sz="1200" b="1" dirty="0" smtClean="0"/>
              <a:t>Exploitability</a:t>
            </a:r>
            <a:r>
              <a:rPr lang="en-US" sz="1200" dirty="0" smtClean="0"/>
              <a:t>: </a:t>
            </a:r>
            <a:r>
              <a:rPr lang="en-IN" sz="1200" dirty="0" smtClean="0"/>
              <a:t>         </a:t>
            </a:r>
            <a:r>
              <a:rPr lang="en-US" sz="1200" dirty="0" smtClean="0"/>
              <a:t>The code and interface can be explored to any extent . There are no restrictions.</a:t>
            </a:r>
            <a:endParaRPr lang="en-IN" sz="1200" dirty="0" smtClean="0"/>
          </a:p>
          <a:p>
            <a:pPr lvl="0"/>
            <a:r>
              <a:rPr lang="en-US" sz="1200" b="1" dirty="0" smtClean="0"/>
              <a:t>Extensibility</a:t>
            </a:r>
            <a:r>
              <a:rPr lang="en-US" sz="1200" dirty="0" smtClean="0"/>
              <a:t>:             The project includes algorithms which can be extended without messing up the previous code.</a:t>
            </a:r>
            <a:endParaRPr lang="en-IN" sz="1200" dirty="0" smtClean="0"/>
          </a:p>
          <a:p>
            <a:pPr lvl="0"/>
            <a:r>
              <a:rPr lang="en-US" sz="1200" b="1" dirty="0" smtClean="0"/>
              <a:t>Stability</a:t>
            </a:r>
            <a:r>
              <a:rPr lang="en-US" sz="1200" dirty="0" smtClean="0"/>
              <a:t>:                      The interface is very stable leading to much lesser errors occurring in the process.  Alert generation automatically halts the program . </a:t>
            </a:r>
            <a:endParaRPr lang="en-IN" sz="1200" dirty="0" smtClean="0"/>
          </a:p>
          <a:p>
            <a:pPr lvl="0"/>
            <a:r>
              <a:rPr lang="en-US" sz="1200" b="1" dirty="0" smtClean="0"/>
              <a:t>Scalability</a:t>
            </a:r>
            <a:r>
              <a:rPr lang="en-US" sz="1200" dirty="0" smtClean="0"/>
              <a:t>:                    The theory introduced  in our project can be applied from any autonomous network to the largest  network the internet. </a:t>
            </a:r>
            <a:endParaRPr lang="en-IN" sz="1200" dirty="0" smtClean="0"/>
          </a:p>
          <a:p>
            <a:pPr lvl="0"/>
            <a:r>
              <a:rPr lang="en-US" sz="1200" b="1" dirty="0" smtClean="0"/>
              <a:t>Platform compatibility</a:t>
            </a:r>
            <a:r>
              <a:rPr lang="en-US" sz="1200" dirty="0" smtClean="0"/>
              <a:t>:            The project works on any edition of Microsoft Windows operating system </a:t>
            </a:r>
            <a:r>
              <a:rPr lang="en-IN" sz="1200" dirty="0" smtClean="0"/>
              <a:t>.</a:t>
            </a:r>
          </a:p>
          <a:p>
            <a:endParaRPr lang="en-IN"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dirty="0" smtClean="0"/>
              <a:t>&gt; The distribution for a given malware in terms of networks follows:</a:t>
            </a:r>
          </a:p>
          <a:p>
            <a:pPr>
              <a:buNone/>
            </a:pPr>
            <a:r>
              <a:rPr lang="en-US" dirty="0" smtClean="0"/>
              <a:t>                 </a:t>
            </a:r>
          </a:p>
          <a:p>
            <a:pPr>
              <a:buNone/>
            </a:pPr>
            <a:r>
              <a:rPr lang="en-US" dirty="0" smtClean="0"/>
              <a:t>                 Exponential distribution at </a:t>
            </a:r>
            <a:r>
              <a:rPr lang="en-US" b="1" dirty="0" smtClean="0"/>
              <a:t>early stage</a:t>
            </a:r>
            <a:r>
              <a:rPr lang="en-US" dirty="0" smtClean="0"/>
              <a:t>.</a:t>
            </a:r>
          </a:p>
          <a:p>
            <a:pPr>
              <a:buNone/>
            </a:pPr>
            <a:r>
              <a:rPr lang="en-US" dirty="0" smtClean="0"/>
              <a:t>                 Power law distribution with a short exponential tail at </a:t>
            </a:r>
            <a:r>
              <a:rPr lang="en-US" b="1" dirty="0" smtClean="0"/>
              <a:t>final stage</a:t>
            </a:r>
            <a:r>
              <a:rPr lang="en-US" dirty="0" smtClean="0"/>
              <a:t>.</a:t>
            </a:r>
          </a:p>
          <a:p>
            <a:pPr>
              <a:buNone/>
            </a:pPr>
            <a:r>
              <a:rPr lang="en-US" dirty="0" smtClean="0"/>
              <a:t>                 And power law distribution, at its </a:t>
            </a:r>
            <a:r>
              <a:rPr lang="en-US" b="1" dirty="0" smtClean="0"/>
              <a:t>late stage</a:t>
            </a:r>
            <a:r>
              <a:rPr lang="en-US"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4876800" cy="801530"/>
          </a:xfrm>
        </p:spPr>
        <p:txBody>
          <a:bodyPr/>
          <a:lstStyle/>
          <a:p>
            <a:r>
              <a:rPr lang="en-IN" dirty="0" smtClean="0"/>
              <a:t>REFERENCES</a:t>
            </a:r>
            <a:endParaRPr lang="en-IN" dirty="0"/>
          </a:p>
        </p:txBody>
      </p:sp>
      <p:sp>
        <p:nvSpPr>
          <p:cNvPr id="4" name="Content Placeholder 3"/>
          <p:cNvSpPr>
            <a:spLocks noGrp="1"/>
          </p:cNvSpPr>
          <p:nvPr>
            <p:ph idx="1"/>
          </p:nvPr>
        </p:nvSpPr>
        <p:spPr>
          <a:xfrm>
            <a:off x="838200" y="1047750"/>
            <a:ext cx="7776600" cy="4095750"/>
          </a:xfrm>
        </p:spPr>
        <p:txBody>
          <a:bodyPr>
            <a:normAutofit fontScale="92500" lnSpcReduction="20000"/>
          </a:bodyPr>
          <a:lstStyle/>
          <a:p>
            <a:pPr>
              <a:buNone/>
            </a:pPr>
            <a:r>
              <a:rPr lang="en-IN" dirty="0" smtClean="0"/>
              <a:t> G. Gu, P. A. Porras, V. Yegneswaran, M. W. Fong, and W. Lee,</a:t>
            </a:r>
          </a:p>
          <a:p>
            <a:r>
              <a:rPr lang="en-IN" dirty="0" smtClean="0"/>
              <a:t>“Bothunter: Detecting malware infection through ids-driven dialog correlation.”</a:t>
            </a:r>
          </a:p>
          <a:p>
            <a:pPr>
              <a:buNone/>
            </a:pPr>
            <a:r>
              <a:rPr lang="en-IN" i="1" dirty="0" smtClean="0"/>
              <a:t>          Usenix Security, vol. 7, pp. 1–16, 2007.</a:t>
            </a:r>
          </a:p>
          <a:p>
            <a:pPr>
              <a:buNone/>
            </a:pPr>
            <a:endParaRPr lang="en-IN" dirty="0" smtClean="0"/>
          </a:p>
          <a:p>
            <a:pPr>
              <a:buNone/>
            </a:pPr>
            <a:r>
              <a:rPr lang="en-IN" dirty="0" smtClean="0"/>
              <a:t>Y. Zhou and X. Jiang, “Dissecting android malware: Characterization</a:t>
            </a:r>
          </a:p>
          <a:p>
            <a:r>
              <a:rPr lang="en-IN" dirty="0" smtClean="0"/>
              <a:t>and evolution,” </a:t>
            </a:r>
            <a:r>
              <a:rPr lang="en-IN" i="1" dirty="0" smtClean="0"/>
              <a:t>IEEE Symposium on Security and Privacy, pp. 95–109,</a:t>
            </a:r>
          </a:p>
          <a:p>
            <a:pPr>
              <a:buNone/>
            </a:pPr>
            <a:r>
              <a:rPr lang="en-IN" dirty="0" smtClean="0"/>
              <a:t>         2012.</a:t>
            </a:r>
          </a:p>
          <a:p>
            <a:pPr>
              <a:buNone/>
            </a:pPr>
            <a:endParaRPr lang="en-IN" dirty="0" smtClean="0"/>
          </a:p>
          <a:p>
            <a:pPr>
              <a:buNone/>
            </a:pPr>
            <a:r>
              <a:rPr lang="en-IN" dirty="0" smtClean="0"/>
              <a:t>S. Xu, W. Lu, and Z. Zhan, “A stochastic model of multivirus dynamics,”</a:t>
            </a:r>
          </a:p>
          <a:p>
            <a:r>
              <a:rPr lang="en-IN" i="1" dirty="0" smtClean="0"/>
              <a:t>IEEE Transactions on Dependable and Secure Computing, vol. 9, no. 1,</a:t>
            </a:r>
          </a:p>
          <a:p>
            <a:pPr>
              <a:buNone/>
            </a:pPr>
            <a:r>
              <a:rPr lang="en-IN" i="1" dirty="0" smtClean="0"/>
              <a:t>         </a:t>
            </a:r>
            <a:r>
              <a:rPr lang="en-IN" dirty="0" smtClean="0"/>
              <a:t>pp. 30–45, 2012</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143500"/>
          </a:xfrm>
        </p:spPr>
        <p:txBody>
          <a:bodyPr vert="horz" rtlCol="0"/>
          <a:lstStyle/>
          <a:p>
            <a:pPr algn="ctr"/>
            <a:r>
              <a:rPr lang="en-US" sz="6000" dirty="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438150"/>
            <a:ext cx="7343188" cy="801530"/>
          </a:xfrm>
        </p:spPr>
        <p:txBody>
          <a:bodyPr vert="horz" rtlCol="0"/>
          <a:lstStyle/>
          <a:p>
            <a:r>
              <a:rPr lang="en-US" dirty="0"/>
              <a:t>OBJECTIVES</a:t>
            </a:r>
          </a:p>
        </p:txBody>
      </p:sp>
      <p:sp>
        <p:nvSpPr>
          <p:cNvPr id="3" name="Content Placeholder 9"/>
          <p:cNvSpPr>
            <a:spLocks noGrp="1"/>
          </p:cNvSpPr>
          <p:nvPr>
            <p:ph idx="1"/>
          </p:nvPr>
        </p:nvSpPr>
        <p:spPr>
          <a:xfrm>
            <a:off x="1270800" y="1226606"/>
            <a:ext cx="7344000" cy="3741664"/>
          </a:xfrm>
        </p:spPr>
        <p:txBody>
          <a:bodyPr vert="horz" rtlCol="0">
            <a:normAutofit fontScale="92500" lnSpcReduction="20000"/>
          </a:bodyPr>
          <a:lstStyle/>
          <a:p>
            <a:pPr marL="342900" indent="-342900">
              <a:buFont typeface="Wingdings"/>
              <a:buChar char=""/>
            </a:pPr>
            <a:r>
              <a:rPr lang="en-US" dirty="0" smtClean="0">
                <a:latin typeface="Source Sans Pro"/>
              </a:rPr>
              <a:t>Introduction                                                  Block Diagram , Data Flow Diagram                            </a:t>
            </a:r>
          </a:p>
          <a:p>
            <a:pPr marL="342900" indent="-342900">
              <a:buFont typeface="Wingdings"/>
              <a:buChar char=""/>
            </a:pPr>
            <a:r>
              <a:rPr lang="en-US" dirty="0" smtClean="0">
                <a:latin typeface="Source Sans Pro"/>
              </a:rPr>
              <a:t>Abstract                                                           Functional and Non Functional </a:t>
            </a:r>
            <a:r>
              <a:rPr lang="en-US" dirty="0" err="1" smtClean="0">
                <a:latin typeface="Source Sans Pro"/>
              </a:rPr>
              <a:t>Reqs</a:t>
            </a:r>
            <a:r>
              <a:rPr lang="en-US" dirty="0" smtClean="0">
                <a:latin typeface="Source Sans Pro"/>
              </a:rPr>
              <a:t>.</a:t>
            </a:r>
          </a:p>
          <a:p>
            <a:pPr marL="342900" indent="-342900">
              <a:buFont typeface="Wingdings"/>
              <a:buChar char=""/>
            </a:pPr>
            <a:r>
              <a:rPr lang="en-US" dirty="0" smtClean="0">
                <a:latin typeface="Source Sans Pro"/>
              </a:rPr>
              <a:t>Literature Survey                                         UML Diagrams</a:t>
            </a:r>
            <a:endParaRPr lang="en-US" dirty="0">
              <a:latin typeface="Source Sans Pro"/>
            </a:endParaRPr>
          </a:p>
          <a:p>
            <a:pPr marL="342900" indent="-342900">
              <a:buFont typeface="Wingdings"/>
              <a:buChar char=""/>
            </a:pPr>
            <a:r>
              <a:rPr lang="en-US" dirty="0">
                <a:latin typeface="Source Sans Pro"/>
              </a:rPr>
              <a:t>Existing </a:t>
            </a:r>
            <a:r>
              <a:rPr lang="en-US" dirty="0" smtClean="0">
                <a:latin typeface="Source Sans Pro"/>
              </a:rPr>
              <a:t>System                                             Algorithms</a:t>
            </a:r>
            <a:endParaRPr lang="en-US" dirty="0">
              <a:latin typeface="Source Sans Pro"/>
            </a:endParaRPr>
          </a:p>
          <a:p>
            <a:pPr marL="342900" indent="-342900">
              <a:buFont typeface="Wingdings"/>
              <a:buChar char=""/>
            </a:pPr>
            <a:r>
              <a:rPr lang="en-US" dirty="0" smtClean="0">
                <a:latin typeface="Source Sans Pro"/>
              </a:rPr>
              <a:t>Disadvantages                                               Conclusion</a:t>
            </a:r>
            <a:endParaRPr lang="en-US" dirty="0">
              <a:latin typeface="Source Sans Pro"/>
            </a:endParaRPr>
          </a:p>
          <a:p>
            <a:pPr marL="342900" indent="-342900">
              <a:buFont typeface="Wingdings"/>
              <a:buChar char=""/>
            </a:pPr>
            <a:r>
              <a:rPr lang="en-US" dirty="0">
                <a:latin typeface="Source Sans Pro"/>
              </a:rPr>
              <a:t>Proposed </a:t>
            </a:r>
            <a:r>
              <a:rPr lang="en-US" dirty="0" smtClean="0">
                <a:latin typeface="Source Sans Pro"/>
              </a:rPr>
              <a:t>Systems                                        References</a:t>
            </a:r>
            <a:endParaRPr lang="en-US" dirty="0">
              <a:latin typeface="Source Sans Pro"/>
            </a:endParaRPr>
          </a:p>
          <a:p>
            <a:pPr marL="342900" indent="-342900">
              <a:buFont typeface="Wingdings"/>
              <a:buChar char=""/>
            </a:pPr>
            <a:r>
              <a:rPr lang="en-US" dirty="0">
                <a:latin typeface="Source Sans Pro"/>
              </a:rPr>
              <a:t>Advantages</a:t>
            </a:r>
          </a:p>
          <a:p>
            <a:pPr marL="342900" indent="-342900">
              <a:buFont typeface="Wingdings"/>
              <a:buChar char=""/>
            </a:pPr>
            <a:r>
              <a:rPr lang="en-US" dirty="0">
                <a:latin typeface="Source Sans Pro"/>
              </a:rPr>
              <a:t>System Architecture</a:t>
            </a:r>
          </a:p>
          <a:p>
            <a:pPr marL="342900" indent="-342900">
              <a:buFont typeface="Wingdings"/>
              <a:buChar char=""/>
            </a:pPr>
            <a:r>
              <a:rPr lang="en-US" dirty="0">
                <a:latin typeface="Source Sans Pro"/>
              </a:rPr>
              <a:t>System Requirements</a:t>
            </a:r>
          </a:p>
          <a:p>
            <a:pPr marL="342900" indent="-342900">
              <a:buFont typeface="Wingdings"/>
              <a:buChar char=""/>
            </a:pPr>
            <a:r>
              <a:rPr lang="en-US" dirty="0">
                <a:latin typeface="Source Sans Pro"/>
              </a:rPr>
              <a:t>Software Requirements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3350"/>
            <a:ext cx="7343188" cy="801530"/>
          </a:xfrm>
        </p:spPr>
        <p:txBody>
          <a:bodyPr/>
          <a:lstStyle/>
          <a:p>
            <a:r>
              <a:rPr lang="en-IN" dirty="0" smtClean="0"/>
              <a:t>Introduction</a:t>
            </a:r>
            <a:endParaRPr lang="en-IN" dirty="0"/>
          </a:p>
        </p:txBody>
      </p:sp>
      <p:sp>
        <p:nvSpPr>
          <p:cNvPr id="3" name="Content Placeholder 2"/>
          <p:cNvSpPr>
            <a:spLocks noGrp="1"/>
          </p:cNvSpPr>
          <p:nvPr>
            <p:ph idx="1"/>
          </p:nvPr>
        </p:nvSpPr>
        <p:spPr>
          <a:xfrm>
            <a:off x="762000" y="971550"/>
            <a:ext cx="7801200" cy="5181600"/>
          </a:xfrm>
        </p:spPr>
        <p:txBody>
          <a:bodyPr>
            <a:normAutofit/>
          </a:bodyPr>
          <a:lstStyle/>
          <a:p>
            <a:pPr>
              <a:buNone/>
            </a:pPr>
            <a:r>
              <a:rPr lang="en-US" b="1" dirty="0" smtClean="0"/>
              <a:t>  &gt; Malware </a:t>
            </a:r>
            <a:r>
              <a:rPr lang="en-US" dirty="0" smtClean="0"/>
              <a:t>are </a:t>
            </a:r>
            <a:r>
              <a:rPr lang="en-US" b="1" dirty="0" smtClean="0"/>
              <a:t>malicious software </a:t>
            </a:r>
            <a:r>
              <a:rPr lang="en-US" dirty="0" smtClean="0"/>
              <a:t>programs deployed by cyber attackers to compromise computer systems by exploiting their security vulnerabilities.</a:t>
            </a:r>
          </a:p>
          <a:p>
            <a:pPr>
              <a:buNone/>
            </a:pPr>
            <a:endParaRPr lang="en-US" dirty="0" smtClean="0"/>
          </a:p>
          <a:p>
            <a:pPr>
              <a:buNone/>
            </a:pPr>
            <a:r>
              <a:rPr lang="en-US" dirty="0" smtClean="0"/>
              <a:t>  &gt;    A compromised computer is called a </a:t>
            </a:r>
            <a:r>
              <a:rPr lang="en-US" b="1" dirty="0" smtClean="0"/>
              <a:t>bot</a:t>
            </a:r>
            <a:r>
              <a:rPr lang="en-US" dirty="0" smtClean="0"/>
              <a:t>, and all bots compromised by a malware form a </a:t>
            </a:r>
            <a:r>
              <a:rPr lang="en-US" b="1" dirty="0" smtClean="0"/>
              <a:t>botnet</a:t>
            </a:r>
            <a:r>
              <a:rPr lang="en-US" dirty="0" smtClean="0"/>
              <a:t>. </a:t>
            </a:r>
          </a:p>
          <a:p>
            <a:pPr>
              <a:buNone/>
            </a:pPr>
            <a:r>
              <a:rPr lang="en-US" dirty="0" smtClean="0"/>
              <a:t> </a:t>
            </a:r>
          </a:p>
          <a:p>
            <a:pPr>
              <a:buNone/>
            </a:pPr>
            <a:r>
              <a:rPr lang="en-US" dirty="0" smtClean="0"/>
              <a:t>  &gt;   To date, we do not have a solid understanding about the </a:t>
            </a:r>
            <a:r>
              <a:rPr lang="en-US" b="1" dirty="0" smtClean="0"/>
              <a:t>size and distribution </a:t>
            </a:r>
            <a:r>
              <a:rPr lang="en-US" dirty="0" smtClean="0"/>
              <a:t>of malware or botnets. </a:t>
            </a:r>
          </a:p>
          <a:p>
            <a:pPr>
              <a:buNone/>
            </a:pPr>
            <a:r>
              <a:rPr lang="en-US" dirty="0" smtClean="0"/>
              <a:t>  </a:t>
            </a:r>
          </a:p>
          <a:p>
            <a:pPr>
              <a:buNone/>
            </a:pPr>
            <a:r>
              <a:rPr lang="en-US" dirty="0" smtClean="0"/>
              <a:t>&gt;   Thus in our project we implement  how </a:t>
            </a:r>
            <a:r>
              <a:rPr lang="en-US" b="1" dirty="0" smtClean="0"/>
              <a:t>malware functions </a:t>
            </a:r>
            <a:r>
              <a:rPr lang="en-US" dirty="0" smtClean="0"/>
              <a:t>at global level and adapt some control measures against them.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1950"/>
            <a:ext cx="7343188" cy="801530"/>
          </a:xfrm>
        </p:spPr>
        <p:txBody>
          <a:bodyPr vert="horz" rtlCol="0"/>
          <a:lstStyle/>
          <a:p>
            <a:r>
              <a:rPr lang="en-US" dirty="0"/>
              <a:t>Abstract</a:t>
            </a:r>
          </a:p>
        </p:txBody>
      </p:sp>
      <p:sp>
        <p:nvSpPr>
          <p:cNvPr id="3" name="Content Placeholder 9"/>
          <p:cNvSpPr>
            <a:spLocks noGrp="1"/>
          </p:cNvSpPr>
          <p:nvPr>
            <p:ph idx="1"/>
          </p:nvPr>
        </p:nvSpPr>
        <p:spPr>
          <a:xfrm>
            <a:off x="1270400" y="1257529"/>
            <a:ext cx="7344400" cy="3426071"/>
          </a:xfrm>
        </p:spPr>
        <p:txBody>
          <a:bodyPr vert="horz" rtlCol="0">
            <a:normAutofit/>
          </a:bodyPr>
          <a:lstStyle/>
          <a:p>
            <a:pPr marL="0" lvl="0" indent="0" algn="l">
              <a:lnSpc>
                <a:spcPct val="125000"/>
              </a:lnSpc>
              <a:buNone/>
            </a:pPr>
            <a:r>
              <a:rPr lang="en-US" dirty="0" smtClean="0">
                <a:latin typeface="Source Sans Pro"/>
              </a:rPr>
              <a:t>   </a:t>
            </a:r>
          </a:p>
          <a:p>
            <a:pPr marL="0" lvl="0" indent="0" algn="l">
              <a:lnSpc>
                <a:spcPct val="125000"/>
              </a:lnSpc>
              <a:buNone/>
            </a:pPr>
            <a:r>
              <a:rPr lang="en-US" dirty="0" smtClean="0">
                <a:latin typeface="Source Sans Pro"/>
              </a:rPr>
              <a:t>&gt; In our project </a:t>
            </a:r>
            <a:r>
              <a:rPr lang="en-US" dirty="0">
                <a:latin typeface="Source Sans Pro"/>
              </a:rPr>
              <a:t>we investigate how </a:t>
            </a:r>
            <a:r>
              <a:rPr lang="en-US" b="1" dirty="0">
                <a:latin typeface="Source Sans Pro"/>
              </a:rPr>
              <a:t>malware propagates in networks</a:t>
            </a:r>
            <a:r>
              <a:rPr lang="en-US" dirty="0">
                <a:latin typeface="Source Sans Pro"/>
              </a:rPr>
              <a:t> from a global perspective</a:t>
            </a:r>
            <a:r>
              <a:rPr lang="en-US" dirty="0" smtClean="0">
                <a:latin typeface="Source Sans Pro"/>
              </a:rPr>
              <a:t>.</a:t>
            </a:r>
          </a:p>
          <a:p>
            <a:pPr marL="0" lvl="0" indent="0" algn="l">
              <a:lnSpc>
                <a:spcPct val="125000"/>
              </a:lnSpc>
              <a:buFont typeface="Wingdings"/>
              <a:buChar char="Ø"/>
            </a:pPr>
            <a:r>
              <a:rPr lang="en-US" dirty="0" smtClean="0">
                <a:latin typeface="Source Sans Pro"/>
              </a:rPr>
              <a:t>Based on the proposed model, our analysis indicates that the   distribution of a given malware follows </a:t>
            </a:r>
            <a:r>
              <a:rPr lang="en-US" b="1" dirty="0" smtClean="0">
                <a:latin typeface="Source Sans Pro"/>
              </a:rPr>
              <a:t>exponential distribution</a:t>
            </a:r>
            <a:r>
              <a:rPr lang="en-US" dirty="0" smtClean="0">
                <a:latin typeface="Source Sans Pro"/>
              </a:rPr>
              <a:t>. </a:t>
            </a:r>
          </a:p>
          <a:p>
            <a:pPr marL="0" lvl="0" indent="0" algn="l">
              <a:lnSpc>
                <a:spcPct val="125000"/>
              </a:lnSpc>
              <a:buFont typeface="Wingdings"/>
              <a:buChar char="Ø"/>
            </a:pPr>
            <a:r>
              <a:rPr lang="en-US" dirty="0" smtClean="0">
                <a:latin typeface="Source Sans Pro"/>
              </a:rPr>
              <a:t>  We perform </a:t>
            </a:r>
            <a:r>
              <a:rPr lang="en-US" dirty="0">
                <a:latin typeface="Source Sans Pro"/>
              </a:rPr>
              <a:t>experiments </a:t>
            </a:r>
            <a:r>
              <a:rPr lang="en-US" dirty="0" smtClean="0">
                <a:latin typeface="Source Sans Pro"/>
              </a:rPr>
              <a:t>through  </a:t>
            </a:r>
            <a:r>
              <a:rPr lang="en-US" dirty="0">
                <a:latin typeface="Source Sans Pro"/>
              </a:rPr>
              <a:t>real-world global scale malware </a:t>
            </a:r>
            <a:r>
              <a:rPr lang="en-US" b="1" dirty="0">
                <a:latin typeface="Source Sans Pro"/>
              </a:rPr>
              <a:t>data sets</a:t>
            </a:r>
            <a:r>
              <a:rPr lang="en-US" dirty="0">
                <a:latin typeface="Source Sans Pro"/>
              </a:rPr>
              <a:t>, and the results </a:t>
            </a:r>
            <a:r>
              <a:rPr lang="en-US" dirty="0" smtClean="0">
                <a:latin typeface="Source Sans Pro"/>
              </a:rPr>
              <a:t>confirms </a:t>
            </a:r>
            <a:r>
              <a:rPr lang="en-US" dirty="0">
                <a:latin typeface="Source Sans Pro"/>
              </a:rPr>
              <a:t>our theoretical findings. </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a:xfrm>
            <a:off x="1295400" y="1657350"/>
            <a:ext cx="7344000" cy="3157200"/>
          </a:xfrm>
        </p:spPr>
        <p:txBody>
          <a:bodyPr/>
          <a:lstStyle/>
          <a:p>
            <a:r>
              <a:rPr lang="en-IN" dirty="0" smtClean="0"/>
              <a:t> J. Oikarinen, D. Reed, “</a:t>
            </a:r>
            <a:r>
              <a:rPr lang="en-IN" b="1" dirty="0" smtClean="0"/>
              <a:t>Internet Relay Chat (IRC) Protocol</a:t>
            </a:r>
            <a:r>
              <a:rPr lang="en-IN" dirty="0" smtClean="0"/>
              <a:t>,” IETF,      Request for Comments (RFC) 1459, May 1993.</a:t>
            </a:r>
          </a:p>
          <a:p>
            <a:endParaRPr lang="en-IN" dirty="0" smtClean="0"/>
          </a:p>
          <a:p>
            <a:r>
              <a:rPr lang="en-IN" dirty="0" smtClean="0"/>
              <a:t>N. Ianelli, A. Hackworth, “</a:t>
            </a:r>
            <a:r>
              <a:rPr lang="en-IN" b="1" dirty="0" smtClean="0"/>
              <a:t>Botnets as a vehicle for online crime</a:t>
            </a:r>
            <a:r>
              <a:rPr lang="en-IN" dirty="0" smtClean="0"/>
              <a:t>,” CERT, Request for Comments (RFC) 1700, December 2005.</a:t>
            </a:r>
          </a:p>
          <a:p>
            <a:endParaRPr lang="en-IN" dirty="0" smtClean="0"/>
          </a:p>
          <a:p>
            <a:r>
              <a:rPr lang="en-IN" dirty="0" smtClean="0"/>
              <a:t> AT&amp;T, “Internet Protect,” </a:t>
            </a:r>
            <a:r>
              <a:rPr lang="en-IN" b="1" dirty="0" smtClean="0"/>
              <a:t>http://www.corp.att.com/internetprotect</a:t>
            </a:r>
            <a:r>
              <a:rPr lang="en-IN" dirty="0" smtClean="0"/>
              <a:t>/. </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133350"/>
            <a:ext cx="7343188" cy="824609"/>
          </a:xfrm>
        </p:spPr>
        <p:txBody>
          <a:bodyPr vert="horz" rtlCol="0"/>
          <a:lstStyle/>
          <a:p>
            <a:r>
              <a:rPr lang="en-US" dirty="0"/>
              <a:t>Existing System</a:t>
            </a:r>
          </a:p>
        </p:txBody>
      </p:sp>
      <p:sp>
        <p:nvSpPr>
          <p:cNvPr id="3" name="Content Placeholder 9"/>
          <p:cNvSpPr>
            <a:spLocks noGrp="1"/>
          </p:cNvSpPr>
          <p:nvPr>
            <p:ph idx="1"/>
          </p:nvPr>
        </p:nvSpPr>
        <p:spPr>
          <a:xfrm>
            <a:off x="1270800" y="1082298"/>
            <a:ext cx="7344000" cy="4061202"/>
          </a:xfrm>
        </p:spPr>
        <p:txBody>
          <a:bodyPr vert="horz" rtlCol="0">
            <a:normAutofit/>
          </a:bodyPr>
          <a:lstStyle/>
          <a:p>
            <a:pPr marL="342900" indent="-342900">
              <a:lnSpc>
                <a:spcPct val="125000"/>
              </a:lnSpc>
              <a:buFont typeface="Wingdings"/>
              <a:buChar char=""/>
            </a:pPr>
            <a:r>
              <a:rPr lang="en-US" dirty="0">
                <a:latin typeface="Source Sans Pro"/>
              </a:rPr>
              <a:t>The </a:t>
            </a:r>
            <a:r>
              <a:rPr lang="en-US" b="1" dirty="0">
                <a:latin typeface="Source Sans Pro"/>
              </a:rPr>
              <a:t>epidemic theory </a:t>
            </a:r>
            <a:r>
              <a:rPr lang="en-US" dirty="0">
                <a:latin typeface="Source Sans Pro"/>
              </a:rPr>
              <a:t>plays a leading role in malware propagation modelling. The current models for malware spread fall in two categories: the </a:t>
            </a:r>
            <a:r>
              <a:rPr lang="en-US" b="1" dirty="0">
                <a:latin typeface="Source Sans Pro"/>
              </a:rPr>
              <a:t>epidemiology model</a:t>
            </a:r>
            <a:r>
              <a:rPr lang="en-US" dirty="0">
                <a:latin typeface="Source Sans Pro"/>
              </a:rPr>
              <a:t> and the </a:t>
            </a:r>
            <a:r>
              <a:rPr lang="en-US" b="1" dirty="0">
                <a:latin typeface="Source Sans Pro"/>
              </a:rPr>
              <a:t>control </a:t>
            </a:r>
            <a:r>
              <a:rPr lang="en-US" b="1" dirty="0" smtClean="0">
                <a:latin typeface="Source Sans Pro"/>
              </a:rPr>
              <a:t>system </a:t>
            </a:r>
            <a:r>
              <a:rPr lang="en-US" b="1" dirty="0">
                <a:latin typeface="Source Sans Pro"/>
              </a:rPr>
              <a:t>model</a:t>
            </a:r>
            <a:r>
              <a:rPr lang="en-US" dirty="0">
                <a:latin typeface="Source Sans Pro"/>
              </a:rPr>
              <a:t>.  </a:t>
            </a:r>
          </a:p>
          <a:p>
            <a:pPr marL="342900" indent="-342900">
              <a:lnSpc>
                <a:spcPct val="100000"/>
              </a:lnSpc>
              <a:buFont typeface="Wingdings"/>
              <a:buChar char=""/>
            </a:pPr>
            <a:endParaRPr lang="en-US" b="1" dirty="0" smtClean="0">
              <a:latin typeface="Source Sans Pro"/>
            </a:endParaRPr>
          </a:p>
          <a:p>
            <a:pPr marL="342900" indent="-342900">
              <a:lnSpc>
                <a:spcPct val="100000"/>
              </a:lnSpc>
              <a:buFont typeface="Wingdings"/>
              <a:buChar char=""/>
            </a:pPr>
            <a:r>
              <a:rPr lang="en-US" b="1" dirty="0" smtClean="0">
                <a:latin typeface="Source Sans Pro"/>
              </a:rPr>
              <a:t>The </a:t>
            </a:r>
            <a:r>
              <a:rPr lang="en-US" b="1" dirty="0">
                <a:latin typeface="Source Sans Pro"/>
              </a:rPr>
              <a:t>epidemiology models </a:t>
            </a:r>
            <a:r>
              <a:rPr lang="en-US" dirty="0">
                <a:latin typeface="Source Sans Pro"/>
              </a:rPr>
              <a:t>are more focused on the number of compromised hosts and their </a:t>
            </a:r>
            <a:r>
              <a:rPr lang="en-US" dirty="0" smtClean="0">
                <a:latin typeface="Source Sans Pro"/>
              </a:rPr>
              <a:t>distributions. </a:t>
            </a:r>
          </a:p>
          <a:p>
            <a:pPr>
              <a:buFont typeface="Wingdings"/>
              <a:buChar char=""/>
            </a:pPr>
            <a:endParaRPr lang="en-US" dirty="0" smtClean="0"/>
          </a:p>
          <a:p>
            <a:pPr>
              <a:buFont typeface="Wingdings"/>
              <a:buChar char=""/>
            </a:pPr>
            <a:r>
              <a:rPr lang="en-US" dirty="0" smtClean="0"/>
              <a:t>The </a:t>
            </a:r>
            <a:r>
              <a:rPr lang="en-US" b="1" dirty="0" smtClean="0"/>
              <a:t>control system </a:t>
            </a:r>
            <a:r>
              <a:rPr lang="en-US" dirty="0" smtClean="0"/>
              <a:t>theory based models try to detect and contain the spread of malware.</a:t>
            </a:r>
            <a:r>
              <a:rPr lang="en-US" dirty="0" smtClean="0">
                <a:latin typeface="Source Sans Pro"/>
              </a:rPr>
              <a:t>  </a:t>
            </a:r>
            <a:endParaRPr lang="en-US" dirty="0">
              <a:latin typeface="Source Sans Pro"/>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285750"/>
            <a:ext cx="7343188" cy="801530"/>
          </a:xfrm>
        </p:spPr>
        <p:txBody>
          <a:bodyPr vert="horz" rtlCol="0"/>
          <a:lstStyle/>
          <a:p>
            <a:r>
              <a:rPr lang="en-US" dirty="0"/>
              <a:t>Disadvantages</a:t>
            </a:r>
          </a:p>
        </p:txBody>
      </p:sp>
      <p:sp>
        <p:nvSpPr>
          <p:cNvPr id="3" name="Content Placeholder 9"/>
          <p:cNvSpPr>
            <a:spLocks noGrp="1"/>
          </p:cNvSpPr>
          <p:nvPr>
            <p:ph idx="1"/>
          </p:nvPr>
        </p:nvSpPr>
        <p:spPr/>
        <p:txBody>
          <a:bodyPr vert="horz" rtlCol="0">
            <a:normAutofit lnSpcReduction="10000"/>
          </a:bodyPr>
          <a:lstStyle/>
          <a:p>
            <a:pPr>
              <a:buFont typeface="Wingdings"/>
              <a:buChar char=""/>
            </a:pPr>
            <a:r>
              <a:rPr lang="en-US" dirty="0">
                <a:latin typeface="Source Sans Pro"/>
              </a:rPr>
              <a:t>One critical condition for the epidemic models is </a:t>
            </a:r>
            <a:r>
              <a:rPr lang="en-US" b="1" dirty="0">
                <a:latin typeface="Source Sans Pro"/>
              </a:rPr>
              <a:t>a large vulnerable population</a:t>
            </a:r>
            <a:r>
              <a:rPr lang="en-US" dirty="0">
                <a:latin typeface="Source Sans Pro"/>
              </a:rPr>
              <a:t> because their principle is based on differential equations.</a:t>
            </a:r>
          </a:p>
          <a:p>
            <a:pPr>
              <a:buFont typeface="Wingdings"/>
              <a:buChar char=""/>
            </a:pPr>
            <a:endParaRPr dirty="0"/>
          </a:p>
          <a:p>
            <a:pPr>
              <a:buFont typeface="Wingdings"/>
              <a:buChar char=""/>
            </a:pPr>
            <a:endParaRPr lang="en-US" dirty="0" smtClean="0">
              <a:latin typeface="Source Sans Pro"/>
            </a:endParaRPr>
          </a:p>
          <a:p>
            <a:pPr>
              <a:buFont typeface="Wingdings"/>
              <a:buChar char=""/>
            </a:pPr>
            <a:r>
              <a:rPr lang="en-US" dirty="0" smtClean="0">
                <a:latin typeface="Source Sans Pro"/>
              </a:rPr>
              <a:t> None of the existing or epidemic approach uses real world datasets . </a:t>
            </a:r>
          </a:p>
          <a:p>
            <a:pPr>
              <a:buFont typeface="Wingdings"/>
              <a:buChar char=""/>
            </a:pPr>
            <a:endParaRPr lang="en-US" dirty="0" smtClean="0">
              <a:latin typeface="Source Sans Pro"/>
            </a:endParaRPr>
          </a:p>
          <a:p>
            <a:pPr>
              <a:buFont typeface="Wingdings"/>
              <a:buChar char=""/>
            </a:pPr>
            <a:r>
              <a:rPr lang="en-US" dirty="0" smtClean="0">
                <a:latin typeface="Source Sans Pro"/>
              </a:rPr>
              <a:t> </a:t>
            </a:r>
            <a:r>
              <a:rPr lang="en-US" dirty="0">
                <a:latin typeface="Source Sans Pro"/>
              </a:rPr>
              <a:t>It is more reliable to extract </a:t>
            </a:r>
            <a:r>
              <a:rPr lang="en-US" dirty="0" smtClean="0">
                <a:latin typeface="Source Sans Pro"/>
              </a:rPr>
              <a:t>theoretical </a:t>
            </a:r>
            <a:r>
              <a:rPr lang="en-US" dirty="0">
                <a:latin typeface="Source Sans Pro"/>
              </a:rPr>
              <a:t>results from appropriate models with confirmation from sufficient real world data set experiments. </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285750"/>
            <a:ext cx="7343188" cy="708660"/>
          </a:xfrm>
        </p:spPr>
        <p:txBody>
          <a:bodyPr vert="horz" rtlCol="0"/>
          <a:lstStyle/>
          <a:p>
            <a:r>
              <a:rPr lang="en-US" dirty="0"/>
              <a:t>Proposed System</a:t>
            </a:r>
          </a:p>
        </p:txBody>
      </p:sp>
      <p:sp>
        <p:nvSpPr>
          <p:cNvPr id="3" name="Content Placeholder 9"/>
          <p:cNvSpPr>
            <a:spLocks noGrp="1"/>
          </p:cNvSpPr>
          <p:nvPr>
            <p:ph idx="1"/>
          </p:nvPr>
        </p:nvSpPr>
        <p:spPr>
          <a:xfrm>
            <a:off x="1295400" y="1485900"/>
            <a:ext cx="7344000" cy="3657600"/>
          </a:xfrm>
        </p:spPr>
        <p:txBody>
          <a:bodyPr vert="horz" rtlCol="0">
            <a:normAutofit/>
          </a:bodyPr>
          <a:lstStyle/>
          <a:p>
            <a:pPr marL="342900" indent="-342900">
              <a:lnSpc>
                <a:spcPct val="100000"/>
              </a:lnSpc>
              <a:buFont typeface="Wingdings"/>
              <a:buChar char=""/>
            </a:pPr>
            <a:r>
              <a:rPr lang="en-US" dirty="0" smtClean="0">
                <a:latin typeface="Source Sans Pro"/>
              </a:rPr>
              <a:t>We introduce the </a:t>
            </a:r>
            <a:r>
              <a:rPr lang="en-US" dirty="0">
                <a:latin typeface="Source Sans Pro"/>
              </a:rPr>
              <a:t>distribution of malware in</a:t>
            </a:r>
            <a:r>
              <a:rPr lang="en-US" b="1" dirty="0">
                <a:latin typeface="Source Sans Pro"/>
              </a:rPr>
              <a:t> terms of networks </a:t>
            </a:r>
            <a:r>
              <a:rPr lang="en-US" dirty="0">
                <a:latin typeface="Source Sans Pro"/>
              </a:rPr>
              <a:t>(e.g., autonomous systems, ISP domains, and abstract networks of smartphones who share the same vulnerabilities) at large scales.</a:t>
            </a:r>
          </a:p>
          <a:p>
            <a:pPr marL="342900" indent="-342900">
              <a:lnSpc>
                <a:spcPct val="100000"/>
              </a:lnSpc>
              <a:buFont typeface="Wingdings"/>
              <a:buChar char=""/>
            </a:pPr>
            <a:r>
              <a:rPr lang="en-US" dirty="0" smtClean="0">
                <a:latin typeface="Source Sans Pro"/>
              </a:rPr>
              <a:t>Our approach is </a:t>
            </a:r>
            <a:r>
              <a:rPr lang="en-US" b="1" dirty="0" smtClean="0">
                <a:latin typeface="Source Sans Pro"/>
              </a:rPr>
              <a:t>two layered </a:t>
            </a:r>
            <a:r>
              <a:rPr lang="en-US" dirty="0" smtClean="0">
                <a:latin typeface="Source Sans Pro"/>
              </a:rPr>
              <a:t>:-</a:t>
            </a:r>
          </a:p>
          <a:p>
            <a:pPr marL="342900" indent="-342900">
              <a:lnSpc>
                <a:spcPct val="100000"/>
              </a:lnSpc>
              <a:buFont typeface="Wingdings"/>
              <a:buChar char=""/>
            </a:pPr>
            <a:r>
              <a:rPr lang="en-US" dirty="0" smtClean="0">
                <a:latin typeface="Source Sans Pro"/>
              </a:rPr>
              <a:t>First </a:t>
            </a:r>
            <a:r>
              <a:rPr lang="en-US" dirty="0">
                <a:latin typeface="Source Sans Pro"/>
              </a:rPr>
              <a:t>of all, for a given time since the breakout of a malware, we calculate how many </a:t>
            </a:r>
            <a:r>
              <a:rPr lang="en-US" b="1" dirty="0">
                <a:latin typeface="Source Sans Pro"/>
              </a:rPr>
              <a:t>networks have been compromised </a:t>
            </a:r>
            <a:r>
              <a:rPr lang="en-US" dirty="0" smtClean="0">
                <a:latin typeface="Source Sans Pro"/>
              </a:rPr>
              <a:t>.</a:t>
            </a:r>
            <a:endParaRPr lang="en-US" dirty="0">
              <a:latin typeface="Source Sans Pro"/>
            </a:endParaRPr>
          </a:p>
          <a:p>
            <a:pPr marL="342900" indent="-342900">
              <a:lnSpc>
                <a:spcPct val="100000"/>
              </a:lnSpc>
              <a:buFont typeface="Wingdings"/>
              <a:buChar char=""/>
            </a:pPr>
            <a:endParaRPr lang="en-US" dirty="0" smtClean="0">
              <a:latin typeface="Source Sans Pro"/>
            </a:endParaRPr>
          </a:p>
          <a:p>
            <a:pPr marL="342900" indent="-342900">
              <a:lnSpc>
                <a:spcPct val="100000"/>
              </a:lnSpc>
              <a:buFont typeface="Wingdings"/>
              <a:buChar char=""/>
            </a:pPr>
            <a:r>
              <a:rPr lang="en-US" dirty="0" smtClean="0">
                <a:latin typeface="Source Sans Pro"/>
              </a:rPr>
              <a:t>  </a:t>
            </a:r>
            <a:r>
              <a:rPr lang="en-US" dirty="0">
                <a:latin typeface="Source Sans Pro"/>
              </a:rPr>
              <a:t>Secondly, for a compromised </a:t>
            </a:r>
            <a:r>
              <a:rPr lang="en-US" dirty="0" smtClean="0">
                <a:latin typeface="Source Sans Pro"/>
              </a:rPr>
              <a:t>network</a:t>
            </a:r>
            <a:r>
              <a:rPr lang="en-US" dirty="0">
                <a:latin typeface="Source Sans Pro"/>
              </a:rPr>
              <a:t>, we calculate how many </a:t>
            </a:r>
            <a:r>
              <a:rPr lang="en-US" b="1" dirty="0">
                <a:latin typeface="Source Sans Pro"/>
              </a:rPr>
              <a:t>hosts have been compromised </a:t>
            </a:r>
            <a:r>
              <a:rPr lang="en-US" dirty="0">
                <a:latin typeface="Source Sans Pro"/>
              </a:rPr>
              <a:t>since the time that the network was compromised.  </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ebfont2" val="Source Sans Pro-light"/>
  <p:tag name="webfont1" val="Source Sans Pro-light"/>
</p:tagLst>
</file>

<file path=ppt/tags/tag10.xml><?xml version="1.0" encoding="utf-8"?>
<p:tagLst xmlns:a="http://schemas.openxmlformats.org/drawingml/2006/main" xmlns:r="http://schemas.openxmlformats.org/officeDocument/2006/relationships" xmlns:p="http://schemas.openxmlformats.org/presentationml/2006/main">
  <p:tag name="fontWeight:3:2:0" val="4"/>
  <p:tag name="fontWeight:3:3:0" val="4"/>
  <p:tag name="fontWeight:3:0:0" val="4"/>
  <p:tag name="fontWeight:3:1:0" val="4"/>
  <p:tag name="fontWeight:3:6:0" val="4"/>
  <p:tag name="fontWeight:3:7:0" val="4"/>
  <p:tag name="fontWeight:3:4:0" val="4"/>
  <p:tag name="fontWeight:3:5:0" val="4"/>
</p:tagLst>
</file>

<file path=ppt/tags/tag11.xml><?xml version="1.0" encoding="utf-8"?>
<p:tagLst xmlns:a="http://schemas.openxmlformats.org/drawingml/2006/main" xmlns:r="http://schemas.openxmlformats.org/officeDocument/2006/relationships" xmlns:p="http://schemas.openxmlformats.org/presentationml/2006/main">
  <p:tag name="fontWeight:3:0:2" val="4"/>
  <p:tag name="fontWeight:3:0:0" val="4"/>
  <p:tag name="fontWeight:3:0:1" val="4"/>
</p:tagLst>
</file>

<file path=ppt/tags/tag12.xml><?xml version="1.0" encoding="utf-8"?>
<p:tagLst xmlns:a="http://schemas.openxmlformats.org/drawingml/2006/main" xmlns:r="http://schemas.openxmlformats.org/officeDocument/2006/relationships" xmlns:p="http://schemas.openxmlformats.org/presentationml/2006/main">
  <p:tag name="fontWeight:3:2:0" val="4"/>
  <p:tag name="fontWeight:3:2:1" val="4"/>
  <p:tag name="fontWeight:3:3:0" val="4"/>
  <p:tag name="fontWeight:3:0:0" val="4"/>
  <p:tag name="fontWeight:3:1:0" val="4"/>
  <p:tag name="fontWeight:3:2:2" val="4"/>
  <p:tag name="fontWeight:3:3:1" val="4"/>
  <p:tag name="fontWeight:3:2:3" val="4"/>
  <p:tag name="fontWeight:3:3:2" val="4"/>
</p:tagLst>
</file>

<file path=ppt/tags/tag13.xml><?xml version="1.0" encoding="utf-8"?>
<p:tagLst xmlns:a="http://schemas.openxmlformats.org/drawingml/2006/main" xmlns:r="http://schemas.openxmlformats.org/officeDocument/2006/relationships" xmlns:p="http://schemas.openxmlformats.org/presentationml/2006/main">
  <p:tag name="fontWeight:3:2:0" val="4"/>
  <p:tag name="fontWeight:3:2:1" val="4"/>
  <p:tag name="fontWeight:3:0:0" val="4"/>
  <p:tag name="fontWeight:3:1:0" val="4"/>
  <p:tag name="fontWeight:3:2:2" val="4"/>
</p:tagLst>
</file>

<file path=ppt/tags/tag14.xml><?xml version="1.0" encoding="utf-8"?>
<p:tagLst xmlns:a="http://schemas.openxmlformats.org/drawingml/2006/main" xmlns:r="http://schemas.openxmlformats.org/officeDocument/2006/relationships" xmlns:p="http://schemas.openxmlformats.org/presentationml/2006/main">
  <p:tag name="fontWeight:3:2:0" val="4"/>
  <p:tag name="fontWeight:3:3:0" val="4"/>
  <p:tag name="fontWeight:3:0:0" val="4"/>
  <p:tag name="fontWeight:3:1:0" val="4"/>
</p:tagLst>
</file>

<file path=ppt/tags/tag15.xml><?xml version="1.0" encoding="utf-8"?>
<p:tagLst xmlns:a="http://schemas.openxmlformats.org/drawingml/2006/main" xmlns:r="http://schemas.openxmlformats.org/officeDocument/2006/relationships" xmlns:p="http://schemas.openxmlformats.org/presentationml/2006/main">
  <p:tag name="fontWeight:3:0:0" val="4"/>
  <p:tag name="fontWeight:3:0:1" val="4"/>
</p:tagLst>
</file>

<file path=ppt/tags/tag16.xml><?xml version="1.0" encoding="utf-8"?>
<p:tagLst xmlns:a="http://schemas.openxmlformats.org/drawingml/2006/main" xmlns:r="http://schemas.openxmlformats.org/officeDocument/2006/relationships" xmlns:p="http://schemas.openxmlformats.org/presentationml/2006/main">
  <p:tag name="fontWeight:3:2:0" val="4"/>
  <p:tag name="fontWeight:3:3:0" val="4"/>
  <p:tag name="fontWeight:3:1:0" val="4"/>
  <p:tag name="fontWeight:3:4:2" val="4"/>
  <p:tag name="fontWeight:3:6:0" val="4"/>
  <p:tag name="fontWeight:3:4:0" val="4"/>
  <p:tag name="fontWeight:3:4:1" val="4"/>
  <p:tag name="fontWeight:3:5:0" val="4"/>
</p:tagLst>
</file>

<file path=ppt/tags/tag17.xml><?xml version="1.0" encoding="utf-8"?>
<p:tagLst xmlns:a="http://schemas.openxmlformats.org/drawingml/2006/main" xmlns:r="http://schemas.openxmlformats.org/officeDocument/2006/relationships" xmlns:p="http://schemas.openxmlformats.org/presentationml/2006/main">
  <p:tag name="fontWeight:3:2:0" val="4"/>
  <p:tag name="fontWeight:3:3:0" val="4"/>
  <p:tag name="fontWeight:3:1:0" val="4"/>
  <p:tag name="fontWeight:3:4:0" val="4"/>
</p:tagLst>
</file>

<file path=ppt/tags/tag2.xml><?xml version="1.0" encoding="utf-8"?>
<p:tagLst xmlns:a="http://schemas.openxmlformats.org/drawingml/2006/main" xmlns:r="http://schemas.openxmlformats.org/officeDocument/2006/relationships" xmlns:p="http://schemas.openxmlformats.org/presentationml/2006/main">
  <p:tag name="fontWeight:1:8:0" val="2"/>
  <p:tag name="fontWeight:4:0:0" val="2"/>
  <p:tag name="fontWeight:1:6:0" val="2"/>
  <p:tag name="fontWeight:1:7:0" val="2"/>
  <p:tag name="fontWeight:5:0:0" val="2"/>
  <p:tag name="fontWeight:6:0:0" val="2"/>
  <p:tag name="fontWeight:1:0:0" val="2"/>
  <p:tag name="fontWeight:1:1:0" val="2"/>
  <p:tag name="fontWeight:1:4:0" val="2"/>
  <p:tag name="fontWeight:1:5:0" val="2"/>
  <p:tag name="fontWeight:1:2:0" val="2"/>
  <p:tag name="fontWeight:1:3:0" val="2"/>
</p:tagLst>
</file>

<file path=ppt/tags/tag3.xml><?xml version="1.0" encoding="utf-8"?>
<p:tagLst xmlns:a="http://schemas.openxmlformats.org/drawingml/2006/main" xmlns:r="http://schemas.openxmlformats.org/officeDocument/2006/relationships" xmlns:p="http://schemas.openxmlformats.org/presentationml/2006/main">
  <p:tag name="fontWeight:9:0:0" val="2"/>
  <p:tag name="fontWeight:8:0:0" val="2"/>
  <p:tag name="fontWeight:6:0:0" val="2"/>
  <p:tag name="fontWeight:7:0:0" val="2"/>
</p:tagLst>
</file>

<file path=ppt/tags/tag4.xml><?xml version="1.0" encoding="utf-8"?>
<p:tagLst xmlns:a="http://schemas.openxmlformats.org/drawingml/2006/main" xmlns:r="http://schemas.openxmlformats.org/officeDocument/2006/relationships" xmlns:p="http://schemas.openxmlformats.org/presentationml/2006/main">
  <p:tag name="fontWeight:9:0:0" val="2"/>
  <p:tag name="fontWeight:8:0:0" val="2"/>
  <p:tag name="fontWeight:7:0:0" val="2"/>
  <p:tag name="fontWeight:10:0:0" val="2"/>
</p:tagLst>
</file>

<file path=ppt/tags/tag5.xml><?xml version="1.0" encoding="utf-8"?>
<p:tagLst xmlns:a="http://schemas.openxmlformats.org/drawingml/2006/main" xmlns:r="http://schemas.openxmlformats.org/officeDocument/2006/relationships" xmlns:p="http://schemas.openxmlformats.org/presentationml/2006/main">
  <p:tag name="fontWeight:3:0:0" val="4"/>
  <p:tag name="fontWeight:5:0:0" val="4"/>
</p:tagLst>
</file>

<file path=ppt/tags/tag6.xml><?xml version="1.0" encoding="utf-8"?>
<p:tagLst xmlns:a="http://schemas.openxmlformats.org/drawingml/2006/main" xmlns:r="http://schemas.openxmlformats.org/officeDocument/2006/relationships" xmlns:p="http://schemas.openxmlformats.org/presentationml/2006/main">
  <p:tag name="fontWeight:3:0:0" val="2"/>
</p:tagLst>
</file>

<file path=ppt/tags/tag7.xml><?xml version="1.0" encoding="utf-8"?>
<p:tagLst xmlns:a="http://schemas.openxmlformats.org/drawingml/2006/main" xmlns:r="http://schemas.openxmlformats.org/officeDocument/2006/relationships" xmlns:p="http://schemas.openxmlformats.org/presentationml/2006/main">
  <p:tag name="LAYOUT" val="threePicAndTx"/>
</p:tagLst>
</file>

<file path=ppt/tags/tag8.xml><?xml version="1.0" encoding="utf-8"?>
<p:tagLst xmlns:a="http://schemas.openxmlformats.org/drawingml/2006/main" xmlns:r="http://schemas.openxmlformats.org/officeDocument/2006/relationships" xmlns:p="http://schemas.openxmlformats.org/presentationml/2006/main">
  <p:tag name="LAYOUT" val="fourPic"/>
</p:tagLst>
</file>

<file path=ppt/tags/tag9.xml><?xml version="1.0" encoding="utf-8"?>
<p:tagLst xmlns:a="http://schemas.openxmlformats.org/drawingml/2006/main" xmlns:r="http://schemas.openxmlformats.org/officeDocument/2006/relationships" xmlns:p="http://schemas.openxmlformats.org/presentationml/2006/main">
  <p:tag name="fontWeight:2:2:3" val="4"/>
  <p:tag name="fontWeight:2:3:2" val="4"/>
  <p:tag name="fontWeight:2:4:1" val="4"/>
  <p:tag name="fontWeight:2:2:4" val="4"/>
  <p:tag name="fontWeight:2:4:2" val="4"/>
  <p:tag name="fontWeight:2:4:3" val="4"/>
  <p:tag name="fontWeight:2:0:0" val="4"/>
  <p:tag name="fontWeight:2:1:0" val="4"/>
  <p:tag name="fontWeight:2:1:1" val="4"/>
  <p:tag name="fontWeight:2:2:0" val="4"/>
  <p:tag name="fontWeight:2:2:1" val="4"/>
  <p:tag name="fontWeight:2:3:0" val="4"/>
  <p:tag name="fontWeight:2:2:2" val="4"/>
  <p:tag name="fontWeight:2:3:1" val="4"/>
  <p:tag name="fontWeight:2:4:0" val="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bbles">
  <a:themeElements>
    <a:clrScheme name="Bold">
      <a:dk1>
        <a:srgbClr val="000000"/>
      </a:dk1>
      <a:lt1>
        <a:srgbClr val="FFFFFF"/>
      </a:lt1>
      <a:dk2>
        <a:srgbClr val="213437"/>
      </a:dk2>
      <a:lt2>
        <a:srgbClr val="EAE8DF"/>
      </a:lt2>
      <a:accent1>
        <a:srgbClr val="91CC4B"/>
      </a:accent1>
      <a:accent2>
        <a:srgbClr val="85D1DD"/>
      </a:accent2>
      <a:accent3>
        <a:srgbClr val="EA7E62"/>
      </a:accent3>
      <a:accent4>
        <a:srgbClr val="F0D059"/>
      </a:accent4>
      <a:accent5>
        <a:srgbClr val="F4A247"/>
      </a:accent5>
      <a:accent6>
        <a:srgbClr val="A27384"/>
      </a:accent6>
      <a:hlink>
        <a:srgbClr val="85D1DD"/>
      </a:hlink>
      <a:folHlink>
        <a:srgbClr val="A27384"/>
      </a:folHlink>
    </a:clrScheme>
    <a:fontScheme name="Bubbles">
      <a:majorFont>
        <a:latin typeface="Source Sans Pro"/>
        <a:ea typeface=""/>
        <a:cs typeface=""/>
      </a:majorFont>
      <a:minorFont>
        <a:latin typeface="Source Sans Pro"/>
        <a:ea typeface=""/>
        <a:cs typeface=""/>
      </a:minorFont>
    </a:fontScheme>
    <a:fmtScheme name="Bubbles">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w="19050"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75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ubbles">
  <a:themeElements>
    <a:clrScheme name="Bold">
      <a:dk1>
        <a:srgbClr val="000000"/>
      </a:dk1>
      <a:lt1>
        <a:srgbClr val="FFFFFF"/>
      </a:lt1>
      <a:dk2>
        <a:srgbClr val="213437"/>
      </a:dk2>
      <a:lt2>
        <a:srgbClr val="EAE8DF"/>
      </a:lt2>
      <a:accent1>
        <a:srgbClr val="91CC4B"/>
      </a:accent1>
      <a:accent2>
        <a:srgbClr val="85D1DD"/>
      </a:accent2>
      <a:accent3>
        <a:srgbClr val="EA7E62"/>
      </a:accent3>
      <a:accent4>
        <a:srgbClr val="F0D059"/>
      </a:accent4>
      <a:accent5>
        <a:srgbClr val="F4A247"/>
      </a:accent5>
      <a:accent6>
        <a:srgbClr val="A27384"/>
      </a:accent6>
      <a:hlink>
        <a:srgbClr val="85D1DD"/>
      </a:hlink>
      <a:folHlink>
        <a:srgbClr val="A27384"/>
      </a:folHlink>
    </a:clrScheme>
    <a:fontScheme name="Bubbles">
      <a:majorFont>
        <a:latin typeface="Source Sans Pro"/>
        <a:ea typeface=""/>
        <a:cs typeface=""/>
      </a:majorFont>
      <a:minorFont>
        <a:latin typeface="Source Sans Pro"/>
        <a:ea typeface=""/>
        <a:cs typeface=""/>
      </a:minorFont>
    </a:fontScheme>
    <a:fmtScheme name="Bubbles">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w="19050"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75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1357</Words>
  <Application>Microsoft Office PowerPoint</Application>
  <PresentationFormat>On-screen Show (16:9)</PresentationFormat>
  <Paragraphs>162</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Source Sans Pro</vt:lpstr>
      <vt:lpstr>Arial Black</vt:lpstr>
      <vt:lpstr>Wingdings</vt:lpstr>
      <vt:lpstr>Lucida Grande</vt:lpstr>
      <vt:lpstr>Source Sans Pro-light</vt:lpstr>
      <vt:lpstr>Bubbles</vt:lpstr>
      <vt:lpstr>             Malware Propagation                in Large Scale Networks</vt:lpstr>
      <vt:lpstr>Slide 2</vt:lpstr>
      <vt:lpstr>OBJECTIVES</vt:lpstr>
      <vt:lpstr>Introduction</vt:lpstr>
      <vt:lpstr>Abstract</vt:lpstr>
      <vt:lpstr>LITERATURE SURVEY</vt:lpstr>
      <vt:lpstr>Existing System</vt:lpstr>
      <vt:lpstr>Disadvantages</vt:lpstr>
      <vt:lpstr>Proposed System</vt:lpstr>
      <vt:lpstr>Advantages</vt:lpstr>
      <vt:lpstr>System Architecture</vt:lpstr>
      <vt:lpstr>System Requirements</vt:lpstr>
      <vt:lpstr>System Requirements</vt:lpstr>
      <vt:lpstr>BLOCK DIAGRAM:-</vt:lpstr>
      <vt:lpstr>UML DIAGRAMS</vt:lpstr>
      <vt:lpstr>Slide 16</vt:lpstr>
      <vt:lpstr>Slide 17</vt:lpstr>
      <vt:lpstr>ACTIVITY CHART </vt:lpstr>
      <vt:lpstr>COMPONENT DIAGRAM</vt:lpstr>
      <vt:lpstr>DEPLOYEMENT DIAGRAM</vt:lpstr>
      <vt:lpstr>ALGORITHMS :-</vt:lpstr>
      <vt:lpstr>Slide 22</vt:lpstr>
      <vt:lpstr>FUNCTIONAL REQUIREMENTS</vt:lpstr>
      <vt:lpstr>NON-FUNCTIONAL REQUIREMENTS</vt:lpstr>
      <vt:lpstr>CONCLUSION</vt:lpstr>
      <vt:lpstr>REFERENCES</vt:lpstr>
      <vt:lpstr>Thank You</vt:lpstr>
    </vt:vector>
  </TitlesOfParts>
  <Company>Zoho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Sujit Giridharan</dc:creator>
  <cp:lastModifiedBy>Aditya</cp:lastModifiedBy>
  <cp:revision>49</cp:revision>
  <dcterms:created xsi:type="dcterms:W3CDTF">2010-03-09T10:03:29Z</dcterms:created>
  <dcterms:modified xsi:type="dcterms:W3CDTF">2017-10-30T14:50:30Z</dcterms:modified>
</cp:coreProperties>
</file>