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73" r:id="rId9"/>
    <p:sldId id="277" r:id="rId10"/>
    <p:sldId id="284" r:id="rId11"/>
    <p:sldId id="285" r:id="rId12"/>
    <p:sldId id="288" r:id="rId13"/>
    <p:sldId id="287" r:id="rId14"/>
    <p:sldId id="290" r:id="rId15"/>
    <p:sldId id="283" r:id="rId16"/>
    <p:sldId id="291" r:id="rId17"/>
    <p:sldId id="270" r:id="rId18"/>
    <p:sldId id="267" r:id="rId19"/>
  </p:sldIdLst>
  <p:sldSz cx="9144000" cy="5143500" type="screen16x9"/>
  <p:notesSz cx="9144000" cy="5143500"/>
  <p:embeddedFontLst>
    <p:embeddedFont>
      <p:font typeface="Source Sans Pro" charset="0"/>
      <p:regular r:id="rId21"/>
      <p:bold r:id="rId22"/>
      <p:italic r:id="rId23"/>
    </p:embeddedFont>
    <p:embeddedFont>
      <p:font typeface="Arial Black" pitchFamily="34" charset="0"/>
      <p:bold r:id="rId24"/>
    </p:embeddedFont>
    <p:embeddedFont>
      <p:font typeface="Source Sans Pro-light" charset="0"/>
      <p:regular r:id="rId25"/>
    </p:embeddedFont>
  </p:embeddedFontLst>
  <p:custDataLst>
    <p:tags r:id="rId26"/>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94629" autoAdjust="0"/>
  </p:normalViewPr>
  <p:slideViewPr>
    <p:cSldViewPr>
      <p:cViewPr>
        <p:scale>
          <a:sx n="114" d="100"/>
          <a:sy n="114" d="100"/>
        </p:scale>
        <p:origin x="-394" y="-139"/>
      </p:cViewPr>
      <p:guideLst>
        <p:guide orient="horz" pos="2160"/>
        <p:guide pos="2880"/>
      </p:guideLst>
    </p:cSldViewPr>
  </p:slideViewPr>
  <p:outlineViewPr>
    <p:cViewPr>
      <p:scale>
        <a:sx n="33" d="100"/>
        <a:sy n="33" d="100"/>
      </p:scale>
      <p:origin x="0" y="876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21208-2A8E-4F3B-A7ED-F6A4FEDE95DB}" type="datetimeFigureOut">
              <a:rPr lang="en-US" smtClean="0"/>
              <a:pPr/>
              <a:t>12/29/2017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B0741-0365-4C62-BEDE-2DDCAF473CE4}" type="slidenum">
              <a:rPr lang="en-US" smtClean="0"/>
              <a:pPr/>
              <a:t>‹#›</a:t>
            </a:fld>
            <a:endParaRPr lang="en-US"/>
          </a:p>
        </p:txBody>
      </p:sp>
    </p:spTree>
    <p:extLst>
      <p:ext uri="{BB962C8B-B14F-4D97-AF65-F5344CB8AC3E}">
        <p14:creationId xmlns="" xmlns:p14="http://schemas.microsoft.com/office/powerpoint/2010/main" val="159256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3B0741-0365-4C62-BEDE-2DDCAF473C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Oval 6"/>
          <p:cNvSpPr/>
          <p:nvPr/>
        </p:nvSpPr>
        <p:spPr>
          <a:xfrm>
            <a:off x="7307542" y="2131953"/>
            <a:ext cx="1840213" cy="2665834"/>
          </a:xfrm>
          <a:custGeom>
            <a:avLst/>
            <a:gdLst/>
            <a:ahLst/>
            <a:cxnLst/>
            <a:rect l="0" t="0" r="r" b="b"/>
            <a:pathLst>
              <a:path w="1840213" h="2665835">
                <a:moveTo>
                  <a:pt x="35381" y="1325703"/>
                </a:moveTo>
                <a:cubicBezTo>
                  <a:pt x="218811" y="921330"/>
                  <a:pt x="796458" y="-338416"/>
                  <a:pt x="1840213" y="86314"/>
                </a:cubicBezTo>
                <a:cubicBezTo>
                  <a:pt x="1835789" y="511473"/>
                  <a:pt x="1838964" y="2142028"/>
                  <a:pt x="1840213" y="2578680"/>
                </a:cubicBezTo>
                <a:cubicBezTo>
                  <a:pt x="1388405" y="2735213"/>
                  <a:pt x="1053137" y="2661059"/>
                  <a:pt x="739632" y="2512554"/>
                </a:cubicBezTo>
                <a:cubicBezTo>
                  <a:pt x="426127" y="2364049"/>
                  <a:pt x="-148049" y="1730076"/>
                  <a:pt x="35381" y="1325703"/>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5"/>
          <p:cNvSpPr/>
          <p:nvPr/>
        </p:nvSpPr>
        <p:spPr>
          <a:xfrm>
            <a:off x="4178704" y="114709"/>
            <a:ext cx="4686709" cy="4686709"/>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4"/>
          <p:cNvSpPr/>
          <p:nvPr/>
        </p:nvSpPr>
        <p:spPr>
          <a:xfrm>
            <a:off x="311303" y="-5194"/>
            <a:ext cx="6611310" cy="5155116"/>
          </a:xfrm>
          <a:custGeom>
            <a:avLst/>
            <a:gdLst/>
            <a:ahLst/>
            <a:cxnLst/>
            <a:rect l="0" t="0" r="r" b="b"/>
            <a:pathLst>
              <a:path w="6611310" h="5155116">
                <a:moveTo>
                  <a:pt x="428" y="3091001"/>
                </a:moveTo>
                <a:cubicBezTo>
                  <a:pt x="16476" y="2095154"/>
                  <a:pt x="521273" y="631947"/>
                  <a:pt x="2183959" y="0"/>
                </a:cubicBezTo>
                <a:lnTo>
                  <a:pt x="4425220" y="6349"/>
                </a:lnTo>
                <a:cubicBezTo>
                  <a:pt x="6020653" y="552964"/>
                  <a:pt x="6496104" y="2230865"/>
                  <a:pt x="6598090" y="3091001"/>
                </a:cubicBezTo>
                <a:cubicBezTo>
                  <a:pt x="6700074" y="3951136"/>
                  <a:pt x="6187940" y="4783202"/>
                  <a:pt x="5889496" y="5146651"/>
                </a:cubicBezTo>
                <a:cubicBezTo>
                  <a:pt x="4926744" y="5158408"/>
                  <a:pt x="1607700" y="5154503"/>
                  <a:pt x="727789" y="5154468"/>
                </a:cubicBezTo>
                <a:cubicBezTo>
                  <a:pt x="424169" y="4792233"/>
                  <a:pt x="-15620" y="4086848"/>
                  <a:pt x="428" y="309100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p:cNvSpPr>
            <a:spLocks noGrp="1"/>
          </p:cNvSpPr>
          <p:nvPr>
            <p:ph type="title"/>
          </p:nvPr>
        </p:nvSpPr>
        <p:spPr>
          <a:xfrm>
            <a:off x="991419" y="1663290"/>
            <a:ext cx="6792452" cy="2490839"/>
          </a:xfrm>
          <a:prstGeom prst="rect">
            <a:avLst/>
          </a:prstGeom>
        </p:spPr>
        <p:txBody>
          <a:bodyPr vert="horz" rtlCol="0" anchor="b"/>
          <a:lstStyle>
            <a:lvl1pPr lvl="0" algn="l">
              <a:lnSpc>
                <a:spcPct val="75000"/>
              </a:lnSpc>
              <a:defRPr lang="en-US" sz="5700" b="1" i="0" cap="none" spc="150" baseline="0" dirty="0">
                <a:solidFill>
                  <a:schemeClr val="bg2"/>
                </a:solidFill>
                <a:latin typeface="+mj-lt"/>
              </a:defRPr>
            </a:lvl1pPr>
          </a:lstStyle>
          <a:p>
            <a:r>
              <a:rPr lang="en-US" dirty="0"/>
              <a:t>Click to edit Master title style</a:t>
            </a:r>
          </a:p>
        </p:txBody>
      </p:sp>
      <p:sp>
        <p:nvSpPr>
          <p:cNvPr id="6" name="Subtitle 2"/>
          <p:cNvSpPr>
            <a:spLocks noGrp="1"/>
          </p:cNvSpPr>
          <p:nvPr>
            <p:ph type="subTitle" idx="1"/>
          </p:nvPr>
        </p:nvSpPr>
        <p:spPr>
          <a:xfrm>
            <a:off x="1032387" y="4136818"/>
            <a:ext cx="5039032" cy="828474"/>
          </a:xfrm>
          <a:prstGeom prst="rect">
            <a:avLst/>
          </a:prstGeom>
        </p:spPr>
        <p:txBody>
          <a:bodyPr vert="horz" lIns="91440" rtlCol="0" anchor="t">
            <a:noAutofit/>
          </a:bodyPr>
          <a:lstStyle>
            <a:lvl1pPr marL="0" lvl="0" indent="0" algn="l">
              <a:lnSpc>
                <a:spcPct val="85000"/>
              </a:lnSpc>
              <a:spcBef>
                <a:spcPts val="0"/>
              </a:spcBef>
              <a:buNone/>
              <a:defRPr lang="en-US" sz="1900" i="0" spc="150" baseline="0" dirty="0">
                <a:solidFill>
                  <a:schemeClr val="bg2"/>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12"/>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8" name="Footer Placeholder 4"/>
          <p:cNvSpPr>
            <a:spLocks noGrp="1"/>
          </p:cNvSpPr>
          <p:nvPr>
            <p:ph type="ftr" sz="quarter" idx="11"/>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9" name="Date Placeholder 3"/>
          <p:cNvSpPr>
            <a:spLocks noGrp="1"/>
          </p:cNvSpPr>
          <p:nvPr>
            <p:ph type="dt" sz="half" idx="10"/>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Oval 2"/>
          <p:cNvSpPr/>
          <p:nvPr/>
        </p:nvSpPr>
        <p:spPr>
          <a:xfrm>
            <a:off x="544299"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12"/>
          <p:cNvSpPr/>
          <p:nvPr/>
        </p:nvSpPr>
        <p:spPr>
          <a:xfrm>
            <a:off x="3238516"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13"/>
          <p:cNvSpPr/>
          <p:nvPr/>
        </p:nvSpPr>
        <p:spPr>
          <a:xfrm>
            <a:off x="5932734"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Oval 15"/>
          <p:cNvSpPr/>
          <p:nvPr/>
        </p:nvSpPr>
        <p:spPr>
          <a:xfrm>
            <a:off x="708338"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Oval 16"/>
          <p:cNvSpPr/>
          <p:nvPr/>
        </p:nvSpPr>
        <p:spPr>
          <a:xfrm>
            <a:off x="3402994"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Oval 23"/>
          <p:cNvSpPr/>
          <p:nvPr/>
        </p:nvSpPr>
        <p:spPr>
          <a:xfrm>
            <a:off x="6099717"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8"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9" name="Picture Placeholder 2"/>
          <p:cNvSpPr>
            <a:spLocks noGrp="1"/>
          </p:cNvSpPr>
          <p:nvPr>
            <p:ph type="pic" idx="1"/>
          </p:nvPr>
        </p:nvSpPr>
        <p:spPr>
          <a:xfrm>
            <a:off x="819150" y="1803401"/>
            <a:ext cx="2254248" cy="2257423"/>
          </a:xfrm>
          <a:prstGeom prst="ellipse">
            <a:avLst/>
          </a:prstGeom>
          <a:noFill/>
          <a:ln w="38100">
            <a:noFill/>
            <a:miter lim="800000"/>
          </a:ln>
        </p:spPr>
        <p:txBody>
          <a:bodyPr vert="horz" rtlCol="0"/>
          <a:lstStyle/>
          <a:p>
            <a:r>
              <a:rPr lang="en-US" dirty="0"/>
              <a:t>Click icon to add picture</a:t>
            </a:r>
          </a:p>
        </p:txBody>
      </p:sp>
      <p:sp>
        <p:nvSpPr>
          <p:cNvPr id="10" name="Content Placeholder 2"/>
          <p:cNvSpPr>
            <a:spLocks noGrp="1"/>
          </p:cNvSpPr>
          <p:nvPr>
            <p:ph type="body" idx="2"/>
          </p:nvPr>
        </p:nvSpPr>
        <p:spPr>
          <a:xfrm>
            <a:off x="705019" y="4354786"/>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1" name="Picture Placeholder 2"/>
          <p:cNvSpPr>
            <a:spLocks noGrp="1"/>
          </p:cNvSpPr>
          <p:nvPr>
            <p:ph type="pic" idx="3"/>
          </p:nvPr>
        </p:nvSpPr>
        <p:spPr>
          <a:xfrm>
            <a:off x="3511550" y="1803401"/>
            <a:ext cx="2254248" cy="2257423"/>
          </a:xfrm>
          <a:prstGeom prst="ellipse">
            <a:avLst/>
          </a:prstGeom>
          <a:noFill/>
          <a:ln w="38100">
            <a:noFill/>
            <a:miter lim="800000"/>
          </a:ln>
        </p:spPr>
        <p:txBody>
          <a:bodyPr vert="horz" rtlCol="0"/>
          <a:lstStyle/>
          <a:p>
            <a:r>
              <a:rPr lang="en-US" dirty="0"/>
              <a:t>Click icon to add picture</a:t>
            </a:r>
          </a:p>
        </p:txBody>
      </p:sp>
      <p:sp>
        <p:nvSpPr>
          <p:cNvPr id="12" name="Content Placeholder 2"/>
          <p:cNvSpPr>
            <a:spLocks noGrp="1"/>
          </p:cNvSpPr>
          <p:nvPr>
            <p:ph type="body" idx="4"/>
          </p:nvPr>
        </p:nvSpPr>
        <p:spPr>
          <a:xfrm>
            <a:off x="3394522" y="4354661"/>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3" name="Picture Placeholder 2"/>
          <p:cNvSpPr>
            <a:spLocks noGrp="1"/>
          </p:cNvSpPr>
          <p:nvPr>
            <p:ph type="pic" idx="5"/>
          </p:nvPr>
        </p:nvSpPr>
        <p:spPr>
          <a:xfrm>
            <a:off x="6203950" y="1803401"/>
            <a:ext cx="2254248" cy="2257423"/>
          </a:xfrm>
          <a:prstGeom prst="ellipse">
            <a:avLst/>
          </a:prstGeom>
          <a:noFill/>
          <a:ln w="38100">
            <a:noFill/>
            <a:miter lim="800000"/>
          </a:ln>
        </p:spPr>
        <p:txBody>
          <a:bodyPr vert="horz" rtlCol="0"/>
          <a:lstStyle/>
          <a:p>
            <a:r>
              <a:rPr lang="en-US" dirty="0"/>
              <a:t>Click icon to add picture</a:t>
            </a:r>
          </a:p>
        </p:txBody>
      </p:sp>
      <p:sp>
        <p:nvSpPr>
          <p:cNvPr id="14" name="Content Placeholder 2"/>
          <p:cNvSpPr>
            <a:spLocks noGrp="1"/>
          </p:cNvSpPr>
          <p:nvPr>
            <p:ph type="body" idx="6"/>
          </p:nvPr>
        </p:nvSpPr>
        <p:spPr>
          <a:xfrm>
            <a:off x="6096476" y="4354786"/>
            <a:ext cx="2480068" cy="529463"/>
          </a:xfrm>
          <a:prstGeom prst="rect">
            <a:avLst/>
          </a:prstGeom>
        </p:spPr>
        <p:txBody>
          <a:bodyPr vert="horz" rtlCol="0" anchor="ctr">
            <a:normAutofit/>
          </a:bodyPr>
          <a:lstStyle>
            <a:lvl1pPr marL="0" lvl="0" indent="0" algn="ctr">
              <a:lnSpc>
                <a:spcPct val="100000"/>
              </a:lnSpc>
              <a:buNone/>
              <a:defRPr lang="en-US" sz="1200" dirty="0">
                <a:solidFill>
                  <a:schemeClr val="tx2">
                    <a:lumMod val="90000"/>
                    <a:lumOff val="1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5" name="Date Placeholder 1"/>
          <p:cNvSpPr>
            <a:spLocks noGrp="1"/>
          </p:cNvSpPr>
          <p:nvPr>
            <p:ph type="dt" sz="half" idx="10"/>
          </p:nvPr>
        </p:nvSpPr>
        <p:spPr/>
        <p:txBody>
          <a:bodyPr vert="horz" rtlCol="0"/>
          <a:lstStyle/>
          <a:p>
            <a:r>
              <a:rPr lang="en-US" dirty="0"/>
              <a:t>Date</a:t>
            </a:r>
          </a:p>
        </p:txBody>
      </p:sp>
      <p:sp>
        <p:nvSpPr>
          <p:cNvPr id="16" name="Footer Placeholder 3"/>
          <p:cNvSpPr>
            <a:spLocks noGrp="1"/>
          </p:cNvSpPr>
          <p:nvPr>
            <p:ph type="ftr" sz="quarter" idx="11"/>
          </p:nvPr>
        </p:nvSpPr>
        <p:spPr/>
        <p:txBody>
          <a:bodyPr vert="horz" rtlCol="0"/>
          <a:lstStyle/>
          <a:p>
            <a:r>
              <a:rPr lang="en-US" dirty="0"/>
              <a:t>Footer</a:t>
            </a:r>
          </a:p>
        </p:txBody>
      </p:sp>
      <p:sp>
        <p:nvSpPr>
          <p:cNvPr id="17"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Oval 20"/>
          <p:cNvSpPr/>
          <p:nvPr/>
        </p:nvSpPr>
        <p:spPr>
          <a:xfrm>
            <a:off x="-4276" y="1907249"/>
            <a:ext cx="3232560" cy="3239437"/>
          </a:xfrm>
          <a:custGeom>
            <a:avLst/>
            <a:gdLst/>
            <a:ahLst/>
            <a:cxnLst/>
            <a:rect l="0" t="0" r="r" b="b"/>
            <a:pathLst>
              <a:path w="3232560" h="3239437">
                <a:moveTo>
                  <a:pt x="180" y="2734395"/>
                </a:moveTo>
                <a:cubicBezTo>
                  <a:pt x="-1288" y="2327210"/>
                  <a:pt x="6799" y="1245627"/>
                  <a:pt x="4277" y="785662"/>
                </a:cubicBezTo>
                <a:cubicBezTo>
                  <a:pt x="287505" y="357447"/>
                  <a:pt x="805900" y="-1260"/>
                  <a:pt x="1470947" y="3"/>
                </a:cubicBezTo>
                <a:cubicBezTo>
                  <a:pt x="2393169" y="4441"/>
                  <a:pt x="3213510" y="725204"/>
                  <a:pt x="3232560" y="1755266"/>
                </a:cubicBezTo>
                <a:cubicBezTo>
                  <a:pt x="3207160" y="2493228"/>
                  <a:pt x="2829134" y="2983854"/>
                  <a:pt x="2413205" y="3234201"/>
                </a:cubicBezTo>
                <a:cubicBezTo>
                  <a:pt x="1860751" y="3243248"/>
                  <a:pt x="759863" y="3238537"/>
                  <a:pt x="508385" y="3235123"/>
                </a:cubicBezTo>
                <a:cubicBezTo>
                  <a:pt x="307707" y="3101534"/>
                  <a:pt x="158755" y="2956167"/>
                  <a:pt x="180" y="2734395"/>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19"/>
          <p:cNvSpPr/>
          <p:nvPr/>
        </p:nvSpPr>
        <p:spPr>
          <a:xfrm>
            <a:off x="2638316" y="1556773"/>
            <a:ext cx="2695697" cy="2695697"/>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Oval 18"/>
          <p:cNvSpPr/>
          <p:nvPr/>
        </p:nvSpPr>
        <p:spPr>
          <a:xfrm>
            <a:off x="4662110" y="2311912"/>
            <a:ext cx="3174777" cy="2837163"/>
          </a:xfrm>
          <a:custGeom>
            <a:avLst/>
            <a:gdLst/>
            <a:ahLst/>
            <a:cxnLst/>
            <a:rect l="0" t="0" r="r" b="b"/>
            <a:pathLst>
              <a:path w="3174777" h="2837164">
                <a:moveTo>
                  <a:pt x="0" y="1584121"/>
                </a:moveTo>
                <a:cubicBezTo>
                  <a:pt x="0" y="703975"/>
                  <a:pt x="713500" y="0"/>
                  <a:pt x="1593646" y="0"/>
                </a:cubicBezTo>
                <a:cubicBezTo>
                  <a:pt x="2473792" y="0"/>
                  <a:pt x="3187989" y="792573"/>
                  <a:pt x="3174592" y="1584121"/>
                </a:cubicBezTo>
                <a:cubicBezTo>
                  <a:pt x="3167545" y="2210569"/>
                  <a:pt x="2867897" y="2572330"/>
                  <a:pt x="2576889" y="2831588"/>
                </a:cubicBezTo>
                <a:cubicBezTo>
                  <a:pt x="2047756" y="2840021"/>
                  <a:pt x="1039407" y="2836932"/>
                  <a:pt x="603046" y="2834867"/>
                </a:cubicBezTo>
                <a:cubicBezTo>
                  <a:pt x="494425" y="2745967"/>
                  <a:pt x="0" y="2327742"/>
                  <a:pt x="0" y="1584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Oval 7"/>
          <p:cNvSpPr/>
          <p:nvPr/>
        </p:nvSpPr>
        <p:spPr>
          <a:xfrm>
            <a:off x="6817028" y="966839"/>
            <a:ext cx="2331808" cy="2625697"/>
          </a:xfrm>
          <a:custGeom>
            <a:avLst/>
            <a:gdLst/>
            <a:ahLst/>
            <a:cxnLst/>
            <a:rect l="0" t="0" r="r" b="b"/>
            <a:pathLst>
              <a:path w="2331808" h="2625697">
                <a:moveTo>
                  <a:pt x="0" y="1319161"/>
                </a:moveTo>
                <a:cubicBezTo>
                  <a:pt x="0" y="590608"/>
                  <a:pt x="590608" y="0"/>
                  <a:pt x="1319161" y="0"/>
                </a:cubicBezTo>
                <a:cubicBezTo>
                  <a:pt x="1866269" y="10583"/>
                  <a:pt x="2180136" y="286501"/>
                  <a:pt x="2330146" y="468261"/>
                </a:cubicBezTo>
                <a:cubicBezTo>
                  <a:pt x="2334106" y="837346"/>
                  <a:pt x="2330569" y="1792509"/>
                  <a:pt x="2323997" y="2166886"/>
                </a:cubicBezTo>
                <a:cubicBezTo>
                  <a:pt x="2082475" y="2455538"/>
                  <a:pt x="1722369" y="2629855"/>
                  <a:pt x="1315986" y="2625622"/>
                </a:cubicBezTo>
                <a:cubicBezTo>
                  <a:pt x="573053" y="2611864"/>
                  <a:pt x="0" y="2047714"/>
                  <a:pt x="0" y="131916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Oval 21"/>
          <p:cNvSpPr/>
          <p:nvPr/>
        </p:nvSpPr>
        <p:spPr>
          <a:xfrm>
            <a:off x="-3804" y="2072943"/>
            <a:ext cx="3068221" cy="3076811"/>
          </a:xfrm>
          <a:custGeom>
            <a:avLst/>
            <a:gdLst/>
            <a:ahLst/>
            <a:cxnLst/>
            <a:rect l="0" t="0" r="r" b="b"/>
            <a:pathLst>
              <a:path w="3068221" h="3076811">
                <a:moveTo>
                  <a:pt x="433" y="2224923"/>
                </a:moveTo>
                <a:cubicBezTo>
                  <a:pt x="1214" y="1858081"/>
                  <a:pt x="-336" y="1446108"/>
                  <a:pt x="69" y="986263"/>
                </a:cubicBezTo>
                <a:cubicBezTo>
                  <a:pt x="134943" y="653417"/>
                  <a:pt x="541115" y="22032"/>
                  <a:pt x="1474562" y="0"/>
                </a:cubicBezTo>
                <a:cubicBezTo>
                  <a:pt x="2316451" y="4116"/>
                  <a:pt x="3057015" y="668681"/>
                  <a:pt x="3068221" y="1593659"/>
                </a:cubicBezTo>
                <a:cubicBezTo>
                  <a:pt x="3053280" y="2380431"/>
                  <a:pt x="2504504" y="2903814"/>
                  <a:pt x="2053532" y="3067788"/>
                </a:cubicBezTo>
                <a:cubicBezTo>
                  <a:pt x="1591354" y="3086085"/>
                  <a:pt x="1143473" y="3070962"/>
                  <a:pt x="877863" y="3070558"/>
                </a:cubicBezTo>
                <a:cubicBezTo>
                  <a:pt x="511400" y="2928213"/>
                  <a:pt x="146732" y="2572305"/>
                  <a:pt x="433" y="2224923"/>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Oval 24"/>
          <p:cNvSpPr/>
          <p:nvPr/>
        </p:nvSpPr>
        <p:spPr>
          <a:xfrm>
            <a:off x="2810387" y="1720644"/>
            <a:ext cx="2359742" cy="2359742"/>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8" name="Oval 22"/>
          <p:cNvSpPr/>
          <p:nvPr/>
        </p:nvSpPr>
        <p:spPr>
          <a:xfrm>
            <a:off x="4834221" y="2482644"/>
            <a:ext cx="2828156" cy="2665583"/>
          </a:xfrm>
          <a:custGeom>
            <a:avLst/>
            <a:gdLst/>
            <a:ahLst/>
            <a:cxnLst/>
            <a:rect l="0" t="0" r="r" b="b"/>
            <a:pathLst>
              <a:path w="2828156" h="2665583">
                <a:moveTo>
                  <a:pt x="0" y="1413387"/>
                </a:moveTo>
                <a:cubicBezTo>
                  <a:pt x="0" y="632795"/>
                  <a:pt x="632795" y="0"/>
                  <a:pt x="1413387" y="0"/>
                </a:cubicBezTo>
                <a:cubicBezTo>
                  <a:pt x="2193979" y="0"/>
                  <a:pt x="2838813" y="652411"/>
                  <a:pt x="2826774" y="1413387"/>
                </a:cubicBezTo>
                <a:cubicBezTo>
                  <a:pt x="2852835" y="1920363"/>
                  <a:pt x="2506995" y="2450691"/>
                  <a:pt x="2087281" y="2660855"/>
                </a:cubicBezTo>
                <a:cubicBezTo>
                  <a:pt x="1702492" y="2670994"/>
                  <a:pt x="936679" y="2661674"/>
                  <a:pt x="762512" y="2661674"/>
                </a:cubicBezTo>
                <a:cubicBezTo>
                  <a:pt x="588345" y="2610874"/>
                  <a:pt x="0" y="2193979"/>
                  <a:pt x="0" y="1413387"/>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9" name="Oval 23"/>
          <p:cNvSpPr/>
          <p:nvPr/>
        </p:nvSpPr>
        <p:spPr>
          <a:xfrm>
            <a:off x="6997297" y="1130710"/>
            <a:ext cx="2149878" cy="2294363"/>
          </a:xfrm>
          <a:custGeom>
            <a:avLst/>
            <a:gdLst/>
            <a:ahLst/>
            <a:cxnLst/>
            <a:rect l="0" t="0" r="r" b="b"/>
            <a:pathLst>
              <a:path w="2149878" h="2294363">
                <a:moveTo>
                  <a:pt x="0" y="1147110"/>
                </a:moveTo>
                <a:cubicBezTo>
                  <a:pt x="0" y="513579"/>
                  <a:pt x="513579" y="0"/>
                  <a:pt x="1147110" y="0"/>
                </a:cubicBezTo>
                <a:cubicBezTo>
                  <a:pt x="1772123" y="22530"/>
                  <a:pt x="2022193" y="392606"/>
                  <a:pt x="2149878" y="596491"/>
                </a:cubicBezTo>
                <a:cubicBezTo>
                  <a:pt x="2147388" y="908326"/>
                  <a:pt x="2147023" y="1416605"/>
                  <a:pt x="2144995" y="1705910"/>
                </a:cubicBezTo>
                <a:cubicBezTo>
                  <a:pt x="1977867" y="2020615"/>
                  <a:pt x="1606209" y="2301628"/>
                  <a:pt x="1147110" y="2294220"/>
                </a:cubicBezTo>
                <a:cubicBezTo>
                  <a:pt x="434011" y="2286812"/>
                  <a:pt x="0" y="1755241"/>
                  <a:pt x="0" y="1147110"/>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10"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11" name="Picture Placeholder 2"/>
          <p:cNvSpPr>
            <a:spLocks noGrp="1"/>
          </p:cNvSpPr>
          <p:nvPr>
            <p:ph type="pic" idx="1"/>
          </p:nvPr>
        </p:nvSpPr>
        <p:spPr>
          <a:xfrm>
            <a:off x="-3173" y="2161721"/>
            <a:ext cx="2970138" cy="2984682"/>
          </a:xfrm>
          <a:custGeom>
            <a:avLst/>
            <a:gdLst/>
            <a:ahLst/>
            <a:cxnLst/>
            <a:rect l="0" t="0" r="r" b="b"/>
            <a:pathLst>
              <a:path w="2970138" h="2984682">
                <a:moveTo>
                  <a:pt x="2994" y="1884136"/>
                </a:moveTo>
                <a:cubicBezTo>
                  <a:pt x="3674" y="1578217"/>
                  <a:pt x="227" y="1426573"/>
                  <a:pt x="0" y="1151709"/>
                </a:cubicBezTo>
                <a:cubicBezTo>
                  <a:pt x="145823" y="543470"/>
                  <a:pt x="685801" y="29270"/>
                  <a:pt x="1469119" y="0"/>
                </a:cubicBezTo>
                <a:cubicBezTo>
                  <a:pt x="2271487" y="-695"/>
                  <a:pt x="2925462" y="632158"/>
                  <a:pt x="2969534" y="1503136"/>
                </a:cubicBezTo>
                <a:cubicBezTo>
                  <a:pt x="2988206" y="2078839"/>
                  <a:pt x="2574064" y="2801531"/>
                  <a:pt x="1745616" y="2984320"/>
                </a:cubicBezTo>
                <a:lnTo>
                  <a:pt x="1196704" y="2984682"/>
                </a:lnTo>
                <a:cubicBezTo>
                  <a:pt x="714236" y="2886257"/>
                  <a:pt x="209369" y="2545688"/>
                  <a:pt x="2994" y="1884136"/>
                </a:cubicBezTo>
                <a:close/>
              </a:path>
            </a:pathLst>
          </a:custGeom>
          <a:noFill/>
          <a:ln w="38100">
            <a:noFill/>
            <a:miter lim="800000"/>
          </a:ln>
        </p:spPr>
        <p:txBody>
          <a:bodyPr vert="horz" rtlCol="0"/>
          <a:lstStyle/>
          <a:p>
            <a:r>
              <a:rPr lang="en-US" dirty="0"/>
              <a:t>Click icon to add picture</a:t>
            </a:r>
          </a:p>
        </p:txBody>
      </p:sp>
      <p:sp>
        <p:nvSpPr>
          <p:cNvPr id="12" name="Picture Placeholder 2"/>
          <p:cNvSpPr>
            <a:spLocks noGrp="1"/>
          </p:cNvSpPr>
          <p:nvPr>
            <p:ph type="pic" idx="2"/>
          </p:nvPr>
        </p:nvSpPr>
        <p:spPr>
          <a:xfrm>
            <a:off x="2898715" y="1818821"/>
            <a:ext cx="2177927" cy="2163536"/>
          </a:xfrm>
          <a:prstGeom prst="ellipse">
            <a:avLst/>
          </a:prstGeom>
          <a:noFill/>
          <a:ln w="38100">
            <a:noFill/>
            <a:miter lim="800000"/>
          </a:ln>
        </p:spPr>
        <p:txBody>
          <a:bodyPr vert="horz" rtlCol="0"/>
          <a:lstStyle/>
          <a:p>
            <a:r>
              <a:rPr lang="en-US" dirty="0"/>
              <a:t>Click icon to add picture</a:t>
            </a:r>
          </a:p>
        </p:txBody>
      </p:sp>
      <p:sp>
        <p:nvSpPr>
          <p:cNvPr id="13" name="Picture Placeholder 2"/>
          <p:cNvSpPr>
            <a:spLocks noGrp="1"/>
          </p:cNvSpPr>
          <p:nvPr>
            <p:ph type="pic" idx="3"/>
          </p:nvPr>
        </p:nvSpPr>
        <p:spPr>
          <a:xfrm>
            <a:off x="4910974" y="2569851"/>
            <a:ext cx="2672954" cy="2576489"/>
          </a:xfrm>
          <a:custGeom>
            <a:avLst/>
            <a:gdLst/>
            <a:ahLst/>
            <a:cxnLst/>
            <a:rect l="0" t="0" r="r" b="b"/>
            <a:pathLst>
              <a:path w="2672954" h="2576489">
                <a:moveTo>
                  <a:pt x="0" y="1327646"/>
                </a:moveTo>
                <a:cubicBezTo>
                  <a:pt x="0" y="594407"/>
                  <a:pt x="598361" y="0"/>
                  <a:pt x="1336477" y="0"/>
                </a:cubicBezTo>
                <a:cubicBezTo>
                  <a:pt x="2074593" y="0"/>
                  <a:pt x="2672954" y="594407"/>
                  <a:pt x="2672954" y="1327646"/>
                </a:cubicBezTo>
                <a:cubicBezTo>
                  <a:pt x="2669779" y="2048185"/>
                  <a:pt x="2178719" y="2406350"/>
                  <a:pt x="1828602" y="2569566"/>
                </a:cubicBezTo>
                <a:cubicBezTo>
                  <a:pt x="1462610" y="2580384"/>
                  <a:pt x="1109321" y="2575848"/>
                  <a:pt x="870700" y="2573649"/>
                </a:cubicBezTo>
                <a:cubicBezTo>
                  <a:pt x="486029" y="2431750"/>
                  <a:pt x="28204" y="2055037"/>
                  <a:pt x="0" y="1327646"/>
                </a:cubicBezTo>
                <a:close/>
              </a:path>
            </a:pathLst>
          </a:custGeom>
          <a:noFill/>
          <a:ln w="38100">
            <a:noFill/>
            <a:miter lim="800000"/>
          </a:ln>
        </p:spPr>
        <p:txBody>
          <a:bodyPr vert="horz" rtlCol="0"/>
          <a:lstStyle/>
          <a:p>
            <a:r>
              <a:rPr lang="en-US" dirty="0"/>
              <a:t>Click icon to add picture</a:t>
            </a:r>
          </a:p>
        </p:txBody>
      </p:sp>
      <p:sp>
        <p:nvSpPr>
          <p:cNvPr id="14" name="Picture Placeholder 2"/>
          <p:cNvSpPr>
            <a:spLocks noGrp="1"/>
          </p:cNvSpPr>
          <p:nvPr>
            <p:ph type="pic" idx="4"/>
          </p:nvPr>
        </p:nvSpPr>
        <p:spPr>
          <a:xfrm>
            <a:off x="7084787" y="1219979"/>
            <a:ext cx="2065562" cy="2118307"/>
          </a:xfrm>
          <a:custGeom>
            <a:avLst/>
            <a:gdLst/>
            <a:ahLst/>
            <a:cxnLst/>
            <a:rect l="0" t="0" r="r" b="b"/>
            <a:pathLst>
              <a:path w="2065562" h="2118307">
                <a:moveTo>
                  <a:pt x="0" y="1059217"/>
                </a:moveTo>
                <a:cubicBezTo>
                  <a:pt x="0" y="474298"/>
                  <a:pt x="474170" y="127"/>
                  <a:pt x="1059089" y="127"/>
                </a:cubicBezTo>
                <a:cubicBezTo>
                  <a:pt x="1472669" y="-7206"/>
                  <a:pt x="1936672" y="305304"/>
                  <a:pt x="2065562" y="732644"/>
                </a:cubicBezTo>
                <a:cubicBezTo>
                  <a:pt x="2064277" y="969484"/>
                  <a:pt x="2059968" y="1142069"/>
                  <a:pt x="2064202" y="1383067"/>
                </a:cubicBezTo>
                <a:cubicBezTo>
                  <a:pt x="1954136" y="1697090"/>
                  <a:pt x="1644007" y="2118307"/>
                  <a:pt x="1059089" y="2118307"/>
                </a:cubicBezTo>
                <a:cubicBezTo>
                  <a:pt x="474170" y="2118307"/>
                  <a:pt x="0" y="1644136"/>
                  <a:pt x="0" y="1059217"/>
                </a:cubicBezTo>
                <a:close/>
              </a:path>
            </a:pathLst>
          </a:custGeom>
          <a:noFill/>
          <a:ln w="38100">
            <a:noFill/>
            <a:miter lim="800000"/>
          </a:ln>
        </p:spPr>
        <p:txBody>
          <a:bodyPr vert="horz" rtlCol="0"/>
          <a:lstStyle/>
          <a:p>
            <a:r>
              <a:rPr lang="en-US" dirty="0"/>
              <a:t>Click icon to add picture</a:t>
            </a:r>
          </a:p>
        </p:txBody>
      </p:sp>
      <p:sp>
        <p:nvSpPr>
          <p:cNvPr id="15" name="Date Placeholder 2"/>
          <p:cNvSpPr>
            <a:spLocks noGrp="1"/>
          </p:cNvSpPr>
          <p:nvPr>
            <p:ph type="dt" sz="half" idx="10"/>
          </p:nvPr>
        </p:nvSpPr>
        <p:spPr/>
        <p:txBody>
          <a:bodyPr vert="horz" rtlCol="0"/>
          <a:lstStyle/>
          <a:p>
            <a:r>
              <a:rPr lang="en-US" dirty="0"/>
              <a:t>Date</a:t>
            </a:r>
          </a:p>
        </p:txBody>
      </p:sp>
      <p:sp>
        <p:nvSpPr>
          <p:cNvPr id="16" name="Footer Placeholder 3"/>
          <p:cNvSpPr>
            <a:spLocks noGrp="1"/>
          </p:cNvSpPr>
          <p:nvPr>
            <p:ph type="ftr" sz="quarter" idx="11"/>
          </p:nvPr>
        </p:nvSpPr>
        <p:spPr/>
        <p:txBody>
          <a:bodyPr vert="horz" rtlCol="0"/>
          <a:lstStyle/>
          <a:p>
            <a:r>
              <a:rPr lang="en-US" dirty="0"/>
              <a:t>Footer</a:t>
            </a:r>
          </a:p>
        </p:txBody>
      </p:sp>
      <p:sp>
        <p:nvSpPr>
          <p:cNvPr id="17"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9"/>
          <p:cNvSpPr>
            <a:spLocks noGrp="1"/>
          </p:cNvSpPr>
          <p:nvPr>
            <p:ph idx="1"/>
          </p:nvPr>
        </p:nvSpPr>
        <p:spPr>
          <a:xfrm>
            <a:off x="1270800" y="1526400"/>
            <a:ext cx="7344000" cy="31572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0"/>
          </p:nvPr>
        </p:nvSpPr>
        <p:spPr/>
        <p:txBody>
          <a:bodyPr vert="horz" rtlCol="0"/>
          <a:lstStyle/>
          <a:p>
            <a:r>
              <a:rPr lang="en-US" dirty="0"/>
              <a:t>Date</a:t>
            </a:r>
          </a:p>
        </p:txBody>
      </p:sp>
      <p:sp>
        <p:nvSpPr>
          <p:cNvPr id="5" name="Footer Placeholder 3"/>
          <p:cNvSpPr>
            <a:spLocks noGrp="1"/>
          </p:cNvSpPr>
          <p:nvPr>
            <p:ph type="ftr" sz="quarter" idx="11"/>
          </p:nvPr>
        </p:nvSpPr>
        <p:spPr/>
        <p:txBody>
          <a:bodyPr vert="horz" rtlCol="0"/>
          <a:lstStyle/>
          <a:p>
            <a:r>
              <a:rPr lang="en-US" dirty="0"/>
              <a:t>Footer</a:t>
            </a:r>
          </a:p>
        </p:txBody>
      </p:sp>
      <p:sp>
        <p:nvSpPr>
          <p:cNvPr id="6" name="Slide Number Placeholder 4"/>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Rectangle 3"/>
          <p:cNvSpPr/>
          <p:nvPr/>
        </p:nvSpPr>
        <p:spPr>
          <a:xfrm>
            <a:off x="-1" y="0"/>
            <a:ext cx="5130800" cy="923925"/>
          </a:xfrm>
          <a:custGeom>
            <a:avLst/>
            <a:gdLst/>
            <a:ahLst/>
            <a:cxnLst/>
            <a:rect l="0" t="0" r="r" b="b"/>
            <a:pathLst>
              <a:path w="5130800" h="923925">
                <a:moveTo>
                  <a:pt x="0" y="0"/>
                </a:moveTo>
                <a:lnTo>
                  <a:pt x="5130801" y="0"/>
                </a:lnTo>
                <a:cubicBezTo>
                  <a:pt x="4603751" y="190200"/>
                  <a:pt x="4191001" y="355001"/>
                  <a:pt x="3663951" y="894451"/>
                </a:cubicBezTo>
                <a:cubicBezTo>
                  <a:pt x="3401483" y="840776"/>
                  <a:pt x="2948518" y="793450"/>
                  <a:pt x="2514601" y="923925"/>
                </a:cubicBezTo>
                <a:cubicBezTo>
                  <a:pt x="2482851" y="602192"/>
                  <a:pt x="1905001" y="13758"/>
                  <a:pt x="1247776" y="530225"/>
                </a:cubicBezTo>
                <a:cubicBezTo>
                  <a:pt x="1085851" y="381759"/>
                  <a:pt x="631825" y="33267"/>
                  <a:pt x="0" y="180076"/>
                </a:cubicBez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Right Triangle 4"/>
          <p:cNvSpPr/>
          <p:nvPr/>
        </p:nvSpPr>
        <p:spPr>
          <a:xfrm>
            <a:off x="6924186" y="-3907"/>
            <a:ext cx="2219813" cy="2078892"/>
          </a:xfrm>
          <a:custGeom>
            <a:avLst/>
            <a:gdLst/>
            <a:ahLst/>
            <a:cxnLst/>
            <a:rect l="0" t="0" r="r" b="b"/>
            <a:pathLst>
              <a:path w="2219813" h="2078892">
                <a:moveTo>
                  <a:pt x="2219813" y="0"/>
                </a:moveTo>
                <a:lnTo>
                  <a:pt x="0" y="732"/>
                </a:lnTo>
                <a:cubicBezTo>
                  <a:pt x="1368588" y="417227"/>
                  <a:pt x="1968825" y="1386172"/>
                  <a:pt x="2219813" y="2078892"/>
                </a:cubicBezTo>
                <a:lnTo>
                  <a:pt x="2219813"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Right Triangle 4"/>
          <p:cNvSpPr/>
          <p:nvPr/>
        </p:nvSpPr>
        <p:spPr>
          <a:xfrm rot="5400000">
            <a:off x="8484946" y="4482004"/>
            <a:ext cx="857735" cy="465261"/>
          </a:xfrm>
          <a:custGeom>
            <a:avLst/>
            <a:gdLst/>
            <a:ahLst/>
            <a:cxnLst/>
            <a:rect l="0" t="0" r="r" b="b"/>
            <a:pathLst>
              <a:path w="857735" h="465261">
                <a:moveTo>
                  <a:pt x="857732" y="2444"/>
                </a:moveTo>
                <a:lnTo>
                  <a:pt x="0" y="0"/>
                </a:lnTo>
                <a:cubicBezTo>
                  <a:pt x="425619" y="162495"/>
                  <a:pt x="654375" y="299591"/>
                  <a:pt x="857735" y="465261"/>
                </a:cubicBezTo>
                <a:cubicBezTo>
                  <a:pt x="857734" y="310989"/>
                  <a:pt x="857733" y="156716"/>
                  <a:pt x="857732" y="2444"/>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Rectangle 13"/>
          <p:cNvSpPr/>
          <p:nvPr/>
        </p:nvSpPr>
        <p:spPr>
          <a:xfrm>
            <a:off x="-1" y="2870199"/>
            <a:ext cx="949325" cy="2273300"/>
          </a:xfrm>
          <a:custGeom>
            <a:avLst/>
            <a:gdLst/>
            <a:ahLst/>
            <a:cxnLst/>
            <a:rect l="0" t="0" r="r" b="b"/>
            <a:pathLst>
              <a:path w="949325" h="2273300">
                <a:moveTo>
                  <a:pt x="0" y="0"/>
                </a:moveTo>
                <a:cubicBezTo>
                  <a:pt x="164042" y="47625"/>
                  <a:pt x="340783" y="47625"/>
                  <a:pt x="530225" y="9525"/>
                </a:cubicBezTo>
                <a:cubicBezTo>
                  <a:pt x="333375" y="697442"/>
                  <a:pt x="473075" y="1658408"/>
                  <a:pt x="949325" y="2273300"/>
                </a:cubicBezTo>
                <a:lnTo>
                  <a:pt x="0" y="2273300"/>
                </a:ln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1"/>
          <p:cNvSpPr>
            <a:spLocks noGrp="1"/>
          </p:cNvSpPr>
          <p:nvPr>
            <p:ph type="title"/>
          </p:nvPr>
        </p:nvSpPr>
        <p:spPr>
          <a:xfrm>
            <a:off x="1646896" y="1908439"/>
            <a:ext cx="6838694" cy="2061942"/>
          </a:xfrm>
          <a:prstGeom prst="rect">
            <a:avLst/>
          </a:prstGeom>
        </p:spPr>
        <p:txBody>
          <a:bodyPr vert="horz" rtlCol="0" anchor="b"/>
          <a:lstStyle>
            <a:lvl1pPr lvl="0" algn="r">
              <a:lnSpc>
                <a:spcPct val="85000"/>
              </a:lnSpc>
              <a:spcBef>
                <a:spcPts val="0"/>
              </a:spcBef>
              <a:defRPr lang="en-US" sz="5100" b="1" i="0" cap="none" spc="150" dirty="0">
                <a:solidFill>
                  <a:schemeClr val="tx2"/>
                </a:solidFill>
                <a:latin typeface="+mj-lt"/>
              </a:defRPr>
            </a:lvl1pPr>
          </a:lstStyle>
          <a:p>
            <a:r>
              <a:rPr lang="en-US" dirty="0"/>
              <a:t>Click to edit Master title style</a:t>
            </a:r>
          </a:p>
        </p:txBody>
      </p:sp>
      <p:sp>
        <p:nvSpPr>
          <p:cNvPr id="7" name="Text Placeholder 2"/>
          <p:cNvSpPr>
            <a:spLocks noGrp="1"/>
          </p:cNvSpPr>
          <p:nvPr>
            <p:ph type="body" idx="1"/>
          </p:nvPr>
        </p:nvSpPr>
        <p:spPr>
          <a:xfrm>
            <a:off x="2580966" y="3986354"/>
            <a:ext cx="5892596" cy="690421"/>
          </a:xfrm>
          <a:prstGeom prst="rect">
            <a:avLst/>
          </a:prstGeom>
        </p:spPr>
        <p:txBody>
          <a:bodyPr vert="horz" rtlCol="0" anchor="t">
            <a:normAutofit/>
          </a:bodyPr>
          <a:lstStyle>
            <a:lvl1pPr marL="0" lvl="0" indent="0" algn="r">
              <a:lnSpc>
                <a:spcPct val="100000"/>
              </a:lnSpc>
              <a:buNone/>
              <a:defRPr lang="en-US" sz="1900" i="0" spc="150" dirty="0">
                <a:solidFill>
                  <a:schemeClr val="tx2"/>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12"/>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9" name="Footer Placeholder 4"/>
          <p:cNvSpPr>
            <a:spLocks noGrp="1"/>
          </p:cNvSpPr>
          <p:nvPr>
            <p:ph type="ftr" sz="quarter" idx="11"/>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10" name="Date Placeholder 3"/>
          <p:cNvSpPr>
            <a:spLocks noGrp="1"/>
          </p:cNvSpPr>
          <p:nvPr>
            <p:ph type="dt" sz="half" idx="10"/>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9"/>
          <p:cNvSpPr>
            <a:spLocks noGrp="1"/>
          </p:cNvSpPr>
          <p:nvPr>
            <p:ph idx="1"/>
          </p:nvPr>
        </p:nvSpPr>
        <p:spPr>
          <a:xfrm>
            <a:off x="1258888" y="1514474"/>
            <a:ext cx="3546792" cy="3162301"/>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9"/>
          <p:cNvSpPr>
            <a:spLocks noGrp="1"/>
          </p:cNvSpPr>
          <p:nvPr>
            <p:ph idx="2"/>
          </p:nvPr>
        </p:nvSpPr>
        <p:spPr>
          <a:xfrm>
            <a:off x="5068571" y="1514474"/>
            <a:ext cx="3546792" cy="3162301"/>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258887" y="1522729"/>
            <a:ext cx="3544886" cy="488513"/>
          </a:xfrm>
          <a:prstGeom prst="rect">
            <a:avLst/>
          </a:prstGeom>
        </p:spPr>
        <p:txBody>
          <a:bodyPr vert="horz" rtlCol="0" anchor="b">
            <a:noAutofit/>
          </a:bodyPr>
          <a:lstStyle>
            <a:lvl1pPr marL="0" lvl="0" indent="0">
              <a:lnSpc>
                <a:spcPct val="80000"/>
              </a:lnSpc>
              <a:buNone/>
              <a:defRPr lang="en-US" sz="2000" i="0" cap="none" spc="100" dirty="0">
                <a:solidFill>
                  <a:schemeClr val="tx2"/>
                </a:solidFill>
                <a:latin typeface="+mj-lt"/>
              </a:defRPr>
            </a:lvl1pPr>
            <a:lvl2pPr marL="457200" lvl="1" indent="0">
              <a:buNone/>
              <a:defRPr lang="en-US" sz="2000" b="1" dirty="0">
                <a:latin typeface="Source Sans Pro"/>
              </a:defRPr>
            </a:lvl2pPr>
            <a:lvl3pPr marL="914400" lvl="2" indent="0">
              <a:buNone/>
              <a:defRPr lang="en-US" sz="1800" b="1" dirty="0">
                <a:latin typeface="Source Sans Pro"/>
              </a:defRPr>
            </a:lvl3pPr>
            <a:lvl4pPr marL="1371600" lvl="3" indent="0">
              <a:buNone/>
              <a:defRPr lang="en-US" sz="1600" b="1" dirty="0">
                <a:latin typeface="Source Sans Pro"/>
              </a:defRPr>
            </a:lvl4pPr>
            <a:lvl5pPr marL="1828800" lvl="4" indent="0">
              <a:buNone/>
              <a:defRPr lang="en-US" sz="1600" b="1" dirty="0">
                <a:latin typeface="Source Sans Pro"/>
              </a:defRPr>
            </a:lvl5pPr>
            <a:lvl6pPr marL="2286000" lvl="5" indent="0">
              <a:buNone/>
              <a:defRPr lang="en-US" sz="1600" b="1" dirty="0">
                <a:latin typeface="Source Sans Pro"/>
              </a:defRPr>
            </a:lvl6pPr>
            <a:lvl7pPr marL="2743200" lvl="6" indent="0">
              <a:buNone/>
              <a:defRPr lang="en-US" sz="1600" b="1" dirty="0">
                <a:latin typeface="Source Sans Pro"/>
              </a:defRPr>
            </a:lvl7pPr>
            <a:lvl8pPr marL="3200400" lvl="7" indent="0">
              <a:buNone/>
              <a:defRPr lang="en-US" sz="1600" b="1" dirty="0">
                <a:latin typeface="Source Sans Pro"/>
              </a:defRPr>
            </a:lvl8pPr>
            <a:lvl9pPr marL="3657600" lvl="8" indent="0">
              <a:buNone/>
              <a:defRPr lang="en-US" sz="1600" b="1" dirty="0">
                <a:latin typeface="Source Sans Pro"/>
              </a:defRPr>
            </a:lvl9pPr>
          </a:lstStyle>
          <a:p>
            <a:pPr lvl="0"/>
            <a:r>
              <a:rPr lang="en-US" dirty="0"/>
              <a:t>Click to edit Master text styles</a:t>
            </a:r>
          </a:p>
        </p:txBody>
      </p:sp>
      <p:sp>
        <p:nvSpPr>
          <p:cNvPr id="4" name="Content Placeholder 9"/>
          <p:cNvSpPr>
            <a:spLocks noGrp="1"/>
          </p:cNvSpPr>
          <p:nvPr>
            <p:ph idx="2"/>
          </p:nvPr>
        </p:nvSpPr>
        <p:spPr>
          <a:xfrm>
            <a:off x="1258887" y="2103119"/>
            <a:ext cx="3544886" cy="257773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idx="3"/>
          </p:nvPr>
        </p:nvSpPr>
        <p:spPr>
          <a:xfrm>
            <a:off x="5070476" y="1522729"/>
            <a:ext cx="3544886" cy="488513"/>
          </a:xfrm>
          <a:prstGeom prst="rect">
            <a:avLst/>
          </a:prstGeom>
        </p:spPr>
        <p:txBody>
          <a:bodyPr vert="horz" rtlCol="0" anchor="b">
            <a:noAutofit/>
          </a:bodyPr>
          <a:lstStyle>
            <a:lvl1pPr marL="0" lvl="0" indent="0">
              <a:lnSpc>
                <a:spcPct val="80000"/>
              </a:lnSpc>
              <a:buNone/>
              <a:defRPr lang="en-US" sz="2000" i="0" cap="none" spc="100" dirty="0">
                <a:solidFill>
                  <a:schemeClr val="tx2"/>
                </a:solidFill>
                <a:latin typeface="+mj-lt"/>
              </a:defRPr>
            </a:lvl1pPr>
            <a:lvl2pPr marL="457200" lvl="1" indent="0">
              <a:buNone/>
              <a:defRPr lang="en-US" sz="2000" b="1" dirty="0">
                <a:latin typeface="Source Sans Pro"/>
              </a:defRPr>
            </a:lvl2pPr>
            <a:lvl3pPr marL="914400" lvl="2" indent="0">
              <a:buNone/>
              <a:defRPr lang="en-US" sz="1800" b="1" dirty="0">
                <a:latin typeface="Source Sans Pro"/>
              </a:defRPr>
            </a:lvl3pPr>
            <a:lvl4pPr marL="1371600" lvl="3" indent="0">
              <a:buNone/>
              <a:defRPr lang="en-US" sz="1600" b="1" dirty="0">
                <a:latin typeface="Source Sans Pro"/>
              </a:defRPr>
            </a:lvl4pPr>
            <a:lvl5pPr marL="1828800" lvl="4" indent="0">
              <a:buNone/>
              <a:defRPr lang="en-US" sz="1600" b="1" dirty="0">
                <a:latin typeface="Source Sans Pro"/>
              </a:defRPr>
            </a:lvl5pPr>
            <a:lvl6pPr marL="2286000" lvl="5" indent="0">
              <a:buNone/>
              <a:defRPr lang="en-US" sz="1600" b="1" dirty="0">
                <a:latin typeface="Source Sans Pro"/>
              </a:defRPr>
            </a:lvl6pPr>
            <a:lvl7pPr marL="2743200" lvl="6" indent="0">
              <a:buNone/>
              <a:defRPr lang="en-US" sz="1600" b="1" dirty="0">
                <a:latin typeface="Source Sans Pro"/>
              </a:defRPr>
            </a:lvl7pPr>
            <a:lvl8pPr marL="3200400" lvl="7" indent="0">
              <a:buNone/>
              <a:defRPr lang="en-US" sz="1600" b="1" dirty="0">
                <a:latin typeface="Source Sans Pro"/>
              </a:defRPr>
            </a:lvl8pPr>
            <a:lvl9pPr marL="3657600" lvl="8" indent="0">
              <a:buNone/>
              <a:defRPr lang="en-US" sz="1600" b="1" dirty="0">
                <a:latin typeface="Source Sans Pro"/>
              </a:defRPr>
            </a:lvl9pPr>
          </a:lstStyle>
          <a:p>
            <a:pPr lvl="0"/>
            <a:r>
              <a:rPr lang="en-US" dirty="0"/>
              <a:t>Click to edit Master text styles</a:t>
            </a:r>
          </a:p>
        </p:txBody>
      </p:sp>
      <p:sp>
        <p:nvSpPr>
          <p:cNvPr id="6" name="Content Placeholder 9"/>
          <p:cNvSpPr>
            <a:spLocks noGrp="1"/>
          </p:cNvSpPr>
          <p:nvPr>
            <p:ph idx="4"/>
          </p:nvPr>
        </p:nvSpPr>
        <p:spPr>
          <a:xfrm>
            <a:off x="5070476" y="2103119"/>
            <a:ext cx="3544886" cy="257773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10"/>
          </p:nvPr>
        </p:nvSpPr>
        <p:spPr/>
        <p:txBody>
          <a:bodyPr vert="horz" rtlCol="0"/>
          <a:lstStyle/>
          <a:p>
            <a:r>
              <a:rPr lang="en-US" dirty="0"/>
              <a:t>Date</a:t>
            </a:r>
          </a:p>
        </p:txBody>
      </p:sp>
      <p:sp>
        <p:nvSpPr>
          <p:cNvPr id="8" name="Footer Placeholder 2"/>
          <p:cNvSpPr>
            <a:spLocks noGrp="1"/>
          </p:cNvSpPr>
          <p:nvPr>
            <p:ph type="ftr" sz="quarter" idx="11"/>
          </p:nvPr>
        </p:nvSpPr>
        <p:spPr/>
        <p:txBody>
          <a:bodyPr vert="horz" rtlCol="0"/>
          <a:lstStyle/>
          <a:p>
            <a:r>
              <a:rPr lang="en-US" dirty="0"/>
              <a:t>Footer</a:t>
            </a:r>
          </a:p>
        </p:txBody>
      </p:sp>
      <p:sp>
        <p:nvSpPr>
          <p:cNvPr id="9" name="Slide Number Placeholder 3"/>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2"/>
          <p:cNvSpPr>
            <a:spLocks noGrp="1"/>
          </p:cNvSpPr>
          <p:nvPr>
            <p:ph type="ftr" sz="quarter" idx="11"/>
          </p:nvPr>
        </p:nvSpPr>
        <p:spPr/>
        <p:txBody>
          <a:bodyPr vert="horz" rtlCol="0"/>
          <a:lstStyle/>
          <a:p>
            <a:r>
              <a:rPr lang="en-US" dirty="0"/>
              <a:t>Footer</a:t>
            </a:r>
          </a:p>
        </p:txBody>
      </p:sp>
      <p:sp>
        <p:nvSpPr>
          <p:cNvPr id="5"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dirty="0"/>
              <a:t>Date</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400" y="543176"/>
            <a:ext cx="3178696" cy="80153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2"/>
          <p:cNvSpPr>
            <a:spLocks noGrp="1"/>
          </p:cNvSpPr>
          <p:nvPr>
            <p:ph idx="1"/>
          </p:nvPr>
        </p:nvSpPr>
        <p:spPr>
          <a:xfrm>
            <a:off x="4829709" y="543176"/>
            <a:ext cx="3951981" cy="4132341"/>
          </a:xfrm>
        </p:spPr>
        <p:txBody>
          <a:bodyPr vert="horz" rtlCol="0" anchor="t">
            <a:normAutofit/>
          </a:bodyPr>
          <a:lstStyle>
            <a:lvl1pPr marL="0" lvl="0">
              <a:lnSpc>
                <a:spcPct val="100000"/>
              </a:lnSpc>
              <a:buNone/>
              <a:defRPr lang="en-US" i="1" dirty="0">
                <a:solidFill>
                  <a:schemeClr val="tx1">
                    <a:lumMod val="85000"/>
                    <a:lumOff val="15000"/>
                  </a:schemeClr>
                </a:solidFill>
                <a:latin typeface="Source Sans Pro-light"/>
              </a:defRPr>
            </a:lvl1pPr>
            <a:lvl2pPr lvl="1">
              <a:lnSpc>
                <a:spcPct val="129000"/>
              </a:lnSpc>
              <a:defRPr lang="en-US" dirty="0">
                <a:solidFill>
                  <a:schemeClr val="bg1">
                    <a:lumMod val="65000"/>
                  </a:schemeClr>
                </a:solidFill>
              </a:defRPr>
            </a:lvl2pPr>
            <a:lvl3pPr lvl="2">
              <a:lnSpc>
                <a:spcPts val="1200"/>
              </a:lnSpc>
              <a:defRPr lang="en-US" i="1" dirty="0">
                <a:solidFill>
                  <a:schemeClr val="tx2">
                    <a:lumMod val="50000"/>
                    <a:lumOff val="50000"/>
                  </a:schemeClr>
                </a:solidFill>
              </a:defRPr>
            </a:lvl3pPr>
            <a:lvl4pPr lvl="3">
              <a:lnSpc>
                <a:spcPts val="1200"/>
              </a:lnSpc>
              <a:defRPr lang="en-US" i="0" dirty="0">
                <a:solidFill>
                  <a:schemeClr val="tx2">
                    <a:lumMod val="50000"/>
                    <a:lumOff val="50000"/>
                  </a:schemeClr>
                </a:solidFill>
              </a:defRPr>
            </a:lvl4pPr>
            <a:lvl5pPr lvl="4">
              <a:lnSpc>
                <a:spcPts val="1200"/>
              </a:lnSpc>
              <a:buFont typeface="Arial"/>
              <a:buChar char="»"/>
              <a:defRPr lang="en-US" i="1" dirty="0">
                <a:solidFill>
                  <a:schemeClr val="tx2">
                    <a:lumMod val="50000"/>
                    <a:lumOff val="50000"/>
                  </a:schemeClr>
                </a:solidFill>
              </a:defRPr>
            </a:lvl5pPr>
            <a:lvl6pPr lvl="5">
              <a:lnSpc>
                <a:spcPts val="1200"/>
              </a:lnSpc>
              <a:buFont typeface="Arial"/>
              <a:buChar char="»"/>
              <a:defRPr lang="en-US" i="1" dirty="0">
                <a:solidFill>
                  <a:schemeClr val="tx2">
                    <a:lumMod val="50000"/>
                    <a:lumOff val="50000"/>
                  </a:schemeClr>
                </a:solidFill>
              </a:defRPr>
            </a:lvl6pPr>
            <a:lvl7pPr lvl="6">
              <a:lnSpc>
                <a:spcPts val="1200"/>
              </a:lnSpc>
              <a:buFont typeface="Arial"/>
              <a:buChar char="»"/>
              <a:defRPr lang="en-US" i="1" dirty="0">
                <a:solidFill>
                  <a:schemeClr val="tx2">
                    <a:lumMod val="50000"/>
                    <a:lumOff val="50000"/>
                  </a:schemeClr>
                </a:solidFill>
              </a:defRPr>
            </a:lvl7pPr>
            <a:lvl8pPr lvl="7">
              <a:lnSpc>
                <a:spcPts val="1200"/>
              </a:lnSpc>
              <a:buFont typeface="Arial"/>
              <a:buChar char="»"/>
              <a:defRPr lang="en-US" i="1" dirty="0">
                <a:solidFill>
                  <a:schemeClr val="tx2">
                    <a:lumMod val="50000"/>
                    <a:lumOff val="50000"/>
                  </a:schemeClr>
                </a:solidFill>
              </a:defRPr>
            </a:lvl8pPr>
            <a:lvl9pPr lvl="8">
              <a:lnSpc>
                <a:spcPts val="1200"/>
              </a:lnSpc>
              <a:buFont typeface="Arial"/>
              <a:buChar char="»"/>
              <a:defRPr lang="en-US" i="1" dirty="0">
                <a:solidFill>
                  <a:schemeClr val="tx2">
                    <a:lumMod val="50000"/>
                    <a:lumOff val="50000"/>
                  </a:schemeClr>
                </a:solidFill>
              </a:defRPr>
            </a:lvl9pPr>
          </a:lstStyle>
          <a:p>
            <a:pPr lvl="0"/>
            <a:r>
              <a:rPr lang="en-US" dirty="0"/>
              <a:t>Click to edit Master text styles</a:t>
            </a:r>
          </a:p>
        </p:txBody>
      </p:sp>
      <p:sp>
        <p:nvSpPr>
          <p:cNvPr id="4" name="Content Placeholder 2"/>
          <p:cNvSpPr>
            <a:spLocks noGrp="1"/>
          </p:cNvSpPr>
          <p:nvPr>
            <p:ph type="body" idx="2"/>
          </p:nvPr>
        </p:nvSpPr>
        <p:spPr>
          <a:xfrm>
            <a:off x="1259841" y="1514476"/>
            <a:ext cx="3189256" cy="3162299"/>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ustDataLst>
      <p:tags r:id="rId1"/>
    </p:custData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Oval 7"/>
          <p:cNvSpPr/>
          <p:nvPr/>
        </p:nvSpPr>
        <p:spPr>
          <a:xfrm>
            <a:off x="4660727" y="790490"/>
            <a:ext cx="4488427" cy="4358162"/>
          </a:xfrm>
          <a:custGeom>
            <a:avLst/>
            <a:gdLst/>
            <a:ahLst/>
            <a:cxnLst/>
            <a:rect l="0" t="0" r="r" b="b"/>
            <a:pathLst>
              <a:path w="4488427" h="4358162">
                <a:moveTo>
                  <a:pt x="0" y="2443121"/>
                </a:moveTo>
                <a:cubicBezTo>
                  <a:pt x="501" y="1031001"/>
                  <a:pt x="1199666" y="-18336"/>
                  <a:pt x="2433354" y="242"/>
                </a:cubicBezTo>
                <a:cubicBezTo>
                  <a:pt x="3667042" y="18820"/>
                  <a:pt x="4324591" y="842224"/>
                  <a:pt x="4487476" y="1106790"/>
                </a:cubicBezTo>
                <a:cubicBezTo>
                  <a:pt x="4489192" y="2044988"/>
                  <a:pt x="4488936" y="3101263"/>
                  <a:pt x="4483787" y="3788893"/>
                </a:cubicBezTo>
                <a:cubicBezTo>
                  <a:pt x="4270975" y="4105787"/>
                  <a:pt x="4118106" y="4227512"/>
                  <a:pt x="3966261" y="4354987"/>
                </a:cubicBezTo>
                <a:lnTo>
                  <a:pt x="925400" y="4358162"/>
                </a:lnTo>
                <a:cubicBezTo>
                  <a:pt x="683333" y="4133893"/>
                  <a:pt x="21375" y="3632416"/>
                  <a:pt x="0" y="2443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3" name="Oval 8"/>
          <p:cNvSpPr/>
          <p:nvPr/>
        </p:nvSpPr>
        <p:spPr>
          <a:xfrm>
            <a:off x="4829709" y="963386"/>
            <a:ext cx="4320640" cy="4184906"/>
          </a:xfrm>
          <a:custGeom>
            <a:avLst/>
            <a:gdLst/>
            <a:ahLst/>
            <a:cxnLst/>
            <a:rect l="0" t="0" r="r" b="b"/>
            <a:pathLst>
              <a:path w="4320640" h="4184906">
                <a:moveTo>
                  <a:pt x="587" y="2261175"/>
                </a:moveTo>
                <a:cubicBezTo>
                  <a:pt x="-4084" y="1204916"/>
                  <a:pt x="816406" y="9829"/>
                  <a:pt x="2275779" y="0"/>
                </a:cubicBezTo>
                <a:cubicBezTo>
                  <a:pt x="3516077" y="9221"/>
                  <a:pt x="4157361" y="902462"/>
                  <a:pt x="4318175" y="1268752"/>
                </a:cubicBezTo>
                <a:cubicBezTo>
                  <a:pt x="4321890" y="1800260"/>
                  <a:pt x="4321006" y="2721331"/>
                  <a:pt x="4318173" y="3282219"/>
                </a:cubicBezTo>
                <a:cubicBezTo>
                  <a:pt x="4005261" y="3816719"/>
                  <a:pt x="3828402" y="3941331"/>
                  <a:pt x="3521159" y="4182026"/>
                </a:cubicBezTo>
                <a:lnTo>
                  <a:pt x="1046506" y="4184906"/>
                </a:lnTo>
                <a:cubicBezTo>
                  <a:pt x="643089" y="3987940"/>
                  <a:pt x="-22554" y="3223040"/>
                  <a:pt x="587" y="2261175"/>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4" name="Title Placeholder 1"/>
          <p:cNvSpPr>
            <a:spLocks noGrp="1"/>
          </p:cNvSpPr>
          <p:nvPr>
            <p:ph type="title"/>
          </p:nvPr>
        </p:nvSpPr>
        <p:spPr>
          <a:xfrm>
            <a:off x="1270400" y="543176"/>
            <a:ext cx="3178696" cy="801530"/>
          </a:xfrm>
          <a:prstGeom prst="rect">
            <a:avLst/>
          </a:prstGeom>
        </p:spPr>
        <p:txBody>
          <a:bodyPr vert="horz" lIns="91440" tIns="45720" rIns="91440" bIns="45720" rtlCol="0" anchor="ctr">
            <a:noAutofit/>
          </a:bodyPr>
          <a:lstStyle/>
          <a:p>
            <a:r>
              <a:rPr lang="en-US" dirty="0"/>
              <a:t>Click to edit Master title style</a:t>
            </a:r>
          </a:p>
        </p:txBody>
      </p:sp>
      <p:sp>
        <p:nvSpPr>
          <p:cNvPr id="5" name="Picture Placeholder 6"/>
          <p:cNvSpPr>
            <a:spLocks noGrp="1"/>
          </p:cNvSpPr>
          <p:nvPr>
            <p:ph type="pic" idx="1"/>
          </p:nvPr>
        </p:nvSpPr>
        <p:spPr>
          <a:xfrm>
            <a:off x="4912059" y="1050442"/>
            <a:ext cx="4234207" cy="4096233"/>
          </a:xfrm>
          <a:custGeom>
            <a:avLst/>
            <a:gdLst/>
            <a:ahLst/>
            <a:cxnLst/>
            <a:rect l="0" t="0" r="r" b="b"/>
            <a:pathLst>
              <a:path w="4234207" h="4096233">
                <a:moveTo>
                  <a:pt x="118" y="2189404"/>
                </a:moveTo>
                <a:cubicBezTo>
                  <a:pt x="-11297" y="1161153"/>
                  <a:pt x="808485" y="3175"/>
                  <a:pt x="2188600" y="0"/>
                </a:cubicBezTo>
                <a:cubicBezTo>
                  <a:pt x="3493978" y="14592"/>
                  <a:pt x="4067217" y="965907"/>
                  <a:pt x="4231939" y="1400658"/>
                </a:cubicBezTo>
                <a:cubicBezTo>
                  <a:pt x="4234736" y="1851284"/>
                  <a:pt x="4231864" y="2493146"/>
                  <a:pt x="4234208" y="2989504"/>
                </a:cubicBezTo>
                <a:cubicBezTo>
                  <a:pt x="3998426" y="3536662"/>
                  <a:pt x="3632545" y="3880557"/>
                  <a:pt x="3264925" y="4096233"/>
                </a:cubicBezTo>
                <a:lnTo>
                  <a:pt x="1114090" y="4093058"/>
                </a:lnTo>
                <a:cubicBezTo>
                  <a:pt x="679493" y="3845632"/>
                  <a:pt x="8358" y="3224005"/>
                  <a:pt x="118" y="2189404"/>
                </a:cubicBezTo>
                <a:close/>
              </a:path>
            </a:pathLst>
          </a:custGeom>
          <a:noFill/>
        </p:spPr>
        <p:txBody>
          <a:bodyPr vert="horz" rtlCol="0"/>
          <a:lstStyle/>
          <a:p>
            <a:r>
              <a:rPr lang="en-US" dirty="0"/>
              <a:t>Picture</a:t>
            </a:r>
          </a:p>
        </p:txBody>
      </p:sp>
      <p:sp>
        <p:nvSpPr>
          <p:cNvPr id="6" name="Content Placeholder 2"/>
          <p:cNvSpPr>
            <a:spLocks noGrp="1"/>
          </p:cNvSpPr>
          <p:nvPr>
            <p:ph type="body" idx="2"/>
          </p:nvPr>
        </p:nvSpPr>
        <p:spPr>
          <a:xfrm>
            <a:off x="1259841" y="1514476"/>
            <a:ext cx="3189256" cy="3162299"/>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7" name="Date Placeholder 1"/>
          <p:cNvSpPr>
            <a:spLocks noGrp="1"/>
          </p:cNvSpPr>
          <p:nvPr>
            <p:ph type="dt" sz="half" idx="10"/>
          </p:nvPr>
        </p:nvSpPr>
        <p:spPr/>
        <p:txBody>
          <a:bodyPr vert="horz" rtlCol="0"/>
          <a:lstStyle/>
          <a:p>
            <a:r>
              <a:rPr lang="en-US" dirty="0"/>
              <a:t>Date</a:t>
            </a:r>
          </a:p>
        </p:txBody>
      </p:sp>
      <p:sp>
        <p:nvSpPr>
          <p:cNvPr id="8" name="Footer Placeholder 3"/>
          <p:cNvSpPr>
            <a:spLocks noGrp="1"/>
          </p:cNvSpPr>
          <p:nvPr>
            <p:ph type="ftr" sz="quarter" idx="11"/>
          </p:nvPr>
        </p:nvSpPr>
        <p:spPr/>
        <p:txBody>
          <a:bodyPr vert="horz" rtlCol="0"/>
          <a:lstStyle/>
          <a:p>
            <a:r>
              <a:rPr lang="en-US" dirty="0"/>
              <a:t>Footer</a:t>
            </a:r>
          </a:p>
        </p:txBody>
      </p:sp>
      <p:sp>
        <p:nvSpPr>
          <p:cNvPr id="9" name="Slide Number Placeholder 4"/>
          <p:cNvSpPr>
            <a:spLocks noGrp="1"/>
          </p:cNvSpPr>
          <p:nvPr>
            <p:ph type="sldNum" sz="quarter" idx="12"/>
          </p:nvPr>
        </p:nvSpPr>
        <p:spPr/>
        <p:txBody>
          <a:bodyPr vert="horz" rtlCol="0"/>
          <a:lstStyle/>
          <a:p>
            <a:r>
              <a:rPr lang="en-US" dirty="0"/>
              <a:t>&lt;#&gt;</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2"/>
        </a:solidFill>
        <a:effectLst/>
      </p:bgPr>
    </p:bg>
    <p:spTree>
      <p:nvGrpSpPr>
        <p:cNvPr id="1" name=""/>
        <p:cNvGrpSpPr/>
        <p:nvPr/>
      </p:nvGrpSpPr>
      <p:grpSpPr>
        <a:xfrm>
          <a:off x="0" y="0"/>
          <a:ext cx="0" cy="0"/>
          <a:chOff x="0" y="0"/>
          <a:chExt cx="0" cy="0"/>
        </a:xfrm>
      </p:grpSpPr>
      <p:sp>
        <p:nvSpPr>
          <p:cNvPr id="2" name="Oval 4"/>
          <p:cNvSpPr/>
          <p:nvPr/>
        </p:nvSpPr>
        <p:spPr>
          <a:xfrm>
            <a:off x="-6177" y="395701"/>
            <a:ext cx="1093154" cy="1592537"/>
          </a:xfrm>
          <a:custGeom>
            <a:avLst/>
            <a:gdLst/>
            <a:ahLst/>
            <a:cxnLst/>
            <a:rect l="0" t="0" r="r" b="b"/>
            <a:pathLst>
              <a:path w="1093154" h="1592537">
                <a:moveTo>
                  <a:pt x="1093147" y="795857"/>
                </a:moveTo>
                <a:cubicBezTo>
                  <a:pt x="1095552" y="1360293"/>
                  <a:pt x="485789" y="1757010"/>
                  <a:pt x="3002" y="1525173"/>
                </a:cubicBezTo>
                <a:cubicBezTo>
                  <a:pt x="-4282" y="1262333"/>
                  <a:pt x="3656" y="274409"/>
                  <a:pt x="6177" y="52533"/>
                </a:cubicBezTo>
                <a:cubicBezTo>
                  <a:pt x="570455" y="-152628"/>
                  <a:pt x="1090924" y="274081"/>
                  <a:pt x="1093147" y="795857"/>
                </a:cubicBezTo>
                <a:close/>
              </a:path>
            </a:pathLst>
          </a:cu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3" name="Oval 9"/>
          <p:cNvSpPr/>
          <p:nvPr/>
        </p:nvSpPr>
        <p:spPr>
          <a:xfrm>
            <a:off x="642728" y="-4167"/>
            <a:ext cx="1114287" cy="594719"/>
          </a:xfrm>
          <a:custGeom>
            <a:avLst/>
            <a:gdLst/>
            <a:ahLst/>
            <a:cxnLst/>
            <a:rect l="0" t="0" r="r" b="b"/>
            <a:pathLst>
              <a:path w="1114287" h="594719">
                <a:moveTo>
                  <a:pt x="559010" y="594719"/>
                </a:moveTo>
                <a:cubicBezTo>
                  <a:pt x="373802" y="594719"/>
                  <a:pt x="-30217" y="435968"/>
                  <a:pt x="1797" y="4168"/>
                </a:cubicBezTo>
                <a:cubicBezTo>
                  <a:pt x="187005" y="-1388"/>
                  <a:pt x="927308" y="-1389"/>
                  <a:pt x="1113046" y="4167"/>
                </a:cubicBezTo>
                <a:cubicBezTo>
                  <a:pt x="1139240" y="451842"/>
                  <a:pt x="744218" y="589163"/>
                  <a:pt x="559010" y="594719"/>
                </a:cubicBezTo>
                <a:close/>
              </a:path>
            </a:pathLst>
          </a:custGeom>
          <a:solidFill>
            <a:schemeClr val="accent3"/>
          </a:soli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4" name="Date Placeholder 3"/>
          <p:cNvSpPr>
            <a:spLocks noGrp="1"/>
          </p:cNvSpPr>
          <p:nvPr>
            <p:ph type="dt" sz="half" idx="2"/>
          </p:nvPr>
        </p:nvSpPr>
        <p:spPr>
          <a:xfrm>
            <a:off x="3377514" y="0"/>
            <a:ext cx="1118974" cy="273844"/>
          </a:xfrm>
          <a:prstGeom prst="rect">
            <a:avLst/>
          </a:prstGeom>
        </p:spPr>
        <p:txBody>
          <a:bodyPr vert="horz" lIns="91440" tIns="45720" rIns="91440" bIns="45720" rtlCol="0" anchor="ctr"/>
          <a:lstStyle>
            <a:lvl1pPr lvl="0" algn="l">
              <a:defRPr lang="en-US" sz="800" i="0" dirty="0">
                <a:solidFill>
                  <a:schemeClr val="tx1">
                    <a:lumMod val="75000"/>
                    <a:lumOff val="25000"/>
                  </a:schemeClr>
                </a:solidFill>
                <a:latin typeface="+mn-lt"/>
              </a:defRPr>
            </a:lvl1pPr>
          </a:lstStyle>
          <a:p>
            <a:r>
              <a:rPr lang="en-US" dirty="0"/>
              <a:t>Date</a:t>
            </a:r>
          </a:p>
        </p:txBody>
      </p:sp>
      <p:sp>
        <p:nvSpPr>
          <p:cNvPr id="5" name="Footer Placeholder 4"/>
          <p:cNvSpPr>
            <a:spLocks noGrp="1"/>
          </p:cNvSpPr>
          <p:nvPr>
            <p:ph type="ftr" sz="quarter" idx="3"/>
          </p:nvPr>
        </p:nvSpPr>
        <p:spPr>
          <a:xfrm>
            <a:off x="4545225" y="0"/>
            <a:ext cx="2895600" cy="273844"/>
          </a:xfrm>
          <a:prstGeom prst="rect">
            <a:avLst/>
          </a:prstGeom>
        </p:spPr>
        <p:txBody>
          <a:bodyPr vert="horz" lIns="91440" tIns="45720" rIns="91440" bIns="45720" rtlCol="0" anchor="ctr"/>
          <a:lstStyle>
            <a:lvl1pPr lvl="0" algn="ctr">
              <a:defRPr lang="en-US" sz="800" i="0" dirty="0">
                <a:solidFill>
                  <a:schemeClr val="tx1">
                    <a:lumMod val="75000"/>
                    <a:lumOff val="25000"/>
                  </a:schemeClr>
                </a:solidFill>
                <a:latin typeface="+mn-lt"/>
              </a:defRPr>
            </a:lvl1pPr>
          </a:lstStyle>
          <a:p>
            <a:r>
              <a:rPr lang="en-US" dirty="0"/>
              <a:t>Footer</a:t>
            </a:r>
          </a:p>
        </p:txBody>
      </p:sp>
      <p:sp>
        <p:nvSpPr>
          <p:cNvPr id="6" name="Slide Number Placeholder 5"/>
          <p:cNvSpPr>
            <a:spLocks noGrp="1"/>
          </p:cNvSpPr>
          <p:nvPr>
            <p:ph type="sldNum" sz="quarter" idx="4"/>
          </p:nvPr>
        </p:nvSpPr>
        <p:spPr>
          <a:xfrm>
            <a:off x="7496429" y="0"/>
            <a:ext cx="1114400" cy="273844"/>
          </a:xfrm>
          <a:prstGeom prst="rect">
            <a:avLst/>
          </a:prstGeom>
        </p:spPr>
        <p:txBody>
          <a:bodyPr vert="horz" lIns="91440" tIns="45720" rIns="91440" bIns="45720" rtlCol="0" anchor="ctr"/>
          <a:lstStyle>
            <a:lvl1pPr lvl="0" algn="r">
              <a:defRPr lang="en-US" sz="800" i="0" dirty="0">
                <a:solidFill>
                  <a:schemeClr val="tx1">
                    <a:lumMod val="75000"/>
                    <a:lumOff val="25000"/>
                  </a:schemeClr>
                </a:solidFill>
                <a:latin typeface="+mn-lt"/>
              </a:defRPr>
            </a:lvl1pPr>
          </a:lstStyle>
          <a:p>
            <a:r>
              <a:rPr lang="en-US" dirty="0"/>
              <a:t>&lt;#&gt;</a:t>
            </a:r>
          </a:p>
        </p:txBody>
      </p:sp>
      <p:sp>
        <p:nvSpPr>
          <p:cNvPr id="7" name="Title Placeholder 1"/>
          <p:cNvSpPr>
            <a:spLocks noGrp="1"/>
          </p:cNvSpPr>
          <p:nvPr>
            <p:ph type="title"/>
          </p:nvPr>
        </p:nvSpPr>
        <p:spPr>
          <a:xfrm>
            <a:off x="1270400" y="543176"/>
            <a:ext cx="7343188" cy="801530"/>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type="body" idx="1"/>
          </p:nvPr>
        </p:nvSpPr>
        <p:spPr>
          <a:xfrm>
            <a:off x="1269998" y="1524715"/>
            <a:ext cx="7343588" cy="31571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80000"/>
        </a:lnSpc>
        <a:spcBef>
          <a:spcPct val="0"/>
        </a:spcBef>
        <a:buNone/>
        <a:defRPr lang="en-US" sz="2800" b="1" i="0" cap="none" spc="150" dirty="0">
          <a:solidFill>
            <a:schemeClr val="tx2"/>
          </a:solidFill>
          <a:latin typeface="+mj-lt"/>
        </a:defRPr>
      </a:lvl1pPr>
    </p:titleStyle>
    <p:bodyStyle>
      <a:lvl1pPr marL="342900" lvl="0" indent="-342900" algn="l" rtl="0">
        <a:spcBef>
          <a:spcPts val="1200"/>
        </a:spcBef>
        <a:buClr>
          <a:schemeClr val="tx2">
            <a:lumMod val="90000"/>
            <a:lumOff val="10000"/>
          </a:schemeClr>
        </a:buClr>
        <a:buFont typeface="Lucida Grande"/>
        <a:buChar char="&gt;"/>
        <a:defRPr lang="en-US" sz="1800" i="0" dirty="0">
          <a:solidFill>
            <a:schemeClr val="tx2"/>
          </a:solidFill>
          <a:latin typeface="+mn-lt"/>
        </a:defRPr>
      </a:lvl1pPr>
      <a:lvl2pPr marL="742950" lvl="1" indent="-285750" algn="l" rtl="0">
        <a:spcBef>
          <a:spcPct val="20000"/>
        </a:spcBef>
        <a:buClr>
          <a:schemeClr val="tx2">
            <a:lumMod val="90000"/>
            <a:lumOff val="10000"/>
          </a:schemeClr>
        </a:buClr>
        <a:buFont typeface="Lucida Grande"/>
        <a:buChar char="-"/>
        <a:defRPr lang="en-US" sz="1600" i="1" dirty="0">
          <a:solidFill>
            <a:schemeClr val="tx2"/>
          </a:solidFill>
          <a:latin typeface="+mn-lt"/>
        </a:defRPr>
      </a:lvl2pPr>
      <a:lvl3pPr marL="1143000" lvl="2" indent="-228600" algn="l" rtl="0">
        <a:spcBef>
          <a:spcPct val="20000"/>
        </a:spcBef>
        <a:buClr>
          <a:schemeClr val="tx2">
            <a:lumMod val="90000"/>
            <a:lumOff val="10000"/>
          </a:schemeClr>
        </a:buClr>
        <a:buFont typeface="Lucida Grande"/>
        <a:buChar char="&gt;"/>
        <a:defRPr lang="en-US" sz="1400" i="0" dirty="0">
          <a:solidFill>
            <a:schemeClr val="tx2"/>
          </a:solidFill>
          <a:latin typeface="+mn-lt"/>
        </a:defRPr>
      </a:lvl3pPr>
      <a:lvl4pPr marL="1600200" lvl="3" indent="-228600" algn="l" rtl="0">
        <a:spcBef>
          <a:spcPct val="20000"/>
        </a:spcBef>
        <a:buClr>
          <a:schemeClr val="tx2">
            <a:lumMod val="90000"/>
            <a:lumOff val="10000"/>
          </a:schemeClr>
        </a:buClr>
        <a:buFont typeface="Lucida Grande"/>
        <a:buChar char="-"/>
        <a:defRPr lang="en-US" sz="1200" i="1" dirty="0">
          <a:solidFill>
            <a:schemeClr val="tx2"/>
          </a:solidFill>
          <a:latin typeface="+mn-lt"/>
        </a:defRPr>
      </a:lvl4pPr>
      <a:lvl5pPr marL="2057400" lvl="4"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5pPr>
      <a:lvl6pPr marL="2514600" lvl="5"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6pPr>
      <a:lvl7pPr marL="2971800" lvl="6"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7pPr>
      <a:lvl8pPr marL="3429000" lvl="7"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8pPr>
      <a:lvl9pPr marL="3886200" lvl="8" indent="-228600" algn="l" rtl="0">
        <a:spcBef>
          <a:spcPct val="20000"/>
        </a:spcBef>
        <a:buClr>
          <a:schemeClr val="tx2">
            <a:lumMod val="90000"/>
            <a:lumOff val="10000"/>
          </a:schemeClr>
        </a:buClr>
        <a:buFont typeface="Lucida Grande"/>
        <a:buChar char="&gt;"/>
        <a:defRPr lang="en-US" sz="1000" i="0" dirty="0">
          <a:solidFill>
            <a:schemeClr val="tx2"/>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750"/>
            <a:ext cx="8678369" cy="1563092"/>
          </a:xfrm>
        </p:spPr>
        <p:txBody>
          <a:bodyPr vert="horz" rtlCol="0"/>
          <a:lstStyle/>
          <a:p>
            <a:r>
              <a:rPr lang="en-US" sz="4400" dirty="0"/>
              <a:t>             Malware Propagation</a:t>
            </a:r>
          </a:p>
          <a:p>
            <a:r>
              <a:rPr lang="en-US" sz="4400" dirty="0"/>
              <a:t>               in </a:t>
            </a:r>
            <a:r>
              <a:rPr lang="en-US" sz="4400" dirty="0" smtClean="0"/>
              <a:t>Large Scale Networks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5750"/>
            <a:ext cx="7343188" cy="801530"/>
          </a:xfrm>
        </p:spPr>
        <p:txBody>
          <a:bodyPr/>
          <a:lstStyle/>
          <a:p>
            <a:r>
              <a:rPr lang="en-US" dirty="0" smtClean="0"/>
              <a:t>OUTPUT SCREENS</a:t>
            </a:r>
            <a:endParaRPr lang="en-US" dirty="0"/>
          </a:p>
        </p:txBody>
      </p:sp>
      <p:sp>
        <p:nvSpPr>
          <p:cNvPr id="3" name="Content Placeholder 2"/>
          <p:cNvSpPr>
            <a:spLocks noGrp="1"/>
          </p:cNvSpPr>
          <p:nvPr>
            <p:ph idx="1"/>
          </p:nvPr>
        </p:nvSpPr>
        <p:spPr>
          <a:xfrm>
            <a:off x="1219200" y="1047750"/>
            <a:ext cx="7344000" cy="3157200"/>
          </a:xfrm>
        </p:spPr>
        <p:txBody>
          <a:bodyPr/>
          <a:lstStyle/>
          <a:p>
            <a:r>
              <a:rPr lang="en-US" b="1" dirty="0"/>
              <a:t>Selecting a Java file</a:t>
            </a:r>
            <a:endParaRPr lang="en-US" dirty="0"/>
          </a:p>
          <a:p>
            <a:endParaRPr lang="en-US" i="1"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6800" y="1581150"/>
            <a:ext cx="7543800" cy="3429000"/>
          </a:xfrm>
          <a:prstGeom prst="rect">
            <a:avLst/>
          </a:prstGeom>
        </p:spPr>
      </p:pic>
    </p:spTree>
    <p:extLst>
      <p:ext uri="{BB962C8B-B14F-4D97-AF65-F5344CB8AC3E}">
        <p14:creationId xmlns="" xmlns:p14="http://schemas.microsoft.com/office/powerpoint/2010/main" val="35969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9550"/>
            <a:ext cx="7343188" cy="801530"/>
          </a:xfrm>
        </p:spPr>
        <p:txBody>
          <a:bodyPr/>
          <a:lstStyle/>
          <a:p>
            <a:r>
              <a:rPr lang="en-US" dirty="0" smtClean="0"/>
              <a:t>OUTPUT SCREENS</a:t>
            </a:r>
            <a:endParaRPr lang="en-US" dirty="0"/>
          </a:p>
        </p:txBody>
      </p:sp>
      <p:sp>
        <p:nvSpPr>
          <p:cNvPr id="3" name="Content Placeholder 2"/>
          <p:cNvSpPr>
            <a:spLocks noGrp="1"/>
          </p:cNvSpPr>
          <p:nvPr>
            <p:ph idx="1"/>
          </p:nvPr>
        </p:nvSpPr>
        <p:spPr>
          <a:xfrm>
            <a:off x="1219200" y="1047750"/>
            <a:ext cx="7344000" cy="3157200"/>
          </a:xfrm>
        </p:spPr>
        <p:txBody>
          <a:bodyPr/>
          <a:lstStyle/>
          <a:p>
            <a:r>
              <a:rPr lang="en-US" b="1" dirty="0"/>
              <a:t>Trusted Case</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90258" y="1428750"/>
            <a:ext cx="5963483" cy="3505200"/>
          </a:xfrm>
          <a:prstGeom prst="rect">
            <a:avLst/>
          </a:prstGeom>
        </p:spPr>
      </p:pic>
    </p:spTree>
    <p:extLst>
      <p:ext uri="{BB962C8B-B14F-4D97-AF65-F5344CB8AC3E}">
        <p14:creationId xmlns="" xmlns:p14="http://schemas.microsoft.com/office/powerpoint/2010/main" val="98816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a:t>
            </a:r>
            <a:endParaRPr lang="en-US" dirty="0"/>
          </a:p>
        </p:txBody>
      </p:sp>
      <p:sp>
        <p:nvSpPr>
          <p:cNvPr id="3" name="Content Placeholder 2"/>
          <p:cNvSpPr>
            <a:spLocks noGrp="1"/>
          </p:cNvSpPr>
          <p:nvPr>
            <p:ph idx="1"/>
          </p:nvPr>
        </p:nvSpPr>
        <p:spPr/>
        <p:txBody>
          <a:bodyPr/>
          <a:lstStyle/>
          <a:p>
            <a:r>
              <a:rPr lang="en-US" b="1" dirty="0"/>
              <a:t>Traffic Case</a:t>
            </a:r>
            <a:endParaRPr lang="en-US" dirty="0"/>
          </a:p>
          <a:p>
            <a:endParaRPr lang="en-US" dirty="0"/>
          </a:p>
        </p:txBody>
      </p:sp>
      <p:pic>
        <p:nvPicPr>
          <p:cNvPr id="5" name="Content Placeholder 4"/>
          <p:cNvPicPr>
            <a:picLocks noGrp="1" noChangeAspect="1"/>
          </p:cNvPicPr>
          <p:nvPr>
            <p:ph idx="2"/>
          </p:nvPr>
        </p:nvPicPr>
        <p:blipFill>
          <a:blip r:embed="rId2" cstate="print">
            <a:extLst>
              <a:ext uri="{28A0092B-C50C-407E-A947-70E740481C1C}">
                <a14:useLocalDpi xmlns="" xmlns:a14="http://schemas.microsoft.com/office/drawing/2010/main" val="0"/>
              </a:ext>
            </a:extLst>
          </a:blip>
          <a:stretch>
            <a:fillRect/>
          </a:stretch>
        </p:blipFill>
        <p:spPr>
          <a:xfrm>
            <a:off x="685800" y="2038350"/>
            <a:ext cx="4308475" cy="2895600"/>
          </a:xfr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46414" y="2038350"/>
            <a:ext cx="3745186" cy="2895600"/>
          </a:xfrm>
          <a:prstGeom prst="rect">
            <a:avLst/>
          </a:prstGeom>
        </p:spPr>
      </p:pic>
    </p:spTree>
    <p:extLst>
      <p:ext uri="{BB962C8B-B14F-4D97-AF65-F5344CB8AC3E}">
        <p14:creationId xmlns="" xmlns:p14="http://schemas.microsoft.com/office/powerpoint/2010/main" val="214694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a:t>
            </a:r>
            <a:endParaRPr lang="en-US" dirty="0"/>
          </a:p>
        </p:txBody>
      </p:sp>
      <p:sp>
        <p:nvSpPr>
          <p:cNvPr id="3" name="Text Placeholder 2"/>
          <p:cNvSpPr>
            <a:spLocks noGrp="1"/>
          </p:cNvSpPr>
          <p:nvPr>
            <p:ph type="body" idx="1"/>
          </p:nvPr>
        </p:nvSpPr>
        <p:spPr/>
        <p:txBody>
          <a:bodyPr/>
          <a:lstStyle/>
          <a:p>
            <a:r>
              <a:rPr lang="en-US" b="1" dirty="0" smtClean="0"/>
              <a:t>&gt; Malware </a:t>
            </a:r>
            <a:r>
              <a:rPr lang="en-US" b="1" dirty="0"/>
              <a:t>Spreading Case</a:t>
            </a:r>
            <a:endParaRPr lang="en-US" dirty="0"/>
          </a:p>
          <a:p>
            <a:endParaRPr lang="en-US" dirty="0"/>
          </a:p>
        </p:txBody>
      </p:sp>
      <p:pic>
        <p:nvPicPr>
          <p:cNvPr id="7" name="Content Placeholder 6"/>
          <p:cNvPicPr>
            <a:picLocks noGrp="1" noChangeAspect="1"/>
          </p:cNvPicPr>
          <p:nvPr>
            <p:ph idx="2"/>
          </p:nvPr>
        </p:nvPicPr>
        <p:blipFill>
          <a:blip r:embed="rId2" cstate="print">
            <a:extLst>
              <a:ext uri="{28A0092B-C50C-407E-A947-70E740481C1C}">
                <a14:useLocalDpi xmlns="" xmlns:a14="http://schemas.microsoft.com/office/drawing/2010/main" val="0"/>
              </a:ext>
            </a:extLst>
          </a:blip>
          <a:stretch>
            <a:fillRect/>
          </a:stretch>
        </p:blipFill>
        <p:spPr>
          <a:xfrm>
            <a:off x="609600" y="1809750"/>
            <a:ext cx="4194175" cy="3048000"/>
          </a:xfrm>
        </p:spPr>
      </p:pic>
      <p:sp>
        <p:nvSpPr>
          <p:cNvPr id="5" name="Text Placeholder 4"/>
          <p:cNvSpPr>
            <a:spLocks noGrp="1"/>
          </p:cNvSpPr>
          <p:nvPr>
            <p:ph type="body" idx="3"/>
          </p:nvPr>
        </p:nvSpPr>
        <p:spPr>
          <a:xfrm>
            <a:off x="5029200" y="1657350"/>
            <a:ext cx="3544886" cy="49092"/>
          </a:xfrm>
        </p:spPr>
        <p:txBody>
          <a:bodyPr/>
          <a:lstStyle/>
          <a:p>
            <a:r>
              <a:rPr lang="en-US" dirty="0" smtClean="0"/>
              <a:t>    </a:t>
            </a:r>
            <a:endParaRPr lang="en-US" dirty="0"/>
          </a:p>
        </p:txBody>
      </p:sp>
      <p:pic>
        <p:nvPicPr>
          <p:cNvPr id="8" name="Content Placeholder 7"/>
          <p:cNvPicPr>
            <a:picLocks noGrp="1" noChangeAspect="1"/>
          </p:cNvPicPr>
          <p:nvPr>
            <p:ph idx="4"/>
          </p:nvPr>
        </p:nvPicPr>
        <p:blipFill>
          <a:blip r:embed="rId3" cstate="print">
            <a:extLst>
              <a:ext uri="{28A0092B-C50C-407E-A947-70E740481C1C}">
                <a14:useLocalDpi xmlns="" xmlns:a14="http://schemas.microsoft.com/office/drawing/2010/main" val="0"/>
              </a:ext>
            </a:extLst>
          </a:blip>
          <a:stretch>
            <a:fillRect/>
          </a:stretch>
        </p:blipFill>
        <p:spPr>
          <a:xfrm>
            <a:off x="5070474" y="1809750"/>
            <a:ext cx="3921125" cy="3048000"/>
          </a:xfrm>
        </p:spPr>
      </p:pic>
    </p:spTree>
    <p:extLst>
      <p:ext uri="{BB962C8B-B14F-4D97-AF65-F5344CB8AC3E}">
        <p14:creationId xmlns="" xmlns:p14="http://schemas.microsoft.com/office/powerpoint/2010/main" val="160905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264474861"/>
              </p:ext>
            </p:extLst>
          </p:nvPr>
        </p:nvGraphicFramePr>
        <p:xfrm>
          <a:off x="304800" y="1428751"/>
          <a:ext cx="8458201" cy="3584388"/>
        </p:xfrm>
        <a:graphic>
          <a:graphicData uri="http://schemas.openxmlformats.org/drawingml/2006/table">
            <a:tbl>
              <a:tblPr firstRow="1" bandRow="1">
                <a:effectLst/>
                <a:tableStyleId>{5C22544A-7EE6-4342-B048-85BDC9FD1C3A}</a:tableStyleId>
              </a:tblPr>
              <a:tblGrid>
                <a:gridCol w="859040"/>
                <a:gridCol w="991200"/>
                <a:gridCol w="1853535"/>
                <a:gridCol w="1218621"/>
                <a:gridCol w="1553448"/>
                <a:gridCol w="1123359"/>
                <a:gridCol w="858998"/>
              </a:tblGrid>
              <a:tr h="504366">
                <a:tc>
                  <a:txBody>
                    <a:bodyPr/>
                    <a:lstStyle/>
                    <a:p>
                      <a:r>
                        <a:rPr lang="en-US" sz="900" dirty="0" smtClean="0"/>
                        <a:t>Test Case ID</a:t>
                      </a:r>
                      <a:endParaRPr lang="en-US" sz="900" dirty="0"/>
                    </a:p>
                  </a:txBody>
                  <a:tcPr/>
                </a:tc>
                <a:tc>
                  <a:txBody>
                    <a:bodyPr/>
                    <a:lstStyle/>
                    <a:p>
                      <a:r>
                        <a:rPr lang="en-US" sz="900" dirty="0" smtClean="0"/>
                        <a:t>Test Scenario</a:t>
                      </a:r>
                      <a:endParaRPr lang="en-US" sz="900" dirty="0"/>
                    </a:p>
                  </a:txBody>
                  <a:tcPr/>
                </a:tc>
                <a:tc>
                  <a:txBody>
                    <a:bodyPr/>
                    <a:lstStyle/>
                    <a:p>
                      <a:r>
                        <a:rPr lang="en-US" sz="900" dirty="0" smtClean="0"/>
                        <a:t>Test</a:t>
                      </a:r>
                      <a:r>
                        <a:rPr lang="en-US" sz="900" baseline="0" dirty="0" smtClean="0"/>
                        <a:t> Steps</a:t>
                      </a:r>
                      <a:endParaRPr lang="en-US" sz="900" dirty="0"/>
                    </a:p>
                  </a:txBody>
                  <a:tcPr/>
                </a:tc>
                <a:tc>
                  <a:txBody>
                    <a:bodyPr/>
                    <a:lstStyle/>
                    <a:p>
                      <a:r>
                        <a:rPr lang="en-US" sz="900" dirty="0" smtClean="0"/>
                        <a:t>Test</a:t>
                      </a:r>
                      <a:r>
                        <a:rPr lang="en-US" sz="900" baseline="0" dirty="0" smtClean="0"/>
                        <a:t> Data</a:t>
                      </a:r>
                      <a:endParaRPr lang="en-US" sz="900" dirty="0"/>
                    </a:p>
                  </a:txBody>
                  <a:tcPr/>
                </a:tc>
                <a:tc>
                  <a:txBody>
                    <a:bodyPr/>
                    <a:lstStyle/>
                    <a:p>
                      <a:r>
                        <a:rPr lang="en-US" sz="900" dirty="0" smtClean="0"/>
                        <a:t>Expected Result</a:t>
                      </a:r>
                      <a:endParaRPr lang="en-US" sz="900" dirty="0"/>
                    </a:p>
                  </a:txBody>
                  <a:tcPr/>
                </a:tc>
                <a:tc>
                  <a:txBody>
                    <a:bodyPr/>
                    <a:lstStyle/>
                    <a:p>
                      <a:r>
                        <a:rPr lang="en-US" sz="900" dirty="0" smtClean="0"/>
                        <a:t>Actual</a:t>
                      </a:r>
                      <a:r>
                        <a:rPr lang="en-US" sz="900" baseline="0" dirty="0" smtClean="0"/>
                        <a:t> Result</a:t>
                      </a:r>
                      <a:endParaRPr lang="en-US" sz="900" dirty="0"/>
                    </a:p>
                  </a:txBody>
                  <a:tcPr/>
                </a:tc>
                <a:tc>
                  <a:txBody>
                    <a:bodyPr/>
                    <a:lstStyle/>
                    <a:p>
                      <a:r>
                        <a:rPr lang="en-US" sz="900" dirty="0" smtClean="0"/>
                        <a:t>Pass/Fail</a:t>
                      </a:r>
                      <a:endParaRPr lang="en-US" sz="900" dirty="0"/>
                    </a:p>
                  </a:txBody>
                  <a:tcPr/>
                </a:tc>
              </a:tr>
              <a:tr h="627011">
                <a:tc>
                  <a:txBody>
                    <a:bodyPr/>
                    <a:lstStyle/>
                    <a:p>
                      <a:r>
                        <a:rPr lang="en-US" sz="900" dirty="0" smtClean="0"/>
                        <a:t>TEST001</a:t>
                      </a:r>
                      <a:endParaRPr lang="en-US" sz="900" dirty="0"/>
                    </a:p>
                  </a:txBody>
                  <a:tcPr/>
                </a:tc>
                <a:tc>
                  <a:txBody>
                    <a:bodyPr/>
                    <a:lstStyle/>
                    <a:p>
                      <a:r>
                        <a:rPr lang="en-US" sz="900" dirty="0" smtClean="0"/>
                        <a:t>Selecting</a:t>
                      </a:r>
                      <a:r>
                        <a:rPr lang="en-US" sz="900" baseline="0" dirty="0" smtClean="0"/>
                        <a:t> </a:t>
                      </a:r>
                      <a:r>
                        <a:rPr lang="en-US" sz="900" baseline="0" dirty="0" smtClean="0"/>
                        <a:t>a </a:t>
                      </a:r>
                      <a:r>
                        <a:rPr lang="en-US" sz="900" baseline="0" dirty="0" smtClean="0"/>
                        <a:t>java file.</a:t>
                      </a:r>
                      <a:endParaRPr lang="en-US" sz="900" dirty="0"/>
                    </a:p>
                  </a:txBody>
                  <a:tcPr/>
                </a:tc>
                <a:tc>
                  <a:txBody>
                    <a:bodyPr/>
                    <a:lstStyle/>
                    <a:p>
                      <a:pPr marL="342900" indent="-342900">
                        <a:buAutoNum type="arabicPeriod"/>
                      </a:pPr>
                      <a:r>
                        <a:rPr lang="en-US" sz="900" dirty="0" smtClean="0"/>
                        <a:t>Go to windows</a:t>
                      </a:r>
                      <a:r>
                        <a:rPr lang="en-US" sz="900" baseline="0" dirty="0" smtClean="0"/>
                        <a:t> explorer.</a:t>
                      </a:r>
                      <a:endParaRPr lang="en-US" sz="900" dirty="0" smtClean="0"/>
                    </a:p>
                    <a:p>
                      <a:pPr marL="342900" indent="-342900">
                        <a:buAutoNum type="arabicPeriod"/>
                      </a:pPr>
                      <a:r>
                        <a:rPr lang="en-US" sz="900" dirty="0" smtClean="0"/>
                        <a:t>Select required</a:t>
                      </a:r>
                      <a:r>
                        <a:rPr lang="en-US" sz="900" baseline="0" dirty="0" smtClean="0"/>
                        <a:t> java file.</a:t>
                      </a:r>
                    </a:p>
                    <a:p>
                      <a:pPr marL="342900" indent="-342900">
                        <a:buAutoNum type="arabicPeriod"/>
                      </a:pPr>
                      <a:r>
                        <a:rPr lang="en-US" sz="900" baseline="0" dirty="0" smtClean="0"/>
                        <a:t>Select open.</a:t>
                      </a:r>
                      <a:endParaRPr lang="en-US" sz="900" dirty="0" smtClean="0"/>
                    </a:p>
                  </a:txBody>
                  <a:tcPr/>
                </a:tc>
                <a:tc>
                  <a:txBody>
                    <a:bodyPr/>
                    <a:lstStyle/>
                    <a:p>
                      <a:r>
                        <a:rPr lang="en-US" sz="900" dirty="0" smtClean="0"/>
                        <a:t>File</a:t>
                      </a:r>
                      <a:r>
                        <a:rPr lang="en-US" sz="900" baseline="0" dirty="0" smtClean="0"/>
                        <a:t> </a:t>
                      </a:r>
                      <a:r>
                        <a:rPr lang="en-US" sz="900" dirty="0" smtClean="0"/>
                        <a:t>=*****.java</a:t>
                      </a:r>
                    </a:p>
                    <a:p>
                      <a:r>
                        <a:rPr lang="en-US" sz="900" dirty="0" smtClean="0"/>
                        <a:t>(selected)</a:t>
                      </a:r>
                      <a:endParaRPr lang="en-US" sz="900" dirty="0"/>
                    </a:p>
                  </a:txBody>
                  <a:tcPr/>
                </a:tc>
                <a:tc>
                  <a:txBody>
                    <a:bodyPr/>
                    <a:lstStyle/>
                    <a:p>
                      <a:r>
                        <a:rPr lang="en-US" sz="900" dirty="0" smtClean="0"/>
                        <a:t>File</a:t>
                      </a:r>
                      <a:r>
                        <a:rPr lang="en-US" sz="900" baseline="0" dirty="0" smtClean="0"/>
                        <a:t> containing datasets is selected. </a:t>
                      </a:r>
                      <a:endParaRPr lang="en-US" sz="900" dirty="0"/>
                    </a:p>
                  </a:txBody>
                  <a:tcPr/>
                </a:tc>
                <a:tc>
                  <a:txBody>
                    <a:bodyPr/>
                    <a:lstStyle/>
                    <a:p>
                      <a:r>
                        <a:rPr lang="en-US" sz="900" dirty="0" smtClean="0"/>
                        <a:t>As expected </a:t>
                      </a:r>
                      <a:endParaRPr lang="en-US" sz="900" dirty="0"/>
                    </a:p>
                  </a:txBody>
                  <a:tcPr/>
                </a:tc>
                <a:tc>
                  <a:txBody>
                    <a:bodyPr/>
                    <a:lstStyle/>
                    <a:p>
                      <a:r>
                        <a:rPr lang="en-US" sz="900" dirty="0" smtClean="0"/>
                        <a:t>PASS</a:t>
                      </a:r>
                      <a:endParaRPr lang="en-US" sz="900" dirty="0"/>
                    </a:p>
                  </a:txBody>
                  <a:tcPr/>
                </a:tc>
              </a:tr>
              <a:tr h="851081">
                <a:tc>
                  <a:txBody>
                    <a:bodyPr/>
                    <a:lstStyle/>
                    <a:p>
                      <a:r>
                        <a:rPr lang="en-US" sz="900" dirty="0" smtClean="0"/>
                        <a:t>TEST002</a:t>
                      </a:r>
                      <a:endParaRPr lang="en-US" sz="900" dirty="0"/>
                    </a:p>
                  </a:txBody>
                  <a:tcPr/>
                </a:tc>
                <a:tc>
                  <a:txBody>
                    <a:bodyPr/>
                    <a:lstStyle/>
                    <a:p>
                      <a:r>
                        <a:rPr lang="en-US" sz="900" dirty="0" smtClean="0"/>
                        <a:t>Trusted</a:t>
                      </a:r>
                      <a:r>
                        <a:rPr lang="en-US" sz="900" baseline="0" dirty="0" smtClean="0"/>
                        <a:t> case.</a:t>
                      </a:r>
                      <a:endParaRPr lang="en-US" sz="900" dirty="0"/>
                    </a:p>
                  </a:txBody>
                  <a:tcPr/>
                </a:tc>
                <a:tc>
                  <a:txBody>
                    <a:bodyPr/>
                    <a:lstStyle/>
                    <a:p>
                      <a:pPr marL="342900" indent="-342900">
                        <a:buAutoNum type="arabicPeriod"/>
                      </a:pPr>
                      <a:r>
                        <a:rPr lang="en-US" sz="900" dirty="0" smtClean="0"/>
                        <a:t>Service</a:t>
                      </a:r>
                      <a:r>
                        <a:rPr lang="en-US" sz="900" baseline="0" dirty="0" smtClean="0"/>
                        <a:t> provider sends a file from source to destination.</a:t>
                      </a:r>
                    </a:p>
                    <a:p>
                      <a:pPr marL="342900" indent="-342900">
                        <a:buAutoNum type="arabicPeriod"/>
                      </a:pPr>
                      <a:endParaRPr lang="en-US" sz="900" dirty="0" smtClean="0"/>
                    </a:p>
                    <a:p>
                      <a:pPr marL="342900" indent="-342900">
                        <a:buAutoNum type="arabicPeriod"/>
                      </a:pPr>
                      <a:endParaRPr lang="en-US" sz="900" baseline="0" dirty="0" smtClean="0"/>
                    </a:p>
                    <a:p>
                      <a:endParaRPr lang="en-US" sz="900" dirty="0"/>
                    </a:p>
                  </a:txBody>
                  <a:tcPr/>
                </a:tc>
                <a:tc>
                  <a:txBody>
                    <a:bodyPr/>
                    <a:lstStyle/>
                    <a:p>
                      <a:r>
                        <a:rPr lang="en-US" sz="900" dirty="0" smtClean="0"/>
                        <a:t>File</a:t>
                      </a:r>
                      <a:r>
                        <a:rPr lang="en-US" sz="900" baseline="0" dirty="0" smtClean="0"/>
                        <a:t> from source to destination.</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File</a:t>
                      </a:r>
                      <a:r>
                        <a:rPr lang="en-US" sz="900" baseline="0" dirty="0" smtClean="0"/>
                        <a:t> received by the destination if legitimate.</a:t>
                      </a:r>
                      <a:endParaRPr lang="en-US" sz="900" dirty="0" smtClean="0"/>
                    </a:p>
                    <a:p>
                      <a:endParaRPr lang="en-US" sz="900" dirty="0"/>
                    </a:p>
                  </a:txBody>
                  <a:tcPr/>
                </a:tc>
                <a:tc>
                  <a:txBody>
                    <a:bodyPr/>
                    <a:lstStyle/>
                    <a:p>
                      <a:r>
                        <a:rPr lang="en-US" sz="900" dirty="0" smtClean="0"/>
                        <a:t>As Expected</a:t>
                      </a:r>
                      <a:endParaRPr lang="en-US" sz="900" dirty="0"/>
                    </a:p>
                  </a:txBody>
                  <a:tcPr/>
                </a:tc>
                <a:tc>
                  <a:txBody>
                    <a:bodyPr/>
                    <a:lstStyle/>
                    <a:p>
                      <a:r>
                        <a:rPr lang="en-US" sz="900" dirty="0" smtClean="0"/>
                        <a:t>PASS</a:t>
                      </a:r>
                      <a:endParaRPr lang="en-US" sz="900" dirty="0"/>
                    </a:p>
                  </a:txBody>
                  <a:tcPr/>
                </a:tc>
              </a:tr>
              <a:tr h="761371">
                <a:tc>
                  <a:txBody>
                    <a:bodyPr/>
                    <a:lstStyle/>
                    <a:p>
                      <a:r>
                        <a:rPr lang="en-US" sz="900" dirty="0" smtClean="0"/>
                        <a:t>TEST003</a:t>
                      </a:r>
                      <a:endParaRPr lang="en-US" sz="900" dirty="0"/>
                    </a:p>
                  </a:txBody>
                  <a:tcPr/>
                </a:tc>
                <a:tc>
                  <a:txBody>
                    <a:bodyPr/>
                    <a:lstStyle/>
                    <a:p>
                      <a:r>
                        <a:rPr lang="en-US" sz="900" dirty="0" smtClean="0"/>
                        <a:t>Traffic</a:t>
                      </a:r>
                      <a:r>
                        <a:rPr lang="en-US" sz="900" baseline="0" dirty="0" smtClean="0"/>
                        <a:t> case.</a:t>
                      </a:r>
                      <a:endParaRPr lang="en-US" sz="9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900" dirty="0" smtClean="0"/>
                        <a:t>Service</a:t>
                      </a:r>
                      <a:r>
                        <a:rPr lang="en-US" sz="900" baseline="0" dirty="0" smtClean="0"/>
                        <a:t> provider sends a file from source to destination.</a:t>
                      </a:r>
                    </a:p>
                    <a:p>
                      <a:pPr marL="342900" indent="-342900">
                        <a:buFont typeface="+mj-lt"/>
                        <a:buAutoNum type="arabicPeriod"/>
                      </a:pPr>
                      <a:endParaRPr lang="en-US" sz="900" baseline="0" dirty="0" smtClean="0"/>
                    </a:p>
                  </a:txBody>
                  <a:tcPr/>
                </a:tc>
                <a:tc>
                  <a:txBody>
                    <a:bodyPr/>
                    <a:lstStyle/>
                    <a:p>
                      <a:r>
                        <a:rPr lang="en-US" sz="900" dirty="0" smtClean="0"/>
                        <a:t>File</a:t>
                      </a:r>
                      <a:r>
                        <a:rPr lang="en-US" sz="900" baseline="0" dirty="0" smtClean="0"/>
                        <a:t> from source to destination.</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File</a:t>
                      </a:r>
                      <a:r>
                        <a:rPr lang="en-US" sz="900" baseline="0" dirty="0" smtClean="0"/>
                        <a:t> received by the destination if legitimate.</a:t>
                      </a:r>
                      <a:endParaRPr lang="en-US" sz="900" dirty="0" smtClean="0"/>
                    </a:p>
                    <a:p>
                      <a:r>
                        <a:rPr lang="en-US" sz="900" dirty="0" smtClean="0"/>
                        <a:t>Otherwise error blocks</a:t>
                      </a:r>
                      <a:r>
                        <a:rPr lang="en-US" sz="900" baseline="0" dirty="0" smtClean="0"/>
                        <a:t> </a:t>
                      </a:r>
                      <a:r>
                        <a:rPr lang="en-US" sz="900" dirty="0" smtClean="0"/>
                        <a:t>the file.</a:t>
                      </a:r>
                      <a:endParaRPr lang="en-US" sz="900" dirty="0"/>
                    </a:p>
                  </a:txBody>
                  <a:tcPr/>
                </a:tc>
                <a:tc>
                  <a:txBody>
                    <a:bodyPr/>
                    <a:lstStyle/>
                    <a:p>
                      <a:r>
                        <a:rPr lang="en-US" sz="900" dirty="0" smtClean="0"/>
                        <a:t>As</a:t>
                      </a:r>
                      <a:r>
                        <a:rPr lang="en-US" sz="900" baseline="0" dirty="0" smtClean="0"/>
                        <a:t> Expected</a:t>
                      </a:r>
                      <a:endParaRPr lang="en-US" sz="900" dirty="0"/>
                    </a:p>
                  </a:txBody>
                  <a:tcPr/>
                </a:tc>
                <a:tc>
                  <a:txBody>
                    <a:bodyPr/>
                    <a:lstStyle/>
                    <a:p>
                      <a:r>
                        <a:rPr lang="en-US" sz="900" dirty="0" smtClean="0"/>
                        <a:t>PASS</a:t>
                      </a:r>
                      <a:endParaRPr lang="en-US" sz="900" dirty="0"/>
                    </a:p>
                  </a:txBody>
                  <a:tcPr/>
                </a:tc>
              </a:tr>
              <a:tr h="761371">
                <a:tc>
                  <a:txBody>
                    <a:bodyPr/>
                    <a:lstStyle/>
                    <a:p>
                      <a:r>
                        <a:rPr lang="en-US" sz="900" dirty="0" smtClean="0"/>
                        <a:t>TEST004</a:t>
                      </a:r>
                      <a:endParaRPr lang="en-US" sz="900" dirty="0"/>
                    </a:p>
                  </a:txBody>
                  <a:tcPr/>
                </a:tc>
                <a:tc>
                  <a:txBody>
                    <a:bodyPr/>
                    <a:lstStyle/>
                    <a:p>
                      <a:r>
                        <a:rPr lang="en-US" sz="900" dirty="0" smtClean="0"/>
                        <a:t>Malware spreading case.</a:t>
                      </a:r>
                      <a:endParaRPr lang="en-US" sz="9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900" dirty="0" smtClean="0"/>
                        <a:t>Service</a:t>
                      </a:r>
                      <a:r>
                        <a:rPr lang="en-US" sz="900" baseline="0" dirty="0" smtClean="0"/>
                        <a:t> provider sends a file from source to destination.</a:t>
                      </a:r>
                    </a:p>
                    <a:p>
                      <a:pPr marL="342900" indent="-342900">
                        <a:buFont typeface="+mj-lt"/>
                        <a:buAutoNum type="arabicPeriod"/>
                      </a:pPr>
                      <a:r>
                        <a:rPr lang="en-US" sz="900" baseline="0" dirty="0" smtClean="0"/>
                        <a:t>Router blocks the file if hash does not match.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File</a:t>
                      </a:r>
                      <a:r>
                        <a:rPr lang="en-US" sz="900" baseline="0" dirty="0" smtClean="0"/>
                        <a:t> from source to destination.</a:t>
                      </a:r>
                      <a:endParaRPr lang="en-US" sz="900" dirty="0" smtClean="0"/>
                    </a:p>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File</a:t>
                      </a:r>
                      <a:r>
                        <a:rPr lang="en-US" sz="900" baseline="0" dirty="0" smtClean="0"/>
                        <a:t> received by the destination if legitimate.</a:t>
                      </a:r>
                      <a:endParaRPr lang="en-US" sz="900" dirty="0" smtClean="0"/>
                    </a:p>
                    <a:p>
                      <a:r>
                        <a:rPr lang="en-US" sz="900" dirty="0" smtClean="0"/>
                        <a:t>Otherwise error blocks</a:t>
                      </a:r>
                      <a:r>
                        <a:rPr lang="en-US" sz="900" baseline="0" dirty="0" smtClean="0"/>
                        <a:t> </a:t>
                      </a:r>
                      <a:r>
                        <a:rPr lang="en-US" sz="900" dirty="0" smtClean="0"/>
                        <a:t>the file.</a:t>
                      </a:r>
                    </a:p>
                    <a:p>
                      <a:r>
                        <a:rPr lang="en-US" sz="900" dirty="0" smtClean="0"/>
                        <a:t>Signature is displayed.</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As</a:t>
                      </a:r>
                      <a:r>
                        <a:rPr lang="en-US" sz="900" baseline="0" dirty="0" smtClean="0"/>
                        <a:t> Expected</a:t>
                      </a:r>
                      <a:endParaRPr lang="en-US" sz="900" dirty="0" smtClean="0"/>
                    </a:p>
                    <a:p>
                      <a:endParaRPr lang="en-US" sz="900" dirty="0"/>
                    </a:p>
                  </a:txBody>
                  <a:tcPr/>
                </a:tc>
                <a:tc>
                  <a:txBody>
                    <a:bodyPr/>
                    <a:lstStyle/>
                    <a:p>
                      <a:r>
                        <a:rPr lang="en-US" sz="900" dirty="0" smtClean="0"/>
                        <a:t>PASS</a:t>
                      </a:r>
                      <a:endParaRPr lang="en-US" sz="900" dirty="0"/>
                    </a:p>
                  </a:txBody>
                  <a:tcPr/>
                </a:tc>
              </a:tr>
            </a:tbl>
          </a:graphicData>
        </a:graphic>
      </p:graphicFrame>
      <p:sp>
        <p:nvSpPr>
          <p:cNvPr id="3" name="Title 2"/>
          <p:cNvSpPr>
            <a:spLocks noGrp="1"/>
          </p:cNvSpPr>
          <p:nvPr>
            <p:ph type="title"/>
          </p:nvPr>
        </p:nvSpPr>
        <p:spPr>
          <a:xfrm>
            <a:off x="990600" y="285750"/>
            <a:ext cx="7343188" cy="801530"/>
          </a:xfrm>
        </p:spPr>
        <p:txBody>
          <a:bodyPr/>
          <a:lstStyle/>
          <a:p>
            <a:r>
              <a:rPr lang="en-IN" dirty="0" smtClean="0"/>
              <a:t>TEST CASES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dirty="0"/>
              <a:t>In regards to future work, we will </a:t>
            </a:r>
            <a:r>
              <a:rPr lang="en-US" dirty="0" smtClean="0"/>
              <a:t>firstly </a:t>
            </a:r>
            <a:r>
              <a:rPr lang="en-US" dirty="0"/>
              <a:t>investigate the dynamics of the late </a:t>
            </a:r>
            <a:r>
              <a:rPr lang="en-US" dirty="0" smtClean="0"/>
              <a:t>stage </a:t>
            </a:r>
            <a:r>
              <a:rPr lang="en-US" dirty="0"/>
              <a:t>such as the length of the exponential tail of a power law </a:t>
            </a:r>
            <a:r>
              <a:rPr lang="en-US" dirty="0" smtClean="0"/>
              <a:t>distribution. </a:t>
            </a:r>
          </a:p>
          <a:p>
            <a:r>
              <a:rPr lang="en-US" dirty="0" smtClean="0"/>
              <a:t>Secondly</a:t>
            </a:r>
            <a:r>
              <a:rPr lang="en-US" dirty="0"/>
              <a:t>, defenders may care more about their own network, e.g., the distribution of a given malware at their ISP domains, where the conditions for the two layer model may not hold. </a:t>
            </a:r>
            <a:endParaRPr lang="en-US" dirty="0" smtClean="0"/>
          </a:p>
          <a:p>
            <a:r>
              <a:rPr lang="en-US" dirty="0" smtClean="0"/>
              <a:t>Finally</a:t>
            </a:r>
            <a:r>
              <a:rPr lang="en-US" dirty="0"/>
              <a:t>, </a:t>
            </a:r>
            <a:r>
              <a:rPr lang="en-US" dirty="0" smtClean="0"/>
              <a:t>studying </a:t>
            </a:r>
            <a:r>
              <a:rPr lang="en-US" dirty="0"/>
              <a:t>the distribution of multiple malware on large-scale networks as we only focus on one </a:t>
            </a:r>
            <a:r>
              <a:rPr lang="en-US" dirty="0" smtClean="0"/>
              <a:t>malware. </a:t>
            </a:r>
            <a:endParaRPr lang="en-US" dirty="0"/>
          </a:p>
        </p:txBody>
      </p:sp>
    </p:spTree>
    <p:extLst>
      <p:ext uri="{BB962C8B-B14F-4D97-AF65-F5344CB8AC3E}">
        <p14:creationId xmlns="" xmlns:p14="http://schemas.microsoft.com/office/powerpoint/2010/main" val="1065309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a:xfrm>
            <a:off x="1295400" y="1809750"/>
            <a:ext cx="7344000" cy="3157200"/>
          </a:xfrm>
        </p:spPr>
        <p:txBody>
          <a:bodyPr/>
          <a:lstStyle/>
          <a:p>
            <a:r>
              <a:rPr lang="en-IN" dirty="0" smtClean="0"/>
              <a:t>This project is just an approach which cyber security analysts can adapt while analyzing and developing security products.</a:t>
            </a:r>
          </a:p>
          <a:p>
            <a:endParaRPr lang="en-IN" dirty="0" smtClean="0"/>
          </a:p>
          <a:p>
            <a:r>
              <a:rPr lang="en-IN" dirty="0" smtClean="0"/>
              <a:t>Our project does not work as an antivirus in order to detect any malware but only matches the signature of file which is transferred from source to the destination and generates alert.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&gt; The distribution for a given malware in terms of networks follows:</a:t>
            </a:r>
          </a:p>
          <a:p>
            <a:pPr>
              <a:buNone/>
            </a:pPr>
            <a:r>
              <a:rPr lang="en-US" dirty="0" smtClean="0"/>
              <a:t>                 </a:t>
            </a:r>
          </a:p>
          <a:p>
            <a:pPr>
              <a:buNone/>
            </a:pPr>
            <a:r>
              <a:rPr lang="en-US" dirty="0" smtClean="0"/>
              <a:t>                 Exponential distribution at </a:t>
            </a:r>
            <a:r>
              <a:rPr lang="en-US" b="1" dirty="0" smtClean="0"/>
              <a:t>early stage</a:t>
            </a:r>
            <a:r>
              <a:rPr lang="en-US" dirty="0" smtClean="0"/>
              <a:t>.</a:t>
            </a:r>
          </a:p>
          <a:p>
            <a:pPr>
              <a:buNone/>
            </a:pPr>
            <a:r>
              <a:rPr lang="en-US" dirty="0" smtClean="0"/>
              <a:t>                 Power law distribution with a short exponential tail at </a:t>
            </a:r>
            <a:r>
              <a:rPr lang="en-US" b="1" dirty="0" smtClean="0"/>
              <a:t>final stage</a:t>
            </a:r>
            <a:r>
              <a:rPr lang="en-US" dirty="0" smtClean="0"/>
              <a:t>.</a:t>
            </a:r>
          </a:p>
          <a:p>
            <a:pPr>
              <a:buNone/>
            </a:pPr>
            <a:r>
              <a:rPr lang="en-US" dirty="0" smtClean="0"/>
              <a:t>                 And power law distribution, at its </a:t>
            </a:r>
            <a:r>
              <a:rPr lang="en-US" b="1" dirty="0" smtClean="0"/>
              <a:t>late stage</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143500"/>
          </a:xfrm>
        </p:spPr>
        <p:txBody>
          <a:bodyPr vert="horz" rtlCol="0"/>
          <a:lstStyle/>
          <a:p>
            <a:pPr algn="ctr"/>
            <a:r>
              <a:rPr lang="en-US" sz="6000" dirty="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p:cNvSpPr>
            <a:spLocks noGrp="1"/>
          </p:cNvSpPr>
          <p:nvPr>
            <p:ph idx="1"/>
          </p:nvPr>
        </p:nvSpPr>
        <p:spPr>
          <a:xfrm>
            <a:off x="4038600" y="2597519"/>
            <a:ext cx="4576199" cy="2086081"/>
          </a:xfrm>
        </p:spPr>
        <p:txBody>
          <a:bodyPr vert="horz" rtlCol="0">
            <a:normAutofit fontScale="85000" lnSpcReduction="20000"/>
          </a:bodyPr>
          <a:lstStyle/>
          <a:p>
            <a:pPr marL="0" indent="0">
              <a:buFont typeface="Wingdings"/>
              <a:buNone/>
            </a:pPr>
            <a:r>
              <a:rPr lang="en-US" dirty="0" smtClean="0">
                <a:latin typeface="Arial Black"/>
              </a:rPr>
              <a:t>Team:-</a:t>
            </a:r>
            <a:endParaRPr lang="en-US" dirty="0" smtClean="0">
              <a:latin typeface="Source Sans Pro"/>
            </a:endParaRPr>
          </a:p>
          <a:p>
            <a:pPr marL="0" indent="0">
              <a:buFont typeface="Wingdings"/>
              <a:buNone/>
            </a:pPr>
            <a:endParaRPr lang="en-US" b="1" dirty="0" smtClean="0"/>
          </a:p>
          <a:p>
            <a:pPr marL="0" indent="0">
              <a:buFont typeface="Wingdings"/>
              <a:buNone/>
            </a:pPr>
            <a:r>
              <a:rPr lang="en-US" b="1" dirty="0" smtClean="0"/>
              <a:t> </a:t>
            </a:r>
            <a:r>
              <a:rPr lang="en-US" dirty="0" smtClean="0"/>
              <a:t>ADITYA GOINDI	                   14951A0501</a:t>
            </a:r>
            <a:endParaRPr lang="en-IN" dirty="0" smtClean="0"/>
          </a:p>
          <a:p>
            <a:pPr>
              <a:buNone/>
            </a:pPr>
            <a:r>
              <a:rPr lang="en-US" dirty="0" smtClean="0"/>
              <a:t> CHIGURUPATI  HARSHITHA          14951A0512</a:t>
            </a:r>
            <a:endParaRPr lang="en-IN" dirty="0" smtClean="0"/>
          </a:p>
          <a:p>
            <a:pPr>
              <a:buNone/>
            </a:pPr>
            <a:r>
              <a:rPr lang="en-US" dirty="0" smtClean="0"/>
              <a:t> AKHIL UDAY                                         14951A0505</a:t>
            </a:r>
            <a:endParaRPr lang="en-IN" dirty="0" smtClean="0"/>
          </a:p>
          <a:p>
            <a:pPr>
              <a:buNone/>
            </a:pPr>
            <a:r>
              <a:rPr lang="en-US" b="1" dirty="0" smtClean="0"/>
              <a:t> </a:t>
            </a:r>
            <a:endParaRPr lang="en-IN" dirty="0" smtClean="0"/>
          </a:p>
          <a:p>
            <a:pPr marL="0" indent="0">
              <a:buFont typeface="Wingdings"/>
              <a:buNone/>
            </a:pPr>
            <a:endParaRPr lang="en-US" dirty="0">
              <a:latin typeface="Arial Black"/>
            </a:endParaRPr>
          </a:p>
        </p:txBody>
      </p:sp>
      <p:sp>
        <p:nvSpPr>
          <p:cNvPr id="3" name="TextBox 2"/>
          <p:cNvSpPr txBox="1"/>
          <p:nvPr/>
        </p:nvSpPr>
        <p:spPr>
          <a:xfrm>
            <a:off x="1247865" y="566918"/>
            <a:ext cx="3772587" cy="927177"/>
          </a:xfrm>
          <a:prstGeom prst="rect">
            <a:avLst/>
          </a:prstGeom>
        </p:spPr>
        <p:txBody>
          <a:bodyPr vert="horz" lIns="95250" tIns="47625" rIns="95250" bIns="47625" rtlCol="0">
            <a:spAutoFit/>
          </a:bodyPr>
          <a:lstStyle/>
          <a:p>
            <a:r>
              <a:rPr lang="en-US" b="1" dirty="0">
                <a:latin typeface="Arial Black"/>
              </a:rPr>
              <a:t>Guide</a:t>
            </a:r>
          </a:p>
          <a:p>
            <a:endParaRPr lang="en-US" dirty="0" smtClean="0"/>
          </a:p>
          <a:p>
            <a:r>
              <a:rPr lang="en-US" dirty="0" smtClean="0"/>
              <a:t>Dr. K Suvarchala  ,  Professor , CSE </a:t>
            </a:r>
            <a:endParaRPr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438150"/>
            <a:ext cx="7343188" cy="801530"/>
          </a:xfrm>
        </p:spPr>
        <p:txBody>
          <a:bodyPr vert="horz" rtlCol="0"/>
          <a:lstStyle/>
          <a:p>
            <a:r>
              <a:rPr lang="en-US" dirty="0"/>
              <a:t>OBJECTIVES</a:t>
            </a:r>
          </a:p>
        </p:txBody>
      </p:sp>
      <p:sp>
        <p:nvSpPr>
          <p:cNvPr id="3" name="Content Placeholder 9"/>
          <p:cNvSpPr>
            <a:spLocks noGrp="1"/>
          </p:cNvSpPr>
          <p:nvPr>
            <p:ph idx="1"/>
          </p:nvPr>
        </p:nvSpPr>
        <p:spPr>
          <a:xfrm>
            <a:off x="1270800" y="1428750"/>
            <a:ext cx="7344000" cy="3539520"/>
          </a:xfrm>
        </p:spPr>
        <p:txBody>
          <a:bodyPr vert="horz" rtlCol="0">
            <a:normAutofit fontScale="77500" lnSpcReduction="20000"/>
          </a:bodyPr>
          <a:lstStyle/>
          <a:p>
            <a:pPr marL="0" indent="0">
              <a:buNone/>
            </a:pPr>
            <a:r>
              <a:rPr lang="en-US" dirty="0" smtClean="0">
                <a:latin typeface="Source Sans Pro"/>
              </a:rPr>
              <a:t>                                                        </a:t>
            </a:r>
          </a:p>
          <a:p>
            <a:pPr marL="342900" indent="-342900">
              <a:buFont typeface="Wingdings"/>
              <a:buChar char=""/>
            </a:pPr>
            <a:r>
              <a:rPr lang="en-US" dirty="0" smtClean="0">
                <a:latin typeface="Source Sans Pro"/>
              </a:rPr>
              <a:t>Abstract                                       </a:t>
            </a:r>
            <a:endParaRPr lang="en-US" dirty="0">
              <a:latin typeface="Source Sans Pro"/>
            </a:endParaRPr>
          </a:p>
          <a:p>
            <a:pPr marL="342900" indent="-342900">
              <a:buFont typeface="Wingdings"/>
              <a:buChar char=""/>
            </a:pPr>
            <a:r>
              <a:rPr lang="en-US" dirty="0">
                <a:latin typeface="Source Sans Pro"/>
              </a:rPr>
              <a:t>Existing </a:t>
            </a:r>
            <a:r>
              <a:rPr lang="en-US" dirty="0" smtClean="0">
                <a:latin typeface="Source Sans Pro"/>
              </a:rPr>
              <a:t>System                                             </a:t>
            </a:r>
            <a:endParaRPr lang="en-US" dirty="0">
              <a:latin typeface="Source Sans Pro"/>
            </a:endParaRPr>
          </a:p>
          <a:p>
            <a:pPr>
              <a:buFont typeface="Wingdings"/>
              <a:buChar char=""/>
            </a:pPr>
            <a:r>
              <a:rPr lang="en-US" dirty="0" smtClean="0"/>
              <a:t>Proposed </a:t>
            </a:r>
            <a:r>
              <a:rPr lang="en-US" dirty="0"/>
              <a:t>Systems                                     </a:t>
            </a:r>
          </a:p>
          <a:p>
            <a:pPr marL="342900" indent="-342900">
              <a:buFont typeface="Wingdings"/>
              <a:buChar char=""/>
            </a:pPr>
            <a:r>
              <a:rPr lang="en-US" dirty="0" smtClean="0">
                <a:latin typeface="Source Sans Pro"/>
              </a:rPr>
              <a:t> Advantages                                         </a:t>
            </a:r>
          </a:p>
          <a:p>
            <a:pPr marL="342900" indent="-342900">
              <a:buFont typeface="Wingdings"/>
              <a:buChar char=""/>
            </a:pPr>
            <a:r>
              <a:rPr lang="en-US" dirty="0" smtClean="0">
                <a:latin typeface="Source Sans Pro"/>
              </a:rPr>
              <a:t>Algorithm</a:t>
            </a:r>
          </a:p>
          <a:p>
            <a:pPr marL="342900" indent="-342900">
              <a:buFont typeface="Wingdings"/>
              <a:buChar char=""/>
            </a:pPr>
            <a:r>
              <a:rPr lang="en-US" dirty="0" smtClean="0">
                <a:latin typeface="Source Sans Pro"/>
              </a:rPr>
              <a:t>Output Screens</a:t>
            </a:r>
          </a:p>
          <a:p>
            <a:pPr marL="342900" indent="-342900">
              <a:buFont typeface="Wingdings"/>
              <a:buChar char=""/>
            </a:pPr>
            <a:r>
              <a:rPr lang="en-US" dirty="0" smtClean="0">
                <a:latin typeface="Source Sans Pro"/>
              </a:rPr>
              <a:t>Test cases</a:t>
            </a:r>
          </a:p>
          <a:p>
            <a:pPr marL="342900" indent="-342900">
              <a:buFont typeface="Wingdings"/>
              <a:buChar char=""/>
            </a:pPr>
            <a:r>
              <a:rPr lang="en-US" dirty="0" smtClean="0">
                <a:latin typeface="Source Sans Pro"/>
              </a:rPr>
              <a:t>Future scope</a:t>
            </a:r>
          </a:p>
          <a:p>
            <a:pPr marL="342900" indent="-342900">
              <a:buFont typeface="Wingdings"/>
              <a:buChar char=""/>
            </a:pPr>
            <a:r>
              <a:rPr lang="en-US" dirty="0" smtClean="0">
                <a:latin typeface="Source Sans Pro"/>
              </a:rPr>
              <a:t>Limitations</a:t>
            </a:r>
          </a:p>
          <a:p>
            <a:pPr marL="342900" indent="-342900">
              <a:buFont typeface="Wingdings"/>
              <a:buChar char=""/>
            </a:pPr>
            <a:r>
              <a:rPr lang="en-US" dirty="0">
                <a:latin typeface="Source Sans Pro"/>
              </a:rPr>
              <a:t>C</a:t>
            </a:r>
            <a:r>
              <a:rPr lang="en-US" dirty="0" smtClean="0">
                <a:latin typeface="Source Sans Pro"/>
              </a:rPr>
              <a:t>onclusion</a:t>
            </a:r>
            <a:endParaRPr lang="en-US" dirty="0">
              <a:latin typeface="Source Sans Pro"/>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1950"/>
            <a:ext cx="7343188" cy="801530"/>
          </a:xfrm>
        </p:spPr>
        <p:txBody>
          <a:bodyPr vert="horz" rtlCol="0"/>
          <a:lstStyle/>
          <a:p>
            <a:r>
              <a:rPr lang="en-US" dirty="0"/>
              <a:t>Abstract</a:t>
            </a:r>
          </a:p>
        </p:txBody>
      </p:sp>
      <p:sp>
        <p:nvSpPr>
          <p:cNvPr id="3" name="Content Placeholder 9"/>
          <p:cNvSpPr>
            <a:spLocks noGrp="1"/>
          </p:cNvSpPr>
          <p:nvPr>
            <p:ph idx="1"/>
          </p:nvPr>
        </p:nvSpPr>
        <p:spPr>
          <a:xfrm>
            <a:off x="1270400" y="1257529"/>
            <a:ext cx="7344400" cy="3426071"/>
          </a:xfrm>
        </p:spPr>
        <p:txBody>
          <a:bodyPr vert="horz" rtlCol="0">
            <a:normAutofit/>
          </a:bodyPr>
          <a:lstStyle/>
          <a:p>
            <a:pPr marL="0" lvl="0" indent="0" algn="l">
              <a:lnSpc>
                <a:spcPct val="125000"/>
              </a:lnSpc>
              <a:buNone/>
            </a:pPr>
            <a:r>
              <a:rPr lang="en-US" dirty="0" smtClean="0">
                <a:latin typeface="Source Sans Pro"/>
              </a:rPr>
              <a:t>   </a:t>
            </a:r>
          </a:p>
          <a:p>
            <a:pPr marL="0" lvl="0" indent="0" algn="l">
              <a:lnSpc>
                <a:spcPct val="125000"/>
              </a:lnSpc>
              <a:buNone/>
            </a:pPr>
            <a:r>
              <a:rPr lang="en-US" dirty="0" smtClean="0">
                <a:latin typeface="Source Sans Pro"/>
              </a:rPr>
              <a:t>&gt; In our project </a:t>
            </a:r>
            <a:r>
              <a:rPr lang="en-US" dirty="0">
                <a:latin typeface="Source Sans Pro"/>
              </a:rPr>
              <a:t>we investigate how </a:t>
            </a:r>
            <a:r>
              <a:rPr lang="en-US" b="1" dirty="0">
                <a:latin typeface="Source Sans Pro"/>
              </a:rPr>
              <a:t>malware propagates in networks</a:t>
            </a:r>
            <a:r>
              <a:rPr lang="en-US" dirty="0">
                <a:latin typeface="Source Sans Pro"/>
              </a:rPr>
              <a:t> from a global perspective</a:t>
            </a:r>
            <a:r>
              <a:rPr lang="en-US" dirty="0" smtClean="0">
                <a:latin typeface="Source Sans Pro"/>
              </a:rPr>
              <a:t>.</a:t>
            </a:r>
          </a:p>
          <a:p>
            <a:pPr marL="0" lvl="0" indent="0" algn="l">
              <a:lnSpc>
                <a:spcPct val="125000"/>
              </a:lnSpc>
              <a:buFont typeface="Wingdings"/>
              <a:buChar char="Ø"/>
            </a:pPr>
            <a:r>
              <a:rPr lang="en-US" dirty="0" smtClean="0">
                <a:latin typeface="Source Sans Pro"/>
              </a:rPr>
              <a:t>Based on the proposed model, our analysis indicates that the   distribution of a given malware follows </a:t>
            </a:r>
            <a:r>
              <a:rPr lang="en-US" b="1" dirty="0" smtClean="0">
                <a:latin typeface="Source Sans Pro"/>
              </a:rPr>
              <a:t>exponential distribution</a:t>
            </a:r>
            <a:r>
              <a:rPr lang="en-US" dirty="0" smtClean="0">
                <a:latin typeface="Source Sans Pro"/>
              </a:rPr>
              <a:t>. </a:t>
            </a:r>
          </a:p>
          <a:p>
            <a:pPr marL="0" lvl="0" indent="0" algn="l">
              <a:lnSpc>
                <a:spcPct val="125000"/>
              </a:lnSpc>
              <a:buFont typeface="Wingdings"/>
              <a:buChar char="Ø"/>
            </a:pPr>
            <a:r>
              <a:rPr lang="en-US" dirty="0" smtClean="0">
                <a:latin typeface="Source Sans Pro"/>
              </a:rPr>
              <a:t>  We perform </a:t>
            </a:r>
            <a:r>
              <a:rPr lang="en-US" dirty="0">
                <a:latin typeface="Source Sans Pro"/>
              </a:rPr>
              <a:t>experiments </a:t>
            </a:r>
            <a:r>
              <a:rPr lang="en-US" dirty="0" smtClean="0">
                <a:latin typeface="Source Sans Pro"/>
              </a:rPr>
              <a:t>through  </a:t>
            </a:r>
            <a:r>
              <a:rPr lang="en-US" dirty="0">
                <a:latin typeface="Source Sans Pro"/>
              </a:rPr>
              <a:t>real-world global scale malware </a:t>
            </a:r>
            <a:r>
              <a:rPr lang="en-US" b="1" dirty="0">
                <a:latin typeface="Source Sans Pro"/>
              </a:rPr>
              <a:t>data sets</a:t>
            </a:r>
            <a:r>
              <a:rPr lang="en-US" dirty="0">
                <a:latin typeface="Source Sans Pro"/>
              </a:rPr>
              <a:t>, and the results </a:t>
            </a:r>
            <a:r>
              <a:rPr lang="en-US" dirty="0" smtClean="0">
                <a:latin typeface="Source Sans Pro"/>
              </a:rPr>
              <a:t>confirms </a:t>
            </a:r>
            <a:r>
              <a:rPr lang="en-US" dirty="0">
                <a:latin typeface="Source Sans Pro"/>
              </a:rPr>
              <a:t>our theoretical findings. </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133350"/>
            <a:ext cx="7343188" cy="824609"/>
          </a:xfrm>
        </p:spPr>
        <p:txBody>
          <a:bodyPr vert="horz" rtlCol="0"/>
          <a:lstStyle/>
          <a:p>
            <a:r>
              <a:rPr lang="en-US" dirty="0"/>
              <a:t>Existing System</a:t>
            </a:r>
          </a:p>
        </p:txBody>
      </p:sp>
      <p:sp>
        <p:nvSpPr>
          <p:cNvPr id="3" name="Content Placeholder 9"/>
          <p:cNvSpPr>
            <a:spLocks noGrp="1"/>
          </p:cNvSpPr>
          <p:nvPr>
            <p:ph idx="1"/>
          </p:nvPr>
        </p:nvSpPr>
        <p:spPr>
          <a:xfrm>
            <a:off x="1270800" y="1082298"/>
            <a:ext cx="7344000" cy="4061202"/>
          </a:xfrm>
        </p:spPr>
        <p:txBody>
          <a:bodyPr vert="horz" rtlCol="0">
            <a:normAutofit/>
          </a:bodyPr>
          <a:lstStyle/>
          <a:p>
            <a:pPr marL="342900" indent="-342900">
              <a:lnSpc>
                <a:spcPct val="125000"/>
              </a:lnSpc>
              <a:buFont typeface="Wingdings"/>
              <a:buChar char=""/>
            </a:pPr>
            <a:r>
              <a:rPr lang="en-US" dirty="0">
                <a:latin typeface="Source Sans Pro"/>
              </a:rPr>
              <a:t>The </a:t>
            </a:r>
            <a:r>
              <a:rPr lang="en-US" b="1" dirty="0">
                <a:latin typeface="Source Sans Pro"/>
              </a:rPr>
              <a:t>epidemic theory </a:t>
            </a:r>
            <a:r>
              <a:rPr lang="en-US" dirty="0">
                <a:latin typeface="Source Sans Pro"/>
              </a:rPr>
              <a:t>plays a leading role in malware propagation modelling. The current models for malware spread fall in two categories: the </a:t>
            </a:r>
            <a:r>
              <a:rPr lang="en-US" b="1" dirty="0">
                <a:latin typeface="Source Sans Pro"/>
              </a:rPr>
              <a:t>epidemiology model</a:t>
            </a:r>
            <a:r>
              <a:rPr lang="en-US" dirty="0">
                <a:latin typeface="Source Sans Pro"/>
              </a:rPr>
              <a:t> and the </a:t>
            </a:r>
            <a:r>
              <a:rPr lang="en-US" b="1" dirty="0">
                <a:latin typeface="Source Sans Pro"/>
              </a:rPr>
              <a:t>control </a:t>
            </a:r>
            <a:r>
              <a:rPr lang="en-US" b="1" dirty="0" smtClean="0">
                <a:latin typeface="Source Sans Pro"/>
              </a:rPr>
              <a:t>system </a:t>
            </a:r>
            <a:r>
              <a:rPr lang="en-US" b="1" dirty="0">
                <a:latin typeface="Source Sans Pro"/>
              </a:rPr>
              <a:t>model</a:t>
            </a:r>
            <a:r>
              <a:rPr lang="en-US" dirty="0">
                <a:latin typeface="Source Sans Pro"/>
              </a:rPr>
              <a:t>.  </a:t>
            </a:r>
          </a:p>
          <a:p>
            <a:pPr marL="342900" indent="-342900">
              <a:lnSpc>
                <a:spcPct val="100000"/>
              </a:lnSpc>
              <a:buFont typeface="Wingdings"/>
              <a:buChar char=""/>
            </a:pPr>
            <a:endParaRPr lang="en-US" b="1" dirty="0" smtClean="0">
              <a:latin typeface="Source Sans Pro"/>
            </a:endParaRPr>
          </a:p>
          <a:p>
            <a:pPr marL="342900" indent="-342900">
              <a:lnSpc>
                <a:spcPct val="100000"/>
              </a:lnSpc>
              <a:buFont typeface="Wingdings"/>
              <a:buChar char=""/>
            </a:pPr>
            <a:r>
              <a:rPr lang="en-US" b="1" dirty="0" smtClean="0">
                <a:latin typeface="Source Sans Pro"/>
              </a:rPr>
              <a:t>The </a:t>
            </a:r>
            <a:r>
              <a:rPr lang="en-US" b="1" dirty="0">
                <a:latin typeface="Source Sans Pro"/>
              </a:rPr>
              <a:t>epidemiology models </a:t>
            </a:r>
            <a:r>
              <a:rPr lang="en-US" dirty="0">
                <a:latin typeface="Source Sans Pro"/>
              </a:rPr>
              <a:t>are more focused on the number of compromised hosts and their </a:t>
            </a:r>
            <a:r>
              <a:rPr lang="en-US" dirty="0" smtClean="0">
                <a:latin typeface="Source Sans Pro"/>
              </a:rPr>
              <a:t>distributions. </a:t>
            </a:r>
          </a:p>
          <a:p>
            <a:pPr>
              <a:buFont typeface="Wingdings"/>
              <a:buChar char=""/>
            </a:pPr>
            <a:endParaRPr lang="en-US" dirty="0" smtClean="0"/>
          </a:p>
          <a:p>
            <a:pPr>
              <a:buFont typeface="Wingdings"/>
              <a:buChar char=""/>
            </a:pPr>
            <a:r>
              <a:rPr lang="en-US" dirty="0" smtClean="0"/>
              <a:t>The </a:t>
            </a:r>
            <a:r>
              <a:rPr lang="en-US" b="1" dirty="0" smtClean="0"/>
              <a:t>control system </a:t>
            </a:r>
            <a:r>
              <a:rPr lang="en-US" dirty="0" smtClean="0"/>
              <a:t>theory based models try to detect and contain the spread of malware.</a:t>
            </a:r>
            <a:r>
              <a:rPr lang="en-US" dirty="0" smtClean="0">
                <a:latin typeface="Source Sans Pro"/>
              </a:rPr>
              <a:t>  </a:t>
            </a:r>
            <a:endParaRPr lang="en-US" dirty="0">
              <a:latin typeface="Source Sans Pro"/>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285750"/>
            <a:ext cx="7343188" cy="708660"/>
          </a:xfrm>
        </p:spPr>
        <p:txBody>
          <a:bodyPr vert="horz" rtlCol="0"/>
          <a:lstStyle/>
          <a:p>
            <a:r>
              <a:rPr lang="en-US" dirty="0"/>
              <a:t>Proposed System</a:t>
            </a:r>
          </a:p>
        </p:txBody>
      </p:sp>
      <p:sp>
        <p:nvSpPr>
          <p:cNvPr id="3" name="Content Placeholder 9"/>
          <p:cNvSpPr>
            <a:spLocks noGrp="1"/>
          </p:cNvSpPr>
          <p:nvPr>
            <p:ph idx="1"/>
          </p:nvPr>
        </p:nvSpPr>
        <p:spPr>
          <a:xfrm>
            <a:off x="1295400" y="1485900"/>
            <a:ext cx="7344000" cy="3657600"/>
          </a:xfrm>
        </p:spPr>
        <p:txBody>
          <a:bodyPr vert="horz" rtlCol="0">
            <a:normAutofit/>
          </a:bodyPr>
          <a:lstStyle/>
          <a:p>
            <a:pPr marL="342900" indent="-342900">
              <a:lnSpc>
                <a:spcPct val="100000"/>
              </a:lnSpc>
              <a:buFont typeface="Wingdings"/>
              <a:buChar char=""/>
            </a:pPr>
            <a:r>
              <a:rPr lang="en-US" dirty="0" smtClean="0">
                <a:latin typeface="Source Sans Pro"/>
              </a:rPr>
              <a:t>We introduce the </a:t>
            </a:r>
            <a:r>
              <a:rPr lang="en-US" dirty="0">
                <a:latin typeface="Source Sans Pro"/>
              </a:rPr>
              <a:t>distribution of malware in</a:t>
            </a:r>
            <a:r>
              <a:rPr lang="en-US" b="1" dirty="0">
                <a:latin typeface="Source Sans Pro"/>
              </a:rPr>
              <a:t> terms of networks </a:t>
            </a:r>
            <a:r>
              <a:rPr lang="en-US" dirty="0">
                <a:latin typeface="Source Sans Pro"/>
              </a:rPr>
              <a:t>(e.g., autonomous systems, ISP domains, and abstract networks of smartphones who share the same vulnerabilities) at large scales.</a:t>
            </a:r>
          </a:p>
          <a:p>
            <a:pPr marL="342900" indent="-342900">
              <a:lnSpc>
                <a:spcPct val="100000"/>
              </a:lnSpc>
              <a:buFont typeface="Wingdings"/>
              <a:buChar char=""/>
            </a:pPr>
            <a:r>
              <a:rPr lang="en-US" dirty="0" smtClean="0">
                <a:latin typeface="Source Sans Pro"/>
              </a:rPr>
              <a:t>Our approach is </a:t>
            </a:r>
            <a:r>
              <a:rPr lang="en-US" b="1" dirty="0" smtClean="0">
                <a:latin typeface="Source Sans Pro"/>
              </a:rPr>
              <a:t>two layered </a:t>
            </a:r>
            <a:r>
              <a:rPr lang="en-US" dirty="0" smtClean="0">
                <a:latin typeface="Source Sans Pro"/>
              </a:rPr>
              <a:t>:-</a:t>
            </a:r>
          </a:p>
          <a:p>
            <a:pPr marL="342900" indent="-342900">
              <a:lnSpc>
                <a:spcPct val="100000"/>
              </a:lnSpc>
              <a:buFont typeface="Wingdings"/>
              <a:buChar char=""/>
            </a:pPr>
            <a:r>
              <a:rPr lang="en-US" dirty="0" smtClean="0">
                <a:latin typeface="Source Sans Pro"/>
              </a:rPr>
              <a:t>First </a:t>
            </a:r>
            <a:r>
              <a:rPr lang="en-US" dirty="0">
                <a:latin typeface="Source Sans Pro"/>
              </a:rPr>
              <a:t>of all, for a given time since the breakout of a malware, we calculate how many </a:t>
            </a:r>
            <a:r>
              <a:rPr lang="en-US" b="1" dirty="0">
                <a:latin typeface="Source Sans Pro"/>
              </a:rPr>
              <a:t>networks have been compromised </a:t>
            </a:r>
            <a:r>
              <a:rPr lang="en-US" dirty="0" smtClean="0">
                <a:latin typeface="Source Sans Pro"/>
              </a:rPr>
              <a:t>.</a:t>
            </a:r>
            <a:endParaRPr lang="en-US" dirty="0">
              <a:latin typeface="Source Sans Pro"/>
            </a:endParaRPr>
          </a:p>
          <a:p>
            <a:pPr marL="342900" indent="-342900">
              <a:lnSpc>
                <a:spcPct val="100000"/>
              </a:lnSpc>
              <a:buFont typeface="Wingdings"/>
              <a:buChar char=""/>
            </a:pPr>
            <a:endParaRPr lang="en-US" dirty="0" smtClean="0">
              <a:latin typeface="Source Sans Pro"/>
            </a:endParaRPr>
          </a:p>
          <a:p>
            <a:pPr marL="342900" indent="-342900">
              <a:lnSpc>
                <a:spcPct val="100000"/>
              </a:lnSpc>
              <a:buFont typeface="Wingdings"/>
              <a:buChar char=""/>
            </a:pPr>
            <a:r>
              <a:rPr lang="en-US" dirty="0" smtClean="0">
                <a:latin typeface="Source Sans Pro"/>
              </a:rPr>
              <a:t>  </a:t>
            </a:r>
            <a:r>
              <a:rPr lang="en-US" dirty="0">
                <a:latin typeface="Source Sans Pro"/>
              </a:rPr>
              <a:t>Secondly, for a compromised </a:t>
            </a:r>
            <a:r>
              <a:rPr lang="en-US" dirty="0" smtClean="0">
                <a:latin typeface="Source Sans Pro"/>
              </a:rPr>
              <a:t>network</a:t>
            </a:r>
            <a:r>
              <a:rPr lang="en-US" dirty="0">
                <a:latin typeface="Source Sans Pro"/>
              </a:rPr>
              <a:t>, we calculate how many </a:t>
            </a:r>
            <a:r>
              <a:rPr lang="en-US" b="1" dirty="0">
                <a:latin typeface="Source Sans Pro"/>
              </a:rPr>
              <a:t>hosts have been compromised </a:t>
            </a:r>
            <a:r>
              <a:rPr lang="en-US" dirty="0">
                <a:latin typeface="Source Sans Pro"/>
              </a:rPr>
              <a:t>since the time that the network was compromised.  </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Advantages</a:t>
            </a:r>
          </a:p>
        </p:txBody>
      </p:sp>
      <p:sp>
        <p:nvSpPr>
          <p:cNvPr id="3" name="Content Placeholder 9"/>
          <p:cNvSpPr>
            <a:spLocks noGrp="1"/>
          </p:cNvSpPr>
          <p:nvPr>
            <p:ph idx="1"/>
          </p:nvPr>
        </p:nvSpPr>
        <p:spPr>
          <a:xfrm>
            <a:off x="1295400" y="1657350"/>
            <a:ext cx="7344000" cy="2583180"/>
          </a:xfrm>
        </p:spPr>
        <p:txBody>
          <a:bodyPr vert="horz" rtlCol="0"/>
          <a:lstStyle/>
          <a:p>
            <a:pPr marL="0" indent="0">
              <a:buNone/>
            </a:pPr>
            <a:r>
              <a:rPr lang="en-US" dirty="0">
                <a:latin typeface="Source Sans Pro"/>
              </a:rPr>
              <a:t>In our  analysis, we </a:t>
            </a:r>
            <a:r>
              <a:rPr lang="en-US" dirty="0" smtClean="0">
                <a:latin typeface="Source Sans Pro"/>
              </a:rPr>
              <a:t>will illustrate </a:t>
            </a:r>
            <a:r>
              <a:rPr lang="en-US" dirty="0">
                <a:latin typeface="Source Sans Pro"/>
              </a:rPr>
              <a:t>that the distribution of a given malware follows </a:t>
            </a:r>
            <a:r>
              <a:rPr lang="en-US" b="1" dirty="0">
                <a:latin typeface="Source Sans Pro"/>
              </a:rPr>
              <a:t>an exponential distribution </a:t>
            </a:r>
            <a:r>
              <a:rPr lang="en-US" dirty="0">
                <a:latin typeface="Source Sans Pro"/>
              </a:rPr>
              <a:t>at its </a:t>
            </a:r>
            <a:r>
              <a:rPr lang="en-US" b="1" dirty="0">
                <a:latin typeface="Source Sans Pro"/>
              </a:rPr>
              <a:t>early stage</a:t>
            </a:r>
            <a:r>
              <a:rPr lang="en-US" dirty="0">
                <a:latin typeface="Source Sans Pro"/>
              </a:rPr>
              <a:t>, and obeys a </a:t>
            </a:r>
            <a:r>
              <a:rPr lang="en-US" b="1" dirty="0">
                <a:latin typeface="Source Sans Pro"/>
              </a:rPr>
              <a:t>power law distribution </a:t>
            </a:r>
            <a:r>
              <a:rPr lang="en-US" dirty="0">
                <a:latin typeface="Source Sans Pro"/>
              </a:rPr>
              <a:t>with a short exponential tail at its late stage, and finally </a:t>
            </a:r>
            <a:r>
              <a:rPr lang="en-US" b="1" dirty="0" smtClean="0">
                <a:latin typeface="Source Sans Pro"/>
              </a:rPr>
              <a:t>converges</a:t>
            </a:r>
            <a:r>
              <a:rPr lang="en-US" dirty="0" smtClean="0">
                <a:latin typeface="Source Sans Pro"/>
              </a:rPr>
              <a:t>.  </a:t>
            </a:r>
          </a:p>
          <a:p>
            <a:pPr marL="0" indent="0">
              <a:buNone/>
            </a:pPr>
            <a:endParaRPr lang="en-US" dirty="0" smtClean="0">
              <a:latin typeface="Source Sans Pro"/>
            </a:endParaRPr>
          </a:p>
          <a:p>
            <a:pPr marL="0" indent="0">
              <a:buNone/>
            </a:pPr>
            <a:r>
              <a:rPr lang="en-US" dirty="0" smtClean="0">
                <a:latin typeface="Source Sans Pro"/>
              </a:rPr>
              <a:t>If in any way IDS detects malware , then we alert you with the hash value of that file i.e. . </a:t>
            </a:r>
            <a:r>
              <a:rPr lang="en-US" b="1" dirty="0" smtClean="0">
                <a:latin typeface="Source Sans Pro"/>
              </a:rPr>
              <a:t>Integrity verification</a:t>
            </a:r>
            <a:r>
              <a:rPr lang="en-US" dirty="0" smtClean="0">
                <a:latin typeface="Source Sans Pro"/>
              </a:rPr>
              <a:t>.</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29000" cy="801530"/>
          </a:xfrm>
        </p:spPr>
        <p:txBody>
          <a:bodyPr/>
          <a:lstStyle/>
          <a:p>
            <a:r>
              <a:rPr lang="en-IN" dirty="0" smtClean="0"/>
              <a:t>ALGORITHMS :-</a:t>
            </a:r>
            <a:endParaRPr lang="en-IN" dirty="0"/>
          </a:p>
        </p:txBody>
      </p:sp>
      <p:sp>
        <p:nvSpPr>
          <p:cNvPr id="3" name="Content Placeholder 2"/>
          <p:cNvSpPr>
            <a:spLocks noGrp="1"/>
          </p:cNvSpPr>
          <p:nvPr>
            <p:ph idx="1"/>
          </p:nvPr>
        </p:nvSpPr>
        <p:spPr>
          <a:xfrm>
            <a:off x="2209800" y="209550"/>
            <a:ext cx="6629400" cy="4400550"/>
          </a:xfrm>
        </p:spPr>
        <p:txBody>
          <a:bodyPr>
            <a:normAutofit fontScale="25000" lnSpcReduction="20000"/>
          </a:bodyPr>
          <a:lstStyle/>
          <a:p>
            <a:pPr>
              <a:buNone/>
            </a:pPr>
            <a:r>
              <a:rPr lang="en-IN" sz="6400" b="1" dirty="0" smtClean="0"/>
              <a:t>                                      STAND ALONE ALGORITHM</a:t>
            </a:r>
          </a:p>
          <a:p>
            <a:pPr>
              <a:buNone/>
            </a:pPr>
            <a:r>
              <a:rPr lang="en-IN" sz="4400" b="1" dirty="0" smtClean="0"/>
              <a:t>        </a:t>
            </a:r>
          </a:p>
          <a:p>
            <a:pPr>
              <a:buNone/>
            </a:pPr>
            <a:r>
              <a:rPr lang="en-IN" sz="5600" b="1" dirty="0" smtClean="0"/>
              <a:t>           StdAlone</a:t>
            </a:r>
            <a:r>
              <a:rPr lang="en-IN" sz="5600" dirty="0" smtClean="0"/>
              <a:t>( char processes[] )</a:t>
            </a:r>
          </a:p>
          <a:p>
            <a:r>
              <a:rPr lang="en-IN" sz="5600" b="1" dirty="0" smtClean="0"/>
              <a:t>START</a:t>
            </a:r>
          </a:p>
          <a:p>
            <a:r>
              <a:rPr lang="en-IN" sz="5600" dirty="0" smtClean="0"/>
              <a:t>Computer BOOTS</a:t>
            </a:r>
          </a:p>
          <a:p>
            <a:r>
              <a:rPr lang="en-IN" sz="5600" b="1" dirty="0" smtClean="0"/>
              <a:t>QUEUE</a:t>
            </a:r>
            <a:r>
              <a:rPr lang="en-IN" sz="5600" dirty="0" smtClean="0"/>
              <a:t> processes[] , processStatus[] ,  </a:t>
            </a:r>
            <a:r>
              <a:rPr lang="en-IN" sz="5600" b="1" dirty="0" smtClean="0"/>
              <a:t>int</a:t>
            </a:r>
            <a:r>
              <a:rPr lang="en-IN" sz="5600" dirty="0" smtClean="0"/>
              <a:t> i</a:t>
            </a:r>
          </a:p>
          <a:p>
            <a:r>
              <a:rPr lang="en-IN" sz="5600" b="1" dirty="0" smtClean="0"/>
              <a:t>while</a:t>
            </a:r>
            <a:r>
              <a:rPr lang="en-IN" sz="5600" dirty="0" smtClean="0"/>
              <a:t> process[i]</a:t>
            </a:r>
          </a:p>
          <a:p>
            <a:r>
              <a:rPr lang="en-IN" sz="5600" b="1" dirty="0" smtClean="0"/>
              <a:t>     if </a:t>
            </a:r>
            <a:r>
              <a:rPr lang="en-IN" sz="5600" dirty="0" smtClean="0"/>
              <a:t>process[i] </a:t>
            </a:r>
            <a:r>
              <a:rPr lang="en-IN" sz="5600" b="1" dirty="0" smtClean="0"/>
              <a:t>is</a:t>
            </a:r>
            <a:r>
              <a:rPr lang="en-IN" sz="5600" dirty="0" smtClean="0"/>
              <a:t>  ‘SUSPECT’ </a:t>
            </a:r>
            <a:r>
              <a:rPr lang="en-IN" sz="5600" b="1" dirty="0" smtClean="0"/>
              <a:t>then</a:t>
            </a:r>
          </a:p>
          <a:p>
            <a:r>
              <a:rPr lang="en-IN" sz="5600" dirty="0" smtClean="0"/>
              <a:t>            processStatus[</a:t>
            </a:r>
            <a:r>
              <a:rPr lang="en-IN" sz="5600" dirty="0" err="1" smtClean="0"/>
              <a:t>i</a:t>
            </a:r>
            <a:r>
              <a:rPr lang="en-IN" sz="5600" dirty="0" smtClean="0"/>
              <a:t>] = ‘SUSPECT’</a:t>
            </a:r>
          </a:p>
          <a:p>
            <a:r>
              <a:rPr lang="en-IN" sz="5600" dirty="0" smtClean="0"/>
              <a:t>            SusAlgo( process[i] )</a:t>
            </a:r>
          </a:p>
          <a:p>
            <a:r>
              <a:rPr lang="en-IN" sz="5600" dirty="0" smtClean="0"/>
              <a:t>           </a:t>
            </a:r>
            <a:r>
              <a:rPr lang="en-IN" sz="5600" b="1" dirty="0" smtClean="0"/>
              <a:t> if </a:t>
            </a:r>
            <a:r>
              <a:rPr lang="en-IN" sz="5600" dirty="0" smtClean="0"/>
              <a:t>SusValue </a:t>
            </a:r>
            <a:r>
              <a:rPr lang="en-IN" sz="5600" b="1" dirty="0" smtClean="0"/>
              <a:t>&gt;</a:t>
            </a:r>
            <a:r>
              <a:rPr lang="en-IN" sz="5600" dirty="0" smtClean="0"/>
              <a:t> maxSusValue </a:t>
            </a:r>
            <a:r>
              <a:rPr lang="en-IN" sz="5600" b="1" dirty="0" smtClean="0"/>
              <a:t>then</a:t>
            </a:r>
          </a:p>
          <a:p>
            <a:r>
              <a:rPr lang="en-IN" sz="5600" dirty="0" smtClean="0"/>
              <a:t>                   NetAlgo(SusValue , IPaddr , inboundport , outboundport , ATTACKTYPE)</a:t>
            </a:r>
          </a:p>
          <a:p>
            <a:r>
              <a:rPr lang="en-IN" sz="5600" b="1" dirty="0" smtClean="0"/>
              <a:t>     else</a:t>
            </a:r>
          </a:p>
          <a:p>
            <a:r>
              <a:rPr lang="en-IN" sz="5600" dirty="0" smtClean="0"/>
              <a:t>           </a:t>
            </a:r>
            <a:r>
              <a:rPr lang="en-IN" sz="5600" b="1" dirty="0" smtClean="0"/>
              <a:t> print </a:t>
            </a:r>
            <a:r>
              <a:rPr lang="en-IN" sz="5600" dirty="0" smtClean="0"/>
              <a:t>“ Legitimate Traffic… ”</a:t>
            </a:r>
          </a:p>
          <a:p>
            <a:r>
              <a:rPr lang="en-IN" sz="5600" b="1" dirty="0" smtClean="0"/>
              <a:t>END</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85750"/>
            <a:ext cx="4572000" cy="4495800"/>
          </a:xfrm>
        </p:spPr>
        <p:txBody>
          <a:bodyPr>
            <a:normAutofit fontScale="85000" lnSpcReduction="10000"/>
          </a:bodyPr>
          <a:lstStyle/>
          <a:p>
            <a:pPr>
              <a:buNone/>
            </a:pPr>
            <a:r>
              <a:rPr lang="en-IN" sz="2900" b="1" dirty="0" smtClean="0"/>
              <a:t>SUSPICOUS VALUE ALGORITHM</a:t>
            </a:r>
          </a:p>
          <a:p>
            <a:r>
              <a:rPr lang="en-IN" b="1" dirty="0" smtClean="0"/>
              <a:t>SusAlgo</a:t>
            </a:r>
            <a:r>
              <a:rPr lang="en-IN" dirty="0" smtClean="0"/>
              <a:t>( char process[] )</a:t>
            </a:r>
          </a:p>
          <a:p>
            <a:r>
              <a:rPr lang="en-IN" b="1" dirty="0" smtClean="0"/>
              <a:t>START</a:t>
            </a:r>
          </a:p>
          <a:p>
            <a:r>
              <a:rPr lang="en-IN" b="1" dirty="0" smtClean="0"/>
              <a:t>long int </a:t>
            </a:r>
            <a:r>
              <a:rPr lang="en-IN" dirty="0" smtClean="0"/>
              <a:t>responsetime</a:t>
            </a:r>
          </a:p>
          <a:p>
            <a:r>
              <a:rPr lang="en-IN" b="1" dirty="0" smtClean="0"/>
              <a:t>if</a:t>
            </a:r>
            <a:r>
              <a:rPr lang="en-IN" dirty="0" smtClean="0"/>
              <a:t> ATTACKTYPE </a:t>
            </a:r>
            <a:r>
              <a:rPr lang="en-IN" b="1" dirty="0" smtClean="0"/>
              <a:t>is</a:t>
            </a:r>
            <a:r>
              <a:rPr lang="en-IN" dirty="0" smtClean="0"/>
              <a:t>   IRC BOT </a:t>
            </a:r>
            <a:r>
              <a:rPr lang="en-IN" b="1" dirty="0" smtClean="0"/>
              <a:t>then</a:t>
            </a:r>
          </a:p>
          <a:p>
            <a:r>
              <a:rPr lang="en-IN" dirty="0" smtClean="0"/>
              <a:t>     SusValue = responsetime = 221 * (10^-3) seconds</a:t>
            </a:r>
          </a:p>
          <a:p>
            <a:r>
              <a:rPr lang="en-IN" b="1" dirty="0" smtClean="0"/>
              <a:t>else if </a:t>
            </a:r>
            <a:r>
              <a:rPr lang="en-IN" dirty="0" smtClean="0"/>
              <a:t>ATTACKTYPE  </a:t>
            </a:r>
            <a:r>
              <a:rPr lang="en-IN" b="1" dirty="0" smtClean="0"/>
              <a:t>is</a:t>
            </a:r>
            <a:r>
              <a:rPr lang="en-IN" dirty="0" smtClean="0"/>
              <a:t>  DDOS BOT </a:t>
            </a:r>
            <a:r>
              <a:rPr lang="en-IN" b="1" dirty="0" smtClean="0"/>
              <a:t>then</a:t>
            </a:r>
          </a:p>
          <a:p>
            <a:r>
              <a:rPr lang="en-IN" dirty="0" smtClean="0"/>
              <a:t>     SusValue = responsetime = 183 * (10^-3) seconds</a:t>
            </a:r>
          </a:p>
          <a:p>
            <a:r>
              <a:rPr lang="en-IN" b="1" dirty="0" smtClean="0"/>
              <a:t>if</a:t>
            </a:r>
            <a:r>
              <a:rPr lang="en-IN" dirty="0" smtClean="0"/>
              <a:t>  ATTACKTYPE  </a:t>
            </a:r>
            <a:r>
              <a:rPr lang="en-IN" b="1" dirty="0" smtClean="0"/>
              <a:t>is</a:t>
            </a:r>
            <a:r>
              <a:rPr lang="en-IN" dirty="0" smtClean="0"/>
              <a:t>   IPPROTOCOL BOT </a:t>
            </a:r>
            <a:r>
              <a:rPr lang="en-IN" b="1" dirty="0" smtClean="0"/>
              <a:t>then</a:t>
            </a:r>
          </a:p>
          <a:p>
            <a:r>
              <a:rPr lang="en-IN" dirty="0" smtClean="0"/>
              <a:t>     SusValue = responsetime = 196 * (10^-3) seconds</a:t>
            </a:r>
          </a:p>
          <a:p>
            <a:r>
              <a:rPr lang="en-IN" b="1" dirty="0" smtClean="0"/>
              <a:t>return</a:t>
            </a:r>
            <a:r>
              <a:rPr lang="en-IN" dirty="0" smtClean="0"/>
              <a:t> SusValue</a:t>
            </a:r>
          </a:p>
          <a:p>
            <a:r>
              <a:rPr lang="en-IN" b="1" dirty="0" smtClean="0"/>
              <a:t>END</a:t>
            </a:r>
          </a:p>
          <a:p>
            <a:endParaRPr lang="en-IN" dirty="0" smtClean="0"/>
          </a:p>
          <a:p>
            <a:endParaRPr lang="en-IN" dirty="0" smtClean="0"/>
          </a:p>
          <a:p>
            <a:endParaRPr lang="en-IN" dirty="0"/>
          </a:p>
        </p:txBody>
      </p:sp>
      <p:sp>
        <p:nvSpPr>
          <p:cNvPr id="4" name="Content Placeholder 3"/>
          <p:cNvSpPr>
            <a:spLocks noGrp="1"/>
          </p:cNvSpPr>
          <p:nvPr>
            <p:ph idx="2"/>
          </p:nvPr>
        </p:nvSpPr>
        <p:spPr>
          <a:xfrm>
            <a:off x="4953000" y="285750"/>
            <a:ext cx="3738563" cy="4724400"/>
          </a:xfrm>
        </p:spPr>
        <p:txBody>
          <a:bodyPr>
            <a:normAutofit fontScale="85000" lnSpcReduction="10000"/>
          </a:bodyPr>
          <a:lstStyle/>
          <a:p>
            <a:pPr>
              <a:buNone/>
            </a:pPr>
            <a:r>
              <a:rPr lang="en-IN" sz="2900" b="1" dirty="0" smtClean="0"/>
              <a:t>NETWORK  ALGORITHM</a:t>
            </a:r>
          </a:p>
          <a:p>
            <a:r>
              <a:rPr lang="en-IN" b="1" dirty="0" smtClean="0"/>
              <a:t>START</a:t>
            </a:r>
          </a:p>
          <a:p>
            <a:r>
              <a:rPr lang="en-IN" b="1" dirty="0" smtClean="0"/>
              <a:t>NetAlgo(</a:t>
            </a:r>
            <a:r>
              <a:rPr lang="en-IN" dirty="0" smtClean="0"/>
              <a:t> SusValue , IPaddr , inboundport , outboundport , ATTACKTYPE )</a:t>
            </a:r>
          </a:p>
          <a:p>
            <a:r>
              <a:rPr lang="en-IN" b="1" dirty="0" smtClean="0"/>
              <a:t>char</a:t>
            </a:r>
            <a:r>
              <a:rPr lang="en-IN" dirty="0" smtClean="0"/>
              <a:t> flowdata[]</a:t>
            </a:r>
          </a:p>
          <a:p>
            <a:r>
              <a:rPr lang="en-IN" b="1" dirty="0" smtClean="0"/>
              <a:t>if</a:t>
            </a:r>
            <a:r>
              <a:rPr lang="en-IN" dirty="0" smtClean="0"/>
              <a:t>  flowdata PROTOCOL  </a:t>
            </a:r>
            <a:r>
              <a:rPr lang="en-IN" b="1" dirty="0" smtClean="0"/>
              <a:t>is</a:t>
            </a:r>
            <a:r>
              <a:rPr lang="en-IN" dirty="0" smtClean="0"/>
              <a:t> http </a:t>
            </a:r>
            <a:r>
              <a:rPr lang="en-IN" b="1" dirty="0" smtClean="0"/>
              <a:t>OR</a:t>
            </a:r>
            <a:r>
              <a:rPr lang="en-IN" dirty="0" smtClean="0"/>
              <a:t> tcp </a:t>
            </a:r>
            <a:r>
              <a:rPr lang="en-IN" b="1" dirty="0" smtClean="0"/>
              <a:t>OR</a:t>
            </a:r>
            <a:r>
              <a:rPr lang="en-IN" dirty="0" smtClean="0"/>
              <a:t> udp</a:t>
            </a:r>
            <a:r>
              <a:rPr lang="en-IN" b="1" dirty="0" smtClean="0"/>
              <a:t> OR </a:t>
            </a:r>
            <a:r>
              <a:rPr lang="en-IN" dirty="0" smtClean="0"/>
              <a:t>icmp </a:t>
            </a:r>
            <a:r>
              <a:rPr lang="en-IN" b="1" dirty="0" smtClean="0"/>
              <a:t>OR</a:t>
            </a:r>
            <a:r>
              <a:rPr lang="en-IN" dirty="0" smtClean="0"/>
              <a:t> irc</a:t>
            </a:r>
          </a:p>
          <a:p>
            <a:r>
              <a:rPr lang="en-IN" dirty="0" smtClean="0"/>
              <a:t>        generate </a:t>
            </a:r>
            <a:r>
              <a:rPr lang="en-IN" b="1" dirty="0" smtClean="0"/>
              <a:t>ALERT!!!!!!!!!!!</a:t>
            </a:r>
          </a:p>
          <a:p>
            <a:r>
              <a:rPr lang="en-IN" b="1" dirty="0" smtClean="0"/>
              <a:t>else </a:t>
            </a:r>
          </a:p>
          <a:p>
            <a:r>
              <a:rPr lang="en-IN" b="1" dirty="0" smtClean="0"/>
              <a:t>        continue</a:t>
            </a:r>
          </a:p>
          <a:p>
            <a:r>
              <a:rPr lang="en-IN" b="1" dirty="0" smtClean="0"/>
              <a:t>return ALERT!!!!!!!!!!!!!!!!</a:t>
            </a:r>
          </a:p>
          <a:p>
            <a:r>
              <a:rPr lang="en-IN" b="1" dirty="0" smtClean="0"/>
              <a:t>END</a:t>
            </a:r>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Source Sans Pro-light"/>
  <p:tag name="webfont1" val="Source Sans Pro-light"/>
</p:tagLst>
</file>

<file path=ppt/tags/tag10.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0:0" val="4"/>
  <p:tag name="fontWeight:3:1:0" val="4"/>
  <p:tag name="fontWeight:3:6:0" val="4"/>
  <p:tag name="fontWeight:3:7:0" val="4"/>
  <p:tag name="fontWeight:3:4:0" val="4"/>
  <p:tag name="fontWeight:3:5:0" val="4"/>
</p:tagLst>
</file>

<file path=ppt/tags/tag11.xml><?xml version="1.0" encoding="utf-8"?>
<p:tagLst xmlns:a="http://schemas.openxmlformats.org/drawingml/2006/main" xmlns:r="http://schemas.openxmlformats.org/officeDocument/2006/relationships" xmlns:p="http://schemas.openxmlformats.org/presentationml/2006/main">
  <p:tag name="fontWeight:3:0:2" val="4"/>
  <p:tag name="fontWeight:3:0:0" val="4"/>
  <p:tag name="fontWeight:3:0:1" val="4"/>
</p:tagLst>
</file>

<file path=ppt/tags/tag12.xml><?xml version="1.0" encoding="utf-8"?>
<p:tagLst xmlns:a="http://schemas.openxmlformats.org/drawingml/2006/main" xmlns:r="http://schemas.openxmlformats.org/officeDocument/2006/relationships" xmlns:p="http://schemas.openxmlformats.org/presentationml/2006/main">
  <p:tag name="fontWeight:3:2:0" val="4"/>
  <p:tag name="fontWeight:3:2:1" val="4"/>
  <p:tag name="fontWeight:3:3:0" val="4"/>
  <p:tag name="fontWeight:3:0:0" val="4"/>
  <p:tag name="fontWeight:3:1:0" val="4"/>
  <p:tag name="fontWeight:3:2:2" val="4"/>
  <p:tag name="fontWeight:3:3:1" val="4"/>
  <p:tag name="fontWeight:3:2:3" val="4"/>
  <p:tag name="fontWeight:3:3:2" val="4"/>
</p:tagLst>
</file>

<file path=ppt/tags/tag13.xml><?xml version="1.0" encoding="utf-8"?>
<p:tagLst xmlns:a="http://schemas.openxmlformats.org/drawingml/2006/main" xmlns:r="http://schemas.openxmlformats.org/officeDocument/2006/relationships" xmlns:p="http://schemas.openxmlformats.org/presentationml/2006/main">
  <p:tag name="fontWeight:3:2:0" val="4"/>
  <p:tag name="fontWeight:3:3:0" val="4"/>
  <p:tag name="fontWeight:3:0:0" val="4"/>
  <p:tag name="fontWeight:3:1:0" val="4"/>
</p:tagLst>
</file>

<file path=ppt/tags/tag14.xml><?xml version="1.0" encoding="utf-8"?>
<p:tagLst xmlns:a="http://schemas.openxmlformats.org/drawingml/2006/main" xmlns:r="http://schemas.openxmlformats.org/officeDocument/2006/relationships" xmlns:p="http://schemas.openxmlformats.org/presentationml/2006/main">
  <p:tag name="fontWeight:3:0:0" val="4"/>
  <p:tag name="fontWeight:3:0:1" val="4"/>
</p:tagLst>
</file>

<file path=ppt/tags/tag2.xml><?xml version="1.0" encoding="utf-8"?>
<p:tagLst xmlns:a="http://schemas.openxmlformats.org/drawingml/2006/main" xmlns:r="http://schemas.openxmlformats.org/officeDocument/2006/relationships" xmlns:p="http://schemas.openxmlformats.org/presentationml/2006/main">
  <p:tag name="fontWeight:1:8:0" val="2"/>
  <p:tag name="fontWeight:4:0:0" val="2"/>
  <p:tag name="fontWeight:1:6:0" val="2"/>
  <p:tag name="fontWeight:1:7:0" val="2"/>
  <p:tag name="fontWeight:5:0:0" val="2"/>
  <p:tag name="fontWeight:6:0:0" val="2"/>
  <p:tag name="fontWeight:1:0:0" val="2"/>
  <p:tag name="fontWeight:1:1:0" val="2"/>
  <p:tag name="fontWeight:1:4:0" val="2"/>
  <p:tag name="fontWeight:1:5:0" val="2"/>
  <p:tag name="fontWeight:1:2:0" val="2"/>
  <p:tag name="fontWeight:1:3:0" val="2"/>
</p:tagLst>
</file>

<file path=ppt/tags/tag3.xml><?xml version="1.0" encoding="utf-8"?>
<p:tagLst xmlns:a="http://schemas.openxmlformats.org/drawingml/2006/main" xmlns:r="http://schemas.openxmlformats.org/officeDocument/2006/relationships" xmlns:p="http://schemas.openxmlformats.org/presentationml/2006/main">
  <p:tag name="fontWeight:9:0:0" val="2"/>
  <p:tag name="fontWeight:8:0:0" val="2"/>
  <p:tag name="fontWeight:6:0:0" val="2"/>
  <p:tag name="fontWeight:7:0:0" val="2"/>
</p:tagLst>
</file>

<file path=ppt/tags/tag4.xml><?xml version="1.0" encoding="utf-8"?>
<p:tagLst xmlns:a="http://schemas.openxmlformats.org/drawingml/2006/main" xmlns:r="http://schemas.openxmlformats.org/officeDocument/2006/relationships" xmlns:p="http://schemas.openxmlformats.org/presentationml/2006/main">
  <p:tag name="fontWeight:9:0:0" val="2"/>
  <p:tag name="fontWeight:8:0:0" val="2"/>
  <p:tag name="fontWeight:7:0:0" val="2"/>
  <p:tag name="fontWeight:10:0:0" val="2"/>
</p:tagLst>
</file>

<file path=ppt/tags/tag5.xml><?xml version="1.0" encoding="utf-8"?>
<p:tagLst xmlns:a="http://schemas.openxmlformats.org/drawingml/2006/main" xmlns:r="http://schemas.openxmlformats.org/officeDocument/2006/relationships" xmlns:p="http://schemas.openxmlformats.org/presentationml/2006/main">
  <p:tag name="fontWeight:3:0:0" val="4"/>
  <p:tag name="fontWeight:5:0:0" val="4"/>
</p:tagLst>
</file>

<file path=ppt/tags/tag6.xml><?xml version="1.0" encoding="utf-8"?>
<p:tagLst xmlns:a="http://schemas.openxmlformats.org/drawingml/2006/main" xmlns:r="http://schemas.openxmlformats.org/officeDocument/2006/relationships" xmlns:p="http://schemas.openxmlformats.org/presentationml/2006/main">
  <p:tag name="fontWeight:3:0:0" val="2"/>
</p:tagLst>
</file>

<file path=ppt/tags/tag7.xml><?xml version="1.0" encoding="utf-8"?>
<p:tagLst xmlns:a="http://schemas.openxmlformats.org/drawingml/2006/main" xmlns:r="http://schemas.openxmlformats.org/officeDocument/2006/relationships" xmlns:p="http://schemas.openxmlformats.org/presentationml/2006/main">
  <p:tag name="LAYOUT" val="threePicAndTx"/>
</p:tagLst>
</file>

<file path=ppt/tags/tag8.xml><?xml version="1.0" encoding="utf-8"?>
<p:tagLst xmlns:a="http://schemas.openxmlformats.org/drawingml/2006/main" xmlns:r="http://schemas.openxmlformats.org/officeDocument/2006/relationships" xmlns:p="http://schemas.openxmlformats.org/presentationml/2006/main">
  <p:tag name="LAYOUT" val="fourPic"/>
</p:tagLst>
</file>

<file path=ppt/tags/tag9.xml><?xml version="1.0" encoding="utf-8"?>
<p:tagLst xmlns:a="http://schemas.openxmlformats.org/drawingml/2006/main" xmlns:r="http://schemas.openxmlformats.org/officeDocument/2006/relationships" xmlns:p="http://schemas.openxmlformats.org/presentationml/2006/main">
  <p:tag name="fontWeight:2:2:3" val="4"/>
  <p:tag name="fontWeight:2:3:2" val="4"/>
  <p:tag name="fontWeight:2:4:1" val="4"/>
  <p:tag name="fontWeight:2:2:4" val="4"/>
  <p:tag name="fontWeight:2:4:2" val="4"/>
  <p:tag name="fontWeight:2:4:3" val="4"/>
  <p:tag name="fontWeight:2:0:0" val="4"/>
  <p:tag name="fontWeight:2:1:0" val="4"/>
  <p:tag name="fontWeight:2:1:1" val="4"/>
  <p:tag name="fontWeight:2:2:0" val="4"/>
  <p:tag name="fontWeight:2:2:1" val="4"/>
  <p:tag name="fontWeight:2:3:0" val="4"/>
  <p:tag name="fontWeight:2:2:2" val="4"/>
  <p:tag name="fontWeight:2:3:1" val="4"/>
  <p:tag name="fontWeight:2:4:0"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bbl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9050"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ubbl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9050"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899</Words>
  <Application>Microsoft Office PowerPoint</Application>
  <PresentationFormat>On-screen Show (16:9)</PresentationFormat>
  <Paragraphs>153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Source Sans Pro</vt:lpstr>
      <vt:lpstr>Arial Black</vt:lpstr>
      <vt:lpstr>Wingdings</vt:lpstr>
      <vt:lpstr>Lucida Grande</vt:lpstr>
      <vt:lpstr>Source Sans Pro-light</vt:lpstr>
      <vt:lpstr>Bubbles</vt:lpstr>
      <vt:lpstr>             Malware Propagation                in Large Scale Networks</vt:lpstr>
      <vt:lpstr>Slide 2</vt:lpstr>
      <vt:lpstr>OBJECTIVES</vt:lpstr>
      <vt:lpstr>Abstract</vt:lpstr>
      <vt:lpstr>Existing System</vt:lpstr>
      <vt:lpstr>Proposed System</vt:lpstr>
      <vt:lpstr>Advantages</vt:lpstr>
      <vt:lpstr>ALGORITHMS :-</vt:lpstr>
      <vt:lpstr>Slide 9</vt:lpstr>
      <vt:lpstr>OUTPUT SCREENS</vt:lpstr>
      <vt:lpstr>OUTPUT SCREENS</vt:lpstr>
      <vt:lpstr>OUTPUT SCREENS</vt:lpstr>
      <vt:lpstr>OUTPUT SCREENS</vt:lpstr>
      <vt:lpstr>TEST CASES</vt:lpstr>
      <vt:lpstr>FUTURE SCOPE</vt:lpstr>
      <vt:lpstr>LIMITATIONS:-</vt:lpstr>
      <vt:lpstr>CONCLUSION</vt:lpstr>
      <vt:lpstr>Thank You</vt:lpstr>
    </vt:vector>
  </TitlesOfParts>
  <Company>Zoho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Sujit Giridharan</dc:creator>
  <cp:lastModifiedBy>Aditya</cp:lastModifiedBy>
  <cp:revision>64</cp:revision>
  <dcterms:created xsi:type="dcterms:W3CDTF">2010-03-09T10:03:29Z</dcterms:created>
  <dcterms:modified xsi:type="dcterms:W3CDTF">2017-12-29T16:12:49Z</dcterms:modified>
</cp:coreProperties>
</file>