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62" r:id="rId3"/>
    <p:sldId id="257" r:id="rId4"/>
    <p:sldId id="258" r:id="rId5"/>
    <p:sldId id="263" r:id="rId6"/>
    <p:sldId id="259"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B0FCDF-4270-403B-A758-B773E4A20453}" type="datetimeFigureOut">
              <a:rPr lang="en-US" smtClean="0"/>
              <a:pPr/>
              <a:t>1/29/2018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F4845F-B316-48F8-B801-8A8877ED94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1/29/2018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1/29/2018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029200"/>
            <a:ext cx="6400800" cy="1600200"/>
          </a:xfrm>
        </p:spPr>
        <p:txBody>
          <a:bodyPr>
            <a:noAutofit/>
          </a:bodyPr>
          <a:lstStyle/>
          <a:p>
            <a:r>
              <a:rPr lang="en-US" sz="1800" dirty="0" smtClean="0">
                <a:latin typeface="Arial Black"/>
              </a:rPr>
              <a:t>Team:-</a:t>
            </a:r>
            <a:endParaRPr lang="en-US" sz="1800" dirty="0" smtClean="0">
              <a:latin typeface="Source Sans Pro"/>
            </a:endParaRPr>
          </a:p>
          <a:p>
            <a:endParaRPr lang="en-US" sz="1200" b="1" dirty="0" smtClean="0"/>
          </a:p>
          <a:p>
            <a:r>
              <a:rPr lang="en-US" sz="1400" b="1" dirty="0" smtClean="0"/>
              <a:t> </a:t>
            </a:r>
            <a:r>
              <a:rPr lang="en-US" sz="1400" dirty="0" smtClean="0"/>
              <a:t>ADITYA GOINDI	            14951A0501</a:t>
            </a:r>
            <a:endParaRPr lang="en-IN" sz="1400" dirty="0" smtClean="0"/>
          </a:p>
          <a:p>
            <a:r>
              <a:rPr lang="en-US" sz="1400" dirty="0" smtClean="0"/>
              <a:t>    CHIGURUPATI  HARSHITHA          14951A0512</a:t>
            </a:r>
            <a:endParaRPr lang="en-IN" sz="1400" dirty="0" smtClean="0"/>
          </a:p>
          <a:p>
            <a:r>
              <a:rPr lang="en-US" sz="1400" dirty="0" smtClean="0"/>
              <a:t>AKHIL UDAY                                 14951A0505</a:t>
            </a:r>
            <a:endParaRPr lang="en-IN" sz="1400" dirty="0" smtClean="0"/>
          </a:p>
          <a:p>
            <a:r>
              <a:rPr lang="en-US" sz="1400" b="1" dirty="0" smtClean="0"/>
              <a:t> </a:t>
            </a:r>
            <a:endParaRPr lang="en-IN" sz="1400" dirty="0" smtClean="0"/>
          </a:p>
          <a:p>
            <a:endParaRPr lang="en-US" sz="1200" dirty="0" smtClean="0">
              <a:latin typeface="Arial Black"/>
            </a:endParaRPr>
          </a:p>
          <a:p>
            <a:endParaRPr lang="en-US" sz="1200" dirty="0"/>
          </a:p>
        </p:txBody>
      </p:sp>
      <p:sp>
        <p:nvSpPr>
          <p:cNvPr id="2" name="Title 1"/>
          <p:cNvSpPr>
            <a:spLocks noGrp="1"/>
          </p:cNvSpPr>
          <p:nvPr>
            <p:ph type="ctrTitle"/>
          </p:nvPr>
        </p:nvSpPr>
        <p:spPr>
          <a:xfrm>
            <a:off x="304800" y="3276600"/>
            <a:ext cx="8229600" cy="1470025"/>
          </a:xfrm>
        </p:spPr>
        <p:txBody>
          <a:bodyPr>
            <a:normAutofit/>
          </a:bodyPr>
          <a:lstStyle/>
          <a:p>
            <a:r>
              <a:rPr lang="fr-FR" sz="2000" b="1" dirty="0" smtClean="0">
                <a:solidFill>
                  <a:schemeClr val="tx1"/>
                </a:solidFill>
                <a:latin typeface="Arial Black"/>
              </a:rPr>
              <a:t>Guide</a:t>
            </a:r>
            <a:r>
              <a:rPr lang="fr-FR" b="1" dirty="0" smtClean="0">
                <a:solidFill>
                  <a:schemeClr val="tx1"/>
                </a:solidFill>
                <a:latin typeface="Arial Black"/>
              </a:rPr>
              <a:t/>
            </a:r>
            <a:br>
              <a:rPr lang="fr-FR" b="1" dirty="0" smtClean="0">
                <a:solidFill>
                  <a:schemeClr val="tx1"/>
                </a:solidFill>
                <a:latin typeface="Arial Black"/>
              </a:rPr>
            </a:br>
            <a:r>
              <a:rPr lang="fr-FR" sz="2000" dirty="0" smtClean="0">
                <a:solidFill>
                  <a:schemeClr val="tx1"/>
                </a:solidFill>
              </a:rPr>
              <a:t>Dr. K </a:t>
            </a:r>
            <a:r>
              <a:rPr lang="fr-FR" sz="2000" dirty="0" err="1" smtClean="0">
                <a:solidFill>
                  <a:schemeClr val="tx1"/>
                </a:solidFill>
              </a:rPr>
              <a:t>Suvarchala</a:t>
            </a:r>
            <a:r>
              <a:rPr lang="fr-FR" sz="2000" dirty="0" smtClean="0">
                <a:solidFill>
                  <a:schemeClr val="tx1"/>
                </a:solidFill>
              </a:rPr>
              <a:t> , </a:t>
            </a:r>
            <a:r>
              <a:rPr lang="fr-FR" sz="2000" dirty="0" err="1" smtClean="0">
                <a:solidFill>
                  <a:schemeClr val="tx1"/>
                </a:solidFill>
              </a:rPr>
              <a:t>Professor</a:t>
            </a:r>
            <a:r>
              <a:rPr lang="fr-FR" sz="2000" dirty="0" smtClean="0">
                <a:solidFill>
                  <a:schemeClr val="tx1"/>
                </a:solidFill>
              </a:rPr>
              <a:t> , CSE </a:t>
            </a:r>
            <a:br>
              <a:rPr lang="fr-FR" sz="2000" dirty="0" smtClean="0">
                <a:solidFill>
                  <a:schemeClr val="tx1"/>
                </a:solidFill>
              </a:rPr>
            </a:br>
            <a:endParaRPr lang="en-US" sz="2000" dirty="0">
              <a:solidFill>
                <a:schemeClr val="tx1"/>
              </a:solidFill>
            </a:endParaRPr>
          </a:p>
        </p:txBody>
      </p:sp>
      <p:sp>
        <p:nvSpPr>
          <p:cNvPr id="4" name="TextBox 3"/>
          <p:cNvSpPr txBox="1"/>
          <p:nvPr/>
        </p:nvSpPr>
        <p:spPr>
          <a:xfrm>
            <a:off x="228600" y="1600200"/>
            <a:ext cx="8686800" cy="1323439"/>
          </a:xfrm>
          <a:prstGeom prst="rect">
            <a:avLst/>
          </a:prstGeom>
          <a:noFill/>
        </p:spPr>
        <p:txBody>
          <a:bodyPr wrap="square" rtlCol="0">
            <a:spAutoFit/>
          </a:bodyPr>
          <a:lstStyle/>
          <a:p>
            <a:r>
              <a:rPr lang="en-US" sz="4000" dirty="0" smtClean="0">
                <a:solidFill>
                  <a:schemeClr val="bg1"/>
                </a:solidFill>
              </a:rPr>
              <a:t>An Efficient And Progressive Approach to Duplication Detection.</a:t>
            </a:r>
            <a:endParaRPr lang="en-IN" sz="4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772400" cy="1143000"/>
          </a:xfrm>
        </p:spPr>
        <p:txBody>
          <a:bodyPr/>
          <a:lstStyle/>
          <a:p>
            <a:r>
              <a:rPr lang="en-IN" dirty="0" smtClean="0"/>
              <a:t>INTRODUCTION</a:t>
            </a:r>
            <a:endParaRPr lang="en-IN" dirty="0"/>
          </a:p>
        </p:txBody>
      </p:sp>
      <p:sp>
        <p:nvSpPr>
          <p:cNvPr id="3" name="Content Placeholder 2"/>
          <p:cNvSpPr>
            <a:spLocks noGrp="1"/>
          </p:cNvSpPr>
          <p:nvPr>
            <p:ph sz="quarter" idx="1"/>
          </p:nvPr>
        </p:nvSpPr>
        <p:spPr>
          <a:xfrm>
            <a:off x="914400" y="1981200"/>
            <a:ext cx="7772400" cy="4572000"/>
          </a:xfrm>
        </p:spPr>
        <p:txBody>
          <a:bodyPr/>
          <a:lstStyle/>
          <a:p>
            <a:r>
              <a:rPr lang="en-US" b="1" dirty="0" smtClean="0"/>
              <a:t>Duplicate detection </a:t>
            </a:r>
            <a:r>
              <a:rPr lang="en-US" dirty="0" smtClean="0"/>
              <a:t>is the process of identifying multiple representations of same real world entities.</a:t>
            </a:r>
          </a:p>
          <a:p>
            <a:pPr>
              <a:buNone/>
            </a:pPr>
            <a:r>
              <a:rPr lang="en-US" dirty="0" smtClean="0"/>
              <a:t> </a:t>
            </a:r>
          </a:p>
          <a:p>
            <a:r>
              <a:rPr lang="en-US" dirty="0" smtClean="0"/>
              <a:t>Today, duplicate detection methods need to process even </a:t>
            </a:r>
            <a:r>
              <a:rPr lang="en-US" b="1" dirty="0" smtClean="0"/>
              <a:t>larger datasets </a:t>
            </a:r>
            <a:r>
              <a:rPr lang="en-US" dirty="0" smtClean="0"/>
              <a:t>in ever </a:t>
            </a:r>
            <a:r>
              <a:rPr lang="en-US" b="1" dirty="0" smtClean="0"/>
              <a:t>shorter time</a:t>
            </a:r>
            <a:r>
              <a:rPr lang="en-US" dirty="0" smtClean="0"/>
              <a:t>: maintaining the quality of a dataset becomes increasingly difficult. </a:t>
            </a:r>
          </a:p>
          <a:p>
            <a:endParaRPr lang="en-US"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ABSTRACT: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US" b="1" dirty="0" smtClean="0"/>
              <a:t>Duplicate detection </a:t>
            </a:r>
            <a:r>
              <a:rPr lang="en-US" dirty="0" smtClean="0"/>
              <a:t>is the process of identifying multiple representations of same real world entities. Today, duplicate detection methods need to process even larger datasets in ever shorter time: maintaining the quality of a dataset becomes increasingly difficult. </a:t>
            </a:r>
          </a:p>
          <a:p>
            <a:pPr algn="just"/>
            <a:r>
              <a:rPr lang="en-US" dirty="0" smtClean="0"/>
              <a:t>We present two, </a:t>
            </a:r>
            <a:r>
              <a:rPr lang="en-US" b="1" dirty="0" smtClean="0"/>
              <a:t>progressive duplicate detection algorithms </a:t>
            </a:r>
            <a:r>
              <a:rPr lang="en-US" dirty="0" smtClean="0"/>
              <a:t>that significantly increase the efficiency of finding duplicates if the execution time is limited: They maximize the gain of the overall process within the time available by reporting most results much earlier than traditional approaches.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EXISTING SYSTEM:</a:t>
            </a:r>
            <a:r>
              <a:rPr lang="en-US" dirty="0" smtClean="0"/>
              <a:t/>
            </a:r>
            <a:br>
              <a:rPr lang="en-US" dirty="0" smtClean="0"/>
            </a:br>
            <a:endParaRPr lang="en-US" dirty="0"/>
          </a:p>
        </p:txBody>
      </p:sp>
      <p:sp>
        <p:nvSpPr>
          <p:cNvPr id="3" name="Content Placeholder 2"/>
          <p:cNvSpPr>
            <a:spLocks noGrp="1"/>
          </p:cNvSpPr>
          <p:nvPr>
            <p:ph sz="quarter" idx="1"/>
          </p:nvPr>
        </p:nvSpPr>
        <p:spPr>
          <a:xfrm>
            <a:off x="990600" y="1905000"/>
            <a:ext cx="7772400" cy="4572000"/>
          </a:xfrm>
        </p:spPr>
        <p:txBody>
          <a:bodyPr>
            <a:normAutofit/>
          </a:bodyPr>
          <a:lstStyle/>
          <a:p>
            <a:pPr lvl="0" algn="just"/>
            <a:r>
              <a:rPr lang="en-US" dirty="0" smtClean="0"/>
              <a:t>Much research on duplicate detection, also known as entity resolution and by many other names, focuses on pair selection algorithms that try to maximize recall on the one hand and efficiency on the other hand. The most prominent algorithms in this area are </a:t>
            </a:r>
            <a:r>
              <a:rPr lang="en-US" b="1" dirty="0" smtClean="0"/>
              <a:t>Blocking</a:t>
            </a:r>
            <a:r>
              <a:rPr lang="en-US" dirty="0" smtClean="0"/>
              <a:t> and the </a:t>
            </a:r>
            <a:r>
              <a:rPr lang="en-US" b="1" dirty="0" smtClean="0"/>
              <a:t>sorted neighborhood method (SNM).</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52400"/>
            <a:ext cx="7772400" cy="5867400"/>
          </a:xfrm>
        </p:spPr>
        <p:txBody>
          <a:bodyPr>
            <a:normAutofit fontScale="92500" lnSpcReduction="10000"/>
          </a:bodyPr>
          <a:lstStyle/>
          <a:p>
            <a:r>
              <a:rPr lang="en-IN" dirty="0" smtClean="0"/>
              <a:t>Method          Data Set Used                            Problems Detected</a:t>
            </a:r>
          </a:p>
          <a:p>
            <a:endParaRPr lang="en-IN" dirty="0" smtClean="0"/>
          </a:p>
          <a:p>
            <a:r>
              <a:rPr lang="en-IN" dirty="0" smtClean="0"/>
              <a:t>SNM              Personal information                 1)Due to the fixed      					             window size, it    					              cannot scale well.                    </a:t>
            </a:r>
          </a:p>
          <a:p>
            <a:r>
              <a:rPr lang="en-IN" dirty="0" smtClean="0"/>
              <a:t>                                                                          2) it cannot 	 	                                                                  efficiently respond 					             to different size     					              within a data set.  </a:t>
            </a:r>
          </a:p>
          <a:p>
            <a:r>
              <a:rPr lang="en-IN" dirty="0" smtClean="0"/>
              <a:t>Sorted Blocks    Restaurant Data                      1) Difficult to find    						the right                     				                           configuration             						settings.  </a:t>
            </a:r>
          </a:p>
          <a:p>
            <a:pPr>
              <a:buNone/>
            </a:pPr>
            <a:r>
              <a:rPr lang="en-IN" dirty="0" smtClean="0"/>
              <a:t>                                                                              2) It has more   						           parameters than 				                                      SNM and blocking.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DISADVANTAGES OF EXISTING SYSTEM:</a:t>
            </a:r>
            <a:r>
              <a:rPr lang="en-US" dirty="0" smtClean="0"/>
              <a:t/>
            </a:r>
            <a:br>
              <a:rPr lang="en-US" dirty="0" smtClean="0"/>
            </a:br>
            <a:endParaRPr lang="en-US" dirty="0"/>
          </a:p>
        </p:txBody>
      </p:sp>
      <p:sp>
        <p:nvSpPr>
          <p:cNvPr id="3" name="Content Placeholder 2"/>
          <p:cNvSpPr>
            <a:spLocks noGrp="1"/>
          </p:cNvSpPr>
          <p:nvPr>
            <p:ph sz="quarter" idx="1"/>
          </p:nvPr>
        </p:nvSpPr>
        <p:spPr>
          <a:xfrm>
            <a:off x="914400" y="1447800"/>
            <a:ext cx="7772400" cy="4800600"/>
          </a:xfrm>
        </p:spPr>
        <p:txBody>
          <a:bodyPr/>
          <a:lstStyle/>
          <a:p>
            <a:pPr lvl="0" algn="just"/>
            <a:r>
              <a:rPr lang="en-US" dirty="0" smtClean="0"/>
              <a:t>A user has </a:t>
            </a:r>
            <a:r>
              <a:rPr lang="en-US" b="1" dirty="0" smtClean="0"/>
              <a:t>only limited</a:t>
            </a:r>
            <a:r>
              <a:rPr lang="en-US" dirty="0" smtClean="0"/>
              <a:t>, maybe unknown time for data cleansing and wants to make best possible use of </a:t>
            </a:r>
            <a:r>
              <a:rPr lang="en-US" dirty="0" smtClean="0"/>
              <a:t>it.</a:t>
            </a:r>
            <a:endParaRPr lang="en-US" dirty="0" smtClean="0"/>
          </a:p>
          <a:p>
            <a:pPr lvl="0" algn="just"/>
            <a:r>
              <a:rPr lang="en-US" dirty="0" smtClean="0"/>
              <a:t>A user has </a:t>
            </a:r>
            <a:r>
              <a:rPr lang="en-US" b="1" dirty="0" smtClean="0"/>
              <a:t>little knowledge </a:t>
            </a:r>
            <a:r>
              <a:rPr lang="en-US" dirty="0" smtClean="0"/>
              <a:t>about the given data but still needs to configure the cleansing process</a:t>
            </a:r>
            <a:r>
              <a:rPr lang="en-US" dirty="0" smtClean="0"/>
              <a:t>.</a:t>
            </a:r>
          </a:p>
          <a:p>
            <a:pPr algn="just"/>
            <a:r>
              <a:rPr lang="en-US" dirty="0" smtClean="0"/>
              <a:t>A user needs to do the cleaning interactively to, for instance, find good sorting keys by trial and error. Then, run the progressive algorithm repeatedly; each run quickly reports possibly large results.</a:t>
            </a:r>
            <a:endParaRPr lang="en-IN" dirty="0" smtClean="0"/>
          </a:p>
          <a:p>
            <a:pPr lvl="0" algn="just"/>
            <a:endParaRPr lang="en-US" dirty="0" smtClean="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PROPOSED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In our project, we focus on </a:t>
            </a:r>
            <a:r>
              <a:rPr lang="en-US" b="1" dirty="0" smtClean="0"/>
              <a:t>progressive algorithms</a:t>
            </a:r>
            <a:r>
              <a:rPr lang="en-US" dirty="0" smtClean="0"/>
              <a:t>, which try to report most matches early on, while possibly slightly increasing their overall runtime. To achieve this, we need to estimate the </a:t>
            </a:r>
            <a:r>
              <a:rPr lang="en-US" b="1" dirty="0" smtClean="0"/>
              <a:t>similarity of all comparison candidates </a:t>
            </a:r>
            <a:r>
              <a:rPr lang="en-US" dirty="0" smtClean="0"/>
              <a:t>in order to compare most promising record pairs first.</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ADVANTAGES OF PROPOSED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b="1" dirty="0" smtClean="0"/>
              <a:t>Improved early </a:t>
            </a:r>
            <a:r>
              <a:rPr lang="en-US" dirty="0" smtClean="0"/>
              <a:t>quality</a:t>
            </a:r>
          </a:p>
          <a:p>
            <a:pPr lvl="0" algn="just"/>
            <a:r>
              <a:rPr lang="en-US" dirty="0" smtClean="0"/>
              <a:t>Same </a:t>
            </a:r>
            <a:r>
              <a:rPr lang="en-US" b="1" dirty="0" smtClean="0"/>
              <a:t>eventual quality</a:t>
            </a:r>
          </a:p>
          <a:p>
            <a:pPr lvl="0" algn="just"/>
            <a:r>
              <a:rPr lang="en-US" dirty="0" smtClean="0"/>
              <a:t>Our algorithms PSNM and PB dynamically adjust their behavior by automatically choosing optimal parameters, e.g., window sizes, block sizes, and sorting keys, rendering their manual specification superfluous. In this way, we significantly ease the parameterization complexity for duplicate detection in general and contribute to the development of more user interactive applications.</a:t>
            </a:r>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89</TotalTime>
  <Words>424</Words>
  <Application>Microsoft Office PowerPoint</Application>
  <PresentationFormat>On-screen Show (4:3)</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Equity</vt:lpstr>
      <vt:lpstr>Guide Dr. K Suvarchala , Professor , CSE  </vt:lpstr>
      <vt:lpstr>INTRODUCTION</vt:lpstr>
      <vt:lpstr>ABSTRACT: </vt:lpstr>
      <vt:lpstr>EXISTING SYSTEM: </vt:lpstr>
      <vt:lpstr>Slide 5</vt:lpstr>
      <vt:lpstr>DISADVANTAGES OF EXISTING SYSTEM: </vt:lpstr>
      <vt:lpstr>PROPOSED SYSTEM: </vt:lpstr>
      <vt:lpstr>ADVANTAGES OF PROPOSED SYSTEM: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Duplicate Detection</dc:title>
  <cp:lastModifiedBy>Aditya</cp:lastModifiedBy>
  <cp:revision>15</cp:revision>
  <dcterms:created xsi:type="dcterms:W3CDTF">2006-08-16T00:00:00Z</dcterms:created>
  <dcterms:modified xsi:type="dcterms:W3CDTF">2018-01-29T02:24:52Z</dcterms:modified>
</cp:coreProperties>
</file>