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3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0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1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3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66A36AE-4E89-4627-AAFA-660E44D634AC}" type="datetimeFigureOut">
              <a:rPr lang="en-IN" smtClean="0"/>
              <a:t>21/07/2019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AF566B-8404-43B7-886E-A65664EAC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8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54591"/>
            <a:ext cx="8806873" cy="2909264"/>
          </a:xfrm>
        </p:spPr>
        <p:txBody>
          <a:bodyPr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ISCO STEEL PLANT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662388"/>
            <a:ext cx="10058400" cy="3732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08492" y="5785807"/>
            <a:ext cx="3106218" cy="6704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By – Keshav Mohan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53" y="959867"/>
            <a:ext cx="1143107" cy="11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IISCO </a:t>
            </a:r>
            <a:r>
              <a:rPr lang="en-IN" sz="4800" dirty="0"/>
              <a:t>STEEL 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IISCO </a:t>
            </a:r>
            <a:r>
              <a:rPr lang="en-US" sz="3200" b="1" dirty="0"/>
              <a:t>Steel Plant</a:t>
            </a:r>
            <a:r>
              <a:rPr lang="en-US" sz="3200" dirty="0"/>
              <a:t> </a:t>
            </a:r>
            <a:r>
              <a:rPr lang="en-US" sz="3200" dirty="0" smtClean="0"/>
              <a:t>of</a:t>
            </a:r>
            <a:r>
              <a:rPr lang="en-US" sz="3200" dirty="0"/>
              <a:t> </a:t>
            </a:r>
            <a:r>
              <a:rPr lang="en-US" sz="3200" dirty="0" smtClean="0"/>
              <a:t>Steel </a:t>
            </a:r>
            <a:r>
              <a:rPr lang="en-US" sz="3200" dirty="0"/>
              <a:t>Authority of India Limited is an integrated steel plant located at Burnpur in Asansol, in </a:t>
            </a:r>
            <a:r>
              <a:rPr lang="en-US" sz="3200" dirty="0" smtClean="0"/>
              <a:t>Asansol subdivision</a:t>
            </a:r>
            <a:r>
              <a:rPr lang="en-US" sz="3200" dirty="0"/>
              <a:t> of Paschim Bardhaman district, West Bengal, India.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07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3418" y="2780145"/>
            <a:ext cx="10818580" cy="32325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b="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dirty="0"/>
              <a:t>Established in 1918, the Indian Iron &amp; Steel Company, once the flag ship of the Martin Burn group, was amalgamated with SAIL in 2006 and renamed IISCO Steel Plant</a:t>
            </a:r>
            <a:r>
              <a:rPr lang="en-US" sz="2800" b="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dirty="0"/>
              <a:t>IISCO Steel Plant of Steel Authority of India at Burnpur has a crude steel production capacity of 2.5 million tones per year.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" t="11312" r="449" b="8698"/>
          <a:stretch/>
        </p:blipFill>
        <p:spPr>
          <a:xfrm>
            <a:off x="8558648" y="447187"/>
            <a:ext cx="2255844" cy="17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Modernisation and </a:t>
            </a:r>
            <a:r>
              <a:rPr lang="en-IN" b="0" dirty="0" smtClean="0"/>
              <a:t>expansion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5709" y="2817091"/>
            <a:ext cx="10846289" cy="34265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0" dirty="0"/>
              <a:t>The </a:t>
            </a:r>
            <a:r>
              <a:rPr lang="en-US" sz="2400" b="0" dirty="0" smtClean="0"/>
              <a:t>modernization </a:t>
            </a:r>
            <a:r>
              <a:rPr lang="en-US" sz="2400" b="0" dirty="0"/>
              <a:t>and expansion </a:t>
            </a:r>
            <a:r>
              <a:rPr lang="en-US" sz="2400" b="0" dirty="0" smtClean="0"/>
              <a:t>programmer </a:t>
            </a:r>
            <a:r>
              <a:rPr lang="en-US" sz="2400" b="0" dirty="0"/>
              <a:t>of IISCO steel plant was completed at a cost of over 16,000 crores</a:t>
            </a:r>
            <a:r>
              <a:rPr lang="en-US" sz="2400" b="0" dirty="0" smtClean="0"/>
              <a:t>.</a:t>
            </a:r>
            <a:r>
              <a:rPr lang="en-US" sz="2400" b="0" dirty="0"/>
              <a:t> As of 2015, it was the single largest investment in West Bengal till then</a:t>
            </a:r>
            <a:r>
              <a:rPr lang="en-US" sz="2400" b="0" dirty="0" smtClean="0"/>
              <a:t>.</a:t>
            </a:r>
            <a:endParaRPr lang="en-US" sz="2400" b="0" dirty="0"/>
          </a:p>
          <a:p>
            <a:r>
              <a:rPr lang="en-US" sz="2400" b="0" dirty="0"/>
              <a:t>Manmohan Singh, Prime Minister, laid the foundation for the green field </a:t>
            </a:r>
            <a:r>
              <a:rPr lang="en-US" sz="2400" b="0" dirty="0" smtClean="0"/>
              <a:t>modernization </a:t>
            </a:r>
            <a:r>
              <a:rPr lang="en-US" sz="2400" b="0" dirty="0"/>
              <a:t>and expansion of IISCO Steel Plant at Burnpur on 24 December 2006. Others present on the occasion included </a:t>
            </a:r>
            <a:r>
              <a:rPr lang="en-US" sz="2400" b="0" dirty="0" err="1"/>
              <a:t>Buddhadeb</a:t>
            </a:r>
            <a:r>
              <a:rPr lang="en-US" sz="2400" b="0" dirty="0"/>
              <a:t> Bhattacharjee, chief minister of West Bengal, Ram Vilas </a:t>
            </a:r>
            <a:r>
              <a:rPr lang="en-US" sz="2400" b="0" dirty="0" err="1"/>
              <a:t>Paswan</a:t>
            </a:r>
            <a:r>
              <a:rPr lang="en-US" sz="2400" b="0" dirty="0"/>
              <a:t>, union minister for chemicals &amp; </a:t>
            </a:r>
            <a:r>
              <a:rPr lang="en-US" sz="2400" b="0" dirty="0" smtClean="0"/>
              <a:t>fertilizers </a:t>
            </a:r>
            <a:r>
              <a:rPr lang="en-US" sz="2400" b="0" dirty="0"/>
              <a:t>and steel, and </a:t>
            </a:r>
            <a:r>
              <a:rPr lang="en-US" sz="2400" b="0" dirty="0" err="1"/>
              <a:t>Priya</a:t>
            </a:r>
            <a:r>
              <a:rPr lang="en-US" sz="2400" b="0" dirty="0"/>
              <a:t> </a:t>
            </a:r>
            <a:r>
              <a:rPr lang="en-US" sz="2400" b="0" dirty="0" err="1"/>
              <a:t>Ranjan</a:t>
            </a:r>
            <a:r>
              <a:rPr lang="en-US" sz="2400" b="0" dirty="0"/>
              <a:t> </a:t>
            </a:r>
            <a:r>
              <a:rPr lang="en-US" sz="2400" b="0" dirty="0" err="1"/>
              <a:t>Dasmunsi</a:t>
            </a:r>
            <a:r>
              <a:rPr lang="en-US" sz="2400" b="0" dirty="0"/>
              <a:t>, union minister for information &amp; broadcasting.</a:t>
            </a:r>
          </a:p>
        </p:txBody>
      </p:sp>
    </p:spTree>
    <p:extLst>
      <p:ext uri="{BB962C8B-B14F-4D97-AF65-F5344CB8AC3E}">
        <p14:creationId xmlns:p14="http://schemas.microsoft.com/office/powerpoint/2010/main" val="26508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Facilities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2382206"/>
            <a:ext cx="10571998" cy="40555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Coke </a:t>
            </a:r>
            <a:r>
              <a:rPr lang="en-US" sz="1800" dirty="0" smtClean="0"/>
              <a:t>Ovens </a:t>
            </a:r>
            <a:r>
              <a:rPr lang="en-US" sz="1800" b="0" dirty="0" smtClean="0"/>
              <a:t>:</a:t>
            </a:r>
            <a:r>
              <a:rPr lang="en-US" sz="1800" b="0" dirty="0"/>
              <a:t> Coke Oven Battery No. 10 has 78 ovens with a height of 4.5 m and COB No. 11 has 74 ovens with a height of 7 m. It has a dry cooling plant using inert gases</a:t>
            </a:r>
            <a:r>
              <a:rPr lang="en-US" sz="1800" b="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/>
              <a:t>Raw material </a:t>
            </a:r>
            <a:r>
              <a:rPr lang="en-US" sz="1800" dirty="0"/>
              <a:t>Handling </a:t>
            </a:r>
            <a:r>
              <a:rPr lang="en-US" sz="1800" dirty="0" smtClean="0"/>
              <a:t>System :</a:t>
            </a:r>
            <a:r>
              <a:rPr lang="en-US" sz="1800" b="0" dirty="0"/>
              <a:t> designed to handle 7.56 million </a:t>
            </a:r>
            <a:r>
              <a:rPr lang="en-US" sz="1800" b="0" dirty="0" smtClean="0"/>
              <a:t>tones </a:t>
            </a:r>
            <a:r>
              <a:rPr lang="en-US" sz="1800" b="0" dirty="0"/>
              <a:t>of raw materials annually</a:t>
            </a:r>
            <a:r>
              <a:rPr lang="en-US" sz="1800" b="0" dirty="0" smtClean="0"/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Sinter Plant</a:t>
            </a:r>
            <a:r>
              <a:rPr lang="en-US" sz="1800" b="0" dirty="0"/>
              <a:t>: Two sinter machines each with grate area of 204 </a:t>
            </a:r>
            <a:r>
              <a:rPr lang="en-US" sz="1800" b="0" dirty="0" smtClean="0"/>
              <a:t>m</a:t>
            </a:r>
            <a:r>
              <a:rPr lang="en-US" sz="1800" b="0" baseline="30000" dirty="0" smtClean="0"/>
              <a:t>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Blast Furnace</a:t>
            </a:r>
            <a:r>
              <a:rPr lang="en-US" sz="1800" b="0" dirty="0"/>
              <a:t>: The 4,160 m</a:t>
            </a:r>
            <a:r>
              <a:rPr lang="en-US" sz="1800" b="0" baseline="30000" dirty="0"/>
              <a:t>3</a:t>
            </a:r>
            <a:r>
              <a:rPr lang="en-US" sz="1800" b="0" dirty="0"/>
              <a:t> Blast Furnace </a:t>
            </a:r>
            <a:r>
              <a:rPr lang="en-US" sz="1800" b="0" i="1" dirty="0"/>
              <a:t>Kalyani</a:t>
            </a:r>
            <a:r>
              <a:rPr lang="en-US" sz="1800" b="0" dirty="0"/>
              <a:t> is one of the largest in the country. It uses high blast temperature, oxygen enrichment, high top pressure and </a:t>
            </a:r>
            <a:r>
              <a:rPr lang="en-US" sz="1800" b="0" dirty="0" smtClean="0"/>
              <a:t>pulverized </a:t>
            </a:r>
            <a:r>
              <a:rPr lang="en-US" sz="1800" b="0" dirty="0"/>
              <a:t>coal injection technology</a:t>
            </a:r>
            <a:r>
              <a:rPr lang="en-US" sz="1800" b="0" dirty="0" smtClean="0"/>
              <a:t>.</a:t>
            </a:r>
            <a:r>
              <a:rPr lang="en-US" sz="1800" b="0" dirty="0"/>
              <a:t> It was the largest operating blast </a:t>
            </a:r>
            <a:r>
              <a:rPr lang="en-US" sz="1800" b="0" dirty="0" smtClean="0"/>
              <a:t>furnace </a:t>
            </a:r>
            <a:r>
              <a:rPr lang="en-US" sz="1800" b="0" dirty="0"/>
              <a:t>in the country at the time of its being blown in on 30 November 2014. Prior to this the largest blast </a:t>
            </a:r>
            <a:r>
              <a:rPr lang="en-US" sz="1800" b="0" dirty="0" smtClean="0"/>
              <a:t>furnace </a:t>
            </a:r>
            <a:r>
              <a:rPr lang="en-US" sz="1800" b="0" dirty="0"/>
              <a:t>was at Rourkela Steel Plant of SAIL with a useful volume of 4,060 m</a:t>
            </a:r>
            <a:r>
              <a:rPr lang="en-US" sz="1800" b="0" baseline="30000" dirty="0"/>
              <a:t>3</a:t>
            </a:r>
            <a:r>
              <a:rPr lang="en-US" sz="1800" b="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Basic Oxygen Furnace</a:t>
            </a:r>
            <a:r>
              <a:rPr lang="en-US" sz="1800" b="0" dirty="0"/>
              <a:t>: Three 150-tonne capacity BOFs to produce about 2.55 million </a:t>
            </a:r>
            <a:r>
              <a:rPr lang="en-US" sz="1800" b="0" dirty="0" smtClean="0"/>
              <a:t>tones </a:t>
            </a:r>
            <a:r>
              <a:rPr lang="en-US" sz="1800" b="0" dirty="0"/>
              <a:t>of liquid steel annually. It is equipped with features like combined blowing and </a:t>
            </a:r>
            <a:r>
              <a:rPr lang="en-US" sz="1800" b="0" dirty="0" smtClean="0"/>
              <a:t>computerized </a:t>
            </a:r>
            <a:r>
              <a:rPr lang="en-US" sz="1800" b="0" dirty="0"/>
              <a:t>operations</a:t>
            </a:r>
            <a:r>
              <a:rPr lang="en-US" sz="1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04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IISCO STEEL PLANT</vt:lpstr>
      <vt:lpstr>IISCO STEEL PLANT</vt:lpstr>
      <vt:lpstr>Overview</vt:lpstr>
      <vt:lpstr>Modernisation and expansion</vt:lpstr>
      <vt:lpstr>Facilities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LISCO STEEL PLANT</dc:title>
  <dc:creator>Windows User</dc:creator>
  <cp:lastModifiedBy>Windows User</cp:lastModifiedBy>
  <cp:revision>4</cp:revision>
  <dcterms:created xsi:type="dcterms:W3CDTF">2019-07-21T11:30:17Z</dcterms:created>
  <dcterms:modified xsi:type="dcterms:W3CDTF">2019-07-21T12:10:43Z</dcterms:modified>
</cp:coreProperties>
</file>