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27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1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5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0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9853-905D-4386-BFD8-65D9615659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6862-3AB9-4C5C-ABC9-7821A11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C4D2B-2FB7-4373-83A8-E09AB60C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GLOBAL TERRORISM TRENDS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2AFD5-126B-458B-85F2-BD35AC5053A1}"/>
              </a:ext>
            </a:extLst>
          </p:cNvPr>
          <p:cNvSpPr txBox="1"/>
          <p:nvPr/>
        </p:nvSpPr>
        <p:spPr>
          <a:xfrm>
            <a:off x="9152124" y="578615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Aditya Gupta</a:t>
            </a:r>
          </a:p>
        </p:txBody>
      </p:sp>
    </p:spTree>
    <p:extLst>
      <p:ext uri="{BB962C8B-B14F-4D97-AF65-F5344CB8AC3E}">
        <p14:creationId xmlns:p14="http://schemas.microsoft.com/office/powerpoint/2010/main" val="9927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2489B-74CF-41EB-9A4B-019D197E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DATASET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EBFB3-9AFC-4348-A6B3-F77440C3094A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Kaggle.com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Include more than 190,000 records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Global Terrorism Database from 1970 to 2018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Size of dataset is 90Mb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8691081-C5FE-4C22-ADD7-F08B4C866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7707" y="955591"/>
            <a:ext cx="4940024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6767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5BF16-D2B7-431D-8963-0DE218F0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 CLEANING</a:t>
            </a:r>
            <a:br>
              <a:rPr lang="en-US" sz="2400"/>
            </a:br>
            <a:endParaRPr lang="en-US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AA027103-158A-4EF4-AE99-4628B2CB1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0C294-4CAE-4D84-82BA-83D27D6E73A9}"/>
              </a:ext>
            </a:extLst>
          </p:cNvPr>
          <p:cNvSpPr txBox="1"/>
          <p:nvPr/>
        </p:nvSpPr>
        <p:spPr>
          <a:xfrm>
            <a:off x="225287" y="2612571"/>
            <a:ext cx="4288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number of columns to one that are needed for our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Trimmed the values to remove additional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NA values with 0 in numerical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data which is erroneous.</a:t>
            </a:r>
          </a:p>
        </p:txBody>
      </p:sp>
    </p:spTree>
    <p:extLst>
      <p:ext uri="{BB962C8B-B14F-4D97-AF65-F5344CB8AC3E}">
        <p14:creationId xmlns:p14="http://schemas.microsoft.com/office/powerpoint/2010/main" val="3690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934D-7F91-4AF7-B930-A46936F1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DATA VISUALIZATION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468931C-D5D7-4B5B-BEA1-AA6C494AF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80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0FF8F-F496-478B-8249-AAF3F47A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</a:t>
            </a:r>
            <a:endParaRPr lang="en-US" sz="540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1DBCF76-7BF3-4A91-9F01-7D0948949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0570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GLOBAL TERRORISM TRENDS</vt:lpstr>
      <vt:lpstr>DATASET</vt:lpstr>
      <vt:lpstr>DATA CLEANING </vt:lpstr>
      <vt:lpstr>DATA 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TRENDS</dc:title>
  <dc:creator>Aditya Gupta</dc:creator>
  <cp:lastModifiedBy>Aditya Gupta</cp:lastModifiedBy>
  <cp:revision>2</cp:revision>
  <dcterms:created xsi:type="dcterms:W3CDTF">2019-12-16T01:40:02Z</dcterms:created>
  <dcterms:modified xsi:type="dcterms:W3CDTF">2019-12-16T02:04:09Z</dcterms:modified>
</cp:coreProperties>
</file>