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9" r:id="rId3"/>
    <p:sldId id="265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A92E-AE9A-483A-9796-39D6772FDF4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92B124-E181-43C0-AED8-3D188B5B6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1DD0-98D7-46DF-A9E6-ACCB196B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3020"/>
            <a:ext cx="9603275" cy="6904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sz="2400" b="1" dirty="0"/>
              <a:t>Superstore sales data analysis using Microsoft excel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177B1-3DC3-43AC-932F-5558DC304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492" y="2081556"/>
            <a:ext cx="9537710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3E82-1CE1-4DF5-99B7-12A11D75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7" y="2007694"/>
            <a:ext cx="2143125" cy="4045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46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B623-B665-4216-BEE8-31EB0F5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188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The order date slider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F705B-34BA-4BB4-9AE1-63D4BA45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34145"/>
            <a:ext cx="3513124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70636-E0C8-4008-9AB4-A66E22FFDA46}"/>
              </a:ext>
            </a:extLst>
          </p:cNvPr>
          <p:cNvSpPr txBox="1"/>
          <p:nvPr/>
        </p:nvSpPr>
        <p:spPr>
          <a:xfrm>
            <a:off x="5227779" y="2519466"/>
            <a:ext cx="6062262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By analyzing the data, we can identify patterns and trends in customer behavior, such as :- 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Seasonal fluctuations- </a:t>
            </a:r>
            <a:r>
              <a:rPr lang="en-US" sz="1400" dirty="0"/>
              <a:t>Identifying</a:t>
            </a:r>
            <a:r>
              <a:rPr lang="en-US" sz="1400" b="1" dirty="0"/>
              <a:t> </a:t>
            </a:r>
            <a:r>
              <a:rPr lang="en-US" sz="1400" dirty="0"/>
              <a:t>seasonal patterns in sales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Year-over-year growth- </a:t>
            </a:r>
            <a:r>
              <a:rPr lang="en-US" sz="1400" dirty="0"/>
              <a:t>Analyzing</a:t>
            </a:r>
            <a:r>
              <a:rPr lang="en-US" sz="1400" b="1" dirty="0"/>
              <a:t> </a:t>
            </a:r>
            <a:r>
              <a:rPr lang="en-US" sz="1400" dirty="0"/>
              <a:t>sales data over time to assess growth and trends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Peak periods- </a:t>
            </a:r>
            <a:r>
              <a:rPr lang="en-US" sz="1400" dirty="0"/>
              <a:t>Identify peak periods when orders are highest. Used to optimize inventory management, staffing, and marketing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Low periods- </a:t>
            </a:r>
            <a:r>
              <a:rPr lang="en-US" sz="1400" dirty="0"/>
              <a:t>Identify</a:t>
            </a:r>
            <a:r>
              <a:rPr lang="en-US" sz="1400" b="1" dirty="0"/>
              <a:t> </a:t>
            </a:r>
            <a:r>
              <a:rPr lang="en-US" sz="1400" dirty="0"/>
              <a:t>low periods when orders are scarce. Help us to plan for slow periods, adjust our pricing strategy, or implement targeted marketing campaigns to boost sales.</a:t>
            </a:r>
          </a:p>
        </p:txBody>
      </p:sp>
    </p:spTree>
    <p:extLst>
      <p:ext uri="{BB962C8B-B14F-4D97-AF65-F5344CB8AC3E}">
        <p14:creationId xmlns:p14="http://schemas.microsoft.com/office/powerpoint/2010/main" val="428209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FB8AC-3544-4826-B35D-399A489D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20" y="2073609"/>
            <a:ext cx="9604375" cy="796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2F7DDE-557A-49EE-B2C1-52D6604F2D91}"/>
              </a:ext>
            </a:extLst>
          </p:cNvPr>
          <p:cNvSpPr txBox="1"/>
          <p:nvPr/>
        </p:nvSpPr>
        <p:spPr>
          <a:xfrm>
            <a:off x="474306" y="3023117"/>
            <a:ext cx="11243387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Total Sales:  </a:t>
            </a:r>
            <a:r>
              <a:rPr lang="en-US" sz="1400" dirty="0"/>
              <a:t>The total sales amount is $30,765.20, indicating the overall revenue generated.</a:t>
            </a:r>
          </a:p>
          <a:p>
            <a:endParaRPr lang="en-US" sz="1400" dirty="0"/>
          </a:p>
          <a:p>
            <a:r>
              <a:rPr lang="en-US" sz="1400" b="1" dirty="0"/>
              <a:t>Total Profit:  </a:t>
            </a:r>
            <a:r>
              <a:rPr lang="en-US" sz="1400" dirty="0"/>
              <a:t>The total profit is $1,044.62, showing the net earnings after deducting costs from sales.</a:t>
            </a:r>
          </a:p>
          <a:p>
            <a:r>
              <a:rPr lang="en-US" sz="1400" dirty="0"/>
              <a:t> </a:t>
            </a:r>
            <a:endParaRPr lang="en-US" sz="1400" b="1" dirty="0"/>
          </a:p>
          <a:p>
            <a:r>
              <a:rPr lang="en-US" sz="1400" b="1" dirty="0"/>
              <a:t>Max Sold Profit:  </a:t>
            </a:r>
            <a:r>
              <a:rPr lang="en-US" sz="1400" dirty="0"/>
              <a:t>The product "Riverside Palais Royal" has generated the maximum sold profit, suggesting it is a high-demand or high-margin item. </a:t>
            </a:r>
          </a:p>
          <a:p>
            <a:endParaRPr lang="en-US" sz="1400" dirty="0"/>
          </a:p>
          <a:p>
            <a:r>
              <a:rPr lang="en-US" sz="1400" b="1" dirty="0"/>
              <a:t>Max Profit On Product:  </a:t>
            </a:r>
            <a:r>
              <a:rPr lang="en-US" sz="1400" dirty="0"/>
              <a:t>The product "Hon Deluxe Fabric Upholstered" yields the maximum profit per unit, indicating it might have a higher price point or lower production costs.</a:t>
            </a:r>
          </a:p>
          <a:p>
            <a:endParaRPr lang="en-US" sz="1400" dirty="0"/>
          </a:p>
          <a:p>
            <a:r>
              <a:rPr lang="en-US" sz="1400" b="1" dirty="0"/>
              <a:t>These insights help businesses understand their sales performance, identify profitable products, and make informed decisions to optimize their product offerings and pricing strategies.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7785A-218D-49B3-ADFE-CDD04C0F30AB}"/>
              </a:ext>
            </a:extLst>
          </p:cNvPr>
          <p:cNvSpPr txBox="1"/>
          <p:nvPr/>
        </p:nvSpPr>
        <p:spPr>
          <a:xfrm>
            <a:off x="1464020" y="757118"/>
            <a:ext cx="9604375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sz="2400" b="1" dirty="0"/>
              <a:t>THE CARDS CREATED IN DASHBOARD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21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98DA-026E-4917-8061-A7811BCB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2050"/>
            <a:ext cx="9603275" cy="6917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824-171C-43A3-A24C-5D9120C2164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sample superstore dashboard provides a valuable tool for businesses to analyze sales data, identify trends, and optimize strategies. </a:t>
            </a:r>
          </a:p>
          <a:p>
            <a:r>
              <a:rPr lang="en-US" dirty="0"/>
              <a:t>By leveraging data visualization and analytics, businesses can gain insights into customer behavior, sales performance, and profit margins, ultimately driving growth and improvement. </a:t>
            </a:r>
          </a:p>
          <a:p>
            <a:r>
              <a:rPr lang="en-US" dirty="0"/>
              <a:t>The dashboard's interactive features and drill-down capabilities enable users to explore data in detail, making it an essential resource for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156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2B2-78CC-4AE8-AC9A-B62DD661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8225"/>
            <a:ext cx="9603275" cy="81552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1CF7-24A8-4EEB-B22F-B8575274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63521" cy="345061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Focus on high-selling categories like furniture. </a:t>
            </a:r>
          </a:p>
          <a:p>
            <a:r>
              <a:rPr lang="en-US" dirty="0"/>
              <a:t>Revise sales strategies to improve sales and profit.</a:t>
            </a:r>
          </a:p>
          <a:p>
            <a:r>
              <a:rPr lang="en-US" dirty="0"/>
              <a:t>Invest in the Central region to maximize profitability.</a:t>
            </a:r>
          </a:p>
          <a:p>
            <a:r>
              <a:rPr lang="en-US" dirty="0"/>
              <a:t>Build stronger relationships with top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80ACC-FBD8-4F2B-9480-1AF5E747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552700"/>
            <a:ext cx="4043759" cy="2586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68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9FA73-81D1-4F33-B2FF-BC1AC9017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5" y="763295"/>
            <a:ext cx="9750490" cy="5331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713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1B9-F471-44C1-B1F3-08609589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5698"/>
            <a:ext cx="9603275" cy="6904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9416-BD06-4E2B-90B6-DE44258A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64702"/>
            <a:ext cx="9603275" cy="33016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PREPROCESSING.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PLOTTING PIVOT CHART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PROFIT BY REGION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TOP 5 CUSTOMER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SALES &amp; PROFIT BY YEAR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/>
              <a:t>SALES  &amp; PROFIT BY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DATE AND STATES FILTER USED BY SLIDER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CARDS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19A1-95CD-424D-9C03-07BCDA2B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2024"/>
            <a:ext cx="9603275" cy="762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47A1-611A-41AC-9649-4E39A11D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70872"/>
            <a:ext cx="9603275" cy="28631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superstore wants to analyze its sales data to identify trends, optimize product offerings, and improve customer satisfaction.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dashboard aims to offer insights into sales trends, profit margins, and customer behavior, enabling businesses to make informed decisions and optimize their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Provides a comprehensive overview of sales data, including total sales, profit, and customer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0162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4770-2F99-4955-8CB0-2EB639B4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89046"/>
            <a:ext cx="9603275" cy="6997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6D10-7264-40E5-AC9C-65119C50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9040"/>
            <a:ext cx="9603274" cy="17071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Cleaning: Handling missing values, removing duplicates, and correcting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Transformation: Converting data types, aggregating data, and creating new fields.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Filtering: Removing irrelevant data and applying filters for analysis</a:t>
            </a:r>
          </a:p>
        </p:txBody>
      </p:sp>
    </p:spTree>
    <p:extLst>
      <p:ext uri="{BB962C8B-B14F-4D97-AF65-F5344CB8AC3E}">
        <p14:creationId xmlns:p14="http://schemas.microsoft.com/office/powerpoint/2010/main" val="131985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4299-1EDD-455A-B8C6-DBC00123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2351"/>
            <a:ext cx="9603275" cy="69046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Profit by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A1269-A4BD-4105-A138-21DF0932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97981"/>
            <a:ext cx="5037257" cy="260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6C0F3-2DA2-4ED0-A395-FFA051111EF8}"/>
              </a:ext>
            </a:extLst>
          </p:cNvPr>
          <p:cNvSpPr txBox="1"/>
          <p:nvPr/>
        </p:nvSpPr>
        <p:spPr>
          <a:xfrm>
            <a:off x="7175241" y="2828835"/>
            <a:ext cx="387961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Analysis: "This graph shows that the Central region is the most profitable, while the South region is the least profitable."</a:t>
            </a:r>
          </a:p>
        </p:txBody>
      </p:sp>
    </p:spTree>
    <p:extLst>
      <p:ext uri="{BB962C8B-B14F-4D97-AF65-F5344CB8AC3E}">
        <p14:creationId xmlns:p14="http://schemas.microsoft.com/office/powerpoint/2010/main" val="8019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4299-1EDD-455A-B8C6-DBC00123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3690"/>
            <a:ext cx="9603275" cy="66247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Top 5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EEBDD8-3865-4867-AFA2-410FC4FD7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527579"/>
            <a:ext cx="5006774" cy="2781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0A63A-E95E-48A3-84BA-98BCC7A6765A}"/>
              </a:ext>
            </a:extLst>
          </p:cNvPr>
          <p:cNvSpPr txBox="1"/>
          <p:nvPr/>
        </p:nvSpPr>
        <p:spPr>
          <a:xfrm>
            <a:off x="6969967" y="3234208"/>
            <a:ext cx="423609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Analysis: "This graph shows the top 5 customers by sales, indicating opportunities to build stronger relationships with these customers."</a:t>
            </a:r>
          </a:p>
        </p:txBody>
      </p:sp>
    </p:spTree>
    <p:extLst>
      <p:ext uri="{BB962C8B-B14F-4D97-AF65-F5344CB8AC3E}">
        <p14:creationId xmlns:p14="http://schemas.microsoft.com/office/powerpoint/2010/main" val="1665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784-99D4-4B5D-A8F2-9302AEF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1682"/>
            <a:ext cx="9603275" cy="66247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Sales &amp; Profit by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B4FCF-DB60-4DA6-95EA-882E79E8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93406"/>
            <a:ext cx="5572492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37CF8-36B8-427A-9651-6F31B1CC944C}"/>
              </a:ext>
            </a:extLst>
          </p:cNvPr>
          <p:cNvSpPr txBox="1"/>
          <p:nvPr/>
        </p:nvSpPr>
        <p:spPr>
          <a:xfrm>
            <a:off x="7436497" y="3303037"/>
            <a:ext cx="391693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"This graph shows a decline in sales and profit over the years, indicating a need to revisit sales strategies."</a:t>
            </a:r>
          </a:p>
        </p:txBody>
      </p:sp>
    </p:spTree>
    <p:extLst>
      <p:ext uri="{BB962C8B-B14F-4D97-AF65-F5344CB8AC3E}">
        <p14:creationId xmlns:p14="http://schemas.microsoft.com/office/powerpoint/2010/main" val="26103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49C6-42C1-4E3F-B1D0-84E98AD3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7"/>
            <a:ext cx="9603275" cy="6438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Sales &amp; Profit By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11384-056E-4BFA-AB9E-AEBD73A7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42035"/>
            <a:ext cx="5431848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252AE4-5954-458F-ADAE-22312065F3E8}"/>
              </a:ext>
            </a:extLst>
          </p:cNvPr>
          <p:cNvSpPr txBox="1"/>
          <p:nvPr/>
        </p:nvSpPr>
        <p:spPr>
          <a:xfrm>
            <a:off x="7249887" y="3237723"/>
            <a:ext cx="4140870" cy="92333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Analysis: "This graph shows that furniture is the top-selling category, followed by office supplies and technology."</a:t>
            </a:r>
          </a:p>
        </p:txBody>
      </p:sp>
    </p:spTree>
    <p:extLst>
      <p:ext uri="{BB962C8B-B14F-4D97-AF65-F5344CB8AC3E}">
        <p14:creationId xmlns:p14="http://schemas.microsoft.com/office/powerpoint/2010/main" val="24510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830-97F9-498F-B51B-0A8165CE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3924"/>
            <a:ext cx="9603275" cy="8039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/>
              <a:t>The state filter slider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37C49-9524-4F78-B860-39C65BCC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52192"/>
            <a:ext cx="3361562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F3BE8-021F-4B73-937F-1922EACF9681}"/>
              </a:ext>
            </a:extLst>
          </p:cNvPr>
          <p:cNvSpPr txBox="1"/>
          <p:nvPr/>
        </p:nvSpPr>
        <p:spPr>
          <a:xfrm>
            <a:off x="5803742" y="3388574"/>
            <a:ext cx="493667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state filter Slider is a interactive tool that allows users to select specific states from a list, enabling targeted analysis and insights. </a:t>
            </a:r>
          </a:p>
        </p:txBody>
      </p:sp>
    </p:spTree>
    <p:extLst>
      <p:ext uri="{BB962C8B-B14F-4D97-AF65-F5344CB8AC3E}">
        <p14:creationId xmlns:p14="http://schemas.microsoft.com/office/powerpoint/2010/main" val="42884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623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Superstore sales data analysis using Microsoft excel</vt:lpstr>
      <vt:lpstr>overview</vt:lpstr>
      <vt:lpstr>objective</vt:lpstr>
      <vt:lpstr>DATA PREPROCESSING </vt:lpstr>
      <vt:lpstr>Profit by Region</vt:lpstr>
      <vt:lpstr>Top 5 Customers</vt:lpstr>
      <vt:lpstr>Sales &amp; Profit by Year</vt:lpstr>
      <vt:lpstr>Sales &amp; Profit By Category</vt:lpstr>
      <vt:lpstr>The state filter slider </vt:lpstr>
      <vt:lpstr>The order date slider</vt:lpstr>
      <vt:lpstr>PowerPoint Presentation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2025-07-09T15:07:49Z</dcterms:created>
  <dcterms:modified xsi:type="dcterms:W3CDTF">2025-07-10T07:24:58Z</dcterms:modified>
</cp:coreProperties>
</file>