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94" r:id="rId7"/>
    <p:sldId id="296" r:id="rId8"/>
    <p:sldId id="295" r:id="rId9"/>
    <p:sldId id="297" r:id="rId10"/>
    <p:sldId id="298" r:id="rId11"/>
    <p:sldId id="299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38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2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8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9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0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8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BD3DE-DEF6-717E-6E3C-5AAA4CE6D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9515" y="2580202"/>
            <a:ext cx="3129600" cy="606600"/>
          </a:xfrm>
        </p:spPr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Managment</a:t>
            </a:r>
            <a:r>
              <a:rPr lang="en-US" dirty="0"/>
              <a:t> System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E37984-D5CF-7D0C-817C-3055FB89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434" y="3669664"/>
            <a:ext cx="3129600" cy="606600"/>
          </a:xfrm>
        </p:spPr>
        <p:txBody>
          <a:bodyPr/>
          <a:lstStyle/>
          <a:p>
            <a:pPr algn="l"/>
            <a:r>
              <a:rPr lang="en-US" dirty="0"/>
              <a:t>Presented By:-</a:t>
            </a:r>
          </a:p>
          <a:p>
            <a:pPr algn="l"/>
            <a:r>
              <a:rPr lang="en-US" dirty="0"/>
              <a:t>	112103048-Shrikant Hamand</a:t>
            </a:r>
          </a:p>
          <a:p>
            <a:pPr algn="l"/>
            <a:r>
              <a:rPr lang="en-US" dirty="0"/>
              <a:t>	112103050- Aditya Ingle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920" y="16121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Mysql Database </a:t>
            </a:r>
            <a:endParaRPr sz="3000" dirty="0"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262;p24">
            <a:extLst>
              <a:ext uri="{FF2B5EF4-FFF2-40B4-BE49-F238E27FC236}">
                <a16:creationId xmlns:a16="http://schemas.microsoft.com/office/drawing/2014/main" id="{9927FFC0-ECAE-A8F5-6CBC-0CB5179FDFD7}"/>
              </a:ext>
            </a:extLst>
          </p:cNvPr>
          <p:cNvSpPr txBox="1">
            <a:spLocks/>
          </p:cNvSpPr>
          <p:nvPr/>
        </p:nvSpPr>
        <p:spPr>
          <a:xfrm>
            <a:off x="5280233" y="584542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en-IN" sz="3000" dirty="0"/>
          </a:p>
        </p:txBody>
      </p:sp>
      <p:cxnSp>
        <p:nvCxnSpPr>
          <p:cNvPr id="5" name="Google Shape;264;p24">
            <a:extLst>
              <a:ext uri="{FF2B5EF4-FFF2-40B4-BE49-F238E27FC236}">
                <a16:creationId xmlns:a16="http://schemas.microsoft.com/office/drawing/2014/main" id="{8EFEE080-FA36-C9CF-29A0-F085752097D5}"/>
              </a:ext>
            </a:extLst>
          </p:cNvPr>
          <p:cNvCxnSpPr/>
          <p:nvPr/>
        </p:nvCxnSpPr>
        <p:spPr>
          <a:xfrm>
            <a:off x="4572000" y="224343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35F5313-AF7C-AB82-B619-57C063FC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716" y="2440119"/>
            <a:ext cx="3457500" cy="14205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Admins table to store the data of the user </a:t>
            </a:r>
            <a:r>
              <a:rPr lang="en-US" dirty="0" err="1"/>
              <a:t>i.e</a:t>
            </a:r>
            <a:r>
              <a:rPr lang="en-US" dirty="0"/>
              <a:t> username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Cs, cs2 ,</a:t>
            </a:r>
            <a:r>
              <a:rPr lang="en-US" dirty="0" err="1"/>
              <a:t>entc</a:t>
            </a:r>
            <a:r>
              <a:rPr lang="en-US" dirty="0"/>
              <a:t>, mech are the tables of students of that branch.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18B27-83E2-9832-8984-53EE69EA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9" y="1124799"/>
            <a:ext cx="4741287" cy="29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15273" y="225346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Error Handling</a:t>
            </a:r>
            <a:endParaRPr sz="3000" dirty="0"/>
          </a:p>
        </p:txBody>
      </p:sp>
      <p:sp>
        <p:nvSpPr>
          <p:cNvPr id="8" name="Google Shape;262;p24">
            <a:extLst>
              <a:ext uri="{FF2B5EF4-FFF2-40B4-BE49-F238E27FC236}">
                <a16:creationId xmlns:a16="http://schemas.microsoft.com/office/drawing/2014/main" id="{9927FFC0-ECAE-A8F5-6CBC-0CB5179FDFD7}"/>
              </a:ext>
            </a:extLst>
          </p:cNvPr>
          <p:cNvSpPr txBox="1">
            <a:spLocks/>
          </p:cNvSpPr>
          <p:nvPr/>
        </p:nvSpPr>
        <p:spPr>
          <a:xfrm>
            <a:off x="5280233" y="584542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en-IN" sz="3000" dirty="0"/>
          </a:p>
        </p:txBody>
      </p:sp>
      <p:cxnSp>
        <p:nvCxnSpPr>
          <p:cNvPr id="5" name="Google Shape;264;p24">
            <a:extLst>
              <a:ext uri="{FF2B5EF4-FFF2-40B4-BE49-F238E27FC236}">
                <a16:creationId xmlns:a16="http://schemas.microsoft.com/office/drawing/2014/main" id="{8EFEE080-FA36-C9CF-29A0-F085752097D5}"/>
              </a:ext>
            </a:extLst>
          </p:cNvPr>
          <p:cNvCxnSpPr/>
          <p:nvPr/>
        </p:nvCxnSpPr>
        <p:spPr>
          <a:xfrm>
            <a:off x="152721" y="88784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35F5313-AF7C-AB82-B619-57C063FC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73" y="2696697"/>
            <a:ext cx="3457500" cy="48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Wrong Login password and Username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61D06-D389-292B-6B24-815404EF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2" y="1200031"/>
            <a:ext cx="2453853" cy="137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EE4BF-90BB-017B-C3A2-289A83463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52" y="1188599"/>
            <a:ext cx="3673158" cy="139458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32BE3653-890C-2574-3F50-AB49EAB457C5}"/>
              </a:ext>
            </a:extLst>
          </p:cNvPr>
          <p:cNvSpPr txBox="1">
            <a:spLocks/>
          </p:cNvSpPr>
          <p:nvPr/>
        </p:nvSpPr>
        <p:spPr>
          <a:xfrm>
            <a:off x="4062449" y="2696697"/>
            <a:ext cx="3457500" cy="48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same username is present in the data base while creating the new user.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AA9325-68E7-626C-CB21-1FB33774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57" y="3416884"/>
            <a:ext cx="3025402" cy="150127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3D376BF-BBB9-ACE6-591C-47EACFF1EB38}"/>
              </a:ext>
            </a:extLst>
          </p:cNvPr>
          <p:cNvSpPr txBox="1">
            <a:spLocks/>
          </p:cNvSpPr>
          <p:nvPr/>
        </p:nvSpPr>
        <p:spPr>
          <a:xfrm>
            <a:off x="4341541" y="3924960"/>
            <a:ext cx="3457500" cy="48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mark or update attendance select the students </a:t>
            </a:r>
          </a:p>
        </p:txBody>
      </p:sp>
    </p:spTree>
    <p:extLst>
      <p:ext uri="{BB962C8B-B14F-4D97-AF65-F5344CB8AC3E}">
        <p14:creationId xmlns:p14="http://schemas.microsoft.com/office/powerpoint/2010/main" val="395253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E69D-C0FD-06D6-E766-A07A9EE6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949" y="2044480"/>
            <a:ext cx="3422951" cy="1413786"/>
          </a:xfr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Posterama" panose="020B0502040204020203" pitchFamily="34" charset="0"/>
              </a:rPr>
              <a:t>Thank You…!!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Posterama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395894C0-A5A4-FE9F-8C27-8DD1DF0F0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Introduction:-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D0ED2-A6F9-09B0-1447-60BBBA3D75DE}"/>
              </a:ext>
            </a:extLst>
          </p:cNvPr>
          <p:cNvSpPr txBox="1"/>
          <p:nvPr/>
        </p:nvSpPr>
        <p:spPr>
          <a:xfrm>
            <a:off x="1222917" y="1702419"/>
            <a:ext cx="6594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Attendance Management System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program or technology solution designed to automate and simplify the process of tracking and managing attendance records.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Most efficient way of taking attendance and maintaining record of students attendance.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an online attendance system more effective than the manual paper based attendance process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project is done only using python as the subject is based on python only. 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System Overview 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r>
              <a:rPr lang="es" dirty="0"/>
              <a:t>sed for backend purpose of the project.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s" dirty="0"/>
              <a:t>ython library for making frontend of project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s" dirty="0"/>
              <a:t>or database managment of admins and student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040566"/>
            <a:ext cx="2076000" cy="430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OOPs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tkinter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9752A-46CF-E8A5-58EE-FC83E41B4CDC}"/>
              </a:ext>
            </a:extLst>
          </p:cNvPr>
          <p:cNvSpPr txBox="1"/>
          <p:nvPr/>
        </p:nvSpPr>
        <p:spPr>
          <a:xfrm>
            <a:off x="1419922" y="2297151"/>
            <a:ext cx="84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OOPS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BBB6D-9B97-2C8B-28B7-DD020E4119FB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Login Interface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takes  username and password from the user or i can say faculty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FF"/>
                </a:solidFill>
              </a:rPr>
              <a:t>S</a:t>
            </a:r>
            <a:r>
              <a:rPr lang="es" dirty="0">
                <a:solidFill>
                  <a:srgbClr val="FFFFFF"/>
                </a:solidFill>
              </a:rPr>
              <a:t>ignu</a:t>
            </a:r>
            <a:r>
              <a:rPr lang="es" dirty="0"/>
              <a:t>p button is for the new user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has attendance image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We also done the error handling that we will see later in ppt</a:t>
            </a: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D0D02-9112-9326-F80B-EAEFF2D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7" y="1516566"/>
            <a:ext cx="4284936" cy="2865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Signup Interface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" dirty="0"/>
              <a:t>Signup button is for the new user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takes username and password and save it to the admins table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s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FA211-07BB-9643-58AB-A2E81A08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1" y="1263804"/>
            <a:ext cx="4518924" cy="3166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Main Interface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has buttons like get students details, clear data add student , change password , date, branch , update attendance and export report.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has label welcome {username}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S</a:t>
            </a:r>
            <a:r>
              <a:rPr lang="es" dirty="0"/>
              <a:t>elect the options we need .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AB36A-AE2B-8FF5-00D8-3DA33B1E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7" y="378421"/>
            <a:ext cx="4282811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69825" y="481129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Get Student Details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025483" y="1255550"/>
            <a:ext cx="3438292" cy="57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" dirty="0"/>
              <a:t>It fatches the data from data base to mark the attendance of students of selected branch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821142" y="108772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3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C6AA2-2C68-026C-2FAF-2DDF7355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0" y="1024006"/>
            <a:ext cx="3255336" cy="3444738"/>
          </a:xfrm>
          <a:prstGeom prst="rect">
            <a:avLst/>
          </a:prstGeom>
        </p:spPr>
      </p:pic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C2793F5B-D509-84D7-56D8-880130FC155D}"/>
              </a:ext>
            </a:extLst>
          </p:cNvPr>
          <p:cNvSpPr txBox="1">
            <a:spLocks/>
          </p:cNvSpPr>
          <p:nvPr/>
        </p:nvSpPr>
        <p:spPr>
          <a:xfrm>
            <a:off x="4979429" y="195573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N" sz="3000" dirty="0"/>
              <a:t>Clear Data  </a:t>
            </a:r>
          </a:p>
        </p:txBody>
      </p:sp>
      <p:cxnSp>
        <p:nvCxnSpPr>
          <p:cNvPr id="6" name="Google Shape;264;p24">
            <a:extLst>
              <a:ext uri="{FF2B5EF4-FFF2-40B4-BE49-F238E27FC236}">
                <a16:creationId xmlns:a16="http://schemas.microsoft.com/office/drawing/2014/main" id="{8877E7DF-B5AB-7E07-8E49-AAFF6C7AE812}"/>
              </a:ext>
            </a:extLst>
          </p:cNvPr>
          <p:cNvCxnSpPr/>
          <p:nvPr/>
        </p:nvCxnSpPr>
        <p:spPr>
          <a:xfrm>
            <a:off x="4695600" y="243539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3;p24">
            <a:extLst>
              <a:ext uri="{FF2B5EF4-FFF2-40B4-BE49-F238E27FC236}">
                <a16:creationId xmlns:a16="http://schemas.microsoft.com/office/drawing/2014/main" id="{2016DD66-368A-B31F-CD57-0D343F350EAD}"/>
              </a:ext>
            </a:extLst>
          </p:cNvPr>
          <p:cNvSpPr txBox="1">
            <a:spLocks/>
          </p:cNvSpPr>
          <p:nvPr/>
        </p:nvSpPr>
        <p:spPr>
          <a:xfrm>
            <a:off x="5095866" y="2544942"/>
            <a:ext cx="3438292" cy="57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171450" indent="-171450"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s" dirty="0"/>
              <a:t>It clears the data of students fetch from the data base </a:t>
            </a:r>
          </a:p>
        </p:txBody>
      </p:sp>
      <p:cxnSp>
        <p:nvCxnSpPr>
          <p:cNvPr id="8" name="Google Shape;264;p24">
            <a:extLst>
              <a:ext uri="{FF2B5EF4-FFF2-40B4-BE49-F238E27FC236}">
                <a16:creationId xmlns:a16="http://schemas.microsoft.com/office/drawing/2014/main" id="{BA6F36C7-7BB5-86F6-B4AE-08163078A185}"/>
              </a:ext>
            </a:extLst>
          </p:cNvPr>
          <p:cNvCxnSpPr/>
          <p:nvPr/>
        </p:nvCxnSpPr>
        <p:spPr>
          <a:xfrm>
            <a:off x="4695600" y="391107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62;p24">
            <a:extLst>
              <a:ext uri="{FF2B5EF4-FFF2-40B4-BE49-F238E27FC236}">
                <a16:creationId xmlns:a16="http://schemas.microsoft.com/office/drawing/2014/main" id="{D81B47B1-FE01-5B3D-2E6A-B9E500A3E547}"/>
              </a:ext>
            </a:extLst>
          </p:cNvPr>
          <p:cNvSpPr txBox="1">
            <a:spLocks/>
          </p:cNvSpPr>
          <p:nvPr/>
        </p:nvSpPr>
        <p:spPr>
          <a:xfrm>
            <a:off x="5025483" y="3290602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N" sz="3000" dirty="0"/>
              <a:t>Update Attendance  </a:t>
            </a:r>
          </a:p>
        </p:txBody>
      </p:sp>
      <p:sp>
        <p:nvSpPr>
          <p:cNvPr id="10" name="Google Shape;263;p24">
            <a:extLst>
              <a:ext uri="{FF2B5EF4-FFF2-40B4-BE49-F238E27FC236}">
                <a16:creationId xmlns:a16="http://schemas.microsoft.com/office/drawing/2014/main" id="{4E76FD20-22D1-7358-E246-070B604BC1AB}"/>
              </a:ext>
            </a:extLst>
          </p:cNvPr>
          <p:cNvSpPr txBox="1">
            <a:spLocks/>
          </p:cNvSpPr>
          <p:nvPr/>
        </p:nvSpPr>
        <p:spPr>
          <a:xfrm>
            <a:off x="5025483" y="4020619"/>
            <a:ext cx="3438292" cy="57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171450" indent="-171450"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s" dirty="0"/>
              <a:t>It updates the attendence of student of that date mark present and absent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55181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33369" y="58454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Add Student Interface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33369" y="415664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takes mis , name and branch of student and add the student in the data base .</a:t>
            </a:r>
          </a:p>
        </p:txBody>
      </p: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3A6FB-C118-D892-6366-26F72150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" y="1112393"/>
            <a:ext cx="2758679" cy="2918713"/>
          </a:xfrm>
          <a:prstGeom prst="rect">
            <a:avLst/>
          </a:prstGeom>
        </p:spPr>
      </p:pic>
      <p:sp>
        <p:nvSpPr>
          <p:cNvPr id="8" name="Google Shape;262;p24">
            <a:extLst>
              <a:ext uri="{FF2B5EF4-FFF2-40B4-BE49-F238E27FC236}">
                <a16:creationId xmlns:a16="http://schemas.microsoft.com/office/drawing/2014/main" id="{9927FFC0-ECAE-A8F5-6CBC-0CB5179FDFD7}"/>
              </a:ext>
            </a:extLst>
          </p:cNvPr>
          <p:cNvSpPr txBox="1">
            <a:spLocks/>
          </p:cNvSpPr>
          <p:nvPr/>
        </p:nvSpPr>
        <p:spPr>
          <a:xfrm>
            <a:off x="5280233" y="580016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3000" dirty="0"/>
              <a:t>Change Password</a:t>
            </a:r>
            <a:endParaRPr lang="en-IN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7D2C9-1EB4-8A5C-9170-D4FC745E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584" y="1412456"/>
            <a:ext cx="1905165" cy="2149026"/>
          </a:xfrm>
          <a:prstGeom prst="rect">
            <a:avLst/>
          </a:prstGeom>
        </p:spPr>
      </p:pic>
      <p:sp>
        <p:nvSpPr>
          <p:cNvPr id="12" name="Google Shape;263;p24">
            <a:extLst>
              <a:ext uri="{FF2B5EF4-FFF2-40B4-BE49-F238E27FC236}">
                <a16:creationId xmlns:a16="http://schemas.microsoft.com/office/drawing/2014/main" id="{5FBD742C-8F71-06E4-4825-CAD4AB3DA62D}"/>
              </a:ext>
            </a:extLst>
          </p:cNvPr>
          <p:cNvSpPr txBox="1">
            <a:spLocks/>
          </p:cNvSpPr>
          <p:nvPr/>
        </p:nvSpPr>
        <p:spPr>
          <a:xfrm>
            <a:off x="5213886" y="4131874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 b="0" i="0" u="none" strike="noStrike" cap="none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171450" indent="-171450"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IN" dirty="0"/>
              <a:t>o change password of the user it take old password and new password 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23212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920" y="16121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Export Attendance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025693" y="2571750"/>
            <a:ext cx="3454329" cy="141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s" dirty="0"/>
              <a:t>t export the attendance in csv files and name it as branch_date </a:t>
            </a:r>
          </a:p>
        </p:txBody>
      </p: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" name="Google Shape;262;p24">
            <a:extLst>
              <a:ext uri="{FF2B5EF4-FFF2-40B4-BE49-F238E27FC236}">
                <a16:creationId xmlns:a16="http://schemas.microsoft.com/office/drawing/2014/main" id="{9927FFC0-ECAE-A8F5-6CBC-0CB5179FDFD7}"/>
              </a:ext>
            </a:extLst>
          </p:cNvPr>
          <p:cNvSpPr txBox="1">
            <a:spLocks/>
          </p:cNvSpPr>
          <p:nvPr/>
        </p:nvSpPr>
        <p:spPr>
          <a:xfrm>
            <a:off x="5280233" y="584542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3D5E-D5FE-20CF-569D-708D8575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0" y="993487"/>
            <a:ext cx="3784694" cy="2876126"/>
          </a:xfrm>
          <a:prstGeom prst="rect">
            <a:avLst/>
          </a:prstGeom>
        </p:spPr>
      </p:pic>
      <p:cxnSp>
        <p:nvCxnSpPr>
          <p:cNvPr id="5" name="Google Shape;264;p24">
            <a:extLst>
              <a:ext uri="{FF2B5EF4-FFF2-40B4-BE49-F238E27FC236}">
                <a16:creationId xmlns:a16="http://schemas.microsoft.com/office/drawing/2014/main" id="{8EFEE080-FA36-C9CF-29A0-F085752097D5}"/>
              </a:ext>
            </a:extLst>
          </p:cNvPr>
          <p:cNvCxnSpPr/>
          <p:nvPr/>
        </p:nvCxnSpPr>
        <p:spPr>
          <a:xfrm>
            <a:off x="4572000" y="224343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E3E544-F804-78FD-5A5C-044891405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95" y="3473105"/>
            <a:ext cx="838273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000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Bree Serif</vt:lpstr>
      <vt:lpstr>Calibri</vt:lpstr>
      <vt:lpstr>Didact Gothic</vt:lpstr>
      <vt:lpstr>Impact</vt:lpstr>
      <vt:lpstr>Roboto Black</vt:lpstr>
      <vt:lpstr>Roboto Light</vt:lpstr>
      <vt:lpstr>Roboto Mono Regular</vt:lpstr>
      <vt:lpstr>Wingdings</vt:lpstr>
      <vt:lpstr>WEB PROPOSAL</vt:lpstr>
      <vt:lpstr>Attendance Managment System</vt:lpstr>
      <vt:lpstr>Introduction:-</vt:lpstr>
      <vt:lpstr>System Overview </vt:lpstr>
      <vt:lpstr>Login Interface</vt:lpstr>
      <vt:lpstr>Signup Interface </vt:lpstr>
      <vt:lpstr>Main Interface </vt:lpstr>
      <vt:lpstr>Get Student Details </vt:lpstr>
      <vt:lpstr>Add Student Interface </vt:lpstr>
      <vt:lpstr>Export Attendance </vt:lpstr>
      <vt:lpstr>Mysql Database </vt:lpstr>
      <vt:lpstr>Error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Managment System</dc:title>
  <dc:creator>Shrikant Hamand</dc:creator>
  <cp:lastModifiedBy>Shrikant Hamand</cp:lastModifiedBy>
  <cp:revision>1</cp:revision>
  <dcterms:modified xsi:type="dcterms:W3CDTF">2023-06-08T06:00:13Z</dcterms:modified>
</cp:coreProperties>
</file>