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76" r:id="rId11"/>
    <p:sldId id="275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DF56E-0DA6-40FD-AF5A-D5B2E6C08C78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7DF32-DD84-46DB-A9BD-2AEC61D17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7DF32-DD84-46DB-A9BD-2AEC61D17CD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estful/" TargetMode="External"/><Relationship Id="rId2" Type="http://schemas.openxmlformats.org/officeDocument/2006/relationships/hyperlink" Target="https://en.wikipedia.org/wiki/Web_servi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latin typeface="Times New Roman" pitchFamily="18" charset="0"/>
                <a:cs typeface="Times New Roman" pitchFamily="18" charset="0"/>
              </a:rPr>
              <a:t>RESTFUL WEBSERVICES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4343400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Jadhav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Example of RESTFUL Web Services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Resource Representation:                        URL: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&lt;book&gt;                                                        /book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&lt;name/&gt;                                           /book/123            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&lt;price/&gt;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&lt;ID/&gt;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&lt;/book&gt;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365760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1981200"/>
            <a:ext cx="3200400" cy="274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METHOD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286000"/>
            <a:ext cx="365760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2590800"/>
            <a:ext cx="36576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43400" y="2895600"/>
            <a:ext cx="320040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or PUT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2286000"/>
            <a:ext cx="320040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590800"/>
            <a:ext cx="3200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" y="2895600"/>
            <a:ext cx="365760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3200400"/>
            <a:ext cx="36576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3400" y="3200400"/>
            <a:ext cx="320040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Method and URI Binding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@path(/products)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productService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@GET</a:t>
            </a:r>
          </a:p>
          <a:p>
            <a:pPr>
              <a:buNone/>
            </a:pPr>
            <a:r>
              <a:rPr lang="en-US" dirty="0" smtClean="0"/>
              <a:t>      Public  String </a:t>
            </a:r>
            <a:r>
              <a:rPr lang="en-US" dirty="0" err="1" smtClean="0"/>
              <a:t>getProduct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Principles: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Client-Server: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Client and server  are independent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Platform independency and to improve scalability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09600" y="4495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57800" y="4495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4648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90800" y="51054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4267200"/>
            <a:ext cx="98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5257800"/>
            <a:ext cx="112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67000" y="46482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Stateless: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It does not require server to retain session information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Each request is independent from other request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 the following URI:</a:t>
            </a:r>
          </a:p>
          <a:p>
            <a:pPr>
              <a:buNone/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http://localhost:8080/UserManagement/rest/UserService/users/1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200" dirty="0" smtClean="0"/>
              <a:t>     </a:t>
            </a:r>
            <a:r>
              <a:rPr lang="en-US" sz="2100" dirty="0" smtClean="0"/>
              <a:t>&lt;user&gt;</a:t>
            </a:r>
          </a:p>
          <a:p>
            <a:pPr algn="just">
              <a:buNone/>
            </a:pPr>
            <a:r>
              <a:rPr lang="en-US" sz="2100" dirty="0" smtClean="0"/>
              <a:t>        &lt;id&gt;1&lt;/id&gt;</a:t>
            </a:r>
          </a:p>
          <a:p>
            <a:pPr algn="just">
              <a:buNone/>
            </a:pPr>
            <a:r>
              <a:rPr lang="pt-BR" sz="2100" dirty="0" smtClean="0"/>
              <a:t>        &lt;nam e&gt;m ahesh&lt;/nam e&gt;</a:t>
            </a:r>
          </a:p>
          <a:p>
            <a:pPr algn="just">
              <a:buNone/>
            </a:pPr>
            <a:r>
              <a:rPr lang="en-US" sz="2100" dirty="0" smtClean="0"/>
              <a:t>        &lt;profession&gt;1&lt;/profession&gt;</a:t>
            </a:r>
          </a:p>
          <a:p>
            <a:pPr algn="just">
              <a:buNone/>
            </a:pPr>
            <a:r>
              <a:rPr lang="en-US" sz="2100" dirty="0" smtClean="0"/>
              <a:t>        &lt;/user&gt;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Cacheable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auxiliary memory from which high speed retrieval of data is possible.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HTTP response is cacheable by client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Improves performance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Caching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Statelessness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https://en.wikipedia.org/wiki/Web_service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https://www.tutorialspoint.com/restful/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057400"/>
            <a:ext cx="3756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Topics: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REST??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RESTFUL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Webservice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Principles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REST??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REST was first introduced by Roy Fielding in 2000.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Representational State Transfer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all about client server communication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REST is  an architectural software model in which representation of resources are transferred between client  and server.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Web Services which are REST based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REST revolves around resources which is accessed by common interface using HTTP methods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Uses URI and HTTP methods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Stateless and Cache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able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resource in REST is similar Object in Object Oriented Programming or similar to Entity in a Database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Resources can be text files, html pages, images, videos or dynamic business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 is identified by URI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URI??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Uniform Resource Identifier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identifies request to a resource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resource representation(JSON ,XML)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XML format:</a:t>
            </a:r>
          </a:p>
          <a:p>
            <a:pPr lvl="1">
              <a:buNone/>
            </a:pPr>
            <a:r>
              <a:rPr lang="en-US" sz="1800" dirty="0" smtClean="0"/>
              <a:t>  &lt;user&gt;</a:t>
            </a:r>
          </a:p>
          <a:p>
            <a:pPr lvl="1">
              <a:buNone/>
            </a:pPr>
            <a:r>
              <a:rPr lang="en-US" sz="1800" dirty="0" smtClean="0"/>
              <a:t>  &lt;id&gt;1&lt;/id</a:t>
            </a:r>
          </a:p>
          <a:p>
            <a:pPr lvl="1">
              <a:buNone/>
            </a:pPr>
            <a:r>
              <a:rPr lang="en-US" sz="1800" dirty="0" smtClean="0"/>
              <a:t>  &lt;name&gt;</a:t>
            </a:r>
            <a:r>
              <a:rPr lang="en-US" sz="1800" dirty="0" err="1" smtClean="0"/>
              <a:t>adi</a:t>
            </a:r>
            <a:r>
              <a:rPr lang="en-US" sz="1800" dirty="0" smtClean="0"/>
              <a:t>&lt;/name&gt;</a:t>
            </a:r>
          </a:p>
          <a:p>
            <a:pPr lvl="1">
              <a:buNone/>
            </a:pPr>
            <a:r>
              <a:rPr lang="en-US" sz="1800" dirty="0" smtClean="0"/>
              <a:t>   &lt;/user&gt;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JSON format: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“id”:1,</a:t>
            </a:r>
          </a:p>
          <a:p>
            <a:pPr lvl="1">
              <a:buNone/>
            </a:pPr>
            <a:r>
              <a:rPr lang="en-US" dirty="0" smtClean="0"/>
              <a:t>“name”: “</a:t>
            </a:r>
            <a:r>
              <a:rPr lang="en-US" dirty="0" err="1" smtClean="0"/>
              <a:t>adi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   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Examples of URI: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URI Format: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&lt;protocol&gt;://&lt;</a:t>
            </a:r>
            <a:r>
              <a:rPr lang="en-US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servicename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ResourceType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&gt;/&lt;</a:t>
            </a:r>
            <a:r>
              <a:rPr lang="en-US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ResourceID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http://localhost:8080/UserManagement/rest/UserService/users/1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POST: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http://localhost:8080/UserManagement/rest/UserService/users/1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PUT: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http://localhost:8080/UserManagement/rest/UserService/users/1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DELETE:</a:t>
            </a:r>
          </a:p>
          <a:p>
            <a:pPr>
              <a:buNone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http://localhost:8080/UserManagement/rest/UserService/users/1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HTTP Methods: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GET – safe, idempotent, cacheable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PUT - idempotent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POST </a:t>
            </a:r>
            <a:r>
              <a:rPr lang="en-US" smtClean="0"/>
              <a:t>– </a:t>
            </a:r>
            <a:r>
              <a:rPr lang="en-US" smtClean="0"/>
              <a:t>non idempotent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DELETE - idempotent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HEAD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Advantages: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Uniform Interface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Easy to access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Interoperable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Stateless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Scalable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949</TotalTime>
  <Words>445</Words>
  <Application>Microsoft Office PowerPoint</Application>
  <PresentationFormat>On-screen Show (4:3)</PresentationFormat>
  <Paragraphs>129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RESTFUL WEBSERVICES </vt:lpstr>
      <vt:lpstr>Topics:</vt:lpstr>
      <vt:lpstr>What is REST??</vt:lpstr>
      <vt:lpstr>RESTFUL Web Services</vt:lpstr>
      <vt:lpstr>Resources??</vt:lpstr>
      <vt:lpstr>URI??</vt:lpstr>
      <vt:lpstr>Examples of URI: </vt:lpstr>
      <vt:lpstr>HTTP Methods:</vt:lpstr>
      <vt:lpstr>Advantages:</vt:lpstr>
      <vt:lpstr>Example of RESTFUL Web Services</vt:lpstr>
      <vt:lpstr>Method and URI Binding</vt:lpstr>
      <vt:lpstr>Principles:</vt:lpstr>
      <vt:lpstr>Stateless: </vt:lpstr>
      <vt:lpstr>Cacheable:</vt:lpstr>
      <vt:lpstr>Benefits</vt:lpstr>
      <vt:lpstr>References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WEBSERVICES </dc:title>
  <dc:creator>user</dc:creator>
  <cp:lastModifiedBy>user</cp:lastModifiedBy>
  <cp:revision>48</cp:revision>
  <dcterms:created xsi:type="dcterms:W3CDTF">2006-08-16T00:00:00Z</dcterms:created>
  <dcterms:modified xsi:type="dcterms:W3CDTF">2017-05-28T11:02:44Z</dcterms:modified>
</cp:coreProperties>
</file>