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3600" dirty="0">
                <a:latin typeface="Arial Rounded MT Bold" panose="020F0704030504030204" pitchFamily="34" charset="0"/>
              </a:rPr>
              <a:t>Team Name: Nexus</a:t>
            </a:r>
            <a:endParaRPr lang="en-IN" dirty="0"/>
          </a:p>
          <a:p>
            <a:pPr marL="0" indent="0">
              <a:buNone/>
            </a:pPr>
            <a:endParaRPr dirty="0"/>
          </a:p>
          <a:p>
            <a:r>
              <a:rPr dirty="0">
                <a:latin typeface="Arial Rounded MT Bold" panose="020F0704030504030204" pitchFamily="34" charset="0"/>
              </a:rPr>
              <a:t>Project Name: Flying Ornithopter (Ure Wala Bird)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Secondary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Papers Reviewed:</a:t>
            </a:r>
          </a:p>
          <a:p>
            <a:r>
              <a:t>- Flapping Wing Mechanism Studies (IEEE)</a:t>
            </a:r>
          </a:p>
          <a:p>
            <a:r>
              <a:t>- Bio-inspired Aerial Vehicles (Elsevier)</a:t>
            </a:r>
          </a:p>
          <a:p>
            <a:r>
              <a:t>- Lightweight Frame Design</a:t>
            </a:r>
          </a:p>
          <a:p>
            <a:r>
              <a:t>- Servo-based Motion Control</a:t>
            </a:r>
          </a:p>
          <a:p>
            <a:r>
              <a:t>- Bird Flight Analysis</a:t>
            </a:r>
          </a:p>
          <a:p>
            <a:r>
              <a:t>Key Learnings: Nature-inspired motion improves efficiency.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Secondary Research Continued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Findings helped in refining wing design, selecting motor strength, and optimizing weight.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Survey / Interview Questions:</a:t>
            </a:r>
          </a:p>
          <a:p>
            <a:r>
              <a:t>- Kya aapko flying bird drone ka idea pasand aaya?</a:t>
            </a:r>
          </a:p>
          <a:p>
            <a:r>
              <a:t>- Kya aap ise kharidna chahenge agar yeh ₹500-800 mein mile?</a:t>
            </a:r>
          </a:p>
          <a:p>
            <a:r>
              <a:t>- Kya aap ise science project mein use karenge?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Research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Responses:</a:t>
            </a:r>
          </a:p>
          <a:p>
            <a:r>
              <a:t>- 80% students said YES, they would use in science fair.</a:t>
            </a:r>
          </a:p>
          <a:p>
            <a:r>
              <a:t>- Teachers liked it for project learning.</a:t>
            </a:r>
          </a:p>
          <a:p>
            <a:r>
              <a:t>- Parents concerned about safety – we used propeller-free safe design.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Primary Research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Conclusion: There's interest among students and teachers for a safe, creative, flying DIY bird.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Prototype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Prototype designed using lightweight frame, servo motors, and Arduino.</a:t>
            </a:r>
          </a:p>
          <a:p>
            <a:r>
              <a:t>Wings flap just like a real bird, no propeller needed.</a:t>
            </a:r>
          </a:p>
          <a:p>
            <a:r>
              <a:t>Model shown in 3D and photo.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 Year Vision: Personal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see ourselves becoming innovators in AI &amp; Robotics.</a:t>
            </a:r>
          </a:p>
          <a:p>
            <a:r>
              <a:t>This project gave us confidence to build real-world tech.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 Year Vision: Professional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Join Robotics Lab / Aerospace Internship</a:t>
            </a:r>
          </a:p>
          <a:p>
            <a:r>
              <a:t>- Contribute to Smart Drones or Wildlife Tech</a:t>
            </a:r>
          </a:p>
          <a:p>
            <a:r>
              <a:t>- Participate in International Competitions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 Year Vision: Skills Developed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Arduino, Sensors, Motor Control</a:t>
            </a:r>
          </a:p>
          <a:p>
            <a:r>
              <a:t>- Design Thinking, Prototyping</a:t>
            </a:r>
          </a:p>
          <a:p>
            <a:r>
              <a:t>- Presentation &amp; Teamwork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Impact of Design Thinking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 understood how to approach problems creatively.</a:t>
            </a:r>
          </a:p>
          <a:p>
            <a:r>
              <a:t>From idea to real flying model – it’s all DT process.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Clear Definition: Birds fly naturally, but recreating that flight using mechanical means (without rotors or jets) is difficult.</a:t>
            </a:r>
          </a:p>
          <a:p>
            <a:r>
              <a:t>Importance: This innovation can help in studying flight dynamics, developing silent drones, and inspiring bio-mimetic designs.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Vision Board / Dream 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Include a vision image with career goal, drone labs, aerospace icons, etc.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Persona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Name: Rahul, Age: 16, Student</a:t>
            </a:r>
          </a:p>
          <a:p>
            <a:r>
              <a:t>Goals: Win science fair</a:t>
            </a:r>
          </a:p>
          <a:p>
            <a:r>
              <a:t>Frustrations: Boring textbook learning</a:t>
            </a:r>
          </a:p>
          <a:p>
            <a:r>
              <a:t>Solution Fit: Our bird inspires curiosity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Persona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Name: Priya, Age: 22, Engineering Student</a:t>
            </a:r>
          </a:p>
          <a:p>
            <a:r>
              <a:t>Goals: Learn robotics hands-on</a:t>
            </a:r>
          </a:p>
          <a:p>
            <a:r>
              <a:t>Frustrations: No access to cool low-cost kits</a:t>
            </a:r>
          </a:p>
          <a:p>
            <a:r>
              <a:t>Solution Fit: DIY bird is perfect!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Persona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Name: Mr. Sharma, Age: 40, Science Teacher</a:t>
            </a:r>
          </a:p>
          <a:p>
            <a:r>
              <a:t>Goals: Teach innovative projects</a:t>
            </a:r>
          </a:p>
          <a:p>
            <a:r>
              <a:t>Frustrations: Lack of engaging material</a:t>
            </a:r>
          </a:p>
          <a:p>
            <a:r>
              <a:t>Solution Fit: Our bird fits classroom needs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Personas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Each user type helped us validate our design.</a:t>
            </a:r>
          </a:p>
          <a:p>
            <a:r>
              <a:t>We added safe edges, low cost, and easy use for all users.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Flying Ornithopter = Creativity + Tech + Fun</a:t>
            </a:r>
          </a:p>
          <a:p>
            <a:r>
              <a:t>Thanks from Team Nexus!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Tentative Sketch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Basic sketch/design of the flying bird (mechanical ornithopter).</a:t>
            </a:r>
          </a:p>
          <a:p>
            <a:r>
              <a:t>Mimics real bird movement using wing flaps powered by motor + mechanism.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Technologies Used:</a:t>
            </a:r>
          </a:p>
          <a:p>
            <a:r>
              <a:t>- Arduino Nano / ESP32</a:t>
            </a:r>
          </a:p>
          <a:p>
            <a:r>
              <a:t>- Servo Motor / Coreless DC Motor</a:t>
            </a:r>
          </a:p>
          <a:p>
            <a:r>
              <a:t>- Li-Po Battery</a:t>
            </a:r>
          </a:p>
          <a:p>
            <a:r>
              <a:t>- 3D Printed Frame / Light-weight Plastic</a:t>
            </a:r>
          </a:p>
          <a:p>
            <a:r>
              <a:t>Rationale: These are low-cost, lightweight, and easy to program for prototyping flight.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Brainstorming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Ideas Explored:</a:t>
            </a:r>
          </a:p>
          <a:p>
            <a:r>
              <a:t>- Fixed-wing drone</a:t>
            </a:r>
          </a:p>
          <a:p>
            <a:r>
              <a:t>- Flapping-wing drone</a:t>
            </a:r>
          </a:p>
          <a:p>
            <a:r>
              <a:t>- Paper glider</a:t>
            </a:r>
          </a:p>
          <a:p>
            <a:r>
              <a:t>Outcomes: Flapping-wing bird was most natural and silent option.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Affinity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Clustering of Ideas:</a:t>
            </a:r>
          </a:p>
          <a:p>
            <a:r>
              <a:t>- Silent Flight</a:t>
            </a:r>
          </a:p>
          <a:p>
            <a:r>
              <a:t>- Natural Motion</a:t>
            </a:r>
          </a:p>
          <a:p>
            <a:r>
              <a:t>- Lightweight</a:t>
            </a:r>
          </a:p>
          <a:p>
            <a:r>
              <a:t>Key Insights: Flapping mechanism closely mimics bird movement and uses less energy than rotor.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5W1H - Who &amp; What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Who: Students, hobbyists, wildlife researchers.</a:t>
            </a:r>
          </a:p>
          <a:p>
            <a:r>
              <a:t>What: A bio-mimetic flying robot (bird) that can fly like real bird by flapping.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5W1H - Where &amp; When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Where: Schools, colleges, science exhibitions, nature parks.</a:t>
            </a:r>
          </a:p>
          <a:p>
            <a:r>
              <a:t>When: When drone noise is not allowed or for flying in parks.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5W1H - Why &amp; 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Why: No affordable flapping wing bird available easily.</a:t>
            </a:r>
          </a:p>
          <a:p>
            <a:r>
              <a:t>How: By using Arduino-controlled servo motors and light frame for flapping motion.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727</Words>
  <Application>Microsoft Office PowerPoint</Application>
  <PresentationFormat>On-screen Show (4:3)</PresentationFormat>
  <Paragraphs>101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Arial Rounded MT Bold</vt:lpstr>
      <vt:lpstr>Calibri</vt:lpstr>
      <vt:lpstr>Office Theme</vt:lpstr>
      <vt:lpstr>Team Introduction</vt:lpstr>
      <vt:lpstr>Problem Statement</vt:lpstr>
      <vt:lpstr>Tentative Sketch</vt:lpstr>
      <vt:lpstr>Technology Stack</vt:lpstr>
      <vt:lpstr>Brainstorming Process</vt:lpstr>
      <vt:lpstr>Affinity Mapping</vt:lpstr>
      <vt:lpstr>5W1H - Who &amp; What</vt:lpstr>
      <vt:lpstr>5W1H - Where &amp; When</vt:lpstr>
      <vt:lpstr>5W1H - Why &amp; How</vt:lpstr>
      <vt:lpstr>Secondary Research</vt:lpstr>
      <vt:lpstr>Secondary Research Continued</vt:lpstr>
      <vt:lpstr>Primary Research</vt:lpstr>
      <vt:lpstr>Primary Research Insights</vt:lpstr>
      <vt:lpstr>Primary Research Summary</vt:lpstr>
      <vt:lpstr>Application Prototype</vt:lpstr>
      <vt:lpstr>5 Year Vision: Personal Growth</vt:lpstr>
      <vt:lpstr>5 Year Vision: Professional Goals</vt:lpstr>
      <vt:lpstr>5 Year Vision: Skills Developed</vt:lpstr>
      <vt:lpstr>Impact of Design Thinking</vt:lpstr>
      <vt:lpstr>Vision Board / Dream Map</vt:lpstr>
      <vt:lpstr>User Persona 1</vt:lpstr>
      <vt:lpstr>User Persona 2</vt:lpstr>
      <vt:lpstr>User Persona 3</vt:lpstr>
      <vt:lpstr>How Personas Help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Aditya Jagdale</cp:lastModifiedBy>
  <cp:revision>2</cp:revision>
  <dcterms:created xsi:type="dcterms:W3CDTF">2013-01-27T09:14:16Z</dcterms:created>
  <dcterms:modified xsi:type="dcterms:W3CDTF">2025-08-07T09:56:01Z</dcterms:modified>
  <cp:category/>
</cp:coreProperties>
</file>