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1" r:id="rId8"/>
    <p:sldId id="262" r:id="rId9"/>
    <p:sldId id="267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7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C26C19-9C84-4FE3-A8F6-A56B7FAB7DA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DCEF191-4DF1-4E60-8309-D3A98120F3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have implemented our application with the league in consideration to be “English Premier League”</a:t>
          </a:r>
        </a:p>
      </dgm:t>
    </dgm:pt>
    <dgm:pt modelId="{55C375C1-8FAF-4FC0-9BC3-FE6398981BD3}" type="parTrans" cxnId="{4B082DFB-8C46-4E68-9448-CC4A82451C23}">
      <dgm:prSet/>
      <dgm:spPr/>
      <dgm:t>
        <a:bodyPr/>
        <a:lstStyle/>
        <a:p>
          <a:endParaRPr lang="en-US"/>
        </a:p>
      </dgm:t>
    </dgm:pt>
    <dgm:pt modelId="{1D3701FE-0C1C-41F1-B3F3-B4F81E467107}" type="sibTrans" cxnId="{4B082DFB-8C46-4E68-9448-CC4A82451C23}">
      <dgm:prSet/>
      <dgm:spPr/>
      <dgm:t>
        <a:bodyPr/>
        <a:lstStyle/>
        <a:p>
          <a:endParaRPr lang="en-US"/>
        </a:p>
      </dgm:t>
    </dgm:pt>
    <dgm:pt modelId="{BBEA5393-F455-4CAF-8DE5-663FC85BD3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started building the app with a given set of ideas but now the league has ended. And hence fixtures are not available for the next season, so we are currently assuming the league for 2018/2019 is in play.</a:t>
          </a:r>
        </a:p>
      </dgm:t>
    </dgm:pt>
    <dgm:pt modelId="{8FDF194A-BFA5-49C0-B13C-A5C64868AE4A}" type="parTrans" cxnId="{8D6A6DBA-9895-44FD-B710-0A0D9D564028}">
      <dgm:prSet/>
      <dgm:spPr/>
      <dgm:t>
        <a:bodyPr/>
        <a:lstStyle/>
        <a:p>
          <a:endParaRPr lang="en-US"/>
        </a:p>
      </dgm:t>
    </dgm:pt>
    <dgm:pt modelId="{80251EA7-C66E-4694-8683-20AFFEE5AFBD}" type="sibTrans" cxnId="{8D6A6DBA-9895-44FD-B710-0A0D9D564028}">
      <dgm:prSet/>
      <dgm:spPr/>
      <dgm:t>
        <a:bodyPr/>
        <a:lstStyle/>
        <a:p>
          <a:endParaRPr lang="en-US"/>
        </a:p>
      </dgm:t>
    </dgm:pt>
    <dgm:pt modelId="{DEAFA2C8-6250-43A2-9FD4-9CD9684383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During the demonstration, we have simulated already ended games and given data such that live scores can be displayed using this data.</a:t>
          </a:r>
        </a:p>
      </dgm:t>
    </dgm:pt>
    <dgm:pt modelId="{6CEAC420-5B6F-41CF-A080-A74B6C6E5982}" type="parTrans" cxnId="{DB9D9F0B-ACA2-4DFD-82D2-39FF89AA499B}">
      <dgm:prSet/>
      <dgm:spPr/>
      <dgm:t>
        <a:bodyPr/>
        <a:lstStyle/>
        <a:p>
          <a:endParaRPr lang="en-US"/>
        </a:p>
      </dgm:t>
    </dgm:pt>
    <dgm:pt modelId="{9E74051E-A4E7-4A73-8A10-745191D553E7}" type="sibTrans" cxnId="{DB9D9F0B-ACA2-4DFD-82D2-39FF89AA499B}">
      <dgm:prSet/>
      <dgm:spPr/>
      <dgm:t>
        <a:bodyPr/>
        <a:lstStyle/>
        <a:p>
          <a:endParaRPr lang="en-US"/>
        </a:p>
      </dgm:t>
    </dgm:pt>
    <dgm:pt modelId="{2ECD2ED3-9B66-4048-9D04-B9D5452A07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Our predictions for the final week of season assumes that all the matches played in the current season barring the last week are considered.</a:t>
          </a:r>
        </a:p>
      </dgm:t>
    </dgm:pt>
    <dgm:pt modelId="{0E9D1C82-0AA3-4EA8-B852-C210E3144AB0}" type="parTrans" cxnId="{A1F01683-8282-469F-B988-4A332DB2D2AD}">
      <dgm:prSet/>
      <dgm:spPr/>
      <dgm:t>
        <a:bodyPr/>
        <a:lstStyle/>
        <a:p>
          <a:endParaRPr lang="en-US"/>
        </a:p>
      </dgm:t>
    </dgm:pt>
    <dgm:pt modelId="{A440755E-DB74-4D9E-AC9A-FDFCAAB76CB6}" type="sibTrans" cxnId="{A1F01683-8282-469F-B988-4A332DB2D2AD}">
      <dgm:prSet/>
      <dgm:spPr/>
      <dgm:t>
        <a:bodyPr/>
        <a:lstStyle/>
        <a:p>
          <a:endParaRPr lang="en-US"/>
        </a:p>
      </dgm:t>
    </dgm:pt>
    <dgm:pt modelId="{87F8D81A-D385-48CA-98F1-AF6F81319BC9}" type="pres">
      <dgm:prSet presAssocID="{8BC26C19-9C84-4FE3-A8F6-A56B7FAB7DA8}" presName="root" presStyleCnt="0">
        <dgm:presLayoutVars>
          <dgm:dir/>
          <dgm:resizeHandles val="exact"/>
        </dgm:presLayoutVars>
      </dgm:prSet>
      <dgm:spPr/>
    </dgm:pt>
    <dgm:pt modelId="{00235C36-FE81-4EBA-8EB8-DF58DC1ED10E}" type="pres">
      <dgm:prSet presAssocID="{4DCEF191-4DF1-4E60-8309-D3A98120F3B9}" presName="compNode" presStyleCnt="0"/>
      <dgm:spPr/>
    </dgm:pt>
    <dgm:pt modelId="{418271DE-1273-4461-8BF1-F9E427E79023}" type="pres">
      <dgm:prSet presAssocID="{4DCEF191-4DF1-4E60-8309-D3A98120F3B9}" presName="bgRect" presStyleLbl="bgShp" presStyleIdx="0" presStyleCnt="4"/>
      <dgm:spPr/>
    </dgm:pt>
    <dgm:pt modelId="{A782A1BB-5D6D-4A45-960E-DBF69F4F4F88}" type="pres">
      <dgm:prSet presAssocID="{4DCEF191-4DF1-4E60-8309-D3A98120F3B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cer"/>
        </a:ext>
      </dgm:extLst>
    </dgm:pt>
    <dgm:pt modelId="{C1238E2C-B3BA-465F-A2A2-371F417D5FF1}" type="pres">
      <dgm:prSet presAssocID="{4DCEF191-4DF1-4E60-8309-D3A98120F3B9}" presName="spaceRect" presStyleCnt="0"/>
      <dgm:spPr/>
    </dgm:pt>
    <dgm:pt modelId="{395A4AF8-CB27-4B64-9580-51F54F85847B}" type="pres">
      <dgm:prSet presAssocID="{4DCEF191-4DF1-4E60-8309-D3A98120F3B9}" presName="parTx" presStyleLbl="revTx" presStyleIdx="0" presStyleCnt="4">
        <dgm:presLayoutVars>
          <dgm:chMax val="0"/>
          <dgm:chPref val="0"/>
        </dgm:presLayoutVars>
      </dgm:prSet>
      <dgm:spPr/>
    </dgm:pt>
    <dgm:pt modelId="{69E75A0A-A28D-481F-8755-B3E888C4B66C}" type="pres">
      <dgm:prSet presAssocID="{1D3701FE-0C1C-41F1-B3F3-B4F81E467107}" presName="sibTrans" presStyleCnt="0"/>
      <dgm:spPr/>
    </dgm:pt>
    <dgm:pt modelId="{7B1C9EE6-D1D0-4CE2-8EAF-FFAFDD495A19}" type="pres">
      <dgm:prSet presAssocID="{BBEA5393-F455-4CAF-8DE5-663FC85BD3CE}" presName="compNode" presStyleCnt="0"/>
      <dgm:spPr/>
    </dgm:pt>
    <dgm:pt modelId="{311B84D3-829E-4823-A5BF-8BAE89BB41D6}" type="pres">
      <dgm:prSet presAssocID="{BBEA5393-F455-4CAF-8DE5-663FC85BD3CE}" presName="bgRect" presStyleLbl="bgShp" presStyleIdx="1" presStyleCnt="4"/>
      <dgm:spPr/>
    </dgm:pt>
    <dgm:pt modelId="{B71DDF99-6E27-41C5-9107-A5344E5E55AB}" type="pres">
      <dgm:prSet presAssocID="{BBEA5393-F455-4CAF-8DE5-663FC85BD3C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icket bat and ball"/>
        </a:ext>
      </dgm:extLst>
    </dgm:pt>
    <dgm:pt modelId="{4CDCFF8F-ED7F-43E3-9B13-D53A88B76F67}" type="pres">
      <dgm:prSet presAssocID="{BBEA5393-F455-4CAF-8DE5-663FC85BD3CE}" presName="spaceRect" presStyleCnt="0"/>
      <dgm:spPr/>
    </dgm:pt>
    <dgm:pt modelId="{9F20D946-88B3-4DC2-BCDF-0CC648D67E4F}" type="pres">
      <dgm:prSet presAssocID="{BBEA5393-F455-4CAF-8DE5-663FC85BD3CE}" presName="parTx" presStyleLbl="revTx" presStyleIdx="1" presStyleCnt="4">
        <dgm:presLayoutVars>
          <dgm:chMax val="0"/>
          <dgm:chPref val="0"/>
        </dgm:presLayoutVars>
      </dgm:prSet>
      <dgm:spPr/>
    </dgm:pt>
    <dgm:pt modelId="{246197D0-A57A-4D8E-BB86-E551CED2D99D}" type="pres">
      <dgm:prSet presAssocID="{80251EA7-C66E-4694-8683-20AFFEE5AFBD}" presName="sibTrans" presStyleCnt="0"/>
      <dgm:spPr/>
    </dgm:pt>
    <dgm:pt modelId="{845234BD-430C-421A-B9A8-996517F66B14}" type="pres">
      <dgm:prSet presAssocID="{DEAFA2C8-6250-43A2-9FD4-9CD968438377}" presName="compNode" presStyleCnt="0"/>
      <dgm:spPr/>
    </dgm:pt>
    <dgm:pt modelId="{EB755B77-83B0-456A-91CF-C30A79E17CD4}" type="pres">
      <dgm:prSet presAssocID="{DEAFA2C8-6250-43A2-9FD4-9CD968438377}" presName="bgRect" presStyleLbl="bgShp" presStyleIdx="2" presStyleCnt="4"/>
      <dgm:spPr/>
    </dgm:pt>
    <dgm:pt modelId="{B6333A17-47AC-4EE1-8356-550DF415473F}" type="pres">
      <dgm:prSet presAssocID="{DEAFA2C8-6250-43A2-9FD4-9CD96843837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CA8BF9C5-50C4-4072-904B-EDF9289DAB3A}" type="pres">
      <dgm:prSet presAssocID="{DEAFA2C8-6250-43A2-9FD4-9CD968438377}" presName="spaceRect" presStyleCnt="0"/>
      <dgm:spPr/>
    </dgm:pt>
    <dgm:pt modelId="{2A6199B8-9FA5-49B8-A009-9889B5A6986A}" type="pres">
      <dgm:prSet presAssocID="{DEAFA2C8-6250-43A2-9FD4-9CD968438377}" presName="parTx" presStyleLbl="revTx" presStyleIdx="2" presStyleCnt="4">
        <dgm:presLayoutVars>
          <dgm:chMax val="0"/>
          <dgm:chPref val="0"/>
        </dgm:presLayoutVars>
      </dgm:prSet>
      <dgm:spPr/>
    </dgm:pt>
    <dgm:pt modelId="{6056D708-F5A7-4F93-BF82-A13B06BE3800}" type="pres">
      <dgm:prSet presAssocID="{9E74051E-A4E7-4A73-8A10-745191D553E7}" presName="sibTrans" presStyleCnt="0"/>
      <dgm:spPr/>
    </dgm:pt>
    <dgm:pt modelId="{0E215F39-2B07-4ABC-A4AA-E80343747C71}" type="pres">
      <dgm:prSet presAssocID="{2ECD2ED3-9B66-4048-9D04-B9D5452A0724}" presName="compNode" presStyleCnt="0"/>
      <dgm:spPr/>
    </dgm:pt>
    <dgm:pt modelId="{0533749F-0E72-4AB5-8AA2-6F3594BCD3AC}" type="pres">
      <dgm:prSet presAssocID="{2ECD2ED3-9B66-4048-9D04-B9D5452A0724}" presName="bgRect" presStyleLbl="bgShp" presStyleIdx="3" presStyleCnt="4"/>
      <dgm:spPr/>
    </dgm:pt>
    <dgm:pt modelId="{F4DEAA50-5CFF-40CB-9853-282599372BDF}" type="pres">
      <dgm:prSet presAssocID="{2ECD2ED3-9B66-4048-9D04-B9D5452A072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9F95D6F4-0882-4935-98E3-8E6F3409A774}" type="pres">
      <dgm:prSet presAssocID="{2ECD2ED3-9B66-4048-9D04-B9D5452A0724}" presName="spaceRect" presStyleCnt="0"/>
      <dgm:spPr/>
    </dgm:pt>
    <dgm:pt modelId="{5A8BB46B-6C0A-43FF-AC42-0160A204497F}" type="pres">
      <dgm:prSet presAssocID="{2ECD2ED3-9B66-4048-9D04-B9D5452A072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B9D9F0B-ACA2-4DFD-82D2-39FF89AA499B}" srcId="{8BC26C19-9C84-4FE3-A8F6-A56B7FAB7DA8}" destId="{DEAFA2C8-6250-43A2-9FD4-9CD968438377}" srcOrd="2" destOrd="0" parTransId="{6CEAC420-5B6F-41CF-A080-A74B6C6E5982}" sibTransId="{9E74051E-A4E7-4A73-8A10-745191D553E7}"/>
    <dgm:cxn modelId="{E4AB1110-2242-4A93-81B3-7996800BC32F}" type="presOf" srcId="{BBEA5393-F455-4CAF-8DE5-663FC85BD3CE}" destId="{9F20D946-88B3-4DC2-BCDF-0CC648D67E4F}" srcOrd="0" destOrd="0" presId="urn:microsoft.com/office/officeart/2018/2/layout/IconVerticalSolidList"/>
    <dgm:cxn modelId="{452AEC18-2234-424B-9EB4-7465F8A74A33}" type="presOf" srcId="{4DCEF191-4DF1-4E60-8309-D3A98120F3B9}" destId="{395A4AF8-CB27-4B64-9580-51F54F85847B}" srcOrd="0" destOrd="0" presId="urn:microsoft.com/office/officeart/2018/2/layout/IconVerticalSolidList"/>
    <dgm:cxn modelId="{8D96D360-2F16-4F01-840E-CDC127366D75}" type="presOf" srcId="{2ECD2ED3-9B66-4048-9D04-B9D5452A0724}" destId="{5A8BB46B-6C0A-43FF-AC42-0160A204497F}" srcOrd="0" destOrd="0" presId="urn:microsoft.com/office/officeart/2018/2/layout/IconVerticalSolidList"/>
    <dgm:cxn modelId="{27DA3D63-0397-4E31-9C87-7BBEA63A47C1}" type="presOf" srcId="{8BC26C19-9C84-4FE3-A8F6-A56B7FAB7DA8}" destId="{87F8D81A-D385-48CA-98F1-AF6F81319BC9}" srcOrd="0" destOrd="0" presId="urn:microsoft.com/office/officeart/2018/2/layout/IconVerticalSolidList"/>
    <dgm:cxn modelId="{A1F01683-8282-469F-B988-4A332DB2D2AD}" srcId="{8BC26C19-9C84-4FE3-A8F6-A56B7FAB7DA8}" destId="{2ECD2ED3-9B66-4048-9D04-B9D5452A0724}" srcOrd="3" destOrd="0" parTransId="{0E9D1C82-0AA3-4EA8-B852-C210E3144AB0}" sibTransId="{A440755E-DB74-4D9E-AC9A-FDFCAAB76CB6}"/>
    <dgm:cxn modelId="{8D6A6DBA-9895-44FD-B710-0A0D9D564028}" srcId="{8BC26C19-9C84-4FE3-A8F6-A56B7FAB7DA8}" destId="{BBEA5393-F455-4CAF-8DE5-663FC85BD3CE}" srcOrd="1" destOrd="0" parTransId="{8FDF194A-BFA5-49C0-B13C-A5C64868AE4A}" sibTransId="{80251EA7-C66E-4694-8683-20AFFEE5AFBD}"/>
    <dgm:cxn modelId="{92EDE0F3-0662-40EF-A171-F9AC16A07612}" type="presOf" srcId="{DEAFA2C8-6250-43A2-9FD4-9CD968438377}" destId="{2A6199B8-9FA5-49B8-A009-9889B5A6986A}" srcOrd="0" destOrd="0" presId="urn:microsoft.com/office/officeart/2018/2/layout/IconVerticalSolidList"/>
    <dgm:cxn modelId="{4B082DFB-8C46-4E68-9448-CC4A82451C23}" srcId="{8BC26C19-9C84-4FE3-A8F6-A56B7FAB7DA8}" destId="{4DCEF191-4DF1-4E60-8309-D3A98120F3B9}" srcOrd="0" destOrd="0" parTransId="{55C375C1-8FAF-4FC0-9BC3-FE6398981BD3}" sibTransId="{1D3701FE-0C1C-41F1-B3F3-B4F81E467107}"/>
    <dgm:cxn modelId="{9BDFF1C6-43B3-4344-8B4D-C399C0B10C87}" type="presParOf" srcId="{87F8D81A-D385-48CA-98F1-AF6F81319BC9}" destId="{00235C36-FE81-4EBA-8EB8-DF58DC1ED10E}" srcOrd="0" destOrd="0" presId="urn:microsoft.com/office/officeart/2018/2/layout/IconVerticalSolidList"/>
    <dgm:cxn modelId="{3E8323CA-3520-4DB1-808A-C728A8B81AE6}" type="presParOf" srcId="{00235C36-FE81-4EBA-8EB8-DF58DC1ED10E}" destId="{418271DE-1273-4461-8BF1-F9E427E79023}" srcOrd="0" destOrd="0" presId="urn:microsoft.com/office/officeart/2018/2/layout/IconVerticalSolidList"/>
    <dgm:cxn modelId="{BC5FFDE0-0E7B-4A92-B7CF-64C4440B1FFA}" type="presParOf" srcId="{00235C36-FE81-4EBA-8EB8-DF58DC1ED10E}" destId="{A782A1BB-5D6D-4A45-960E-DBF69F4F4F88}" srcOrd="1" destOrd="0" presId="urn:microsoft.com/office/officeart/2018/2/layout/IconVerticalSolidList"/>
    <dgm:cxn modelId="{2BA7923F-51B3-4F29-A33E-9FE956D44610}" type="presParOf" srcId="{00235C36-FE81-4EBA-8EB8-DF58DC1ED10E}" destId="{C1238E2C-B3BA-465F-A2A2-371F417D5FF1}" srcOrd="2" destOrd="0" presId="urn:microsoft.com/office/officeart/2018/2/layout/IconVerticalSolidList"/>
    <dgm:cxn modelId="{9F91B563-BBAC-46C1-BD9F-E43109A15643}" type="presParOf" srcId="{00235C36-FE81-4EBA-8EB8-DF58DC1ED10E}" destId="{395A4AF8-CB27-4B64-9580-51F54F85847B}" srcOrd="3" destOrd="0" presId="urn:microsoft.com/office/officeart/2018/2/layout/IconVerticalSolidList"/>
    <dgm:cxn modelId="{0FD55730-4C7B-4299-8346-4CB1E93D521F}" type="presParOf" srcId="{87F8D81A-D385-48CA-98F1-AF6F81319BC9}" destId="{69E75A0A-A28D-481F-8755-B3E888C4B66C}" srcOrd="1" destOrd="0" presId="urn:microsoft.com/office/officeart/2018/2/layout/IconVerticalSolidList"/>
    <dgm:cxn modelId="{C41B9797-0946-483D-A973-10BA22BD8F6F}" type="presParOf" srcId="{87F8D81A-D385-48CA-98F1-AF6F81319BC9}" destId="{7B1C9EE6-D1D0-4CE2-8EAF-FFAFDD495A19}" srcOrd="2" destOrd="0" presId="urn:microsoft.com/office/officeart/2018/2/layout/IconVerticalSolidList"/>
    <dgm:cxn modelId="{6FD277DD-7CF4-40C6-95AE-760E20BECDA0}" type="presParOf" srcId="{7B1C9EE6-D1D0-4CE2-8EAF-FFAFDD495A19}" destId="{311B84D3-829E-4823-A5BF-8BAE89BB41D6}" srcOrd="0" destOrd="0" presId="urn:microsoft.com/office/officeart/2018/2/layout/IconVerticalSolidList"/>
    <dgm:cxn modelId="{FD61B354-A41C-4CE2-B2B9-A0CD3124AB2C}" type="presParOf" srcId="{7B1C9EE6-D1D0-4CE2-8EAF-FFAFDD495A19}" destId="{B71DDF99-6E27-41C5-9107-A5344E5E55AB}" srcOrd="1" destOrd="0" presId="urn:microsoft.com/office/officeart/2018/2/layout/IconVerticalSolidList"/>
    <dgm:cxn modelId="{05910310-1C52-4CDA-AA7D-94C692267FD2}" type="presParOf" srcId="{7B1C9EE6-D1D0-4CE2-8EAF-FFAFDD495A19}" destId="{4CDCFF8F-ED7F-43E3-9B13-D53A88B76F67}" srcOrd="2" destOrd="0" presId="urn:microsoft.com/office/officeart/2018/2/layout/IconVerticalSolidList"/>
    <dgm:cxn modelId="{954EDCB2-937B-48AC-A139-F7D820B35ABB}" type="presParOf" srcId="{7B1C9EE6-D1D0-4CE2-8EAF-FFAFDD495A19}" destId="{9F20D946-88B3-4DC2-BCDF-0CC648D67E4F}" srcOrd="3" destOrd="0" presId="urn:microsoft.com/office/officeart/2018/2/layout/IconVerticalSolidList"/>
    <dgm:cxn modelId="{E6D722A0-BE8B-4F5E-AA18-5B07F0F62AA5}" type="presParOf" srcId="{87F8D81A-D385-48CA-98F1-AF6F81319BC9}" destId="{246197D0-A57A-4D8E-BB86-E551CED2D99D}" srcOrd="3" destOrd="0" presId="urn:microsoft.com/office/officeart/2018/2/layout/IconVerticalSolidList"/>
    <dgm:cxn modelId="{CFE5C1A3-59F2-4A47-BF01-62FA310765F1}" type="presParOf" srcId="{87F8D81A-D385-48CA-98F1-AF6F81319BC9}" destId="{845234BD-430C-421A-B9A8-996517F66B14}" srcOrd="4" destOrd="0" presId="urn:microsoft.com/office/officeart/2018/2/layout/IconVerticalSolidList"/>
    <dgm:cxn modelId="{95FFC963-E468-46EF-AC06-6EA7F23C89F5}" type="presParOf" srcId="{845234BD-430C-421A-B9A8-996517F66B14}" destId="{EB755B77-83B0-456A-91CF-C30A79E17CD4}" srcOrd="0" destOrd="0" presId="urn:microsoft.com/office/officeart/2018/2/layout/IconVerticalSolidList"/>
    <dgm:cxn modelId="{B08D591E-1DAC-4938-B857-D678FE6396CC}" type="presParOf" srcId="{845234BD-430C-421A-B9A8-996517F66B14}" destId="{B6333A17-47AC-4EE1-8356-550DF415473F}" srcOrd="1" destOrd="0" presId="urn:microsoft.com/office/officeart/2018/2/layout/IconVerticalSolidList"/>
    <dgm:cxn modelId="{422A6059-B2F2-4755-B5D9-80C76225B0D9}" type="presParOf" srcId="{845234BD-430C-421A-B9A8-996517F66B14}" destId="{CA8BF9C5-50C4-4072-904B-EDF9289DAB3A}" srcOrd="2" destOrd="0" presId="urn:microsoft.com/office/officeart/2018/2/layout/IconVerticalSolidList"/>
    <dgm:cxn modelId="{8D39907A-4FFA-4319-9A27-37FE9D0DA6DB}" type="presParOf" srcId="{845234BD-430C-421A-B9A8-996517F66B14}" destId="{2A6199B8-9FA5-49B8-A009-9889B5A6986A}" srcOrd="3" destOrd="0" presId="urn:microsoft.com/office/officeart/2018/2/layout/IconVerticalSolidList"/>
    <dgm:cxn modelId="{D02265F4-7240-4867-989B-01C9C5964F82}" type="presParOf" srcId="{87F8D81A-D385-48CA-98F1-AF6F81319BC9}" destId="{6056D708-F5A7-4F93-BF82-A13B06BE3800}" srcOrd="5" destOrd="0" presId="urn:microsoft.com/office/officeart/2018/2/layout/IconVerticalSolidList"/>
    <dgm:cxn modelId="{2973F967-C007-4D1A-ADC4-35E51D441DBB}" type="presParOf" srcId="{87F8D81A-D385-48CA-98F1-AF6F81319BC9}" destId="{0E215F39-2B07-4ABC-A4AA-E80343747C71}" srcOrd="6" destOrd="0" presId="urn:microsoft.com/office/officeart/2018/2/layout/IconVerticalSolidList"/>
    <dgm:cxn modelId="{E7DC38F8-1F12-447D-B7CB-0600AA05E015}" type="presParOf" srcId="{0E215F39-2B07-4ABC-A4AA-E80343747C71}" destId="{0533749F-0E72-4AB5-8AA2-6F3594BCD3AC}" srcOrd="0" destOrd="0" presId="urn:microsoft.com/office/officeart/2018/2/layout/IconVerticalSolidList"/>
    <dgm:cxn modelId="{A935F40B-8E20-4D24-86DD-2E2DAB676BEF}" type="presParOf" srcId="{0E215F39-2B07-4ABC-A4AA-E80343747C71}" destId="{F4DEAA50-5CFF-40CB-9853-282599372BDF}" srcOrd="1" destOrd="0" presId="urn:microsoft.com/office/officeart/2018/2/layout/IconVerticalSolidList"/>
    <dgm:cxn modelId="{210A1F19-DE6B-423A-BD9A-7A4D6F04CA40}" type="presParOf" srcId="{0E215F39-2B07-4ABC-A4AA-E80343747C71}" destId="{9F95D6F4-0882-4935-98E3-8E6F3409A774}" srcOrd="2" destOrd="0" presId="urn:microsoft.com/office/officeart/2018/2/layout/IconVerticalSolidList"/>
    <dgm:cxn modelId="{45B7F224-1CFA-4FD1-8888-D34C17C1729A}" type="presParOf" srcId="{0E215F39-2B07-4ABC-A4AA-E80343747C71}" destId="{5A8BB46B-6C0A-43FF-AC42-0160A204497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15CCB1-915B-4D01-922C-A142FE02E61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862A462-D7C9-4B15-A01F-0EE1D7E6835D}">
      <dgm:prSet/>
      <dgm:spPr/>
      <dgm:t>
        <a:bodyPr/>
        <a:lstStyle/>
        <a:p>
          <a:r>
            <a:rPr lang="en-US"/>
            <a:t>FOOTBALL API </a:t>
          </a:r>
        </a:p>
      </dgm:t>
    </dgm:pt>
    <dgm:pt modelId="{7B74A721-B683-414D-895A-4A21E311D879}" type="parTrans" cxnId="{40905CA2-71A8-4E1F-B6DE-3A1E558F1352}">
      <dgm:prSet/>
      <dgm:spPr/>
      <dgm:t>
        <a:bodyPr/>
        <a:lstStyle/>
        <a:p>
          <a:endParaRPr lang="en-US"/>
        </a:p>
      </dgm:t>
    </dgm:pt>
    <dgm:pt modelId="{85EB327F-0FFE-4911-90D0-F8AC0752D8B4}" type="sibTrans" cxnId="{40905CA2-71A8-4E1F-B6DE-3A1E558F1352}">
      <dgm:prSet/>
      <dgm:spPr/>
      <dgm:t>
        <a:bodyPr/>
        <a:lstStyle/>
        <a:p>
          <a:endParaRPr lang="en-US"/>
        </a:p>
      </dgm:t>
    </dgm:pt>
    <dgm:pt modelId="{15F0DD78-3F34-4F8A-BBE4-ADEFAC6DFB3F}">
      <dgm:prSet/>
      <dgm:spPr/>
      <dgm:t>
        <a:bodyPr/>
        <a:lstStyle/>
        <a:p>
          <a:r>
            <a:rPr lang="en-US"/>
            <a:t>Google Places API</a:t>
          </a:r>
        </a:p>
      </dgm:t>
    </dgm:pt>
    <dgm:pt modelId="{6BC444E1-341E-470C-8B24-738BD54B2295}" type="parTrans" cxnId="{31841C5F-6F80-4FC9-8DE4-4C4838AFD579}">
      <dgm:prSet/>
      <dgm:spPr/>
      <dgm:t>
        <a:bodyPr/>
        <a:lstStyle/>
        <a:p>
          <a:endParaRPr lang="en-US"/>
        </a:p>
      </dgm:t>
    </dgm:pt>
    <dgm:pt modelId="{576169E6-A0BA-4F95-A3B3-DCDBACE68B8A}" type="sibTrans" cxnId="{31841C5F-6F80-4FC9-8DE4-4C4838AFD579}">
      <dgm:prSet/>
      <dgm:spPr/>
      <dgm:t>
        <a:bodyPr/>
        <a:lstStyle/>
        <a:p>
          <a:endParaRPr lang="en-US"/>
        </a:p>
      </dgm:t>
    </dgm:pt>
    <dgm:pt modelId="{510151A0-9DEE-4F66-8202-BD8965B7EBAC}" type="pres">
      <dgm:prSet presAssocID="{7C15CCB1-915B-4D01-922C-A142FE02E61A}" presName="root" presStyleCnt="0">
        <dgm:presLayoutVars>
          <dgm:dir/>
          <dgm:resizeHandles val="exact"/>
        </dgm:presLayoutVars>
      </dgm:prSet>
      <dgm:spPr/>
    </dgm:pt>
    <dgm:pt modelId="{C69DB4CF-5B45-40D0-812B-90ADE53A2EF8}" type="pres">
      <dgm:prSet presAssocID="{1862A462-D7C9-4B15-A01F-0EE1D7E6835D}" presName="compNode" presStyleCnt="0"/>
      <dgm:spPr/>
    </dgm:pt>
    <dgm:pt modelId="{1B8B7B2B-9C92-42AE-ADF2-3028364E509B}" type="pres">
      <dgm:prSet presAssocID="{1862A462-D7C9-4B15-A01F-0EE1D7E6835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cer"/>
        </a:ext>
      </dgm:extLst>
    </dgm:pt>
    <dgm:pt modelId="{8E21C64D-E7CF-4824-BB14-FBFE75CD7D30}" type="pres">
      <dgm:prSet presAssocID="{1862A462-D7C9-4B15-A01F-0EE1D7E6835D}" presName="spaceRect" presStyleCnt="0"/>
      <dgm:spPr/>
    </dgm:pt>
    <dgm:pt modelId="{C8C96987-3FFD-4924-8E58-CCFCBE85E910}" type="pres">
      <dgm:prSet presAssocID="{1862A462-D7C9-4B15-A01F-0EE1D7E6835D}" presName="textRect" presStyleLbl="revTx" presStyleIdx="0" presStyleCnt="2">
        <dgm:presLayoutVars>
          <dgm:chMax val="1"/>
          <dgm:chPref val="1"/>
        </dgm:presLayoutVars>
      </dgm:prSet>
      <dgm:spPr/>
    </dgm:pt>
    <dgm:pt modelId="{490D0679-9D4D-4611-8247-991B23C760D4}" type="pres">
      <dgm:prSet presAssocID="{85EB327F-0FFE-4911-90D0-F8AC0752D8B4}" presName="sibTrans" presStyleCnt="0"/>
      <dgm:spPr/>
    </dgm:pt>
    <dgm:pt modelId="{74B6C378-2BF9-499B-91F6-15A2B808C8A6}" type="pres">
      <dgm:prSet presAssocID="{15F0DD78-3F34-4F8A-BBE4-ADEFAC6DFB3F}" presName="compNode" presStyleCnt="0"/>
      <dgm:spPr/>
    </dgm:pt>
    <dgm:pt modelId="{37539A7F-9CF2-47B0-9052-EF3EE2E53E55}" type="pres">
      <dgm:prSet presAssocID="{15F0DD78-3F34-4F8A-BBE4-ADEFAC6DFB3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881B63EA-EED7-4DB3-87C5-33B562A5780F}" type="pres">
      <dgm:prSet presAssocID="{15F0DD78-3F34-4F8A-BBE4-ADEFAC6DFB3F}" presName="spaceRect" presStyleCnt="0"/>
      <dgm:spPr/>
    </dgm:pt>
    <dgm:pt modelId="{EEA57145-D089-4857-9CA8-B92C42E5A2A9}" type="pres">
      <dgm:prSet presAssocID="{15F0DD78-3F34-4F8A-BBE4-ADEFAC6DFB3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D2EF020-8445-4BA0-B986-18CC1B4348BF}" type="presOf" srcId="{1862A462-D7C9-4B15-A01F-0EE1D7E6835D}" destId="{C8C96987-3FFD-4924-8E58-CCFCBE85E910}" srcOrd="0" destOrd="0" presId="urn:microsoft.com/office/officeart/2018/2/layout/IconLabelList"/>
    <dgm:cxn modelId="{31841C5F-6F80-4FC9-8DE4-4C4838AFD579}" srcId="{7C15CCB1-915B-4D01-922C-A142FE02E61A}" destId="{15F0DD78-3F34-4F8A-BBE4-ADEFAC6DFB3F}" srcOrd="1" destOrd="0" parTransId="{6BC444E1-341E-470C-8B24-738BD54B2295}" sibTransId="{576169E6-A0BA-4F95-A3B3-DCDBACE68B8A}"/>
    <dgm:cxn modelId="{BF8FD59B-77EF-4983-8CC8-F713417C8AE0}" type="presOf" srcId="{15F0DD78-3F34-4F8A-BBE4-ADEFAC6DFB3F}" destId="{EEA57145-D089-4857-9CA8-B92C42E5A2A9}" srcOrd="0" destOrd="0" presId="urn:microsoft.com/office/officeart/2018/2/layout/IconLabelList"/>
    <dgm:cxn modelId="{40905CA2-71A8-4E1F-B6DE-3A1E558F1352}" srcId="{7C15CCB1-915B-4D01-922C-A142FE02E61A}" destId="{1862A462-D7C9-4B15-A01F-0EE1D7E6835D}" srcOrd="0" destOrd="0" parTransId="{7B74A721-B683-414D-895A-4A21E311D879}" sibTransId="{85EB327F-0FFE-4911-90D0-F8AC0752D8B4}"/>
    <dgm:cxn modelId="{310A27B6-06DF-44C5-A86F-84A732B511AF}" type="presOf" srcId="{7C15CCB1-915B-4D01-922C-A142FE02E61A}" destId="{510151A0-9DEE-4F66-8202-BD8965B7EBAC}" srcOrd="0" destOrd="0" presId="urn:microsoft.com/office/officeart/2018/2/layout/IconLabelList"/>
    <dgm:cxn modelId="{B0D74D3A-E2F0-40A1-A41A-FF08887E0CE5}" type="presParOf" srcId="{510151A0-9DEE-4F66-8202-BD8965B7EBAC}" destId="{C69DB4CF-5B45-40D0-812B-90ADE53A2EF8}" srcOrd="0" destOrd="0" presId="urn:microsoft.com/office/officeart/2018/2/layout/IconLabelList"/>
    <dgm:cxn modelId="{91308E5A-59B5-4C99-B354-71803065104C}" type="presParOf" srcId="{C69DB4CF-5B45-40D0-812B-90ADE53A2EF8}" destId="{1B8B7B2B-9C92-42AE-ADF2-3028364E509B}" srcOrd="0" destOrd="0" presId="urn:microsoft.com/office/officeart/2018/2/layout/IconLabelList"/>
    <dgm:cxn modelId="{63D97B53-7001-46C6-969C-C4E31E723A64}" type="presParOf" srcId="{C69DB4CF-5B45-40D0-812B-90ADE53A2EF8}" destId="{8E21C64D-E7CF-4824-BB14-FBFE75CD7D30}" srcOrd="1" destOrd="0" presId="urn:microsoft.com/office/officeart/2018/2/layout/IconLabelList"/>
    <dgm:cxn modelId="{1780D3A7-B148-4988-A590-1623E8F60925}" type="presParOf" srcId="{C69DB4CF-5B45-40D0-812B-90ADE53A2EF8}" destId="{C8C96987-3FFD-4924-8E58-CCFCBE85E910}" srcOrd="2" destOrd="0" presId="urn:microsoft.com/office/officeart/2018/2/layout/IconLabelList"/>
    <dgm:cxn modelId="{19714A37-C8ED-4F67-8F37-EDD929A540CD}" type="presParOf" srcId="{510151A0-9DEE-4F66-8202-BD8965B7EBAC}" destId="{490D0679-9D4D-4611-8247-991B23C760D4}" srcOrd="1" destOrd="0" presId="urn:microsoft.com/office/officeart/2018/2/layout/IconLabelList"/>
    <dgm:cxn modelId="{100403A7-E8DA-43B3-8B03-08593E38CC80}" type="presParOf" srcId="{510151A0-9DEE-4F66-8202-BD8965B7EBAC}" destId="{74B6C378-2BF9-499B-91F6-15A2B808C8A6}" srcOrd="2" destOrd="0" presId="urn:microsoft.com/office/officeart/2018/2/layout/IconLabelList"/>
    <dgm:cxn modelId="{5E326028-7175-43A8-8554-3EC8F91180BF}" type="presParOf" srcId="{74B6C378-2BF9-499B-91F6-15A2B808C8A6}" destId="{37539A7F-9CF2-47B0-9052-EF3EE2E53E55}" srcOrd="0" destOrd="0" presId="urn:microsoft.com/office/officeart/2018/2/layout/IconLabelList"/>
    <dgm:cxn modelId="{ADE88838-475C-4217-847E-B96C014700D3}" type="presParOf" srcId="{74B6C378-2BF9-499B-91F6-15A2B808C8A6}" destId="{881B63EA-EED7-4DB3-87C5-33B562A5780F}" srcOrd="1" destOrd="0" presId="urn:microsoft.com/office/officeart/2018/2/layout/IconLabelList"/>
    <dgm:cxn modelId="{70E32B88-736B-455D-9E67-C03722C2F7D8}" type="presParOf" srcId="{74B6C378-2BF9-499B-91F6-15A2B808C8A6}" destId="{EEA57145-D089-4857-9CA8-B92C42E5A2A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EA97F5-5DE3-4DC7-BFBD-D7FFF8AFEE1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045613B-524A-49FE-B44E-BDBA7167A92C}">
      <dgm:prSet/>
      <dgm:spPr/>
      <dgm:t>
        <a:bodyPr/>
        <a:lstStyle/>
        <a:p>
          <a:pPr>
            <a:defRPr cap="all"/>
          </a:pPr>
          <a:r>
            <a:rPr lang="en-US"/>
            <a:t>Security and Session Handling for multiple pages</a:t>
          </a:r>
        </a:p>
      </dgm:t>
    </dgm:pt>
    <dgm:pt modelId="{09FAA5AD-09E0-4349-A4CA-8196F3C3E53F}" type="parTrans" cxnId="{0B5D13D9-87CE-4CDE-A1D5-C890B973E240}">
      <dgm:prSet/>
      <dgm:spPr/>
      <dgm:t>
        <a:bodyPr/>
        <a:lstStyle/>
        <a:p>
          <a:endParaRPr lang="en-US"/>
        </a:p>
      </dgm:t>
    </dgm:pt>
    <dgm:pt modelId="{A4E925FA-E2BE-40E9-8320-FC6248CB23BA}" type="sibTrans" cxnId="{0B5D13D9-87CE-4CDE-A1D5-C890B973E240}">
      <dgm:prSet/>
      <dgm:spPr/>
      <dgm:t>
        <a:bodyPr/>
        <a:lstStyle/>
        <a:p>
          <a:endParaRPr lang="en-US"/>
        </a:p>
      </dgm:t>
    </dgm:pt>
    <dgm:pt modelId="{426CE22D-864A-428A-9198-4E4C216C0AAA}">
      <dgm:prSet/>
      <dgm:spPr/>
      <dgm:t>
        <a:bodyPr/>
        <a:lstStyle/>
        <a:p>
          <a:pPr>
            <a:defRPr cap="all"/>
          </a:pPr>
          <a:r>
            <a:rPr lang="en-US"/>
            <a:t>Simulating live stream logic for Kafka</a:t>
          </a:r>
        </a:p>
      </dgm:t>
    </dgm:pt>
    <dgm:pt modelId="{D7847981-408F-4FCD-B41E-B4833449770B}" type="parTrans" cxnId="{6CDBB6FF-0924-4468-A5E3-E1FC7717B93D}">
      <dgm:prSet/>
      <dgm:spPr/>
      <dgm:t>
        <a:bodyPr/>
        <a:lstStyle/>
        <a:p>
          <a:endParaRPr lang="en-US"/>
        </a:p>
      </dgm:t>
    </dgm:pt>
    <dgm:pt modelId="{25036238-79C6-4501-AF16-8B3BDC94BE3D}" type="sibTrans" cxnId="{6CDBB6FF-0924-4468-A5E3-E1FC7717B93D}">
      <dgm:prSet/>
      <dgm:spPr/>
      <dgm:t>
        <a:bodyPr/>
        <a:lstStyle/>
        <a:p>
          <a:endParaRPr lang="en-US"/>
        </a:p>
      </dgm:t>
    </dgm:pt>
    <dgm:pt modelId="{D27AF43B-445F-4774-A0AA-6D9074C1CDE6}">
      <dgm:prSet/>
      <dgm:spPr/>
      <dgm:t>
        <a:bodyPr/>
        <a:lstStyle/>
        <a:p>
          <a:pPr>
            <a:defRPr cap="all"/>
          </a:pPr>
          <a:r>
            <a:rPr lang="en-US"/>
            <a:t>Machine Learning based complexities</a:t>
          </a:r>
        </a:p>
      </dgm:t>
    </dgm:pt>
    <dgm:pt modelId="{915679E1-C83A-44AD-99CB-7703A15743B3}" type="parTrans" cxnId="{CA8AAE75-E279-49CF-A492-63F28DED04EA}">
      <dgm:prSet/>
      <dgm:spPr/>
      <dgm:t>
        <a:bodyPr/>
        <a:lstStyle/>
        <a:p>
          <a:endParaRPr lang="en-US"/>
        </a:p>
      </dgm:t>
    </dgm:pt>
    <dgm:pt modelId="{D7925EF6-D96E-4C85-BB6F-D8747C8FAB82}" type="sibTrans" cxnId="{CA8AAE75-E279-49CF-A492-63F28DED04EA}">
      <dgm:prSet/>
      <dgm:spPr/>
      <dgm:t>
        <a:bodyPr/>
        <a:lstStyle/>
        <a:p>
          <a:endParaRPr lang="en-US"/>
        </a:p>
      </dgm:t>
    </dgm:pt>
    <dgm:pt modelId="{04C5FD42-BDC6-4D56-9321-7DB0E7E9E06E}">
      <dgm:prSet/>
      <dgm:spPr/>
      <dgm:t>
        <a:bodyPr/>
        <a:lstStyle/>
        <a:p>
          <a:pPr>
            <a:defRPr cap="all"/>
          </a:pPr>
          <a:r>
            <a:rPr lang="en-US"/>
            <a:t>Integration with cloud and merging back-end and front-end logic.</a:t>
          </a:r>
        </a:p>
      </dgm:t>
    </dgm:pt>
    <dgm:pt modelId="{44630906-3384-41C9-AB9F-51919121D1C9}" type="parTrans" cxnId="{A5C6BF9E-3ED4-46B3-9066-39474FBFF928}">
      <dgm:prSet/>
      <dgm:spPr/>
      <dgm:t>
        <a:bodyPr/>
        <a:lstStyle/>
        <a:p>
          <a:endParaRPr lang="en-US"/>
        </a:p>
      </dgm:t>
    </dgm:pt>
    <dgm:pt modelId="{3649290C-F098-405A-A553-7CB26DFC51BE}" type="sibTrans" cxnId="{A5C6BF9E-3ED4-46B3-9066-39474FBFF928}">
      <dgm:prSet/>
      <dgm:spPr/>
      <dgm:t>
        <a:bodyPr/>
        <a:lstStyle/>
        <a:p>
          <a:endParaRPr lang="en-US"/>
        </a:p>
      </dgm:t>
    </dgm:pt>
    <dgm:pt modelId="{A6596EF3-B1EA-4A35-8E68-325977E53566}">
      <dgm:prSet/>
      <dgm:spPr/>
      <dgm:t>
        <a:bodyPr/>
        <a:lstStyle/>
        <a:p>
          <a:pPr>
            <a:defRPr cap="all"/>
          </a:pPr>
          <a:r>
            <a:rPr lang="en-US"/>
            <a:t>Data Scraping to usable formats within AWS</a:t>
          </a:r>
        </a:p>
      </dgm:t>
    </dgm:pt>
    <dgm:pt modelId="{3712370D-2510-4C62-8A66-6E8B5B11703C}" type="parTrans" cxnId="{AF9CE41D-61A3-47ED-8D4C-F959B7285C1F}">
      <dgm:prSet/>
      <dgm:spPr/>
      <dgm:t>
        <a:bodyPr/>
        <a:lstStyle/>
        <a:p>
          <a:endParaRPr lang="en-US"/>
        </a:p>
      </dgm:t>
    </dgm:pt>
    <dgm:pt modelId="{25D9C97B-6FA9-4C4F-9381-70C801E311A1}" type="sibTrans" cxnId="{AF9CE41D-61A3-47ED-8D4C-F959B7285C1F}">
      <dgm:prSet/>
      <dgm:spPr/>
      <dgm:t>
        <a:bodyPr/>
        <a:lstStyle/>
        <a:p>
          <a:endParaRPr lang="en-US"/>
        </a:p>
      </dgm:t>
    </dgm:pt>
    <dgm:pt modelId="{4F81A25E-BD2E-482F-AE44-2063E9D2A6FC}">
      <dgm:prSet/>
      <dgm:spPr/>
      <dgm:t>
        <a:bodyPr/>
        <a:lstStyle/>
        <a:p>
          <a:pPr>
            <a:defRPr cap="all"/>
          </a:pPr>
          <a:r>
            <a:rPr lang="en-US"/>
            <a:t>Adhering to AWS dependencies</a:t>
          </a:r>
        </a:p>
      </dgm:t>
    </dgm:pt>
    <dgm:pt modelId="{0950637D-A89F-41DE-9261-AB4F3D687A9E}" type="parTrans" cxnId="{7821D831-3003-4A55-8E5F-62013E171802}">
      <dgm:prSet/>
      <dgm:spPr/>
      <dgm:t>
        <a:bodyPr/>
        <a:lstStyle/>
        <a:p>
          <a:endParaRPr lang="en-US"/>
        </a:p>
      </dgm:t>
    </dgm:pt>
    <dgm:pt modelId="{C18E747F-7EBD-4C13-A2AB-130CB79FDB76}" type="sibTrans" cxnId="{7821D831-3003-4A55-8E5F-62013E171802}">
      <dgm:prSet/>
      <dgm:spPr/>
      <dgm:t>
        <a:bodyPr/>
        <a:lstStyle/>
        <a:p>
          <a:endParaRPr lang="en-US"/>
        </a:p>
      </dgm:t>
    </dgm:pt>
    <dgm:pt modelId="{8FE22CE7-5134-49B4-850A-39CBDCB23D24}">
      <dgm:prSet/>
      <dgm:spPr/>
      <dgm:t>
        <a:bodyPr/>
        <a:lstStyle/>
        <a:p>
          <a:pPr>
            <a:defRPr cap="all"/>
          </a:pPr>
          <a:r>
            <a:rPr lang="en-US"/>
            <a:t>Sticking to 100$ limit with Student Plan.</a:t>
          </a:r>
        </a:p>
      </dgm:t>
    </dgm:pt>
    <dgm:pt modelId="{6D0A25C1-3781-4BE6-B6CB-D1535402EF3E}" type="parTrans" cxnId="{3C01EED9-4816-4F20-BE2B-B501DDF09DEC}">
      <dgm:prSet/>
      <dgm:spPr/>
      <dgm:t>
        <a:bodyPr/>
        <a:lstStyle/>
        <a:p>
          <a:endParaRPr lang="en-US"/>
        </a:p>
      </dgm:t>
    </dgm:pt>
    <dgm:pt modelId="{5C5A2EAA-D05F-4DF8-860C-99A60B15C040}" type="sibTrans" cxnId="{3C01EED9-4816-4F20-BE2B-B501DDF09DEC}">
      <dgm:prSet/>
      <dgm:spPr/>
      <dgm:t>
        <a:bodyPr/>
        <a:lstStyle/>
        <a:p>
          <a:endParaRPr lang="en-US"/>
        </a:p>
      </dgm:t>
    </dgm:pt>
    <dgm:pt modelId="{7546F511-9D7D-475C-85CE-6FEDEFE6D13E}" type="pres">
      <dgm:prSet presAssocID="{45EA97F5-5DE3-4DC7-BFBD-D7FFF8AFEE1A}" presName="root" presStyleCnt="0">
        <dgm:presLayoutVars>
          <dgm:dir/>
          <dgm:resizeHandles val="exact"/>
        </dgm:presLayoutVars>
      </dgm:prSet>
      <dgm:spPr/>
    </dgm:pt>
    <dgm:pt modelId="{467B046A-1E39-452D-8325-F9CDA4B9724E}" type="pres">
      <dgm:prSet presAssocID="{F045613B-524A-49FE-B44E-BDBA7167A92C}" presName="compNode" presStyleCnt="0"/>
      <dgm:spPr/>
    </dgm:pt>
    <dgm:pt modelId="{7AD28A7B-55B3-4840-ABE5-6FAAE758D7CD}" type="pres">
      <dgm:prSet presAssocID="{F045613B-524A-49FE-B44E-BDBA7167A92C}" presName="iconBgRect" presStyleLbl="bgShp" presStyleIdx="0" presStyleCnt="7"/>
      <dgm:spPr/>
    </dgm:pt>
    <dgm:pt modelId="{2E518BB4-5AAD-40AB-A496-9BD82FE82F1E}" type="pres">
      <dgm:prSet presAssocID="{F045613B-524A-49FE-B44E-BDBA7167A92C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486AF794-A150-4F70-B14C-074799129CF9}" type="pres">
      <dgm:prSet presAssocID="{F045613B-524A-49FE-B44E-BDBA7167A92C}" presName="spaceRect" presStyleCnt="0"/>
      <dgm:spPr/>
    </dgm:pt>
    <dgm:pt modelId="{4CB3496D-4AA9-4A19-9979-151360F710AA}" type="pres">
      <dgm:prSet presAssocID="{F045613B-524A-49FE-B44E-BDBA7167A92C}" presName="textRect" presStyleLbl="revTx" presStyleIdx="0" presStyleCnt="7">
        <dgm:presLayoutVars>
          <dgm:chMax val="1"/>
          <dgm:chPref val="1"/>
        </dgm:presLayoutVars>
      </dgm:prSet>
      <dgm:spPr/>
    </dgm:pt>
    <dgm:pt modelId="{E26EA643-17EC-487E-B17F-0691D6626D81}" type="pres">
      <dgm:prSet presAssocID="{A4E925FA-E2BE-40E9-8320-FC6248CB23BA}" presName="sibTrans" presStyleCnt="0"/>
      <dgm:spPr/>
    </dgm:pt>
    <dgm:pt modelId="{6BEFDC8D-69E3-424D-B051-6366596557D5}" type="pres">
      <dgm:prSet presAssocID="{426CE22D-864A-428A-9198-4E4C216C0AAA}" presName="compNode" presStyleCnt="0"/>
      <dgm:spPr/>
    </dgm:pt>
    <dgm:pt modelId="{67B900DD-8BC7-4E8E-A49F-8AA46DC6835F}" type="pres">
      <dgm:prSet presAssocID="{426CE22D-864A-428A-9198-4E4C216C0AAA}" presName="iconBgRect" presStyleLbl="bgShp" presStyleIdx="1" presStyleCnt="7"/>
      <dgm:spPr/>
    </dgm:pt>
    <dgm:pt modelId="{7929648C-18D5-4EB7-88EA-56275A8DB5CE}" type="pres">
      <dgm:prSet presAssocID="{426CE22D-864A-428A-9198-4E4C216C0AAA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68802BB8-8D5E-4304-9F8A-FC42075C3C06}" type="pres">
      <dgm:prSet presAssocID="{426CE22D-864A-428A-9198-4E4C216C0AAA}" presName="spaceRect" presStyleCnt="0"/>
      <dgm:spPr/>
    </dgm:pt>
    <dgm:pt modelId="{3EEF9319-4100-4A29-896A-B4E22F7C81CA}" type="pres">
      <dgm:prSet presAssocID="{426CE22D-864A-428A-9198-4E4C216C0AAA}" presName="textRect" presStyleLbl="revTx" presStyleIdx="1" presStyleCnt="7">
        <dgm:presLayoutVars>
          <dgm:chMax val="1"/>
          <dgm:chPref val="1"/>
        </dgm:presLayoutVars>
      </dgm:prSet>
      <dgm:spPr/>
    </dgm:pt>
    <dgm:pt modelId="{D185B07B-3EBF-4D72-B053-CACF193B3B52}" type="pres">
      <dgm:prSet presAssocID="{25036238-79C6-4501-AF16-8B3BDC94BE3D}" presName="sibTrans" presStyleCnt="0"/>
      <dgm:spPr/>
    </dgm:pt>
    <dgm:pt modelId="{86CDA539-4E91-4736-9ACC-1312595B0CFC}" type="pres">
      <dgm:prSet presAssocID="{D27AF43B-445F-4774-A0AA-6D9074C1CDE6}" presName="compNode" presStyleCnt="0"/>
      <dgm:spPr/>
    </dgm:pt>
    <dgm:pt modelId="{5626CE24-B8C6-4DE6-98EF-2DD3B9353D31}" type="pres">
      <dgm:prSet presAssocID="{D27AF43B-445F-4774-A0AA-6D9074C1CDE6}" presName="iconBgRect" presStyleLbl="bgShp" presStyleIdx="2" presStyleCnt="7"/>
      <dgm:spPr/>
    </dgm:pt>
    <dgm:pt modelId="{DB5B2BF5-3EBF-4570-A875-A1620E6B08D9}" type="pres">
      <dgm:prSet presAssocID="{D27AF43B-445F-4774-A0AA-6D9074C1CDE6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E3006DC-08BB-4C24-B82D-4AC27C42410C}" type="pres">
      <dgm:prSet presAssocID="{D27AF43B-445F-4774-A0AA-6D9074C1CDE6}" presName="spaceRect" presStyleCnt="0"/>
      <dgm:spPr/>
    </dgm:pt>
    <dgm:pt modelId="{FDBACBF6-4E97-4590-9CB7-6C2F919D1B52}" type="pres">
      <dgm:prSet presAssocID="{D27AF43B-445F-4774-A0AA-6D9074C1CDE6}" presName="textRect" presStyleLbl="revTx" presStyleIdx="2" presStyleCnt="7">
        <dgm:presLayoutVars>
          <dgm:chMax val="1"/>
          <dgm:chPref val="1"/>
        </dgm:presLayoutVars>
      </dgm:prSet>
      <dgm:spPr/>
    </dgm:pt>
    <dgm:pt modelId="{27860C21-9150-434E-AA4D-73FC589D2C32}" type="pres">
      <dgm:prSet presAssocID="{D7925EF6-D96E-4C85-BB6F-D8747C8FAB82}" presName="sibTrans" presStyleCnt="0"/>
      <dgm:spPr/>
    </dgm:pt>
    <dgm:pt modelId="{D17326F2-A1D4-4FDE-B8D3-1EE4D727697F}" type="pres">
      <dgm:prSet presAssocID="{04C5FD42-BDC6-4D56-9321-7DB0E7E9E06E}" presName="compNode" presStyleCnt="0"/>
      <dgm:spPr/>
    </dgm:pt>
    <dgm:pt modelId="{CC726B15-9D8B-40CF-9D8A-26B2FE6B7A6C}" type="pres">
      <dgm:prSet presAssocID="{04C5FD42-BDC6-4D56-9321-7DB0E7E9E06E}" presName="iconBgRect" presStyleLbl="bgShp" presStyleIdx="3" presStyleCnt="7"/>
      <dgm:spPr/>
    </dgm:pt>
    <dgm:pt modelId="{5C257825-916B-4E6A-844B-2D25F2430487}" type="pres">
      <dgm:prSet presAssocID="{04C5FD42-BDC6-4D56-9321-7DB0E7E9E06E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0148279-F092-4FFE-88B1-1698EA317C04}" type="pres">
      <dgm:prSet presAssocID="{04C5FD42-BDC6-4D56-9321-7DB0E7E9E06E}" presName="spaceRect" presStyleCnt="0"/>
      <dgm:spPr/>
    </dgm:pt>
    <dgm:pt modelId="{CE0899AB-3E4D-4600-B1A8-80A08D691A1B}" type="pres">
      <dgm:prSet presAssocID="{04C5FD42-BDC6-4D56-9321-7DB0E7E9E06E}" presName="textRect" presStyleLbl="revTx" presStyleIdx="3" presStyleCnt="7">
        <dgm:presLayoutVars>
          <dgm:chMax val="1"/>
          <dgm:chPref val="1"/>
        </dgm:presLayoutVars>
      </dgm:prSet>
      <dgm:spPr/>
    </dgm:pt>
    <dgm:pt modelId="{08C90858-2A2D-409D-8A53-6D277BB873CA}" type="pres">
      <dgm:prSet presAssocID="{3649290C-F098-405A-A553-7CB26DFC51BE}" presName="sibTrans" presStyleCnt="0"/>
      <dgm:spPr/>
    </dgm:pt>
    <dgm:pt modelId="{02E54DD1-1EAE-4350-8570-D079C8CD2117}" type="pres">
      <dgm:prSet presAssocID="{A6596EF3-B1EA-4A35-8E68-325977E53566}" presName="compNode" presStyleCnt="0"/>
      <dgm:spPr/>
    </dgm:pt>
    <dgm:pt modelId="{71E59FCC-20F8-410B-817C-E2AC3275558F}" type="pres">
      <dgm:prSet presAssocID="{A6596EF3-B1EA-4A35-8E68-325977E53566}" presName="iconBgRect" presStyleLbl="bgShp" presStyleIdx="4" presStyleCnt="7"/>
      <dgm:spPr/>
    </dgm:pt>
    <dgm:pt modelId="{9610FF37-51FC-43C8-9B11-B66654B9598D}" type="pres">
      <dgm:prSet presAssocID="{A6596EF3-B1EA-4A35-8E68-325977E53566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 from cloud"/>
        </a:ext>
      </dgm:extLst>
    </dgm:pt>
    <dgm:pt modelId="{0B459EF3-0DE0-41F1-BE2C-60BD09F56A2A}" type="pres">
      <dgm:prSet presAssocID="{A6596EF3-B1EA-4A35-8E68-325977E53566}" presName="spaceRect" presStyleCnt="0"/>
      <dgm:spPr/>
    </dgm:pt>
    <dgm:pt modelId="{8EE97949-3943-480C-A483-285CCB60297C}" type="pres">
      <dgm:prSet presAssocID="{A6596EF3-B1EA-4A35-8E68-325977E53566}" presName="textRect" presStyleLbl="revTx" presStyleIdx="4" presStyleCnt="7">
        <dgm:presLayoutVars>
          <dgm:chMax val="1"/>
          <dgm:chPref val="1"/>
        </dgm:presLayoutVars>
      </dgm:prSet>
      <dgm:spPr/>
    </dgm:pt>
    <dgm:pt modelId="{AC54CA15-9BCE-4350-AE3C-BD971256F212}" type="pres">
      <dgm:prSet presAssocID="{25D9C97B-6FA9-4C4F-9381-70C801E311A1}" presName="sibTrans" presStyleCnt="0"/>
      <dgm:spPr/>
    </dgm:pt>
    <dgm:pt modelId="{9650CAA2-C4A5-4898-AAA7-3BF216114DCC}" type="pres">
      <dgm:prSet presAssocID="{4F81A25E-BD2E-482F-AE44-2063E9D2A6FC}" presName="compNode" presStyleCnt="0"/>
      <dgm:spPr/>
    </dgm:pt>
    <dgm:pt modelId="{F1D68A48-32D3-404C-9C3D-46BDD6283A0F}" type="pres">
      <dgm:prSet presAssocID="{4F81A25E-BD2E-482F-AE44-2063E9D2A6FC}" presName="iconBgRect" presStyleLbl="bgShp" presStyleIdx="5" presStyleCnt="7"/>
      <dgm:spPr/>
    </dgm:pt>
    <dgm:pt modelId="{4C8C6DBF-C2A8-448D-96C2-BA34FD221EE6}" type="pres">
      <dgm:prSet presAssocID="{4F81A25E-BD2E-482F-AE44-2063E9D2A6FC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3E968D2-6BCD-4B5D-98AD-01069C56245A}" type="pres">
      <dgm:prSet presAssocID="{4F81A25E-BD2E-482F-AE44-2063E9D2A6FC}" presName="spaceRect" presStyleCnt="0"/>
      <dgm:spPr/>
    </dgm:pt>
    <dgm:pt modelId="{420F20E7-409B-48FD-8BF5-918F2A24870C}" type="pres">
      <dgm:prSet presAssocID="{4F81A25E-BD2E-482F-AE44-2063E9D2A6FC}" presName="textRect" presStyleLbl="revTx" presStyleIdx="5" presStyleCnt="7">
        <dgm:presLayoutVars>
          <dgm:chMax val="1"/>
          <dgm:chPref val="1"/>
        </dgm:presLayoutVars>
      </dgm:prSet>
      <dgm:spPr/>
    </dgm:pt>
    <dgm:pt modelId="{2D49A539-C4B3-48F3-A3BC-17F1EEB17AC1}" type="pres">
      <dgm:prSet presAssocID="{C18E747F-7EBD-4C13-A2AB-130CB79FDB76}" presName="sibTrans" presStyleCnt="0"/>
      <dgm:spPr/>
    </dgm:pt>
    <dgm:pt modelId="{DB24EB55-291B-4BDD-9498-27FDD3545154}" type="pres">
      <dgm:prSet presAssocID="{8FE22CE7-5134-49B4-850A-39CBDCB23D24}" presName="compNode" presStyleCnt="0"/>
      <dgm:spPr/>
    </dgm:pt>
    <dgm:pt modelId="{E6E58049-EBAC-4432-B63E-3E9C218B6CE1}" type="pres">
      <dgm:prSet presAssocID="{8FE22CE7-5134-49B4-850A-39CBDCB23D24}" presName="iconBgRect" presStyleLbl="bgShp" presStyleIdx="6" presStyleCnt="7"/>
      <dgm:spPr/>
    </dgm:pt>
    <dgm:pt modelId="{676EF324-FDEA-4C5E-B488-A48F62E47045}" type="pres">
      <dgm:prSet presAssocID="{8FE22CE7-5134-49B4-850A-39CBDCB23D24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E944CADB-C7A2-4E67-85E3-6E8AD76287EE}" type="pres">
      <dgm:prSet presAssocID="{8FE22CE7-5134-49B4-850A-39CBDCB23D24}" presName="spaceRect" presStyleCnt="0"/>
      <dgm:spPr/>
    </dgm:pt>
    <dgm:pt modelId="{2A388AA6-BAD3-4635-A5CC-7420E7F750E8}" type="pres">
      <dgm:prSet presAssocID="{8FE22CE7-5134-49B4-850A-39CBDCB23D24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AF9CE41D-61A3-47ED-8D4C-F959B7285C1F}" srcId="{45EA97F5-5DE3-4DC7-BFBD-D7FFF8AFEE1A}" destId="{A6596EF3-B1EA-4A35-8E68-325977E53566}" srcOrd="4" destOrd="0" parTransId="{3712370D-2510-4C62-8A66-6E8B5B11703C}" sibTransId="{25D9C97B-6FA9-4C4F-9381-70C801E311A1}"/>
    <dgm:cxn modelId="{7153832C-7F43-47D1-BC97-C562249FE080}" type="presOf" srcId="{04C5FD42-BDC6-4D56-9321-7DB0E7E9E06E}" destId="{CE0899AB-3E4D-4600-B1A8-80A08D691A1B}" srcOrd="0" destOrd="0" presId="urn:microsoft.com/office/officeart/2018/5/layout/IconCircleLabelList"/>
    <dgm:cxn modelId="{7821D831-3003-4A55-8E5F-62013E171802}" srcId="{45EA97F5-5DE3-4DC7-BFBD-D7FFF8AFEE1A}" destId="{4F81A25E-BD2E-482F-AE44-2063E9D2A6FC}" srcOrd="5" destOrd="0" parTransId="{0950637D-A89F-41DE-9261-AB4F3D687A9E}" sibTransId="{C18E747F-7EBD-4C13-A2AB-130CB79FDB76}"/>
    <dgm:cxn modelId="{CA8AAE75-E279-49CF-A492-63F28DED04EA}" srcId="{45EA97F5-5DE3-4DC7-BFBD-D7FFF8AFEE1A}" destId="{D27AF43B-445F-4774-A0AA-6D9074C1CDE6}" srcOrd="2" destOrd="0" parTransId="{915679E1-C83A-44AD-99CB-7703A15743B3}" sibTransId="{D7925EF6-D96E-4C85-BB6F-D8747C8FAB82}"/>
    <dgm:cxn modelId="{B142C597-7EF9-49DE-9807-423F70FBD508}" type="presOf" srcId="{8FE22CE7-5134-49B4-850A-39CBDCB23D24}" destId="{2A388AA6-BAD3-4635-A5CC-7420E7F750E8}" srcOrd="0" destOrd="0" presId="urn:microsoft.com/office/officeart/2018/5/layout/IconCircleLabelList"/>
    <dgm:cxn modelId="{7CFF6E98-A596-4699-AA8E-EEE6DA090960}" type="presOf" srcId="{426CE22D-864A-428A-9198-4E4C216C0AAA}" destId="{3EEF9319-4100-4A29-896A-B4E22F7C81CA}" srcOrd="0" destOrd="0" presId="urn:microsoft.com/office/officeart/2018/5/layout/IconCircleLabelList"/>
    <dgm:cxn modelId="{A5C6BF9E-3ED4-46B3-9066-39474FBFF928}" srcId="{45EA97F5-5DE3-4DC7-BFBD-D7FFF8AFEE1A}" destId="{04C5FD42-BDC6-4D56-9321-7DB0E7E9E06E}" srcOrd="3" destOrd="0" parTransId="{44630906-3384-41C9-AB9F-51919121D1C9}" sibTransId="{3649290C-F098-405A-A553-7CB26DFC51BE}"/>
    <dgm:cxn modelId="{642644B4-7BF8-47DF-ADC1-117951726DFA}" type="presOf" srcId="{A6596EF3-B1EA-4A35-8E68-325977E53566}" destId="{8EE97949-3943-480C-A483-285CCB60297C}" srcOrd="0" destOrd="0" presId="urn:microsoft.com/office/officeart/2018/5/layout/IconCircleLabelList"/>
    <dgm:cxn modelId="{94A2B4BB-3BD6-422A-BAB6-3F5E815C4FBB}" type="presOf" srcId="{F045613B-524A-49FE-B44E-BDBA7167A92C}" destId="{4CB3496D-4AA9-4A19-9979-151360F710AA}" srcOrd="0" destOrd="0" presId="urn:microsoft.com/office/officeart/2018/5/layout/IconCircleLabelList"/>
    <dgm:cxn modelId="{2CD5ABBE-E26C-4D47-9C61-F3EA9E323BA2}" type="presOf" srcId="{4F81A25E-BD2E-482F-AE44-2063E9D2A6FC}" destId="{420F20E7-409B-48FD-8BF5-918F2A24870C}" srcOrd="0" destOrd="0" presId="urn:microsoft.com/office/officeart/2018/5/layout/IconCircleLabelList"/>
    <dgm:cxn modelId="{0B5D13D9-87CE-4CDE-A1D5-C890B973E240}" srcId="{45EA97F5-5DE3-4DC7-BFBD-D7FFF8AFEE1A}" destId="{F045613B-524A-49FE-B44E-BDBA7167A92C}" srcOrd="0" destOrd="0" parTransId="{09FAA5AD-09E0-4349-A4CA-8196F3C3E53F}" sibTransId="{A4E925FA-E2BE-40E9-8320-FC6248CB23BA}"/>
    <dgm:cxn modelId="{3C01EED9-4816-4F20-BE2B-B501DDF09DEC}" srcId="{45EA97F5-5DE3-4DC7-BFBD-D7FFF8AFEE1A}" destId="{8FE22CE7-5134-49B4-850A-39CBDCB23D24}" srcOrd="6" destOrd="0" parTransId="{6D0A25C1-3781-4BE6-B6CB-D1535402EF3E}" sibTransId="{5C5A2EAA-D05F-4DF8-860C-99A60B15C040}"/>
    <dgm:cxn modelId="{68F62EEE-94A4-4392-9B53-579D2E12AFE2}" type="presOf" srcId="{D27AF43B-445F-4774-A0AA-6D9074C1CDE6}" destId="{FDBACBF6-4E97-4590-9CB7-6C2F919D1B52}" srcOrd="0" destOrd="0" presId="urn:microsoft.com/office/officeart/2018/5/layout/IconCircleLabelList"/>
    <dgm:cxn modelId="{4DB6C6FB-11CD-494D-8C3F-A3792DFD2557}" type="presOf" srcId="{45EA97F5-5DE3-4DC7-BFBD-D7FFF8AFEE1A}" destId="{7546F511-9D7D-475C-85CE-6FEDEFE6D13E}" srcOrd="0" destOrd="0" presId="urn:microsoft.com/office/officeart/2018/5/layout/IconCircleLabelList"/>
    <dgm:cxn modelId="{6CDBB6FF-0924-4468-A5E3-E1FC7717B93D}" srcId="{45EA97F5-5DE3-4DC7-BFBD-D7FFF8AFEE1A}" destId="{426CE22D-864A-428A-9198-4E4C216C0AAA}" srcOrd="1" destOrd="0" parTransId="{D7847981-408F-4FCD-B41E-B4833449770B}" sibTransId="{25036238-79C6-4501-AF16-8B3BDC94BE3D}"/>
    <dgm:cxn modelId="{CB33F7FF-EDF6-41EE-81BC-6F202453E69E}" type="presParOf" srcId="{7546F511-9D7D-475C-85CE-6FEDEFE6D13E}" destId="{467B046A-1E39-452D-8325-F9CDA4B9724E}" srcOrd="0" destOrd="0" presId="urn:microsoft.com/office/officeart/2018/5/layout/IconCircleLabelList"/>
    <dgm:cxn modelId="{AA80EB34-F8E1-4A58-B007-BA37CEE805E4}" type="presParOf" srcId="{467B046A-1E39-452D-8325-F9CDA4B9724E}" destId="{7AD28A7B-55B3-4840-ABE5-6FAAE758D7CD}" srcOrd="0" destOrd="0" presId="urn:microsoft.com/office/officeart/2018/5/layout/IconCircleLabelList"/>
    <dgm:cxn modelId="{5DA3AEC2-26C3-4136-8FA7-740DBD8DBFA1}" type="presParOf" srcId="{467B046A-1E39-452D-8325-F9CDA4B9724E}" destId="{2E518BB4-5AAD-40AB-A496-9BD82FE82F1E}" srcOrd="1" destOrd="0" presId="urn:microsoft.com/office/officeart/2018/5/layout/IconCircleLabelList"/>
    <dgm:cxn modelId="{CDA6F846-3BFF-4A41-93F8-E4D6462D823D}" type="presParOf" srcId="{467B046A-1E39-452D-8325-F9CDA4B9724E}" destId="{486AF794-A150-4F70-B14C-074799129CF9}" srcOrd="2" destOrd="0" presId="urn:microsoft.com/office/officeart/2018/5/layout/IconCircleLabelList"/>
    <dgm:cxn modelId="{EBF8F65C-B7D4-44F9-A25B-905194580EBA}" type="presParOf" srcId="{467B046A-1E39-452D-8325-F9CDA4B9724E}" destId="{4CB3496D-4AA9-4A19-9979-151360F710AA}" srcOrd="3" destOrd="0" presId="urn:microsoft.com/office/officeart/2018/5/layout/IconCircleLabelList"/>
    <dgm:cxn modelId="{98606F12-9DFA-4CB0-941C-EA71F651FC7A}" type="presParOf" srcId="{7546F511-9D7D-475C-85CE-6FEDEFE6D13E}" destId="{E26EA643-17EC-487E-B17F-0691D6626D81}" srcOrd="1" destOrd="0" presId="urn:microsoft.com/office/officeart/2018/5/layout/IconCircleLabelList"/>
    <dgm:cxn modelId="{515C4BD9-D357-4561-B87B-5950CCD9AD4E}" type="presParOf" srcId="{7546F511-9D7D-475C-85CE-6FEDEFE6D13E}" destId="{6BEFDC8D-69E3-424D-B051-6366596557D5}" srcOrd="2" destOrd="0" presId="urn:microsoft.com/office/officeart/2018/5/layout/IconCircleLabelList"/>
    <dgm:cxn modelId="{E6F2E023-DEEE-4958-BDC0-24380B135B54}" type="presParOf" srcId="{6BEFDC8D-69E3-424D-B051-6366596557D5}" destId="{67B900DD-8BC7-4E8E-A49F-8AA46DC6835F}" srcOrd="0" destOrd="0" presId="urn:microsoft.com/office/officeart/2018/5/layout/IconCircleLabelList"/>
    <dgm:cxn modelId="{0F8C1B76-E78C-476C-AE13-CBE22A9245AD}" type="presParOf" srcId="{6BEFDC8D-69E3-424D-B051-6366596557D5}" destId="{7929648C-18D5-4EB7-88EA-56275A8DB5CE}" srcOrd="1" destOrd="0" presId="urn:microsoft.com/office/officeart/2018/5/layout/IconCircleLabelList"/>
    <dgm:cxn modelId="{DF496C4A-DE94-4C9F-B8C2-CFCFFC08267C}" type="presParOf" srcId="{6BEFDC8D-69E3-424D-B051-6366596557D5}" destId="{68802BB8-8D5E-4304-9F8A-FC42075C3C06}" srcOrd="2" destOrd="0" presId="urn:microsoft.com/office/officeart/2018/5/layout/IconCircleLabelList"/>
    <dgm:cxn modelId="{621C5186-7C5F-41FB-9781-2E043C48D7B0}" type="presParOf" srcId="{6BEFDC8D-69E3-424D-B051-6366596557D5}" destId="{3EEF9319-4100-4A29-896A-B4E22F7C81CA}" srcOrd="3" destOrd="0" presId="urn:microsoft.com/office/officeart/2018/5/layout/IconCircleLabelList"/>
    <dgm:cxn modelId="{3828209D-8C6E-4E14-8E99-DF09DEE58D8D}" type="presParOf" srcId="{7546F511-9D7D-475C-85CE-6FEDEFE6D13E}" destId="{D185B07B-3EBF-4D72-B053-CACF193B3B52}" srcOrd="3" destOrd="0" presId="urn:microsoft.com/office/officeart/2018/5/layout/IconCircleLabelList"/>
    <dgm:cxn modelId="{584C991E-41F3-427F-9AE2-3A9F34EB4213}" type="presParOf" srcId="{7546F511-9D7D-475C-85CE-6FEDEFE6D13E}" destId="{86CDA539-4E91-4736-9ACC-1312595B0CFC}" srcOrd="4" destOrd="0" presId="urn:microsoft.com/office/officeart/2018/5/layout/IconCircleLabelList"/>
    <dgm:cxn modelId="{55AA91E0-BCCA-49E2-BD86-C16B256F4EE7}" type="presParOf" srcId="{86CDA539-4E91-4736-9ACC-1312595B0CFC}" destId="{5626CE24-B8C6-4DE6-98EF-2DD3B9353D31}" srcOrd="0" destOrd="0" presId="urn:microsoft.com/office/officeart/2018/5/layout/IconCircleLabelList"/>
    <dgm:cxn modelId="{DB0046FA-4D4A-48F7-B3F8-DECF15165B55}" type="presParOf" srcId="{86CDA539-4E91-4736-9ACC-1312595B0CFC}" destId="{DB5B2BF5-3EBF-4570-A875-A1620E6B08D9}" srcOrd="1" destOrd="0" presId="urn:microsoft.com/office/officeart/2018/5/layout/IconCircleLabelList"/>
    <dgm:cxn modelId="{5AD8DC01-61CA-41D8-9F74-DC04530328A1}" type="presParOf" srcId="{86CDA539-4E91-4736-9ACC-1312595B0CFC}" destId="{8E3006DC-08BB-4C24-B82D-4AC27C42410C}" srcOrd="2" destOrd="0" presId="urn:microsoft.com/office/officeart/2018/5/layout/IconCircleLabelList"/>
    <dgm:cxn modelId="{C5E71B10-7FFA-4CA1-B57A-5388A3348CFE}" type="presParOf" srcId="{86CDA539-4E91-4736-9ACC-1312595B0CFC}" destId="{FDBACBF6-4E97-4590-9CB7-6C2F919D1B52}" srcOrd="3" destOrd="0" presId="urn:microsoft.com/office/officeart/2018/5/layout/IconCircleLabelList"/>
    <dgm:cxn modelId="{4AE6F7C1-F365-4B8C-A2F5-5F205D6E053F}" type="presParOf" srcId="{7546F511-9D7D-475C-85CE-6FEDEFE6D13E}" destId="{27860C21-9150-434E-AA4D-73FC589D2C32}" srcOrd="5" destOrd="0" presId="urn:microsoft.com/office/officeart/2018/5/layout/IconCircleLabelList"/>
    <dgm:cxn modelId="{91F2BD6F-5FB1-456E-81FB-83D6501086AC}" type="presParOf" srcId="{7546F511-9D7D-475C-85CE-6FEDEFE6D13E}" destId="{D17326F2-A1D4-4FDE-B8D3-1EE4D727697F}" srcOrd="6" destOrd="0" presId="urn:microsoft.com/office/officeart/2018/5/layout/IconCircleLabelList"/>
    <dgm:cxn modelId="{D27D7125-BC7A-4215-9306-DD31F64F764F}" type="presParOf" srcId="{D17326F2-A1D4-4FDE-B8D3-1EE4D727697F}" destId="{CC726B15-9D8B-40CF-9D8A-26B2FE6B7A6C}" srcOrd="0" destOrd="0" presId="urn:microsoft.com/office/officeart/2018/5/layout/IconCircleLabelList"/>
    <dgm:cxn modelId="{94E91E56-5E1F-4D9A-9DB5-0EAE5895392F}" type="presParOf" srcId="{D17326F2-A1D4-4FDE-B8D3-1EE4D727697F}" destId="{5C257825-916B-4E6A-844B-2D25F2430487}" srcOrd="1" destOrd="0" presId="urn:microsoft.com/office/officeart/2018/5/layout/IconCircleLabelList"/>
    <dgm:cxn modelId="{B6CEEB30-8310-4850-A7F8-0A0C84A00714}" type="presParOf" srcId="{D17326F2-A1D4-4FDE-B8D3-1EE4D727697F}" destId="{50148279-F092-4FFE-88B1-1698EA317C04}" srcOrd="2" destOrd="0" presId="urn:microsoft.com/office/officeart/2018/5/layout/IconCircleLabelList"/>
    <dgm:cxn modelId="{6CB9A36B-6213-43AF-BC4D-CC060A1822DA}" type="presParOf" srcId="{D17326F2-A1D4-4FDE-B8D3-1EE4D727697F}" destId="{CE0899AB-3E4D-4600-B1A8-80A08D691A1B}" srcOrd="3" destOrd="0" presId="urn:microsoft.com/office/officeart/2018/5/layout/IconCircleLabelList"/>
    <dgm:cxn modelId="{DDF1B82E-DA7B-45DD-9390-920BC5143572}" type="presParOf" srcId="{7546F511-9D7D-475C-85CE-6FEDEFE6D13E}" destId="{08C90858-2A2D-409D-8A53-6D277BB873CA}" srcOrd="7" destOrd="0" presId="urn:microsoft.com/office/officeart/2018/5/layout/IconCircleLabelList"/>
    <dgm:cxn modelId="{B9E08D27-9D82-40E7-AEEA-0B343510996D}" type="presParOf" srcId="{7546F511-9D7D-475C-85CE-6FEDEFE6D13E}" destId="{02E54DD1-1EAE-4350-8570-D079C8CD2117}" srcOrd="8" destOrd="0" presId="urn:microsoft.com/office/officeart/2018/5/layout/IconCircleLabelList"/>
    <dgm:cxn modelId="{ED753D17-E1A5-4A15-A234-1E8E2C623218}" type="presParOf" srcId="{02E54DD1-1EAE-4350-8570-D079C8CD2117}" destId="{71E59FCC-20F8-410B-817C-E2AC3275558F}" srcOrd="0" destOrd="0" presId="urn:microsoft.com/office/officeart/2018/5/layout/IconCircleLabelList"/>
    <dgm:cxn modelId="{F785CD7F-7F7A-43BE-8B22-CCCF6FD2D7B9}" type="presParOf" srcId="{02E54DD1-1EAE-4350-8570-D079C8CD2117}" destId="{9610FF37-51FC-43C8-9B11-B66654B9598D}" srcOrd="1" destOrd="0" presId="urn:microsoft.com/office/officeart/2018/5/layout/IconCircleLabelList"/>
    <dgm:cxn modelId="{C6020F62-95C4-4B22-B0C6-4C17C6D7562A}" type="presParOf" srcId="{02E54DD1-1EAE-4350-8570-D079C8CD2117}" destId="{0B459EF3-0DE0-41F1-BE2C-60BD09F56A2A}" srcOrd="2" destOrd="0" presId="urn:microsoft.com/office/officeart/2018/5/layout/IconCircleLabelList"/>
    <dgm:cxn modelId="{2A6DD938-CD77-4D4E-B679-E7C75B70EF31}" type="presParOf" srcId="{02E54DD1-1EAE-4350-8570-D079C8CD2117}" destId="{8EE97949-3943-480C-A483-285CCB60297C}" srcOrd="3" destOrd="0" presId="urn:microsoft.com/office/officeart/2018/5/layout/IconCircleLabelList"/>
    <dgm:cxn modelId="{8EF594D1-5854-45A7-8B0A-21C8B92B9466}" type="presParOf" srcId="{7546F511-9D7D-475C-85CE-6FEDEFE6D13E}" destId="{AC54CA15-9BCE-4350-AE3C-BD971256F212}" srcOrd="9" destOrd="0" presId="urn:microsoft.com/office/officeart/2018/5/layout/IconCircleLabelList"/>
    <dgm:cxn modelId="{7CCEE1F7-12E9-43CF-BD0E-B437F5DA6493}" type="presParOf" srcId="{7546F511-9D7D-475C-85CE-6FEDEFE6D13E}" destId="{9650CAA2-C4A5-4898-AAA7-3BF216114DCC}" srcOrd="10" destOrd="0" presId="urn:microsoft.com/office/officeart/2018/5/layout/IconCircleLabelList"/>
    <dgm:cxn modelId="{A603553C-77B4-4C3F-9A8A-0C080C988BBE}" type="presParOf" srcId="{9650CAA2-C4A5-4898-AAA7-3BF216114DCC}" destId="{F1D68A48-32D3-404C-9C3D-46BDD6283A0F}" srcOrd="0" destOrd="0" presId="urn:microsoft.com/office/officeart/2018/5/layout/IconCircleLabelList"/>
    <dgm:cxn modelId="{448228EA-F550-413A-B131-1113DF03C5D4}" type="presParOf" srcId="{9650CAA2-C4A5-4898-AAA7-3BF216114DCC}" destId="{4C8C6DBF-C2A8-448D-96C2-BA34FD221EE6}" srcOrd="1" destOrd="0" presId="urn:microsoft.com/office/officeart/2018/5/layout/IconCircleLabelList"/>
    <dgm:cxn modelId="{9CBB647D-7D81-4C7E-ADCE-635702E695BC}" type="presParOf" srcId="{9650CAA2-C4A5-4898-AAA7-3BF216114DCC}" destId="{C3E968D2-6BCD-4B5D-98AD-01069C56245A}" srcOrd="2" destOrd="0" presId="urn:microsoft.com/office/officeart/2018/5/layout/IconCircleLabelList"/>
    <dgm:cxn modelId="{3381D0B8-4A15-4D1F-B6D2-BCD492FED074}" type="presParOf" srcId="{9650CAA2-C4A5-4898-AAA7-3BF216114DCC}" destId="{420F20E7-409B-48FD-8BF5-918F2A24870C}" srcOrd="3" destOrd="0" presId="urn:microsoft.com/office/officeart/2018/5/layout/IconCircleLabelList"/>
    <dgm:cxn modelId="{57571A83-C89C-4637-AB66-0891F3274294}" type="presParOf" srcId="{7546F511-9D7D-475C-85CE-6FEDEFE6D13E}" destId="{2D49A539-C4B3-48F3-A3BC-17F1EEB17AC1}" srcOrd="11" destOrd="0" presId="urn:microsoft.com/office/officeart/2018/5/layout/IconCircleLabelList"/>
    <dgm:cxn modelId="{C3DEAA4C-E06B-4E30-A5D8-FD1829CEF74C}" type="presParOf" srcId="{7546F511-9D7D-475C-85CE-6FEDEFE6D13E}" destId="{DB24EB55-291B-4BDD-9498-27FDD3545154}" srcOrd="12" destOrd="0" presId="urn:microsoft.com/office/officeart/2018/5/layout/IconCircleLabelList"/>
    <dgm:cxn modelId="{7A3A80EB-338D-45E9-8C78-B44F6FE62DB0}" type="presParOf" srcId="{DB24EB55-291B-4BDD-9498-27FDD3545154}" destId="{E6E58049-EBAC-4432-B63E-3E9C218B6CE1}" srcOrd="0" destOrd="0" presId="urn:microsoft.com/office/officeart/2018/5/layout/IconCircleLabelList"/>
    <dgm:cxn modelId="{083E5E0D-507A-4F7B-AFDE-0E86C6C30C28}" type="presParOf" srcId="{DB24EB55-291B-4BDD-9498-27FDD3545154}" destId="{676EF324-FDEA-4C5E-B488-A48F62E47045}" srcOrd="1" destOrd="0" presId="urn:microsoft.com/office/officeart/2018/5/layout/IconCircleLabelList"/>
    <dgm:cxn modelId="{42DA39A9-3C04-4DA7-BED5-5B948B32955D}" type="presParOf" srcId="{DB24EB55-291B-4BDD-9498-27FDD3545154}" destId="{E944CADB-C7A2-4E67-85E3-6E8AD76287EE}" srcOrd="2" destOrd="0" presId="urn:microsoft.com/office/officeart/2018/5/layout/IconCircleLabelList"/>
    <dgm:cxn modelId="{A42CA69B-F1D3-4EFB-9886-E47B5C681785}" type="presParOf" srcId="{DB24EB55-291B-4BDD-9498-27FDD3545154}" destId="{2A388AA6-BAD3-4635-A5CC-7420E7F750E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8F3E31C-35BC-4D63-8E5B-5F2182D3AD8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21AF2F2-298B-4BDF-A021-C637CA0B14FE}">
      <dgm:prSet/>
      <dgm:spPr/>
      <dgm:t>
        <a:bodyPr/>
        <a:lstStyle/>
        <a:p>
          <a:r>
            <a:rPr lang="en-US"/>
            <a:t>Expanding the domain to other Football leagues across the world.</a:t>
          </a:r>
        </a:p>
      </dgm:t>
    </dgm:pt>
    <dgm:pt modelId="{6596B593-0AAD-4CE2-A4D9-2FF46BF6ED13}" type="parTrans" cxnId="{01969881-EC6F-45F7-A744-60B806F13036}">
      <dgm:prSet/>
      <dgm:spPr/>
      <dgm:t>
        <a:bodyPr/>
        <a:lstStyle/>
        <a:p>
          <a:endParaRPr lang="en-US"/>
        </a:p>
      </dgm:t>
    </dgm:pt>
    <dgm:pt modelId="{71AF9F61-8B7D-4B9B-94D6-5CEE86F18D0D}" type="sibTrans" cxnId="{01969881-EC6F-45F7-A744-60B806F13036}">
      <dgm:prSet/>
      <dgm:spPr/>
      <dgm:t>
        <a:bodyPr/>
        <a:lstStyle/>
        <a:p>
          <a:endParaRPr lang="en-US"/>
        </a:p>
      </dgm:t>
    </dgm:pt>
    <dgm:pt modelId="{2309606C-1641-4440-8483-1F458022E717}">
      <dgm:prSet/>
      <dgm:spPr/>
      <dgm:t>
        <a:bodyPr/>
        <a:lstStyle/>
        <a:p>
          <a:r>
            <a:rPr lang="en-US"/>
            <a:t>Incorporating fantasy football games for the userbase with Machine Learning techniques.</a:t>
          </a:r>
        </a:p>
      </dgm:t>
    </dgm:pt>
    <dgm:pt modelId="{CE0CFDF3-B729-4316-84D8-AF36D214160D}" type="parTrans" cxnId="{9BD32596-DBE4-49F3-B52D-DC7571816740}">
      <dgm:prSet/>
      <dgm:spPr/>
      <dgm:t>
        <a:bodyPr/>
        <a:lstStyle/>
        <a:p>
          <a:endParaRPr lang="en-US"/>
        </a:p>
      </dgm:t>
    </dgm:pt>
    <dgm:pt modelId="{42498709-F4B1-4629-B5C5-DF5356EEBB58}" type="sibTrans" cxnId="{9BD32596-DBE4-49F3-B52D-DC7571816740}">
      <dgm:prSet/>
      <dgm:spPr/>
      <dgm:t>
        <a:bodyPr/>
        <a:lstStyle/>
        <a:p>
          <a:endParaRPr lang="en-US"/>
        </a:p>
      </dgm:t>
    </dgm:pt>
    <dgm:pt modelId="{E6ECC484-9B66-4706-8621-3B4B48051AEA}">
      <dgm:prSet/>
      <dgm:spPr/>
      <dgm:t>
        <a:bodyPr/>
        <a:lstStyle/>
        <a:p>
          <a:r>
            <a:rPr lang="en-US"/>
            <a:t>Including Live Commentary Feature for the ongoing games.</a:t>
          </a:r>
        </a:p>
      </dgm:t>
    </dgm:pt>
    <dgm:pt modelId="{DA5235AF-CFFC-413D-9232-8F802536F718}" type="parTrans" cxnId="{09D25D42-50BA-48C1-842C-D990E4F558FB}">
      <dgm:prSet/>
      <dgm:spPr/>
      <dgm:t>
        <a:bodyPr/>
        <a:lstStyle/>
        <a:p>
          <a:endParaRPr lang="en-US"/>
        </a:p>
      </dgm:t>
    </dgm:pt>
    <dgm:pt modelId="{03AB1D7D-C3F6-42AC-95CA-554EA6C8357C}" type="sibTrans" cxnId="{09D25D42-50BA-48C1-842C-D990E4F558FB}">
      <dgm:prSet/>
      <dgm:spPr/>
      <dgm:t>
        <a:bodyPr/>
        <a:lstStyle/>
        <a:p>
          <a:endParaRPr lang="en-US"/>
        </a:p>
      </dgm:t>
    </dgm:pt>
    <dgm:pt modelId="{4D4EF905-2B32-41A0-AFDA-3E9340E6FD14}">
      <dgm:prSet/>
      <dgm:spPr/>
      <dgm:t>
        <a:bodyPr/>
        <a:lstStyle/>
        <a:p>
          <a:r>
            <a:rPr lang="en-US"/>
            <a:t>Incorporating FIFA World Cup matches</a:t>
          </a:r>
        </a:p>
      </dgm:t>
    </dgm:pt>
    <dgm:pt modelId="{C65BBAD4-1962-457E-B71B-F5A320A589BF}" type="parTrans" cxnId="{90ECDB75-D9E5-406B-BBE9-8ECDD785ED6A}">
      <dgm:prSet/>
      <dgm:spPr/>
      <dgm:t>
        <a:bodyPr/>
        <a:lstStyle/>
        <a:p>
          <a:endParaRPr lang="en-US"/>
        </a:p>
      </dgm:t>
    </dgm:pt>
    <dgm:pt modelId="{E77061C7-0A33-4B43-85C4-6E200E37BD49}" type="sibTrans" cxnId="{90ECDB75-D9E5-406B-BBE9-8ECDD785ED6A}">
      <dgm:prSet/>
      <dgm:spPr/>
      <dgm:t>
        <a:bodyPr/>
        <a:lstStyle/>
        <a:p>
          <a:endParaRPr lang="en-US"/>
        </a:p>
      </dgm:t>
    </dgm:pt>
    <dgm:pt modelId="{E0F422C7-4235-4028-9091-728CD99A5362}">
      <dgm:prSet/>
      <dgm:spPr/>
      <dgm:t>
        <a:bodyPr/>
        <a:lstStyle/>
        <a:p>
          <a:r>
            <a:rPr lang="en-US"/>
            <a:t>Exporting our services to games such as EA and PES.</a:t>
          </a:r>
        </a:p>
      </dgm:t>
    </dgm:pt>
    <dgm:pt modelId="{F1E528B7-9E07-49F0-9AA3-6F59625D3960}" type="parTrans" cxnId="{13B35DA1-EAFC-4DE5-A67A-7199C98EF2EE}">
      <dgm:prSet/>
      <dgm:spPr/>
      <dgm:t>
        <a:bodyPr/>
        <a:lstStyle/>
        <a:p>
          <a:endParaRPr lang="en-US"/>
        </a:p>
      </dgm:t>
    </dgm:pt>
    <dgm:pt modelId="{13FC95AA-65FF-486C-8074-E84AD8DE5DE7}" type="sibTrans" cxnId="{13B35DA1-EAFC-4DE5-A67A-7199C98EF2EE}">
      <dgm:prSet/>
      <dgm:spPr/>
      <dgm:t>
        <a:bodyPr/>
        <a:lstStyle/>
        <a:p>
          <a:endParaRPr lang="en-US"/>
        </a:p>
      </dgm:t>
    </dgm:pt>
    <dgm:pt modelId="{E83FC56C-7957-417F-9F55-AED1F23C0810}" type="pres">
      <dgm:prSet presAssocID="{E8F3E31C-35BC-4D63-8E5B-5F2182D3AD8C}" presName="root" presStyleCnt="0">
        <dgm:presLayoutVars>
          <dgm:dir/>
          <dgm:resizeHandles val="exact"/>
        </dgm:presLayoutVars>
      </dgm:prSet>
      <dgm:spPr/>
    </dgm:pt>
    <dgm:pt modelId="{01EE9C4B-3944-4FAD-8771-554371EF7F10}" type="pres">
      <dgm:prSet presAssocID="{721AF2F2-298B-4BDF-A021-C637CA0B14FE}" presName="compNode" presStyleCnt="0"/>
      <dgm:spPr/>
    </dgm:pt>
    <dgm:pt modelId="{36F9ADB5-6BA1-4761-8DBE-864A6BFD7FD9}" type="pres">
      <dgm:prSet presAssocID="{721AF2F2-298B-4BDF-A021-C637CA0B14FE}" presName="bgRect" presStyleLbl="bgShp" presStyleIdx="0" presStyleCnt="5"/>
      <dgm:spPr/>
    </dgm:pt>
    <dgm:pt modelId="{AEDBB0CA-B56D-4CC1-BCEF-A781CAA4EC74}" type="pres">
      <dgm:prSet presAssocID="{721AF2F2-298B-4BDF-A021-C637CA0B14F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cer"/>
        </a:ext>
      </dgm:extLst>
    </dgm:pt>
    <dgm:pt modelId="{A2486CC3-0C03-4CB0-9A27-D6B4F5F38F49}" type="pres">
      <dgm:prSet presAssocID="{721AF2F2-298B-4BDF-A021-C637CA0B14FE}" presName="spaceRect" presStyleCnt="0"/>
      <dgm:spPr/>
    </dgm:pt>
    <dgm:pt modelId="{8DC92651-17E3-43E5-80DB-16513E1D6A6C}" type="pres">
      <dgm:prSet presAssocID="{721AF2F2-298B-4BDF-A021-C637CA0B14FE}" presName="parTx" presStyleLbl="revTx" presStyleIdx="0" presStyleCnt="5">
        <dgm:presLayoutVars>
          <dgm:chMax val="0"/>
          <dgm:chPref val="0"/>
        </dgm:presLayoutVars>
      </dgm:prSet>
      <dgm:spPr/>
    </dgm:pt>
    <dgm:pt modelId="{CBCD9122-3B0D-41A3-A7A6-86AEA57DE9C5}" type="pres">
      <dgm:prSet presAssocID="{71AF9F61-8B7D-4B9B-94D6-5CEE86F18D0D}" presName="sibTrans" presStyleCnt="0"/>
      <dgm:spPr/>
    </dgm:pt>
    <dgm:pt modelId="{DEFC1888-7E79-4666-8279-3334A0656721}" type="pres">
      <dgm:prSet presAssocID="{2309606C-1641-4440-8483-1F458022E717}" presName="compNode" presStyleCnt="0"/>
      <dgm:spPr/>
    </dgm:pt>
    <dgm:pt modelId="{3FEA474E-5A8F-4401-AEBB-59B8C1663247}" type="pres">
      <dgm:prSet presAssocID="{2309606C-1641-4440-8483-1F458022E717}" presName="bgRect" presStyleLbl="bgShp" presStyleIdx="1" presStyleCnt="5"/>
      <dgm:spPr/>
    </dgm:pt>
    <dgm:pt modelId="{EF9689D2-73E0-4F65-BBA0-2D72E68596FD}" type="pres">
      <dgm:prSet presAssocID="{2309606C-1641-4440-8483-1F458022E71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ball"/>
        </a:ext>
      </dgm:extLst>
    </dgm:pt>
    <dgm:pt modelId="{7F315451-55F4-43D5-89F2-F09F4D6E1807}" type="pres">
      <dgm:prSet presAssocID="{2309606C-1641-4440-8483-1F458022E717}" presName="spaceRect" presStyleCnt="0"/>
      <dgm:spPr/>
    </dgm:pt>
    <dgm:pt modelId="{843D6151-5B4C-4310-893B-A47B430D6B45}" type="pres">
      <dgm:prSet presAssocID="{2309606C-1641-4440-8483-1F458022E717}" presName="parTx" presStyleLbl="revTx" presStyleIdx="1" presStyleCnt="5">
        <dgm:presLayoutVars>
          <dgm:chMax val="0"/>
          <dgm:chPref val="0"/>
        </dgm:presLayoutVars>
      </dgm:prSet>
      <dgm:spPr/>
    </dgm:pt>
    <dgm:pt modelId="{AFD8A663-0B80-4297-89B3-74C5D46A552B}" type="pres">
      <dgm:prSet presAssocID="{42498709-F4B1-4629-B5C5-DF5356EEBB58}" presName="sibTrans" presStyleCnt="0"/>
      <dgm:spPr/>
    </dgm:pt>
    <dgm:pt modelId="{5E6BA285-812D-4849-964D-D01A755BF8FE}" type="pres">
      <dgm:prSet presAssocID="{E6ECC484-9B66-4706-8621-3B4B48051AEA}" presName="compNode" presStyleCnt="0"/>
      <dgm:spPr/>
    </dgm:pt>
    <dgm:pt modelId="{A6B15D6B-F688-46FA-8B66-8AAE8BC06E70}" type="pres">
      <dgm:prSet presAssocID="{E6ECC484-9B66-4706-8621-3B4B48051AEA}" presName="bgRect" presStyleLbl="bgShp" presStyleIdx="2" presStyleCnt="5"/>
      <dgm:spPr/>
    </dgm:pt>
    <dgm:pt modelId="{68C3DA05-9727-49D3-873A-AC3DE3DBC8A3}" type="pres">
      <dgm:prSet presAssocID="{E6ECC484-9B66-4706-8621-3B4B48051AE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AE5D53B6-1988-4A88-8025-4A921D7E7D5C}" type="pres">
      <dgm:prSet presAssocID="{E6ECC484-9B66-4706-8621-3B4B48051AEA}" presName="spaceRect" presStyleCnt="0"/>
      <dgm:spPr/>
    </dgm:pt>
    <dgm:pt modelId="{5349E27F-CA51-42C9-B4F7-9F229C7F0034}" type="pres">
      <dgm:prSet presAssocID="{E6ECC484-9B66-4706-8621-3B4B48051AEA}" presName="parTx" presStyleLbl="revTx" presStyleIdx="2" presStyleCnt="5">
        <dgm:presLayoutVars>
          <dgm:chMax val="0"/>
          <dgm:chPref val="0"/>
        </dgm:presLayoutVars>
      </dgm:prSet>
      <dgm:spPr/>
    </dgm:pt>
    <dgm:pt modelId="{647B54C7-1765-4659-B5AE-6847FC419961}" type="pres">
      <dgm:prSet presAssocID="{03AB1D7D-C3F6-42AC-95CA-554EA6C8357C}" presName="sibTrans" presStyleCnt="0"/>
      <dgm:spPr/>
    </dgm:pt>
    <dgm:pt modelId="{DB10B501-BB44-425A-B8BE-304FE60B0DED}" type="pres">
      <dgm:prSet presAssocID="{4D4EF905-2B32-41A0-AFDA-3E9340E6FD14}" presName="compNode" presStyleCnt="0"/>
      <dgm:spPr/>
    </dgm:pt>
    <dgm:pt modelId="{E50FC8BC-3C58-47F3-AB1A-D984CD349E2A}" type="pres">
      <dgm:prSet presAssocID="{4D4EF905-2B32-41A0-AFDA-3E9340E6FD14}" presName="bgRect" presStyleLbl="bgShp" presStyleIdx="3" presStyleCnt="5"/>
      <dgm:spPr/>
    </dgm:pt>
    <dgm:pt modelId="{26D7284D-989E-429B-BDA8-6427CDAA9EE2}" type="pres">
      <dgm:prSet presAssocID="{4D4EF905-2B32-41A0-AFDA-3E9340E6FD1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D21C6B44-1962-436D-8D6E-00624F11E2D8}" type="pres">
      <dgm:prSet presAssocID="{4D4EF905-2B32-41A0-AFDA-3E9340E6FD14}" presName="spaceRect" presStyleCnt="0"/>
      <dgm:spPr/>
    </dgm:pt>
    <dgm:pt modelId="{F4307680-1FC6-4B8D-999E-25634AE467BD}" type="pres">
      <dgm:prSet presAssocID="{4D4EF905-2B32-41A0-AFDA-3E9340E6FD14}" presName="parTx" presStyleLbl="revTx" presStyleIdx="3" presStyleCnt="5">
        <dgm:presLayoutVars>
          <dgm:chMax val="0"/>
          <dgm:chPref val="0"/>
        </dgm:presLayoutVars>
      </dgm:prSet>
      <dgm:spPr/>
    </dgm:pt>
    <dgm:pt modelId="{F7AB5F7C-2714-4E97-9140-8FBAE3E2C12D}" type="pres">
      <dgm:prSet presAssocID="{E77061C7-0A33-4B43-85C4-6E200E37BD49}" presName="sibTrans" presStyleCnt="0"/>
      <dgm:spPr/>
    </dgm:pt>
    <dgm:pt modelId="{22BA9392-CA89-46ED-ABEC-3AC0C10E22B1}" type="pres">
      <dgm:prSet presAssocID="{E0F422C7-4235-4028-9091-728CD99A5362}" presName="compNode" presStyleCnt="0"/>
      <dgm:spPr/>
    </dgm:pt>
    <dgm:pt modelId="{8424D305-96C0-44D8-848A-3869DA1639C4}" type="pres">
      <dgm:prSet presAssocID="{E0F422C7-4235-4028-9091-728CD99A5362}" presName="bgRect" presStyleLbl="bgShp" presStyleIdx="4" presStyleCnt="5"/>
      <dgm:spPr/>
    </dgm:pt>
    <dgm:pt modelId="{6FE151A8-CCA9-4712-B104-E702CDB016D4}" type="pres">
      <dgm:prSet presAssocID="{E0F422C7-4235-4028-9091-728CD99A536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BC44BB79-58FE-4F05-A7F9-E09ED47921A2}" type="pres">
      <dgm:prSet presAssocID="{E0F422C7-4235-4028-9091-728CD99A5362}" presName="spaceRect" presStyleCnt="0"/>
      <dgm:spPr/>
    </dgm:pt>
    <dgm:pt modelId="{D363DF42-333F-4946-99DD-3B94C5AAD458}" type="pres">
      <dgm:prSet presAssocID="{E0F422C7-4235-4028-9091-728CD99A536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E8B5A2B-A6D6-4BF0-B521-1DB3FEA75875}" type="presOf" srcId="{2309606C-1641-4440-8483-1F458022E717}" destId="{843D6151-5B4C-4310-893B-A47B430D6B45}" srcOrd="0" destOrd="0" presId="urn:microsoft.com/office/officeart/2018/2/layout/IconVerticalSolidList"/>
    <dgm:cxn modelId="{09D25D42-50BA-48C1-842C-D990E4F558FB}" srcId="{E8F3E31C-35BC-4D63-8E5B-5F2182D3AD8C}" destId="{E6ECC484-9B66-4706-8621-3B4B48051AEA}" srcOrd="2" destOrd="0" parTransId="{DA5235AF-CFFC-413D-9232-8F802536F718}" sibTransId="{03AB1D7D-C3F6-42AC-95CA-554EA6C8357C}"/>
    <dgm:cxn modelId="{90ECDB75-D9E5-406B-BBE9-8ECDD785ED6A}" srcId="{E8F3E31C-35BC-4D63-8E5B-5F2182D3AD8C}" destId="{4D4EF905-2B32-41A0-AFDA-3E9340E6FD14}" srcOrd="3" destOrd="0" parTransId="{C65BBAD4-1962-457E-B71B-F5A320A589BF}" sibTransId="{E77061C7-0A33-4B43-85C4-6E200E37BD49}"/>
    <dgm:cxn modelId="{01969881-EC6F-45F7-A744-60B806F13036}" srcId="{E8F3E31C-35BC-4D63-8E5B-5F2182D3AD8C}" destId="{721AF2F2-298B-4BDF-A021-C637CA0B14FE}" srcOrd="0" destOrd="0" parTransId="{6596B593-0AAD-4CE2-A4D9-2FF46BF6ED13}" sibTransId="{71AF9F61-8B7D-4B9B-94D6-5CEE86F18D0D}"/>
    <dgm:cxn modelId="{7E790688-F29E-49F5-BA0F-ADB4508607A8}" type="presOf" srcId="{E0F422C7-4235-4028-9091-728CD99A5362}" destId="{D363DF42-333F-4946-99DD-3B94C5AAD458}" srcOrd="0" destOrd="0" presId="urn:microsoft.com/office/officeart/2018/2/layout/IconVerticalSolidList"/>
    <dgm:cxn modelId="{9BD32596-DBE4-49F3-B52D-DC7571816740}" srcId="{E8F3E31C-35BC-4D63-8E5B-5F2182D3AD8C}" destId="{2309606C-1641-4440-8483-1F458022E717}" srcOrd="1" destOrd="0" parTransId="{CE0CFDF3-B729-4316-84D8-AF36D214160D}" sibTransId="{42498709-F4B1-4629-B5C5-DF5356EEBB58}"/>
    <dgm:cxn modelId="{13B35DA1-EAFC-4DE5-A67A-7199C98EF2EE}" srcId="{E8F3E31C-35BC-4D63-8E5B-5F2182D3AD8C}" destId="{E0F422C7-4235-4028-9091-728CD99A5362}" srcOrd="4" destOrd="0" parTransId="{F1E528B7-9E07-49F0-9AA3-6F59625D3960}" sibTransId="{13FC95AA-65FF-486C-8074-E84AD8DE5DE7}"/>
    <dgm:cxn modelId="{9133BEA8-ED06-41E7-BB8C-10DACAD86446}" type="presOf" srcId="{E6ECC484-9B66-4706-8621-3B4B48051AEA}" destId="{5349E27F-CA51-42C9-B4F7-9F229C7F0034}" srcOrd="0" destOrd="0" presId="urn:microsoft.com/office/officeart/2018/2/layout/IconVerticalSolidList"/>
    <dgm:cxn modelId="{FD6F8AAD-0851-4C9A-9439-FC5A19AD8CE7}" type="presOf" srcId="{E8F3E31C-35BC-4D63-8E5B-5F2182D3AD8C}" destId="{E83FC56C-7957-417F-9F55-AED1F23C0810}" srcOrd="0" destOrd="0" presId="urn:microsoft.com/office/officeart/2018/2/layout/IconVerticalSolidList"/>
    <dgm:cxn modelId="{18DBF3B9-74B7-400A-9744-48FB5C26EC23}" type="presOf" srcId="{721AF2F2-298B-4BDF-A021-C637CA0B14FE}" destId="{8DC92651-17E3-43E5-80DB-16513E1D6A6C}" srcOrd="0" destOrd="0" presId="urn:microsoft.com/office/officeart/2018/2/layout/IconVerticalSolidList"/>
    <dgm:cxn modelId="{B8F467DA-B444-44F2-95B0-7BA499666192}" type="presOf" srcId="{4D4EF905-2B32-41A0-AFDA-3E9340E6FD14}" destId="{F4307680-1FC6-4B8D-999E-25634AE467BD}" srcOrd="0" destOrd="0" presId="urn:microsoft.com/office/officeart/2018/2/layout/IconVerticalSolidList"/>
    <dgm:cxn modelId="{EE926E15-3EAC-41B3-98D4-46962A0F2CD7}" type="presParOf" srcId="{E83FC56C-7957-417F-9F55-AED1F23C0810}" destId="{01EE9C4B-3944-4FAD-8771-554371EF7F10}" srcOrd="0" destOrd="0" presId="urn:microsoft.com/office/officeart/2018/2/layout/IconVerticalSolidList"/>
    <dgm:cxn modelId="{F90F8DE9-82DE-46B2-AD4A-01B08B026C6A}" type="presParOf" srcId="{01EE9C4B-3944-4FAD-8771-554371EF7F10}" destId="{36F9ADB5-6BA1-4761-8DBE-864A6BFD7FD9}" srcOrd="0" destOrd="0" presId="urn:microsoft.com/office/officeart/2018/2/layout/IconVerticalSolidList"/>
    <dgm:cxn modelId="{7C63E259-A3D5-422A-9809-BABE0F49CA4A}" type="presParOf" srcId="{01EE9C4B-3944-4FAD-8771-554371EF7F10}" destId="{AEDBB0CA-B56D-4CC1-BCEF-A781CAA4EC74}" srcOrd="1" destOrd="0" presId="urn:microsoft.com/office/officeart/2018/2/layout/IconVerticalSolidList"/>
    <dgm:cxn modelId="{036B89BA-571B-47CA-A582-599DB17CB1A9}" type="presParOf" srcId="{01EE9C4B-3944-4FAD-8771-554371EF7F10}" destId="{A2486CC3-0C03-4CB0-9A27-D6B4F5F38F49}" srcOrd="2" destOrd="0" presId="urn:microsoft.com/office/officeart/2018/2/layout/IconVerticalSolidList"/>
    <dgm:cxn modelId="{49B1007F-4024-4A06-9C11-D798A34F402D}" type="presParOf" srcId="{01EE9C4B-3944-4FAD-8771-554371EF7F10}" destId="{8DC92651-17E3-43E5-80DB-16513E1D6A6C}" srcOrd="3" destOrd="0" presId="urn:microsoft.com/office/officeart/2018/2/layout/IconVerticalSolidList"/>
    <dgm:cxn modelId="{7B331B50-5A38-41C5-A588-0F69D82803C8}" type="presParOf" srcId="{E83FC56C-7957-417F-9F55-AED1F23C0810}" destId="{CBCD9122-3B0D-41A3-A7A6-86AEA57DE9C5}" srcOrd="1" destOrd="0" presId="urn:microsoft.com/office/officeart/2018/2/layout/IconVerticalSolidList"/>
    <dgm:cxn modelId="{447D8B95-4F3B-41B2-89B7-939234F9F0C1}" type="presParOf" srcId="{E83FC56C-7957-417F-9F55-AED1F23C0810}" destId="{DEFC1888-7E79-4666-8279-3334A0656721}" srcOrd="2" destOrd="0" presId="urn:microsoft.com/office/officeart/2018/2/layout/IconVerticalSolidList"/>
    <dgm:cxn modelId="{6DD1D007-1EE9-4559-8D28-79244A4971DA}" type="presParOf" srcId="{DEFC1888-7E79-4666-8279-3334A0656721}" destId="{3FEA474E-5A8F-4401-AEBB-59B8C1663247}" srcOrd="0" destOrd="0" presId="urn:microsoft.com/office/officeart/2018/2/layout/IconVerticalSolidList"/>
    <dgm:cxn modelId="{AFB87CAA-E435-4991-9C21-41D1ED3E1E26}" type="presParOf" srcId="{DEFC1888-7E79-4666-8279-3334A0656721}" destId="{EF9689D2-73E0-4F65-BBA0-2D72E68596FD}" srcOrd="1" destOrd="0" presId="urn:microsoft.com/office/officeart/2018/2/layout/IconVerticalSolidList"/>
    <dgm:cxn modelId="{C37295A4-132F-480E-84AF-4461CE2A13F6}" type="presParOf" srcId="{DEFC1888-7E79-4666-8279-3334A0656721}" destId="{7F315451-55F4-43D5-89F2-F09F4D6E1807}" srcOrd="2" destOrd="0" presId="urn:microsoft.com/office/officeart/2018/2/layout/IconVerticalSolidList"/>
    <dgm:cxn modelId="{45C2ECCF-09F1-461C-9578-17093FFE1104}" type="presParOf" srcId="{DEFC1888-7E79-4666-8279-3334A0656721}" destId="{843D6151-5B4C-4310-893B-A47B430D6B45}" srcOrd="3" destOrd="0" presId="urn:microsoft.com/office/officeart/2018/2/layout/IconVerticalSolidList"/>
    <dgm:cxn modelId="{905FFF43-3812-461F-917E-D02E8B2F35BA}" type="presParOf" srcId="{E83FC56C-7957-417F-9F55-AED1F23C0810}" destId="{AFD8A663-0B80-4297-89B3-74C5D46A552B}" srcOrd="3" destOrd="0" presId="urn:microsoft.com/office/officeart/2018/2/layout/IconVerticalSolidList"/>
    <dgm:cxn modelId="{48ADF388-60E1-49BA-AFAE-3B04FEB69082}" type="presParOf" srcId="{E83FC56C-7957-417F-9F55-AED1F23C0810}" destId="{5E6BA285-812D-4849-964D-D01A755BF8FE}" srcOrd="4" destOrd="0" presId="urn:microsoft.com/office/officeart/2018/2/layout/IconVerticalSolidList"/>
    <dgm:cxn modelId="{396E4997-275A-41E9-89E7-5BAF42B2F7CF}" type="presParOf" srcId="{5E6BA285-812D-4849-964D-D01A755BF8FE}" destId="{A6B15D6B-F688-46FA-8B66-8AAE8BC06E70}" srcOrd="0" destOrd="0" presId="urn:microsoft.com/office/officeart/2018/2/layout/IconVerticalSolidList"/>
    <dgm:cxn modelId="{CCB83304-14EF-4632-B579-413E6B24EB8A}" type="presParOf" srcId="{5E6BA285-812D-4849-964D-D01A755BF8FE}" destId="{68C3DA05-9727-49D3-873A-AC3DE3DBC8A3}" srcOrd="1" destOrd="0" presId="urn:microsoft.com/office/officeart/2018/2/layout/IconVerticalSolidList"/>
    <dgm:cxn modelId="{27E3855A-32EE-41AE-82CB-D0D57B4FE1A3}" type="presParOf" srcId="{5E6BA285-812D-4849-964D-D01A755BF8FE}" destId="{AE5D53B6-1988-4A88-8025-4A921D7E7D5C}" srcOrd="2" destOrd="0" presId="urn:microsoft.com/office/officeart/2018/2/layout/IconVerticalSolidList"/>
    <dgm:cxn modelId="{8008D0A3-1C9F-4110-9408-F32BF9E77426}" type="presParOf" srcId="{5E6BA285-812D-4849-964D-D01A755BF8FE}" destId="{5349E27F-CA51-42C9-B4F7-9F229C7F0034}" srcOrd="3" destOrd="0" presId="urn:microsoft.com/office/officeart/2018/2/layout/IconVerticalSolidList"/>
    <dgm:cxn modelId="{B4ACC12A-AB81-4BB5-AEA5-41082AF2C3C5}" type="presParOf" srcId="{E83FC56C-7957-417F-9F55-AED1F23C0810}" destId="{647B54C7-1765-4659-B5AE-6847FC419961}" srcOrd="5" destOrd="0" presId="urn:microsoft.com/office/officeart/2018/2/layout/IconVerticalSolidList"/>
    <dgm:cxn modelId="{6FC98A51-7BFA-4502-96C1-ECAB6A46B21D}" type="presParOf" srcId="{E83FC56C-7957-417F-9F55-AED1F23C0810}" destId="{DB10B501-BB44-425A-B8BE-304FE60B0DED}" srcOrd="6" destOrd="0" presId="urn:microsoft.com/office/officeart/2018/2/layout/IconVerticalSolidList"/>
    <dgm:cxn modelId="{AC5A404D-2055-44D9-AB7F-1BE5159B1D5A}" type="presParOf" srcId="{DB10B501-BB44-425A-B8BE-304FE60B0DED}" destId="{E50FC8BC-3C58-47F3-AB1A-D984CD349E2A}" srcOrd="0" destOrd="0" presId="urn:microsoft.com/office/officeart/2018/2/layout/IconVerticalSolidList"/>
    <dgm:cxn modelId="{CECFA57E-5903-43E1-ADFF-C949D30D2DC9}" type="presParOf" srcId="{DB10B501-BB44-425A-B8BE-304FE60B0DED}" destId="{26D7284D-989E-429B-BDA8-6427CDAA9EE2}" srcOrd="1" destOrd="0" presId="urn:microsoft.com/office/officeart/2018/2/layout/IconVerticalSolidList"/>
    <dgm:cxn modelId="{DADC4744-93DF-4266-A938-68BC806B5373}" type="presParOf" srcId="{DB10B501-BB44-425A-B8BE-304FE60B0DED}" destId="{D21C6B44-1962-436D-8D6E-00624F11E2D8}" srcOrd="2" destOrd="0" presId="urn:microsoft.com/office/officeart/2018/2/layout/IconVerticalSolidList"/>
    <dgm:cxn modelId="{DE2B3C55-6799-4C23-AC65-C753DE6C5F02}" type="presParOf" srcId="{DB10B501-BB44-425A-B8BE-304FE60B0DED}" destId="{F4307680-1FC6-4B8D-999E-25634AE467BD}" srcOrd="3" destOrd="0" presId="urn:microsoft.com/office/officeart/2018/2/layout/IconVerticalSolidList"/>
    <dgm:cxn modelId="{C6788260-D383-4BCD-932B-53421795A4B1}" type="presParOf" srcId="{E83FC56C-7957-417F-9F55-AED1F23C0810}" destId="{F7AB5F7C-2714-4E97-9140-8FBAE3E2C12D}" srcOrd="7" destOrd="0" presId="urn:microsoft.com/office/officeart/2018/2/layout/IconVerticalSolidList"/>
    <dgm:cxn modelId="{32412717-2A58-4C76-97C9-8184B63A8B87}" type="presParOf" srcId="{E83FC56C-7957-417F-9F55-AED1F23C0810}" destId="{22BA9392-CA89-46ED-ABEC-3AC0C10E22B1}" srcOrd="8" destOrd="0" presId="urn:microsoft.com/office/officeart/2018/2/layout/IconVerticalSolidList"/>
    <dgm:cxn modelId="{A910C32A-973B-4EC7-A08A-4E34DBEA30A0}" type="presParOf" srcId="{22BA9392-CA89-46ED-ABEC-3AC0C10E22B1}" destId="{8424D305-96C0-44D8-848A-3869DA1639C4}" srcOrd="0" destOrd="0" presId="urn:microsoft.com/office/officeart/2018/2/layout/IconVerticalSolidList"/>
    <dgm:cxn modelId="{1CF27326-CB9B-490D-AFCD-B8730250871A}" type="presParOf" srcId="{22BA9392-CA89-46ED-ABEC-3AC0C10E22B1}" destId="{6FE151A8-CCA9-4712-B104-E702CDB016D4}" srcOrd="1" destOrd="0" presId="urn:microsoft.com/office/officeart/2018/2/layout/IconVerticalSolidList"/>
    <dgm:cxn modelId="{974DB66D-2237-4B0E-94C8-96AC03F2E838}" type="presParOf" srcId="{22BA9392-CA89-46ED-ABEC-3AC0C10E22B1}" destId="{BC44BB79-58FE-4F05-A7F9-E09ED47921A2}" srcOrd="2" destOrd="0" presId="urn:microsoft.com/office/officeart/2018/2/layout/IconVerticalSolidList"/>
    <dgm:cxn modelId="{329944ED-1AB5-4D48-A1E3-03C1BF1B85F3}" type="presParOf" srcId="{22BA9392-CA89-46ED-ABEC-3AC0C10E22B1}" destId="{D363DF42-333F-4946-99DD-3B94C5AAD45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8271DE-1273-4461-8BF1-F9E427E79023}">
      <dsp:nvSpPr>
        <dsp:cNvPr id="0" name=""/>
        <dsp:cNvSpPr/>
      </dsp:nvSpPr>
      <dsp:spPr>
        <a:xfrm>
          <a:off x="0" y="1465"/>
          <a:ext cx="10820400" cy="7425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82A1BB-5D6D-4A45-960E-DBF69F4F4F88}">
      <dsp:nvSpPr>
        <dsp:cNvPr id="0" name=""/>
        <dsp:cNvSpPr/>
      </dsp:nvSpPr>
      <dsp:spPr>
        <a:xfrm>
          <a:off x="224622" y="168539"/>
          <a:ext cx="408404" cy="4084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5A4AF8-CB27-4B64-9580-51F54F85847B}">
      <dsp:nvSpPr>
        <dsp:cNvPr id="0" name=""/>
        <dsp:cNvSpPr/>
      </dsp:nvSpPr>
      <dsp:spPr>
        <a:xfrm>
          <a:off x="857649" y="1465"/>
          <a:ext cx="9962750" cy="742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587" tIns="78587" rIns="78587" bIns="78587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We have implemented our application with the league in consideration to be “English Premier League”</a:t>
          </a:r>
        </a:p>
      </dsp:txBody>
      <dsp:txXfrm>
        <a:off x="857649" y="1465"/>
        <a:ext cx="9962750" cy="742554"/>
      </dsp:txXfrm>
    </dsp:sp>
    <dsp:sp modelId="{311B84D3-829E-4823-A5BF-8BAE89BB41D6}">
      <dsp:nvSpPr>
        <dsp:cNvPr id="0" name=""/>
        <dsp:cNvSpPr/>
      </dsp:nvSpPr>
      <dsp:spPr>
        <a:xfrm>
          <a:off x="0" y="929657"/>
          <a:ext cx="10820400" cy="7425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1DDF99-6E27-41C5-9107-A5344E5E55AB}">
      <dsp:nvSpPr>
        <dsp:cNvPr id="0" name=""/>
        <dsp:cNvSpPr/>
      </dsp:nvSpPr>
      <dsp:spPr>
        <a:xfrm>
          <a:off x="224622" y="1096732"/>
          <a:ext cx="408404" cy="4084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20D946-88B3-4DC2-BCDF-0CC648D67E4F}">
      <dsp:nvSpPr>
        <dsp:cNvPr id="0" name=""/>
        <dsp:cNvSpPr/>
      </dsp:nvSpPr>
      <dsp:spPr>
        <a:xfrm>
          <a:off x="857649" y="929657"/>
          <a:ext cx="9962750" cy="742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587" tIns="78587" rIns="78587" bIns="78587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We started building the app with a given set of ideas but now the league has ended. And hence fixtures are not available for the next season, so we are currently assuming the league for 2018/2019 is in play.</a:t>
          </a:r>
        </a:p>
      </dsp:txBody>
      <dsp:txXfrm>
        <a:off x="857649" y="929657"/>
        <a:ext cx="9962750" cy="742554"/>
      </dsp:txXfrm>
    </dsp:sp>
    <dsp:sp modelId="{EB755B77-83B0-456A-91CF-C30A79E17CD4}">
      <dsp:nvSpPr>
        <dsp:cNvPr id="0" name=""/>
        <dsp:cNvSpPr/>
      </dsp:nvSpPr>
      <dsp:spPr>
        <a:xfrm>
          <a:off x="0" y="1857850"/>
          <a:ext cx="10820400" cy="74255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333A17-47AC-4EE1-8356-550DF415473F}">
      <dsp:nvSpPr>
        <dsp:cNvPr id="0" name=""/>
        <dsp:cNvSpPr/>
      </dsp:nvSpPr>
      <dsp:spPr>
        <a:xfrm>
          <a:off x="224622" y="2024924"/>
          <a:ext cx="408404" cy="4084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6199B8-9FA5-49B8-A009-9889B5A6986A}">
      <dsp:nvSpPr>
        <dsp:cNvPr id="0" name=""/>
        <dsp:cNvSpPr/>
      </dsp:nvSpPr>
      <dsp:spPr>
        <a:xfrm>
          <a:off x="857649" y="1857850"/>
          <a:ext cx="9962750" cy="742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587" tIns="78587" rIns="78587" bIns="78587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During the demonstration, we have simulated already ended games and given data such that live scores can be displayed using this data.</a:t>
          </a:r>
        </a:p>
      </dsp:txBody>
      <dsp:txXfrm>
        <a:off x="857649" y="1857850"/>
        <a:ext cx="9962750" cy="742554"/>
      </dsp:txXfrm>
    </dsp:sp>
    <dsp:sp modelId="{0533749F-0E72-4AB5-8AA2-6F3594BCD3AC}">
      <dsp:nvSpPr>
        <dsp:cNvPr id="0" name=""/>
        <dsp:cNvSpPr/>
      </dsp:nvSpPr>
      <dsp:spPr>
        <a:xfrm>
          <a:off x="0" y="2786042"/>
          <a:ext cx="10820400" cy="74255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DEAA50-5CFF-40CB-9853-282599372BDF}">
      <dsp:nvSpPr>
        <dsp:cNvPr id="0" name=""/>
        <dsp:cNvSpPr/>
      </dsp:nvSpPr>
      <dsp:spPr>
        <a:xfrm>
          <a:off x="224622" y="2953117"/>
          <a:ext cx="408404" cy="4084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8BB46B-6C0A-43FF-AC42-0160A204497F}">
      <dsp:nvSpPr>
        <dsp:cNvPr id="0" name=""/>
        <dsp:cNvSpPr/>
      </dsp:nvSpPr>
      <dsp:spPr>
        <a:xfrm>
          <a:off x="857649" y="2786042"/>
          <a:ext cx="9962750" cy="742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587" tIns="78587" rIns="78587" bIns="78587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Our predictions for the final week of season assumes that all the matches played in the current season barring the last week are considered.</a:t>
          </a:r>
        </a:p>
      </dsp:txBody>
      <dsp:txXfrm>
        <a:off x="857649" y="2786042"/>
        <a:ext cx="9962750" cy="7425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8B7B2B-9C92-42AE-ADF2-3028364E509B}">
      <dsp:nvSpPr>
        <dsp:cNvPr id="0" name=""/>
        <dsp:cNvSpPr/>
      </dsp:nvSpPr>
      <dsp:spPr>
        <a:xfrm>
          <a:off x="1900200" y="19785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96987-3FFD-4924-8E58-CCFCBE85E910}">
      <dsp:nvSpPr>
        <dsp:cNvPr id="0" name=""/>
        <dsp:cNvSpPr/>
      </dsp:nvSpPr>
      <dsp:spPr>
        <a:xfrm>
          <a:off x="712199" y="261220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FOOTBALL API </a:t>
          </a:r>
        </a:p>
      </dsp:txBody>
      <dsp:txXfrm>
        <a:off x="712199" y="2612207"/>
        <a:ext cx="4320000" cy="720000"/>
      </dsp:txXfrm>
    </dsp:sp>
    <dsp:sp modelId="{37539A7F-9CF2-47B0-9052-EF3EE2E53E55}">
      <dsp:nvSpPr>
        <dsp:cNvPr id="0" name=""/>
        <dsp:cNvSpPr/>
      </dsp:nvSpPr>
      <dsp:spPr>
        <a:xfrm>
          <a:off x="6976200" y="19785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A57145-D089-4857-9CA8-B92C42E5A2A9}">
      <dsp:nvSpPr>
        <dsp:cNvPr id="0" name=""/>
        <dsp:cNvSpPr/>
      </dsp:nvSpPr>
      <dsp:spPr>
        <a:xfrm>
          <a:off x="5788200" y="261220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Google Places API</a:t>
          </a:r>
        </a:p>
      </dsp:txBody>
      <dsp:txXfrm>
        <a:off x="5788200" y="2612207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D28A7B-55B3-4840-ABE5-6FAAE758D7CD}">
      <dsp:nvSpPr>
        <dsp:cNvPr id="0" name=""/>
        <dsp:cNvSpPr/>
      </dsp:nvSpPr>
      <dsp:spPr>
        <a:xfrm>
          <a:off x="266629" y="959249"/>
          <a:ext cx="819210" cy="81921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518BB4-5AAD-40AB-A496-9BD82FE82F1E}">
      <dsp:nvSpPr>
        <dsp:cNvPr id="0" name=""/>
        <dsp:cNvSpPr/>
      </dsp:nvSpPr>
      <dsp:spPr>
        <a:xfrm>
          <a:off x="441215" y="1133835"/>
          <a:ext cx="470039" cy="4700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3496D-4AA9-4A19-9979-151360F710AA}">
      <dsp:nvSpPr>
        <dsp:cNvPr id="0" name=""/>
        <dsp:cNvSpPr/>
      </dsp:nvSpPr>
      <dsp:spPr>
        <a:xfrm>
          <a:off x="4750" y="2033624"/>
          <a:ext cx="1342968" cy="53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Security and Session Handling for multiple pages</a:t>
          </a:r>
        </a:p>
      </dsp:txBody>
      <dsp:txXfrm>
        <a:off x="4750" y="2033624"/>
        <a:ext cx="1342968" cy="537187"/>
      </dsp:txXfrm>
    </dsp:sp>
    <dsp:sp modelId="{67B900DD-8BC7-4E8E-A49F-8AA46DC6835F}">
      <dsp:nvSpPr>
        <dsp:cNvPr id="0" name=""/>
        <dsp:cNvSpPr/>
      </dsp:nvSpPr>
      <dsp:spPr>
        <a:xfrm>
          <a:off x="1844617" y="959249"/>
          <a:ext cx="819210" cy="81921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29648C-18D5-4EB7-88EA-56275A8DB5CE}">
      <dsp:nvSpPr>
        <dsp:cNvPr id="0" name=""/>
        <dsp:cNvSpPr/>
      </dsp:nvSpPr>
      <dsp:spPr>
        <a:xfrm>
          <a:off x="2019203" y="1133835"/>
          <a:ext cx="470039" cy="4700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EF9319-4100-4A29-896A-B4E22F7C81CA}">
      <dsp:nvSpPr>
        <dsp:cNvPr id="0" name=""/>
        <dsp:cNvSpPr/>
      </dsp:nvSpPr>
      <dsp:spPr>
        <a:xfrm>
          <a:off x="1582739" y="2033624"/>
          <a:ext cx="1342968" cy="53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Simulating live stream logic for Kafka</a:t>
          </a:r>
        </a:p>
      </dsp:txBody>
      <dsp:txXfrm>
        <a:off x="1582739" y="2033624"/>
        <a:ext cx="1342968" cy="537187"/>
      </dsp:txXfrm>
    </dsp:sp>
    <dsp:sp modelId="{5626CE24-B8C6-4DE6-98EF-2DD3B9353D31}">
      <dsp:nvSpPr>
        <dsp:cNvPr id="0" name=""/>
        <dsp:cNvSpPr/>
      </dsp:nvSpPr>
      <dsp:spPr>
        <a:xfrm>
          <a:off x="3422606" y="959249"/>
          <a:ext cx="819210" cy="81921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5B2BF5-3EBF-4570-A875-A1620E6B08D9}">
      <dsp:nvSpPr>
        <dsp:cNvPr id="0" name=""/>
        <dsp:cNvSpPr/>
      </dsp:nvSpPr>
      <dsp:spPr>
        <a:xfrm>
          <a:off x="3597192" y="1133835"/>
          <a:ext cx="470039" cy="4700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BACBF6-4E97-4590-9CB7-6C2F919D1B52}">
      <dsp:nvSpPr>
        <dsp:cNvPr id="0" name=""/>
        <dsp:cNvSpPr/>
      </dsp:nvSpPr>
      <dsp:spPr>
        <a:xfrm>
          <a:off x="3160727" y="2033624"/>
          <a:ext cx="1342968" cy="53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Machine Learning based complexities</a:t>
          </a:r>
        </a:p>
      </dsp:txBody>
      <dsp:txXfrm>
        <a:off x="3160727" y="2033624"/>
        <a:ext cx="1342968" cy="537187"/>
      </dsp:txXfrm>
    </dsp:sp>
    <dsp:sp modelId="{CC726B15-9D8B-40CF-9D8A-26B2FE6B7A6C}">
      <dsp:nvSpPr>
        <dsp:cNvPr id="0" name=""/>
        <dsp:cNvSpPr/>
      </dsp:nvSpPr>
      <dsp:spPr>
        <a:xfrm>
          <a:off x="5000594" y="959249"/>
          <a:ext cx="819210" cy="81921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257825-916B-4E6A-844B-2D25F2430487}">
      <dsp:nvSpPr>
        <dsp:cNvPr id="0" name=""/>
        <dsp:cNvSpPr/>
      </dsp:nvSpPr>
      <dsp:spPr>
        <a:xfrm>
          <a:off x="5175180" y="1133835"/>
          <a:ext cx="470039" cy="4700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899AB-3E4D-4600-B1A8-80A08D691A1B}">
      <dsp:nvSpPr>
        <dsp:cNvPr id="0" name=""/>
        <dsp:cNvSpPr/>
      </dsp:nvSpPr>
      <dsp:spPr>
        <a:xfrm>
          <a:off x="4738715" y="2033624"/>
          <a:ext cx="1342968" cy="53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Integration with cloud and merging back-end and front-end logic.</a:t>
          </a:r>
        </a:p>
      </dsp:txBody>
      <dsp:txXfrm>
        <a:off x="4738715" y="2033624"/>
        <a:ext cx="1342968" cy="537187"/>
      </dsp:txXfrm>
    </dsp:sp>
    <dsp:sp modelId="{71E59FCC-20F8-410B-817C-E2AC3275558F}">
      <dsp:nvSpPr>
        <dsp:cNvPr id="0" name=""/>
        <dsp:cNvSpPr/>
      </dsp:nvSpPr>
      <dsp:spPr>
        <a:xfrm>
          <a:off x="6578582" y="959249"/>
          <a:ext cx="819210" cy="81921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10FF37-51FC-43C8-9B11-B66654B9598D}">
      <dsp:nvSpPr>
        <dsp:cNvPr id="0" name=""/>
        <dsp:cNvSpPr/>
      </dsp:nvSpPr>
      <dsp:spPr>
        <a:xfrm>
          <a:off x="6753168" y="1133835"/>
          <a:ext cx="470039" cy="47003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97949-3943-480C-A483-285CCB60297C}">
      <dsp:nvSpPr>
        <dsp:cNvPr id="0" name=""/>
        <dsp:cNvSpPr/>
      </dsp:nvSpPr>
      <dsp:spPr>
        <a:xfrm>
          <a:off x="6316703" y="2033624"/>
          <a:ext cx="1342968" cy="53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Data Scraping to usable formats within AWS</a:t>
          </a:r>
        </a:p>
      </dsp:txBody>
      <dsp:txXfrm>
        <a:off x="6316703" y="2033624"/>
        <a:ext cx="1342968" cy="537187"/>
      </dsp:txXfrm>
    </dsp:sp>
    <dsp:sp modelId="{F1D68A48-32D3-404C-9C3D-46BDD6283A0F}">
      <dsp:nvSpPr>
        <dsp:cNvPr id="0" name=""/>
        <dsp:cNvSpPr/>
      </dsp:nvSpPr>
      <dsp:spPr>
        <a:xfrm>
          <a:off x="8156571" y="959249"/>
          <a:ext cx="819210" cy="81921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8C6DBF-C2A8-448D-96C2-BA34FD221EE6}">
      <dsp:nvSpPr>
        <dsp:cNvPr id="0" name=""/>
        <dsp:cNvSpPr/>
      </dsp:nvSpPr>
      <dsp:spPr>
        <a:xfrm>
          <a:off x="8331157" y="1133835"/>
          <a:ext cx="470039" cy="47003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0F20E7-409B-48FD-8BF5-918F2A24870C}">
      <dsp:nvSpPr>
        <dsp:cNvPr id="0" name=""/>
        <dsp:cNvSpPr/>
      </dsp:nvSpPr>
      <dsp:spPr>
        <a:xfrm>
          <a:off x="7894692" y="2033624"/>
          <a:ext cx="1342968" cy="53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Adhering to AWS dependencies</a:t>
          </a:r>
        </a:p>
      </dsp:txBody>
      <dsp:txXfrm>
        <a:off x="7894692" y="2033624"/>
        <a:ext cx="1342968" cy="537187"/>
      </dsp:txXfrm>
    </dsp:sp>
    <dsp:sp modelId="{E6E58049-EBAC-4432-B63E-3E9C218B6CE1}">
      <dsp:nvSpPr>
        <dsp:cNvPr id="0" name=""/>
        <dsp:cNvSpPr/>
      </dsp:nvSpPr>
      <dsp:spPr>
        <a:xfrm>
          <a:off x="9734559" y="959249"/>
          <a:ext cx="819210" cy="81921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EF324-FDEA-4C5E-B488-A48F62E47045}">
      <dsp:nvSpPr>
        <dsp:cNvPr id="0" name=""/>
        <dsp:cNvSpPr/>
      </dsp:nvSpPr>
      <dsp:spPr>
        <a:xfrm>
          <a:off x="9909145" y="1133835"/>
          <a:ext cx="470039" cy="47003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388AA6-BAD3-4635-A5CC-7420E7F750E8}">
      <dsp:nvSpPr>
        <dsp:cNvPr id="0" name=""/>
        <dsp:cNvSpPr/>
      </dsp:nvSpPr>
      <dsp:spPr>
        <a:xfrm>
          <a:off x="9472680" y="2033624"/>
          <a:ext cx="1342968" cy="53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Sticking to 100$ limit with Student Plan.</a:t>
          </a:r>
        </a:p>
      </dsp:txBody>
      <dsp:txXfrm>
        <a:off x="9472680" y="2033624"/>
        <a:ext cx="1342968" cy="5371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F9ADB5-6BA1-4761-8DBE-864A6BFD7FD9}">
      <dsp:nvSpPr>
        <dsp:cNvPr id="0" name=""/>
        <dsp:cNvSpPr/>
      </dsp:nvSpPr>
      <dsp:spPr>
        <a:xfrm>
          <a:off x="0" y="2757"/>
          <a:ext cx="10820400" cy="5874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DBB0CA-B56D-4CC1-BCEF-A781CAA4EC74}">
      <dsp:nvSpPr>
        <dsp:cNvPr id="0" name=""/>
        <dsp:cNvSpPr/>
      </dsp:nvSpPr>
      <dsp:spPr>
        <a:xfrm>
          <a:off x="177695" y="134928"/>
          <a:ext cx="323083" cy="3230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92651-17E3-43E5-80DB-16513E1D6A6C}">
      <dsp:nvSpPr>
        <dsp:cNvPr id="0" name=""/>
        <dsp:cNvSpPr/>
      </dsp:nvSpPr>
      <dsp:spPr>
        <a:xfrm>
          <a:off x="678475" y="2757"/>
          <a:ext cx="10141924" cy="587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169" tIns="62169" rIns="62169" bIns="6216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Expanding the domain to other Football leagues across the world.</a:t>
          </a:r>
        </a:p>
      </dsp:txBody>
      <dsp:txXfrm>
        <a:off x="678475" y="2757"/>
        <a:ext cx="10141924" cy="587424"/>
      </dsp:txXfrm>
    </dsp:sp>
    <dsp:sp modelId="{3FEA474E-5A8F-4401-AEBB-59B8C1663247}">
      <dsp:nvSpPr>
        <dsp:cNvPr id="0" name=""/>
        <dsp:cNvSpPr/>
      </dsp:nvSpPr>
      <dsp:spPr>
        <a:xfrm>
          <a:off x="0" y="737038"/>
          <a:ext cx="10820400" cy="5874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9689D2-73E0-4F65-BBA0-2D72E68596FD}">
      <dsp:nvSpPr>
        <dsp:cNvPr id="0" name=""/>
        <dsp:cNvSpPr/>
      </dsp:nvSpPr>
      <dsp:spPr>
        <a:xfrm>
          <a:off x="177695" y="869208"/>
          <a:ext cx="323083" cy="3230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3D6151-5B4C-4310-893B-A47B430D6B45}">
      <dsp:nvSpPr>
        <dsp:cNvPr id="0" name=""/>
        <dsp:cNvSpPr/>
      </dsp:nvSpPr>
      <dsp:spPr>
        <a:xfrm>
          <a:off x="678475" y="737038"/>
          <a:ext cx="10141924" cy="587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169" tIns="62169" rIns="62169" bIns="6216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Incorporating fantasy football games for the userbase with Machine Learning techniques.</a:t>
          </a:r>
        </a:p>
      </dsp:txBody>
      <dsp:txXfrm>
        <a:off x="678475" y="737038"/>
        <a:ext cx="10141924" cy="587424"/>
      </dsp:txXfrm>
    </dsp:sp>
    <dsp:sp modelId="{A6B15D6B-F688-46FA-8B66-8AAE8BC06E70}">
      <dsp:nvSpPr>
        <dsp:cNvPr id="0" name=""/>
        <dsp:cNvSpPr/>
      </dsp:nvSpPr>
      <dsp:spPr>
        <a:xfrm>
          <a:off x="0" y="1471318"/>
          <a:ext cx="10820400" cy="58742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C3DA05-9727-49D3-873A-AC3DE3DBC8A3}">
      <dsp:nvSpPr>
        <dsp:cNvPr id="0" name=""/>
        <dsp:cNvSpPr/>
      </dsp:nvSpPr>
      <dsp:spPr>
        <a:xfrm>
          <a:off x="177695" y="1603489"/>
          <a:ext cx="323083" cy="3230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49E27F-CA51-42C9-B4F7-9F229C7F0034}">
      <dsp:nvSpPr>
        <dsp:cNvPr id="0" name=""/>
        <dsp:cNvSpPr/>
      </dsp:nvSpPr>
      <dsp:spPr>
        <a:xfrm>
          <a:off x="678475" y="1471318"/>
          <a:ext cx="10141924" cy="587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169" tIns="62169" rIns="62169" bIns="6216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Including Live Commentary Feature for the ongoing games.</a:t>
          </a:r>
        </a:p>
      </dsp:txBody>
      <dsp:txXfrm>
        <a:off x="678475" y="1471318"/>
        <a:ext cx="10141924" cy="587424"/>
      </dsp:txXfrm>
    </dsp:sp>
    <dsp:sp modelId="{E50FC8BC-3C58-47F3-AB1A-D984CD349E2A}">
      <dsp:nvSpPr>
        <dsp:cNvPr id="0" name=""/>
        <dsp:cNvSpPr/>
      </dsp:nvSpPr>
      <dsp:spPr>
        <a:xfrm>
          <a:off x="0" y="2205599"/>
          <a:ext cx="10820400" cy="58742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D7284D-989E-429B-BDA8-6427CDAA9EE2}">
      <dsp:nvSpPr>
        <dsp:cNvPr id="0" name=""/>
        <dsp:cNvSpPr/>
      </dsp:nvSpPr>
      <dsp:spPr>
        <a:xfrm>
          <a:off x="177695" y="2337769"/>
          <a:ext cx="323083" cy="3230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307680-1FC6-4B8D-999E-25634AE467BD}">
      <dsp:nvSpPr>
        <dsp:cNvPr id="0" name=""/>
        <dsp:cNvSpPr/>
      </dsp:nvSpPr>
      <dsp:spPr>
        <a:xfrm>
          <a:off x="678475" y="2205599"/>
          <a:ext cx="10141924" cy="587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169" tIns="62169" rIns="62169" bIns="6216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Incorporating FIFA World Cup matches</a:t>
          </a:r>
        </a:p>
      </dsp:txBody>
      <dsp:txXfrm>
        <a:off x="678475" y="2205599"/>
        <a:ext cx="10141924" cy="587424"/>
      </dsp:txXfrm>
    </dsp:sp>
    <dsp:sp modelId="{8424D305-96C0-44D8-848A-3869DA1639C4}">
      <dsp:nvSpPr>
        <dsp:cNvPr id="0" name=""/>
        <dsp:cNvSpPr/>
      </dsp:nvSpPr>
      <dsp:spPr>
        <a:xfrm>
          <a:off x="0" y="2939879"/>
          <a:ext cx="10820400" cy="58742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E151A8-CCA9-4712-B104-E702CDB016D4}">
      <dsp:nvSpPr>
        <dsp:cNvPr id="0" name=""/>
        <dsp:cNvSpPr/>
      </dsp:nvSpPr>
      <dsp:spPr>
        <a:xfrm>
          <a:off x="177695" y="3072050"/>
          <a:ext cx="323083" cy="32308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63DF42-333F-4946-99DD-3B94C5AAD458}">
      <dsp:nvSpPr>
        <dsp:cNvPr id="0" name=""/>
        <dsp:cNvSpPr/>
      </dsp:nvSpPr>
      <dsp:spPr>
        <a:xfrm>
          <a:off x="678475" y="2939879"/>
          <a:ext cx="10141924" cy="587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169" tIns="62169" rIns="62169" bIns="6216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Exporting our services to games such as EA and PES.</a:t>
          </a:r>
        </a:p>
      </dsp:txBody>
      <dsp:txXfrm>
        <a:off x="678475" y="2939879"/>
        <a:ext cx="10141924" cy="5874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659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1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909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9947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57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10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51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943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49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35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497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62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18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09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088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366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98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47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6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FDB47024-63DA-46E1-9182-136173A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A935FC-9571-41C9-A6D4-E880AED53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/>
              <a:t>Foot365 </a:t>
            </a:r>
            <a:r>
              <a:rPr lang="en-US" sz="5400" dirty="0"/>
              <a:t>– A Football Manager for YOU</a:t>
            </a: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857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1836F97-3631-4F72-8A9F-CDAFD3D7C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6508E-4599-4784-BB8B-F8F11ABF6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821265"/>
            <a:ext cx="6979918" cy="5222117"/>
          </a:xfrm>
        </p:spPr>
        <p:txBody>
          <a:bodyPr anchor="ctr">
            <a:normAutofit/>
          </a:bodyPr>
          <a:lstStyle/>
          <a:p>
            <a:pPr algn="r"/>
            <a:r>
              <a:rPr lang="en-US" sz="5400"/>
              <a:t>QUESTIONS?</a:t>
            </a:r>
            <a:endParaRPr lang="en-US" sz="54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82B97DB-6349-4445-984C-90FE26D6D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1624" y="1923563"/>
            <a:ext cx="0" cy="30175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091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B47024-63DA-46E1-9182-136173A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F6508E-4599-4784-BB8B-F8F11ABF6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/>
              <a:t>Thank YOU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0923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3B3F7-BBB6-4FD9-ABA0-3E0DC1F0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3534"/>
            <a:ext cx="10820399" cy="773426"/>
          </a:xfrm>
        </p:spPr>
        <p:txBody>
          <a:bodyPr/>
          <a:lstStyle/>
          <a:p>
            <a:pPr algn="ctr"/>
            <a:r>
              <a:rPr lang="en-US"/>
              <a:t>Introduction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21BE7-8E7A-4574-845F-774420F57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467" y="1793289"/>
            <a:ext cx="10490200" cy="3249228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</a:rPr>
              <a:t>Our objective with this project was to integrate cloud-based services for the football community.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</a:rPr>
              <a:t>We manage the teams’ schedule, provide them reminders about upcoming games, suggest sports screening recommendations near them, set up SMS reminders on a request basis.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</a:rPr>
              <a:t>We have also incorporated features such as predictions for the final week of the season as well as live scores for the ongoing matches.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250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BEC53-22A1-4912-848E-C16EA34C6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/>
              <a:t>Assumptions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B755589-340E-485A-88B0-411A27694E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9021536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9229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B4250-E393-4857-98C6-485A7B360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723899"/>
            <a:ext cx="10820400" cy="895351"/>
          </a:xfrm>
        </p:spPr>
        <p:txBody>
          <a:bodyPr/>
          <a:lstStyle/>
          <a:p>
            <a:pPr algn="ctr"/>
            <a:r>
              <a:rPr lang="en-US"/>
              <a:t>Architecture Diagram</a:t>
            </a:r>
            <a:endParaRPr lang="en-US" dirty="0"/>
          </a:p>
        </p:txBody>
      </p:sp>
      <p:pic>
        <p:nvPicPr>
          <p:cNvPr id="10" name="Picture 9" descr="A close up of a device&#10;&#10;Description automatically generated">
            <a:extLst>
              <a:ext uri="{FF2B5EF4-FFF2-40B4-BE49-F238E27FC236}">
                <a16:creationId xmlns:a16="http://schemas.microsoft.com/office/drawing/2014/main" id="{B93B57AA-6FE7-420A-B0F9-DF2DF3BA0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1431779"/>
            <a:ext cx="9982200" cy="535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903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238D5-D32B-4987-8813-FEAB89F7C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73754"/>
            <a:ext cx="10820400" cy="1293028"/>
          </a:xfrm>
        </p:spPr>
        <p:txBody>
          <a:bodyPr/>
          <a:lstStyle/>
          <a:p>
            <a:pPr algn="ctr"/>
            <a:r>
              <a:rPr lang="en-US"/>
              <a:t>Technology Stack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48D8E-EADE-4F55-8F9B-C0CBD3AAE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464816"/>
            <a:ext cx="11059357" cy="5140170"/>
          </a:xfrm>
        </p:spPr>
        <p:txBody>
          <a:bodyPr>
            <a:normAutofit/>
          </a:bodyPr>
          <a:lstStyle/>
          <a:p>
            <a:r>
              <a:rPr lang="en-US"/>
              <a:t>Front end – HTML, CSS, Bootstrap, JQuery</a:t>
            </a:r>
          </a:p>
          <a:p>
            <a:r>
              <a:rPr lang="en-US"/>
              <a:t>Back end – Python, Node</a:t>
            </a:r>
          </a:p>
          <a:p>
            <a:r>
              <a:rPr lang="en-US"/>
              <a:t>AWS Services used – </a:t>
            </a:r>
            <a:r>
              <a:rPr lang="en-US" b="1"/>
              <a:t>Cognito</a:t>
            </a:r>
            <a:r>
              <a:rPr lang="en-US"/>
              <a:t> &amp; </a:t>
            </a:r>
            <a:r>
              <a:rPr lang="en-US" b="1"/>
              <a:t>IAM</a:t>
            </a:r>
            <a:r>
              <a:rPr lang="en-US"/>
              <a:t> for Authentication, Security Management,</a:t>
            </a:r>
          </a:p>
          <a:p>
            <a:pPr marL="0" indent="0">
              <a:buNone/>
            </a:pPr>
            <a:r>
              <a:rPr lang="en-US"/>
              <a:t>			    </a:t>
            </a:r>
            <a:r>
              <a:rPr lang="en-US" b="1"/>
              <a:t>S3</a:t>
            </a:r>
            <a:r>
              <a:rPr lang="en-US"/>
              <a:t> for Static Web Hosting, Data Storage,</a:t>
            </a:r>
          </a:p>
          <a:p>
            <a:pPr marL="0" indent="0">
              <a:buNone/>
            </a:pPr>
            <a:r>
              <a:rPr lang="en-US"/>
              <a:t>			    </a:t>
            </a:r>
            <a:r>
              <a:rPr lang="en-US" b="1"/>
              <a:t>API Gateway </a:t>
            </a:r>
            <a:r>
              <a:rPr lang="en-US"/>
              <a:t>for routing and configuring business logic</a:t>
            </a:r>
          </a:p>
          <a:p>
            <a:pPr marL="0" indent="0">
              <a:buNone/>
            </a:pPr>
            <a:r>
              <a:rPr lang="en-US"/>
              <a:t>			    </a:t>
            </a:r>
            <a:r>
              <a:rPr lang="en-US" b="1"/>
              <a:t>Lambda</a:t>
            </a:r>
            <a:r>
              <a:rPr lang="en-US"/>
              <a:t> for incorporating modular logic functionality</a:t>
            </a:r>
          </a:p>
          <a:p>
            <a:pPr marL="0" indent="0">
              <a:buNone/>
            </a:pPr>
            <a:r>
              <a:rPr lang="en-US"/>
              <a:t>			    </a:t>
            </a:r>
            <a:r>
              <a:rPr lang="en-US" b="1"/>
              <a:t>SQS</a:t>
            </a:r>
            <a:r>
              <a:rPr lang="en-US"/>
              <a:t> and </a:t>
            </a:r>
            <a:r>
              <a:rPr lang="en-US" b="1"/>
              <a:t>SNS</a:t>
            </a:r>
            <a:r>
              <a:rPr lang="en-US"/>
              <a:t> for queuing and notification services</a:t>
            </a:r>
          </a:p>
          <a:p>
            <a:pPr marL="0" indent="0">
              <a:buNone/>
            </a:pPr>
            <a:r>
              <a:rPr lang="en-US"/>
              <a:t>			    </a:t>
            </a:r>
            <a:r>
              <a:rPr lang="en-US" b="1"/>
              <a:t>Sagemaker</a:t>
            </a:r>
            <a:r>
              <a:rPr lang="en-US"/>
              <a:t> for match predictions using ML</a:t>
            </a:r>
          </a:p>
          <a:p>
            <a:pPr marL="0" indent="0">
              <a:buNone/>
            </a:pPr>
            <a:r>
              <a:rPr lang="en-US"/>
              <a:t>			    </a:t>
            </a:r>
            <a:r>
              <a:rPr lang="en-US" b="1"/>
              <a:t>EC2</a:t>
            </a:r>
            <a:r>
              <a:rPr lang="en-US"/>
              <a:t> for </a:t>
            </a:r>
            <a:r>
              <a:rPr lang="en-US" b="1"/>
              <a:t>Kafka</a:t>
            </a:r>
            <a:r>
              <a:rPr lang="en-US"/>
              <a:t> (with </a:t>
            </a:r>
            <a:r>
              <a:rPr lang="en-US" b="1"/>
              <a:t>Apache Avro</a:t>
            </a:r>
            <a:r>
              <a:rPr lang="en-US"/>
              <a:t>) for live score update</a:t>
            </a:r>
          </a:p>
          <a:p>
            <a:pPr marL="0" indent="0">
              <a:buNone/>
            </a:pPr>
            <a:r>
              <a:rPr lang="en-US"/>
              <a:t> 			    </a:t>
            </a:r>
            <a:r>
              <a:rPr lang="en-US" b="1"/>
              <a:t>DynamoDB</a:t>
            </a:r>
            <a:r>
              <a:rPr lang="en-US"/>
              <a:t> and </a:t>
            </a:r>
            <a:r>
              <a:rPr lang="en-US" b="1"/>
              <a:t>ElasticSearch</a:t>
            </a:r>
            <a:r>
              <a:rPr lang="en-US"/>
              <a:t> for database &amp; indexing.</a:t>
            </a:r>
          </a:p>
          <a:p>
            <a:pPr marL="0" indent="0">
              <a:buNone/>
            </a:pPr>
            <a:r>
              <a:rPr lang="en-US"/>
              <a:t>           			    </a:t>
            </a:r>
            <a:r>
              <a:rPr lang="en-US" b="1"/>
              <a:t>Lex</a:t>
            </a:r>
            <a:r>
              <a:rPr lang="en-US"/>
              <a:t> for Chatbot application to provide recommendations</a:t>
            </a:r>
          </a:p>
          <a:p>
            <a:pPr marL="0" indent="0">
              <a:buNone/>
            </a:pPr>
            <a:r>
              <a:rPr lang="en-US"/>
              <a:t>                                       </a:t>
            </a:r>
            <a:r>
              <a:rPr lang="en-US" b="1"/>
              <a:t>Cloudwatch</a:t>
            </a:r>
            <a:r>
              <a:rPr lang="en-US"/>
              <a:t> for monitoring, trigger and analytics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311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E1606-795B-47EA-A5A1-13BBA9590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/>
              <a:t>External API integrations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4F78F3-E0A4-4C0A-A715-C4DC1FA00E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4212295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0052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4C881-C1AC-42DA-94D0-116A08EB4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/>
              <a:t>Challenges Faced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057732B-D93E-4DD8-A0F5-4C40BEA035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8154984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1180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8F5E9-55F9-4E6D-B293-97D2C5166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/>
              <a:t>Future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8C3494-B79F-45B9-B548-F4E8FCBCC5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8280594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1345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DB47024-63DA-46E1-9182-136173A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F6508E-4599-4784-BB8B-F8F11ABF6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/>
              <a:t>Demo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639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Vapor Trail</vt:lpstr>
      <vt:lpstr>Foot365 – A Football Manager for YOU</vt:lpstr>
      <vt:lpstr>Introduction</vt:lpstr>
      <vt:lpstr>Assumptions</vt:lpstr>
      <vt:lpstr>Architecture Diagram</vt:lpstr>
      <vt:lpstr>Technology Stack</vt:lpstr>
      <vt:lpstr>External API integrations</vt:lpstr>
      <vt:lpstr>Challenges Faced</vt:lpstr>
      <vt:lpstr>Future Work</vt:lpstr>
      <vt:lpstr>Demo</vt:lpstr>
      <vt:lpstr>QUESTIONS?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Foot365 – A Football Manager for YOU</dc:title>
  <dc:creator>Aditya Jain</dc:creator>
  <cp:lastModifiedBy>Aditya Jain</cp:lastModifiedBy>
  <cp:revision>2</cp:revision>
  <dcterms:created xsi:type="dcterms:W3CDTF">2019-05-26T06:00:32Z</dcterms:created>
  <dcterms:modified xsi:type="dcterms:W3CDTF">2019-05-26T06:01:20Z</dcterms:modified>
</cp:coreProperties>
</file>