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6" r:id="rId12"/>
    <p:sldId id="269" r:id="rId13"/>
    <p:sldId id="273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13C3-FA09-4D7E-9B0C-352164D7CFBD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C8C7-0CFB-4FB7-9C13-BE30A9C626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C8C7-0CFB-4FB7-9C13-BE30A9C6265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D0A4DA3-213A-4C37-9BC0-2534CE76A81F}" type="datetimeFigureOut">
              <a:rPr lang="en-US" smtClean="0"/>
              <a:t>4/8/2016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506887E-54E6-48B9-BFA4-B55C7A5B51A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382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ONLINE MOVIE TICKET BOOKING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                Web Application using PHP</a:t>
            </a:r>
            <a:endParaRPr lang="en-US" sz="2800" dirty="0"/>
          </a:p>
        </p:txBody>
      </p:sp>
      <p:pic>
        <p:nvPicPr>
          <p:cNvPr id="2050" name="Picture 2" descr="C:\Users\hp\Desktop\movie-camera-video-cut-board-logo-template-preview-bevouli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1524001" cy="15240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09800" y="3505200"/>
            <a:ext cx="4572000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SIDDHANT PATEL   -141112210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VIPANSHU JAIN        -141112211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SHUBHAM  GUPTA  -141112243      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E-TICKET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hp\Desktop\ppt images\recei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" y="1828800"/>
            <a:ext cx="8503920" cy="4078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pic>
        <p:nvPicPr>
          <p:cNvPr id="9218" name="Picture 2" descr="C:\Users\hp\Desktop\ppt images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" y="1828800"/>
            <a:ext cx="8222955" cy="3931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DESIGN OF DATABASE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 data to be used is stored  in various tables . </a:t>
            </a:r>
          </a:p>
          <a:p>
            <a:r>
              <a:rPr lang="en-US" sz="1800" dirty="0" smtClean="0"/>
              <a:t>The database design specifies:</a:t>
            </a:r>
          </a:p>
          <a:p>
            <a:pPr marL="1188720">
              <a:buFont typeface="+mj-lt"/>
              <a:buAutoNum type="arabicPeriod"/>
            </a:pPr>
            <a:r>
              <a:rPr lang="en-US" sz="1800" dirty="0" smtClean="0"/>
              <a:t>The various tables to be used</a:t>
            </a:r>
          </a:p>
          <a:p>
            <a:pPr marL="1188720">
              <a:buFont typeface="+mj-lt"/>
              <a:buAutoNum type="arabicPeriod"/>
            </a:pPr>
            <a:r>
              <a:rPr lang="en-US" sz="1800" dirty="0" smtClean="0"/>
              <a:t>Data to store in each table </a:t>
            </a:r>
          </a:p>
          <a:p>
            <a:pPr marL="1188720">
              <a:buFont typeface="+mj-lt"/>
              <a:buAutoNum type="arabicPeriod"/>
            </a:pPr>
            <a:r>
              <a:rPr lang="en-US" sz="1800" dirty="0" smtClean="0"/>
              <a:t>Format of the fields and their types</a:t>
            </a:r>
          </a:p>
          <a:p>
            <a:pPr marL="0"/>
            <a:r>
              <a:rPr lang="en-US" sz="1800" dirty="0" smtClean="0"/>
              <a:t>We are using database of  Apache Server</a:t>
            </a:r>
          </a:p>
          <a:p>
            <a:pPr marL="0"/>
            <a:r>
              <a:rPr lang="en-US" sz="1800" dirty="0" smtClean="0"/>
              <a:t>To create database firstly we start the SQL Server.</a:t>
            </a:r>
          </a:p>
          <a:p>
            <a:pPr marL="0">
              <a:buNone/>
            </a:pPr>
            <a:r>
              <a:rPr lang="en-US" sz="1800" dirty="0" smtClean="0"/>
              <a:t>         Firstly we have created the database ‘SE_Project’  with the user name ‘root’</a:t>
            </a:r>
          </a:p>
          <a:p>
            <a:pPr marL="0"/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TABLES IN THE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u="sng" dirty="0" smtClean="0"/>
              <a:t>TABLE 1:-</a:t>
            </a:r>
          </a:p>
          <a:p>
            <a:r>
              <a:rPr lang="en-US" sz="2400" u="sng" dirty="0" smtClean="0"/>
              <a:t>LOGIN_USER:-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3429000" y="1435100"/>
          <a:ext cx="54864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int(222)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Varchar(222)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Varchar(222)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Varchar(222)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Varchar(222)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Varchar(222)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Varchar(222)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TABLES:-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Table2</a:t>
            </a:r>
            <a:r>
              <a:rPr lang="en-US" dirty="0" smtClean="0">
                <a:solidFill>
                  <a:schemeClr val="tx1"/>
                </a:solidFill>
              </a:rPr>
              <a:t>:-  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Movies</a:t>
            </a:r>
            <a:r>
              <a:rPr lang="en-US" dirty="0" smtClean="0">
                <a:solidFill>
                  <a:schemeClr val="tx1"/>
                </a:solidFill>
              </a:rPr>
              <a:t>:-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Table3</a:t>
            </a:r>
            <a:r>
              <a:rPr lang="en-US" dirty="0" smtClean="0">
                <a:solidFill>
                  <a:schemeClr val="tx1"/>
                </a:solidFill>
              </a:rPr>
              <a:t>:-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Ticket_booking</a:t>
            </a:r>
            <a:r>
              <a:rPr lang="en-US" dirty="0" smtClean="0">
                <a:solidFill>
                  <a:schemeClr val="tx1"/>
                </a:solidFill>
              </a:rPr>
              <a:t>:-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645025" y="2459038"/>
          <a:ext cx="404177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0888"/>
                <a:gridCol w="2020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B_m_name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B_show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B_tickets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Int(255)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</p:nvPr>
        </p:nvGraphicFramePr>
        <p:xfrm>
          <a:off x="457200" y="2459038"/>
          <a:ext cx="404018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0094"/>
                <a:gridCol w="2020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M_show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M_tickets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Int(11)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M_description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SCOPE OF IMPROVEMENT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This project  “ONLINE MOVIE TICKET BOOKING” is flexible</a:t>
            </a:r>
          </a:p>
          <a:p>
            <a:pPr>
              <a:buNone/>
            </a:pPr>
            <a:r>
              <a:rPr lang="en-US" sz="2400" dirty="0" smtClean="0"/>
              <a:t>enough to meet the requirements of customer . More</a:t>
            </a:r>
          </a:p>
          <a:p>
            <a:pPr>
              <a:buNone/>
            </a:pPr>
            <a:r>
              <a:rPr lang="en-US" sz="2400" dirty="0" smtClean="0"/>
              <a:t>features  can be  added like :-</a:t>
            </a:r>
          </a:p>
          <a:p>
            <a:r>
              <a:rPr lang="en-US" sz="2400" dirty="0" smtClean="0"/>
              <a:t>Allow customers to comment on movies.</a:t>
            </a:r>
          </a:p>
          <a:p>
            <a:r>
              <a:rPr lang="en-US" sz="2400" dirty="0" smtClean="0"/>
              <a:t>SMS notifications.</a:t>
            </a:r>
          </a:p>
          <a:p>
            <a:r>
              <a:rPr lang="en-US" sz="2400" dirty="0" smtClean="0"/>
              <a:t>Online Booking of Purchases of Eatables</a:t>
            </a:r>
          </a:p>
          <a:p>
            <a:r>
              <a:rPr lang="en-US" sz="2400" dirty="0" smtClean="0"/>
              <a:t>More user friendly interface also in small screen devices.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 project has been developed  successfully and the performance of the system has been found satisfactory.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Use of this interface helps customer in having immediate information about running movies and reserve their seat without wasting their precious time.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Tools and Language used</a:t>
            </a:r>
          </a:p>
          <a:p>
            <a:r>
              <a:rPr lang="en-US" dirty="0" smtClean="0"/>
              <a:t>Features Available</a:t>
            </a:r>
          </a:p>
          <a:p>
            <a:r>
              <a:rPr lang="en-US" dirty="0" smtClean="0"/>
              <a:t>Design of database table</a:t>
            </a:r>
          </a:p>
          <a:p>
            <a:r>
              <a:rPr lang="en-US" dirty="0" smtClean="0"/>
              <a:t>Future Scope of improvement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 main purpose of our online ticket booking system is  to</a:t>
            </a:r>
          </a:p>
          <a:p>
            <a:pPr>
              <a:buNone/>
            </a:pPr>
            <a:r>
              <a:rPr lang="en-US" sz="2400" dirty="0" smtClean="0"/>
              <a:t>provide another  way for  the customer  to  buy cinema</a:t>
            </a:r>
          </a:p>
          <a:p>
            <a:pPr>
              <a:buNone/>
            </a:pPr>
            <a:r>
              <a:rPr lang="en-US" sz="2400" dirty="0" smtClean="0"/>
              <a:t>ticket </a:t>
            </a:r>
            <a:r>
              <a:rPr lang="en-US" sz="2400" dirty="0" smtClean="0"/>
              <a:t>. It is </a:t>
            </a:r>
            <a:r>
              <a:rPr lang="en-US" sz="2400" dirty="0" smtClean="0"/>
              <a:t>an </a:t>
            </a:r>
            <a:r>
              <a:rPr lang="en-US" sz="2400" dirty="0" smtClean="0"/>
              <a:t>automatic system .</a:t>
            </a:r>
          </a:p>
          <a:p>
            <a:pPr>
              <a:buNone/>
            </a:pPr>
            <a:r>
              <a:rPr lang="en-US" sz="2400" dirty="0" smtClean="0"/>
              <a:t>Goals of our system are:-</a:t>
            </a:r>
          </a:p>
          <a:p>
            <a:r>
              <a:rPr lang="en-US" sz="2400" dirty="0" smtClean="0"/>
              <a:t>To provide anytime anyplace service for the customer.</a:t>
            </a:r>
          </a:p>
          <a:p>
            <a:r>
              <a:rPr lang="en-US" sz="2400" dirty="0" smtClean="0"/>
              <a:t>To minimize the number of staff at the ticket box.</a:t>
            </a:r>
          </a:p>
          <a:p>
            <a:r>
              <a:rPr lang="en-US" sz="2400" dirty="0" smtClean="0"/>
              <a:t>To promote the film on internet.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TOOLS AND LANGUAGE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FRONT END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CSS</a:t>
            </a:r>
          </a:p>
          <a:p>
            <a:pPr lvl="2"/>
            <a:r>
              <a:rPr lang="en-US" dirty="0" smtClean="0"/>
              <a:t>JavaScript</a:t>
            </a:r>
          </a:p>
          <a:p>
            <a:pPr marL="0" lvl="2">
              <a:buNone/>
            </a:pPr>
            <a:r>
              <a:rPr lang="en-US" dirty="0" smtClean="0"/>
              <a:t>   </a:t>
            </a:r>
            <a:r>
              <a:rPr lang="en-US" sz="3000" dirty="0" smtClean="0"/>
              <a:t>BACK END</a:t>
            </a:r>
          </a:p>
          <a:p>
            <a:pPr marL="1005840" lvl="2"/>
            <a:r>
              <a:rPr lang="en-US" dirty="0" smtClean="0"/>
              <a:t> PHP</a:t>
            </a:r>
          </a:p>
          <a:p>
            <a:pPr marL="1005840" lvl="2"/>
            <a:r>
              <a:rPr lang="en-US" dirty="0" smtClean="0"/>
              <a:t>APACHE SERVER</a:t>
            </a:r>
          </a:p>
          <a:p>
            <a:pPr marL="1005840" lvl="2"/>
            <a:r>
              <a:rPr lang="en-US" dirty="0" smtClean="0"/>
              <a:t>STRUCTURED QUERY LANGUAGE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FEATURES AVAILABLE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Register/Sign Up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Login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Explore Movies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Trailors 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Online Payment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E-Ticket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ABOUT</a:t>
            </a:r>
          </a:p>
          <a:p>
            <a:pPr>
              <a:buClr>
                <a:srgbClr val="C00000"/>
              </a:buClr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LOGIN AND REGISTRATION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 descr="C:\Users\hp\Desktop\ppt image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468881"/>
            <a:ext cx="3931920" cy="212085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93891"/>
            <a:ext cx="4258269" cy="229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List of </a:t>
            </a:r>
            <a:r>
              <a:rPr lang="en-US" dirty="0" smtClean="0">
                <a:solidFill>
                  <a:schemeClr val="tx1"/>
                </a:solidFill>
              </a:rPr>
              <a:t>Movies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hp\Desktop\ppt images\mov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68880"/>
            <a:ext cx="8565621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BOOKING PANEL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hp\Desktop\ppt images\booking_pan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03120"/>
            <a:ext cx="8546613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PAYMENT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hp\Desktop\ppt images\info_provid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79" y="2286000"/>
            <a:ext cx="8413616" cy="4023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193</TotalTime>
  <Words>397</Words>
  <Application>Microsoft Office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CONTENTS</vt:lpstr>
      <vt:lpstr>OBJECTIVE</vt:lpstr>
      <vt:lpstr>TOOLS AND LANGUAGE USED</vt:lpstr>
      <vt:lpstr>FEATURES AVAILABLE</vt:lpstr>
      <vt:lpstr>LOGIN AND REGISTRATION</vt:lpstr>
      <vt:lpstr>List of Movies</vt:lpstr>
      <vt:lpstr>BOOKING PANEL</vt:lpstr>
      <vt:lpstr>PAYMENT</vt:lpstr>
      <vt:lpstr>E-TICKET</vt:lpstr>
      <vt:lpstr>ABOUT</vt:lpstr>
      <vt:lpstr>DESIGN OF DATABASE TABLE</vt:lpstr>
      <vt:lpstr>TABLES IN THE DATABASE</vt:lpstr>
      <vt:lpstr>MORE TABLES:-</vt:lpstr>
      <vt:lpstr>FUTURE SCOPE OF IMPROVEMENT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Siddhant Patel</cp:lastModifiedBy>
  <cp:revision>29</cp:revision>
  <dcterms:created xsi:type="dcterms:W3CDTF">2016-04-07T20:43:27Z</dcterms:created>
  <dcterms:modified xsi:type="dcterms:W3CDTF">2016-04-08T05:20:04Z</dcterms:modified>
</cp:coreProperties>
</file>