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2"/>
  </p:notesMasterIdLst>
  <p:sldIdLst>
    <p:sldId id="256" r:id="rId4"/>
    <p:sldId id="268" r:id="rId5"/>
    <p:sldId id="269" r:id="rId6"/>
    <p:sldId id="270" r:id="rId7"/>
    <p:sldId id="271" r:id="rId8"/>
    <p:sldId id="272" r:id="rId9"/>
    <p:sldId id="273" r:id="rId10"/>
    <p:sldId id="274" r:id="rId11"/>
    <p:sldId id="275" r:id="rId12"/>
    <p:sldId id="276" r:id="rId13"/>
    <p:sldId id="277" r:id="rId14"/>
    <p:sldId id="279" r:id="rId15"/>
    <p:sldId id="280" r:id="rId16"/>
    <p:sldId id="296" r:id="rId17"/>
    <p:sldId id="282" r:id="rId18"/>
    <p:sldId id="283" r:id="rId19"/>
    <p:sldId id="284" r:id="rId20"/>
    <p:sldId id="257" r:id="rId21"/>
    <p:sldId id="289" r:id="rId22"/>
    <p:sldId id="290" r:id="rId23"/>
    <p:sldId id="292" r:id="rId24"/>
    <p:sldId id="295" r:id="rId25"/>
    <p:sldId id="293" r:id="rId26"/>
    <p:sldId id="291" r:id="rId27"/>
    <p:sldId id="294" r:id="rId28"/>
    <p:sldId id="263" r:id="rId29"/>
    <p:sldId id="286" r:id="rId30"/>
    <p:sldId id="288" r:id="rId3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1520"/>
    <a:srgbClr val="0066FF"/>
    <a:srgbClr val="390922"/>
    <a:srgbClr val="3F1403"/>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5110" autoAdjust="0"/>
  </p:normalViewPr>
  <p:slideViewPr>
    <p:cSldViewPr snapToGrid="0">
      <p:cViewPr varScale="1">
        <p:scale>
          <a:sx n="69" d="100"/>
          <a:sy n="69" d="100"/>
        </p:scale>
        <p:origin x="7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C4E217-F02D-414F-81AE-8A179F5AC5DF}"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9662DA17-F74D-4FFF-8013-F0572F68DFF0}">
      <dgm:prSet phldrT="[Text]" custT="1"/>
      <dgm:spPr/>
      <dgm:t>
        <a:bodyPr/>
        <a:lstStyle/>
        <a:p>
          <a:r>
            <a:rPr lang="en-GB" sz="2400" dirty="0" smtClean="0">
              <a:solidFill>
                <a:schemeClr val="bg1">
                  <a:lumMod val="85000"/>
                </a:schemeClr>
              </a:solidFill>
            </a:rPr>
            <a:t>Reducing time wastage searching for the data and boosting both engagement and satisfaction rates. </a:t>
          </a:r>
          <a:endParaRPr lang="en-US" sz="2400" dirty="0">
            <a:solidFill>
              <a:schemeClr val="bg1">
                <a:lumMod val="85000"/>
              </a:schemeClr>
            </a:solidFill>
          </a:endParaRPr>
        </a:p>
      </dgm:t>
    </dgm:pt>
    <dgm:pt modelId="{F2335F8B-21E3-462B-A527-25E50CA469ED}" type="parTrans" cxnId="{B6F52E03-7E53-4F4E-B56B-705529940CC1}">
      <dgm:prSet/>
      <dgm:spPr/>
      <dgm:t>
        <a:bodyPr/>
        <a:lstStyle/>
        <a:p>
          <a:endParaRPr lang="en-US"/>
        </a:p>
      </dgm:t>
    </dgm:pt>
    <dgm:pt modelId="{1E0B2C0D-E574-47FB-BE25-7BA0FDEE9F19}" type="sibTrans" cxnId="{B6F52E03-7E53-4F4E-B56B-705529940CC1}">
      <dgm:prSet/>
      <dgm:spPr/>
      <dgm:t>
        <a:bodyPr/>
        <a:lstStyle/>
        <a:p>
          <a:endParaRPr lang="en-US"/>
        </a:p>
      </dgm:t>
    </dgm:pt>
    <dgm:pt modelId="{C3703BA0-442C-4862-9E99-8A2B02310D33}">
      <dgm:prSet phldrT="[Text]"/>
      <dgm:spPr>
        <a:solidFill>
          <a:schemeClr val="tx1">
            <a:lumMod val="95000"/>
            <a:lumOff val="5000"/>
          </a:schemeClr>
        </a:solidFill>
      </dgm:spPr>
      <dgm:t>
        <a:bodyPr/>
        <a:lstStyle/>
        <a:p>
          <a:r>
            <a:rPr lang="en-GB" dirty="0" smtClean="0">
              <a:solidFill>
                <a:schemeClr val="bg1">
                  <a:lumMod val="85000"/>
                </a:schemeClr>
              </a:solidFill>
            </a:rPr>
            <a:t>The app/web app should be consumer driven and satisfactorily match the expectations.</a:t>
          </a:r>
          <a:endParaRPr lang="en-US" dirty="0">
            <a:solidFill>
              <a:schemeClr val="bg1">
                <a:lumMod val="85000"/>
              </a:schemeClr>
            </a:solidFill>
          </a:endParaRPr>
        </a:p>
      </dgm:t>
    </dgm:pt>
    <dgm:pt modelId="{4C82CF80-4CC0-4623-B01E-EC788D1BE6EA}" type="parTrans" cxnId="{DADCE364-65B7-4B75-AA0B-13FD2BBD387B}">
      <dgm:prSet/>
      <dgm:spPr/>
      <dgm:t>
        <a:bodyPr/>
        <a:lstStyle/>
        <a:p>
          <a:endParaRPr lang="en-US"/>
        </a:p>
      </dgm:t>
    </dgm:pt>
    <dgm:pt modelId="{47F136F7-353B-4678-A380-58B79FD06A50}" type="sibTrans" cxnId="{DADCE364-65B7-4B75-AA0B-13FD2BBD387B}">
      <dgm:prSet/>
      <dgm:spPr/>
      <dgm:t>
        <a:bodyPr/>
        <a:lstStyle/>
        <a:p>
          <a:endParaRPr lang="en-US"/>
        </a:p>
      </dgm:t>
    </dgm:pt>
    <dgm:pt modelId="{7B77C8B7-19C5-4B26-A908-50796564FABD}">
      <dgm:prSet custT="1"/>
      <dgm:spPr>
        <a:solidFill>
          <a:schemeClr val="accent1">
            <a:lumMod val="50000"/>
          </a:schemeClr>
        </a:solidFill>
      </dgm:spPr>
      <dgm:t>
        <a:bodyPr/>
        <a:lstStyle/>
        <a:p>
          <a:r>
            <a:rPr lang="en-GB" sz="2400" dirty="0" smtClean="0">
              <a:solidFill>
                <a:schemeClr val="bg1">
                  <a:lumMod val="85000"/>
                </a:schemeClr>
              </a:solidFill>
            </a:rPr>
            <a:t>Design for simplicity , Scalabili</a:t>
          </a:r>
          <a:r>
            <a:rPr lang="en-GB" sz="2700" dirty="0" smtClean="0">
              <a:solidFill>
                <a:schemeClr val="bg1">
                  <a:lumMod val="85000"/>
                </a:schemeClr>
              </a:solidFill>
            </a:rPr>
            <a:t>ty and sustainability(Auto-update feature).</a:t>
          </a:r>
          <a:endParaRPr lang="en-GB" sz="2700" dirty="0">
            <a:solidFill>
              <a:schemeClr val="bg1">
                <a:lumMod val="85000"/>
              </a:schemeClr>
            </a:solidFill>
          </a:endParaRPr>
        </a:p>
      </dgm:t>
    </dgm:pt>
    <dgm:pt modelId="{98D6CA6F-CC87-4909-A9A4-CB7EF69E812F}" type="parTrans" cxnId="{1B158EF9-8081-4B23-9FF1-B5F75C4ED1EF}">
      <dgm:prSet/>
      <dgm:spPr/>
      <dgm:t>
        <a:bodyPr/>
        <a:lstStyle/>
        <a:p>
          <a:endParaRPr lang="en-US"/>
        </a:p>
      </dgm:t>
    </dgm:pt>
    <dgm:pt modelId="{B28C9D73-971B-4F85-87A9-B89F93D2C74B}" type="sibTrans" cxnId="{1B158EF9-8081-4B23-9FF1-B5F75C4ED1EF}">
      <dgm:prSet/>
      <dgm:spPr/>
      <dgm:t>
        <a:bodyPr/>
        <a:lstStyle/>
        <a:p>
          <a:endParaRPr lang="en-US"/>
        </a:p>
      </dgm:t>
    </dgm:pt>
    <dgm:pt modelId="{D0208698-4ADC-4841-B195-4F508BCD58D6}">
      <dgm:prSet/>
      <dgm:spPr>
        <a:solidFill>
          <a:schemeClr val="bg2">
            <a:lumMod val="50000"/>
          </a:schemeClr>
        </a:solidFill>
      </dgm:spPr>
      <dgm:t>
        <a:bodyPr/>
        <a:lstStyle/>
        <a:p>
          <a:r>
            <a:rPr lang="en-GB" dirty="0" smtClean="0">
              <a:solidFill>
                <a:schemeClr val="bg1">
                  <a:lumMod val="85000"/>
                </a:schemeClr>
              </a:solidFill>
            </a:rPr>
            <a:t>Secure app and user friendly in nature.</a:t>
          </a:r>
        </a:p>
      </dgm:t>
    </dgm:pt>
    <dgm:pt modelId="{AAF45146-63CC-4ABF-9E27-754059AC6E45}" type="parTrans" cxnId="{3746F1D4-83A7-4980-9FD5-A013A42A5452}">
      <dgm:prSet/>
      <dgm:spPr/>
      <dgm:t>
        <a:bodyPr/>
        <a:lstStyle/>
        <a:p>
          <a:endParaRPr lang="en-US"/>
        </a:p>
      </dgm:t>
    </dgm:pt>
    <dgm:pt modelId="{FA167ED3-D505-4BEB-B50F-6FDF5F6CC6AE}" type="sibTrans" cxnId="{3746F1D4-83A7-4980-9FD5-A013A42A5452}">
      <dgm:prSet/>
      <dgm:spPr/>
      <dgm:t>
        <a:bodyPr/>
        <a:lstStyle/>
        <a:p>
          <a:endParaRPr lang="en-US"/>
        </a:p>
      </dgm:t>
    </dgm:pt>
    <dgm:pt modelId="{E77ECBAF-80D8-4A8E-B362-5039B584BECB}" type="pres">
      <dgm:prSet presAssocID="{0DC4E217-F02D-414F-81AE-8A179F5AC5DF}" presName="linear" presStyleCnt="0">
        <dgm:presLayoutVars>
          <dgm:animLvl val="lvl"/>
          <dgm:resizeHandles val="exact"/>
        </dgm:presLayoutVars>
      </dgm:prSet>
      <dgm:spPr/>
      <dgm:t>
        <a:bodyPr/>
        <a:lstStyle/>
        <a:p>
          <a:endParaRPr lang="en-US"/>
        </a:p>
      </dgm:t>
    </dgm:pt>
    <dgm:pt modelId="{A980FE6A-CB99-4F66-B4EC-52720335045A}" type="pres">
      <dgm:prSet presAssocID="{9662DA17-F74D-4FFF-8013-F0572F68DFF0}" presName="parentText" presStyleLbl="node1" presStyleIdx="0" presStyleCnt="4">
        <dgm:presLayoutVars>
          <dgm:chMax val="0"/>
          <dgm:bulletEnabled val="1"/>
        </dgm:presLayoutVars>
      </dgm:prSet>
      <dgm:spPr/>
      <dgm:t>
        <a:bodyPr/>
        <a:lstStyle/>
        <a:p>
          <a:endParaRPr lang="en-US"/>
        </a:p>
      </dgm:t>
    </dgm:pt>
    <dgm:pt modelId="{646DD475-15A4-4C96-8D60-0A5F29C0739D}" type="pres">
      <dgm:prSet presAssocID="{1E0B2C0D-E574-47FB-BE25-7BA0FDEE9F19}" presName="spacer" presStyleCnt="0"/>
      <dgm:spPr/>
    </dgm:pt>
    <dgm:pt modelId="{B1448049-9D7A-4455-9C80-91F317D57ACF}" type="pres">
      <dgm:prSet presAssocID="{7B77C8B7-19C5-4B26-A908-50796564FABD}" presName="parentText" presStyleLbl="node1" presStyleIdx="1" presStyleCnt="4">
        <dgm:presLayoutVars>
          <dgm:chMax val="0"/>
          <dgm:bulletEnabled val="1"/>
        </dgm:presLayoutVars>
      </dgm:prSet>
      <dgm:spPr/>
      <dgm:t>
        <a:bodyPr/>
        <a:lstStyle/>
        <a:p>
          <a:endParaRPr lang="en-US"/>
        </a:p>
      </dgm:t>
    </dgm:pt>
    <dgm:pt modelId="{2EE92FF0-D1C4-4E1A-B1AF-250AA2D88C32}" type="pres">
      <dgm:prSet presAssocID="{B28C9D73-971B-4F85-87A9-B89F93D2C74B}" presName="spacer" presStyleCnt="0"/>
      <dgm:spPr/>
    </dgm:pt>
    <dgm:pt modelId="{57E4F8FF-0845-4BFC-8558-D55CBEE7A511}" type="pres">
      <dgm:prSet presAssocID="{C3703BA0-442C-4862-9E99-8A2B02310D33}" presName="parentText" presStyleLbl="node1" presStyleIdx="2" presStyleCnt="4">
        <dgm:presLayoutVars>
          <dgm:chMax val="0"/>
          <dgm:bulletEnabled val="1"/>
        </dgm:presLayoutVars>
      </dgm:prSet>
      <dgm:spPr/>
      <dgm:t>
        <a:bodyPr/>
        <a:lstStyle/>
        <a:p>
          <a:endParaRPr lang="en-US"/>
        </a:p>
      </dgm:t>
    </dgm:pt>
    <dgm:pt modelId="{E9F7B70E-128E-4DF0-BEDE-FDA216F8FF38}" type="pres">
      <dgm:prSet presAssocID="{47F136F7-353B-4678-A380-58B79FD06A50}" presName="spacer" presStyleCnt="0"/>
      <dgm:spPr/>
    </dgm:pt>
    <dgm:pt modelId="{215D3CFD-2C10-4550-9FFB-4635C7C81E9C}" type="pres">
      <dgm:prSet presAssocID="{D0208698-4ADC-4841-B195-4F508BCD58D6}" presName="parentText" presStyleLbl="node1" presStyleIdx="3" presStyleCnt="4">
        <dgm:presLayoutVars>
          <dgm:chMax val="0"/>
          <dgm:bulletEnabled val="1"/>
        </dgm:presLayoutVars>
      </dgm:prSet>
      <dgm:spPr/>
      <dgm:t>
        <a:bodyPr/>
        <a:lstStyle/>
        <a:p>
          <a:endParaRPr lang="en-US"/>
        </a:p>
      </dgm:t>
    </dgm:pt>
  </dgm:ptLst>
  <dgm:cxnLst>
    <dgm:cxn modelId="{3746F1D4-83A7-4980-9FD5-A013A42A5452}" srcId="{0DC4E217-F02D-414F-81AE-8A179F5AC5DF}" destId="{D0208698-4ADC-4841-B195-4F508BCD58D6}" srcOrd="3" destOrd="0" parTransId="{AAF45146-63CC-4ABF-9E27-754059AC6E45}" sibTransId="{FA167ED3-D505-4BEB-B50F-6FDF5F6CC6AE}"/>
    <dgm:cxn modelId="{2E20C46B-E1D6-4945-BB4B-414311C57307}" type="presOf" srcId="{9662DA17-F74D-4FFF-8013-F0572F68DFF0}" destId="{A980FE6A-CB99-4F66-B4EC-52720335045A}" srcOrd="0" destOrd="0" presId="urn:microsoft.com/office/officeart/2005/8/layout/vList2"/>
    <dgm:cxn modelId="{DADCE364-65B7-4B75-AA0B-13FD2BBD387B}" srcId="{0DC4E217-F02D-414F-81AE-8A179F5AC5DF}" destId="{C3703BA0-442C-4862-9E99-8A2B02310D33}" srcOrd="2" destOrd="0" parTransId="{4C82CF80-4CC0-4623-B01E-EC788D1BE6EA}" sibTransId="{47F136F7-353B-4678-A380-58B79FD06A50}"/>
    <dgm:cxn modelId="{45DA0C53-B4FE-4A41-B7FF-4794C9C11F63}" type="presOf" srcId="{D0208698-4ADC-4841-B195-4F508BCD58D6}" destId="{215D3CFD-2C10-4550-9FFB-4635C7C81E9C}" srcOrd="0" destOrd="0" presId="urn:microsoft.com/office/officeart/2005/8/layout/vList2"/>
    <dgm:cxn modelId="{D23ECC40-0C8A-4261-9DE7-9F6819626430}" type="presOf" srcId="{C3703BA0-442C-4862-9E99-8A2B02310D33}" destId="{57E4F8FF-0845-4BFC-8558-D55CBEE7A511}" srcOrd="0" destOrd="0" presId="urn:microsoft.com/office/officeart/2005/8/layout/vList2"/>
    <dgm:cxn modelId="{69C27970-CA5A-4B9B-8022-91893DBCACCC}" type="presOf" srcId="{0DC4E217-F02D-414F-81AE-8A179F5AC5DF}" destId="{E77ECBAF-80D8-4A8E-B362-5039B584BECB}" srcOrd="0" destOrd="0" presId="urn:microsoft.com/office/officeart/2005/8/layout/vList2"/>
    <dgm:cxn modelId="{7E87B83F-335D-4953-91D2-7BC3B18CB4FD}" type="presOf" srcId="{7B77C8B7-19C5-4B26-A908-50796564FABD}" destId="{B1448049-9D7A-4455-9C80-91F317D57ACF}" srcOrd="0" destOrd="0" presId="urn:microsoft.com/office/officeart/2005/8/layout/vList2"/>
    <dgm:cxn modelId="{1B158EF9-8081-4B23-9FF1-B5F75C4ED1EF}" srcId="{0DC4E217-F02D-414F-81AE-8A179F5AC5DF}" destId="{7B77C8B7-19C5-4B26-A908-50796564FABD}" srcOrd="1" destOrd="0" parTransId="{98D6CA6F-CC87-4909-A9A4-CB7EF69E812F}" sibTransId="{B28C9D73-971B-4F85-87A9-B89F93D2C74B}"/>
    <dgm:cxn modelId="{B6F52E03-7E53-4F4E-B56B-705529940CC1}" srcId="{0DC4E217-F02D-414F-81AE-8A179F5AC5DF}" destId="{9662DA17-F74D-4FFF-8013-F0572F68DFF0}" srcOrd="0" destOrd="0" parTransId="{F2335F8B-21E3-462B-A527-25E50CA469ED}" sibTransId="{1E0B2C0D-E574-47FB-BE25-7BA0FDEE9F19}"/>
    <dgm:cxn modelId="{B9F15404-5D34-4035-95E4-8BD97608F28B}" type="presParOf" srcId="{E77ECBAF-80D8-4A8E-B362-5039B584BECB}" destId="{A980FE6A-CB99-4F66-B4EC-52720335045A}" srcOrd="0" destOrd="0" presId="urn:microsoft.com/office/officeart/2005/8/layout/vList2"/>
    <dgm:cxn modelId="{DC840A41-F296-4439-B381-0C4080AB862B}" type="presParOf" srcId="{E77ECBAF-80D8-4A8E-B362-5039B584BECB}" destId="{646DD475-15A4-4C96-8D60-0A5F29C0739D}" srcOrd="1" destOrd="0" presId="urn:microsoft.com/office/officeart/2005/8/layout/vList2"/>
    <dgm:cxn modelId="{95DC84AB-79F2-4650-A5EC-E96F35137B94}" type="presParOf" srcId="{E77ECBAF-80D8-4A8E-B362-5039B584BECB}" destId="{B1448049-9D7A-4455-9C80-91F317D57ACF}" srcOrd="2" destOrd="0" presId="urn:microsoft.com/office/officeart/2005/8/layout/vList2"/>
    <dgm:cxn modelId="{22A2B92A-66F8-4136-8AE4-DCA3E5478C56}" type="presParOf" srcId="{E77ECBAF-80D8-4A8E-B362-5039B584BECB}" destId="{2EE92FF0-D1C4-4E1A-B1AF-250AA2D88C32}" srcOrd="3" destOrd="0" presId="urn:microsoft.com/office/officeart/2005/8/layout/vList2"/>
    <dgm:cxn modelId="{8C5A8DB3-217D-4DA8-939B-9613D72F39EC}" type="presParOf" srcId="{E77ECBAF-80D8-4A8E-B362-5039B584BECB}" destId="{57E4F8FF-0845-4BFC-8558-D55CBEE7A511}" srcOrd="4" destOrd="0" presId="urn:microsoft.com/office/officeart/2005/8/layout/vList2"/>
    <dgm:cxn modelId="{93A0D67C-780A-4E3D-93C8-2CD09C0663EF}" type="presParOf" srcId="{E77ECBAF-80D8-4A8E-B362-5039B584BECB}" destId="{E9F7B70E-128E-4DF0-BEDE-FDA216F8FF38}" srcOrd="5" destOrd="0" presId="urn:microsoft.com/office/officeart/2005/8/layout/vList2"/>
    <dgm:cxn modelId="{4AAD9335-5079-422A-AB80-9A30D9F22E94}" type="presParOf" srcId="{E77ECBAF-80D8-4A8E-B362-5039B584BECB}" destId="{215D3CFD-2C10-4550-9FFB-4635C7C81E9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2D25333-5B74-40E6-83A0-31F2B10B1E70}" type="doc">
      <dgm:prSet loTypeId="urn:microsoft.com/office/officeart/2005/8/layout/arrow6" loCatId="process" qsTypeId="urn:microsoft.com/office/officeart/2009/2/quickstyle/3d8" qsCatId="3D" csTypeId="urn:microsoft.com/office/officeart/2005/8/colors/accent2_2" csCatId="accent2" phldr="1"/>
      <dgm:spPr/>
      <dgm:t>
        <a:bodyPr/>
        <a:lstStyle/>
        <a:p>
          <a:endParaRPr lang="en-US"/>
        </a:p>
      </dgm:t>
    </dgm:pt>
    <dgm:pt modelId="{EEDFD2BC-B0D2-4071-8CD2-17A30783820D}">
      <dgm:prSet phldrT="[Text]" custT="1"/>
      <dgm:spPr/>
      <dgm:t>
        <a:bodyPr/>
        <a:lstStyle/>
        <a:p>
          <a:r>
            <a:rPr lang="en-GB" sz="1800" dirty="0" smtClean="0"/>
            <a:t>FRONTEND  </a:t>
          </a:r>
          <a:r>
            <a:rPr lang="en-GB" sz="1800" dirty="0" err="1" smtClean="0"/>
            <a:t>FlutterFlow</a:t>
          </a:r>
          <a:endParaRPr lang="en-GB" sz="1800" dirty="0" smtClean="0"/>
        </a:p>
      </dgm:t>
    </dgm:pt>
    <dgm:pt modelId="{5A59FE49-BCAF-4EE9-A647-17FFE3049972}" type="parTrans" cxnId="{419DB033-0072-487A-A199-83CE9E62BCC6}">
      <dgm:prSet/>
      <dgm:spPr/>
      <dgm:t>
        <a:bodyPr/>
        <a:lstStyle/>
        <a:p>
          <a:endParaRPr lang="en-US"/>
        </a:p>
      </dgm:t>
    </dgm:pt>
    <dgm:pt modelId="{8408090A-0EF5-41D0-B99A-E09EB7289563}" type="sibTrans" cxnId="{419DB033-0072-487A-A199-83CE9E62BCC6}">
      <dgm:prSet/>
      <dgm:spPr/>
      <dgm:t>
        <a:bodyPr/>
        <a:lstStyle/>
        <a:p>
          <a:endParaRPr lang="en-US"/>
        </a:p>
      </dgm:t>
    </dgm:pt>
    <dgm:pt modelId="{7608035F-E152-4064-8D4F-505C61CCC1BA}">
      <dgm:prSet phldrT="[Text]" custT="1"/>
      <dgm:spPr/>
      <dgm:t>
        <a:bodyPr/>
        <a:lstStyle/>
        <a:p>
          <a:r>
            <a:rPr lang="en-GB" sz="2000" dirty="0" smtClean="0"/>
            <a:t>BACK END</a:t>
          </a:r>
        </a:p>
        <a:p>
          <a:r>
            <a:rPr lang="en-US" sz="2000" smtClean="0"/>
            <a:t>FireBase</a:t>
          </a:r>
          <a:endParaRPr lang="en-US" sz="2000" dirty="0"/>
        </a:p>
      </dgm:t>
    </dgm:pt>
    <dgm:pt modelId="{466765C9-C5BE-411F-A66B-FB2A8F158BFB}" type="parTrans" cxnId="{0794D05B-CB36-4F51-BE97-7F46DDDCF479}">
      <dgm:prSet/>
      <dgm:spPr/>
      <dgm:t>
        <a:bodyPr/>
        <a:lstStyle/>
        <a:p>
          <a:endParaRPr lang="en-US"/>
        </a:p>
      </dgm:t>
    </dgm:pt>
    <dgm:pt modelId="{BCCD0B57-FA7B-4FD6-8EA1-D5AF4FF82F0C}" type="sibTrans" cxnId="{0794D05B-CB36-4F51-BE97-7F46DDDCF479}">
      <dgm:prSet/>
      <dgm:spPr/>
      <dgm:t>
        <a:bodyPr/>
        <a:lstStyle/>
        <a:p>
          <a:endParaRPr lang="en-US"/>
        </a:p>
      </dgm:t>
    </dgm:pt>
    <dgm:pt modelId="{7ADF452F-9764-481A-B297-CDC2C9974CBB}">
      <dgm:prSet phldrT="[Text]" phldr="1"/>
      <dgm:spPr/>
      <dgm:t>
        <a:bodyPr/>
        <a:lstStyle/>
        <a:p>
          <a:endParaRPr lang="en-US"/>
        </a:p>
      </dgm:t>
    </dgm:pt>
    <dgm:pt modelId="{CF938ED3-DF9D-4D56-9389-E28060F26BA2}" type="parTrans" cxnId="{4D643313-08F6-412E-B486-3C6C65B61A09}">
      <dgm:prSet/>
      <dgm:spPr/>
      <dgm:t>
        <a:bodyPr/>
        <a:lstStyle/>
        <a:p>
          <a:endParaRPr lang="en-US"/>
        </a:p>
      </dgm:t>
    </dgm:pt>
    <dgm:pt modelId="{1DABC0CF-6DCE-4BC3-B8FB-52D5625ED91C}" type="sibTrans" cxnId="{4D643313-08F6-412E-B486-3C6C65B61A09}">
      <dgm:prSet/>
      <dgm:spPr/>
      <dgm:t>
        <a:bodyPr/>
        <a:lstStyle/>
        <a:p>
          <a:endParaRPr lang="en-US"/>
        </a:p>
      </dgm:t>
    </dgm:pt>
    <dgm:pt modelId="{850E2C82-D47E-44C6-A93A-F4F9148C4813}">
      <dgm:prSet phldrT="[Text]" phldr="1"/>
      <dgm:spPr/>
      <dgm:t>
        <a:bodyPr/>
        <a:lstStyle/>
        <a:p>
          <a:endParaRPr lang="en-US"/>
        </a:p>
      </dgm:t>
    </dgm:pt>
    <dgm:pt modelId="{858F5E01-CB70-442B-9348-3CF8D36FB5C7}" type="parTrans" cxnId="{F4A737A3-E826-455E-978E-B754E5CC83EB}">
      <dgm:prSet/>
      <dgm:spPr/>
      <dgm:t>
        <a:bodyPr/>
        <a:lstStyle/>
        <a:p>
          <a:endParaRPr lang="en-US"/>
        </a:p>
      </dgm:t>
    </dgm:pt>
    <dgm:pt modelId="{1C196471-90FB-4B88-8AB4-2FD12C2202A6}" type="sibTrans" cxnId="{F4A737A3-E826-455E-978E-B754E5CC83EB}">
      <dgm:prSet/>
      <dgm:spPr/>
      <dgm:t>
        <a:bodyPr/>
        <a:lstStyle/>
        <a:p>
          <a:endParaRPr lang="en-US"/>
        </a:p>
      </dgm:t>
    </dgm:pt>
    <dgm:pt modelId="{40CE5B17-C568-47C9-946C-AC89D464479D}">
      <dgm:prSet phldrT="[Text]" phldr="1"/>
      <dgm:spPr/>
      <dgm:t>
        <a:bodyPr/>
        <a:lstStyle/>
        <a:p>
          <a:endParaRPr lang="en-US"/>
        </a:p>
      </dgm:t>
    </dgm:pt>
    <dgm:pt modelId="{BD7898BC-E8C4-44BE-B735-F6A2E3478DFA}" type="parTrans" cxnId="{16FE8D06-1872-4471-9134-FBA640303A51}">
      <dgm:prSet/>
      <dgm:spPr/>
      <dgm:t>
        <a:bodyPr/>
        <a:lstStyle/>
        <a:p>
          <a:endParaRPr lang="en-US"/>
        </a:p>
      </dgm:t>
    </dgm:pt>
    <dgm:pt modelId="{20150AB9-462E-4F41-93A3-812BFDE4D3AD}" type="sibTrans" cxnId="{16FE8D06-1872-4471-9134-FBA640303A51}">
      <dgm:prSet/>
      <dgm:spPr/>
      <dgm:t>
        <a:bodyPr/>
        <a:lstStyle/>
        <a:p>
          <a:endParaRPr lang="en-US"/>
        </a:p>
      </dgm:t>
    </dgm:pt>
    <dgm:pt modelId="{053DC5C7-6115-4937-9A93-D8DFEFA6C079}" type="pres">
      <dgm:prSet presAssocID="{C2D25333-5B74-40E6-83A0-31F2B10B1E70}" presName="compositeShape" presStyleCnt="0">
        <dgm:presLayoutVars>
          <dgm:chMax val="2"/>
          <dgm:dir/>
          <dgm:resizeHandles val="exact"/>
        </dgm:presLayoutVars>
      </dgm:prSet>
      <dgm:spPr/>
      <dgm:t>
        <a:bodyPr/>
        <a:lstStyle/>
        <a:p>
          <a:endParaRPr lang="en-US"/>
        </a:p>
      </dgm:t>
    </dgm:pt>
    <dgm:pt modelId="{6D940171-FF0D-4DB2-8E23-70F48873E841}" type="pres">
      <dgm:prSet presAssocID="{C2D25333-5B74-40E6-83A0-31F2B10B1E70}" presName="ribbon" presStyleLbl="node1" presStyleIdx="0" presStyleCnt="1" custLinFactNeighborX="-9116" custLinFactNeighborY="-42897"/>
      <dgm:spPr/>
      <dgm:t>
        <a:bodyPr/>
        <a:lstStyle/>
        <a:p>
          <a:endParaRPr lang="en-US"/>
        </a:p>
      </dgm:t>
    </dgm:pt>
    <dgm:pt modelId="{5C295DCA-E0D3-460F-BF6A-0BC6BAD108AB}" type="pres">
      <dgm:prSet presAssocID="{C2D25333-5B74-40E6-83A0-31F2B10B1E70}" presName="leftArrowText" presStyleLbl="node1" presStyleIdx="0" presStyleCnt="1">
        <dgm:presLayoutVars>
          <dgm:chMax val="0"/>
          <dgm:bulletEnabled val="1"/>
        </dgm:presLayoutVars>
      </dgm:prSet>
      <dgm:spPr/>
      <dgm:t>
        <a:bodyPr/>
        <a:lstStyle/>
        <a:p>
          <a:endParaRPr lang="en-US"/>
        </a:p>
      </dgm:t>
    </dgm:pt>
    <dgm:pt modelId="{1DD861ED-2931-4505-8E81-AE0211345D12}" type="pres">
      <dgm:prSet presAssocID="{C2D25333-5B74-40E6-83A0-31F2B10B1E70}" presName="rightArrowText" presStyleLbl="node1" presStyleIdx="0" presStyleCnt="1">
        <dgm:presLayoutVars>
          <dgm:chMax val="0"/>
          <dgm:bulletEnabled val="1"/>
        </dgm:presLayoutVars>
      </dgm:prSet>
      <dgm:spPr/>
      <dgm:t>
        <a:bodyPr/>
        <a:lstStyle/>
        <a:p>
          <a:endParaRPr lang="en-US"/>
        </a:p>
      </dgm:t>
    </dgm:pt>
  </dgm:ptLst>
  <dgm:cxnLst>
    <dgm:cxn modelId="{16FE8D06-1872-4471-9134-FBA640303A51}" srcId="{7ADF452F-9764-481A-B297-CDC2C9974CBB}" destId="{40CE5B17-C568-47C9-946C-AC89D464479D}" srcOrd="1" destOrd="0" parTransId="{BD7898BC-E8C4-44BE-B735-F6A2E3478DFA}" sibTransId="{20150AB9-462E-4F41-93A3-812BFDE4D3AD}"/>
    <dgm:cxn modelId="{7B9ED691-5466-4831-9D67-467811EE8E55}" type="presOf" srcId="{EEDFD2BC-B0D2-4071-8CD2-17A30783820D}" destId="{5C295DCA-E0D3-460F-BF6A-0BC6BAD108AB}" srcOrd="0" destOrd="0" presId="urn:microsoft.com/office/officeart/2005/8/layout/arrow6"/>
    <dgm:cxn modelId="{4D643313-08F6-412E-B486-3C6C65B61A09}" srcId="{C2D25333-5B74-40E6-83A0-31F2B10B1E70}" destId="{7ADF452F-9764-481A-B297-CDC2C9974CBB}" srcOrd="2" destOrd="0" parTransId="{CF938ED3-DF9D-4D56-9389-E28060F26BA2}" sibTransId="{1DABC0CF-6DCE-4BC3-B8FB-52D5625ED91C}"/>
    <dgm:cxn modelId="{F4A737A3-E826-455E-978E-B754E5CC83EB}" srcId="{7ADF452F-9764-481A-B297-CDC2C9974CBB}" destId="{850E2C82-D47E-44C6-A93A-F4F9148C4813}" srcOrd="0" destOrd="0" parTransId="{858F5E01-CB70-442B-9348-3CF8D36FB5C7}" sibTransId="{1C196471-90FB-4B88-8AB4-2FD12C2202A6}"/>
    <dgm:cxn modelId="{419DB033-0072-487A-A199-83CE9E62BCC6}" srcId="{C2D25333-5B74-40E6-83A0-31F2B10B1E70}" destId="{EEDFD2BC-B0D2-4071-8CD2-17A30783820D}" srcOrd="0" destOrd="0" parTransId="{5A59FE49-BCAF-4EE9-A647-17FFE3049972}" sibTransId="{8408090A-0EF5-41D0-B99A-E09EB7289563}"/>
    <dgm:cxn modelId="{2E67A54B-D0AC-4BF0-83F7-1A08B6C773F9}" type="presOf" srcId="{7608035F-E152-4064-8D4F-505C61CCC1BA}" destId="{1DD861ED-2931-4505-8E81-AE0211345D12}" srcOrd="0" destOrd="0" presId="urn:microsoft.com/office/officeart/2005/8/layout/arrow6"/>
    <dgm:cxn modelId="{0794D05B-CB36-4F51-BE97-7F46DDDCF479}" srcId="{C2D25333-5B74-40E6-83A0-31F2B10B1E70}" destId="{7608035F-E152-4064-8D4F-505C61CCC1BA}" srcOrd="1" destOrd="0" parTransId="{466765C9-C5BE-411F-A66B-FB2A8F158BFB}" sibTransId="{BCCD0B57-FA7B-4FD6-8EA1-D5AF4FF82F0C}"/>
    <dgm:cxn modelId="{96924237-974B-4F47-96D7-E91D97193406}" type="presOf" srcId="{C2D25333-5B74-40E6-83A0-31F2B10B1E70}" destId="{053DC5C7-6115-4937-9A93-D8DFEFA6C079}" srcOrd="0" destOrd="0" presId="urn:microsoft.com/office/officeart/2005/8/layout/arrow6"/>
    <dgm:cxn modelId="{184280BC-A20C-4B64-B6C3-9397F5FFC9D6}" type="presParOf" srcId="{053DC5C7-6115-4937-9A93-D8DFEFA6C079}" destId="{6D940171-FF0D-4DB2-8E23-70F48873E841}" srcOrd="0" destOrd="0" presId="urn:microsoft.com/office/officeart/2005/8/layout/arrow6"/>
    <dgm:cxn modelId="{DE6A2378-A33D-4AA1-B6F2-EF96D7FAC6C6}" type="presParOf" srcId="{053DC5C7-6115-4937-9A93-D8DFEFA6C079}" destId="{5C295DCA-E0D3-460F-BF6A-0BC6BAD108AB}" srcOrd="1" destOrd="0" presId="urn:microsoft.com/office/officeart/2005/8/layout/arrow6"/>
    <dgm:cxn modelId="{5F0DC095-1B68-4087-9F9D-7918B96D4DB4}" type="presParOf" srcId="{053DC5C7-6115-4937-9A93-D8DFEFA6C079}" destId="{1DD861ED-2931-4505-8E81-AE0211345D12}" srcOrd="2" destOrd="0" presId="urn:microsoft.com/office/officeart/2005/8/layout/arrow6"/>
  </dgm:cxnLst>
  <dgm:bg>
    <a:effectLst>
      <a:outerShdw blurRad="50800" dist="38100" dir="10800000" algn="r"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0FE6A-CB99-4F66-B4EC-52720335045A}">
      <dsp:nvSpPr>
        <dsp:cNvPr id="0" name=""/>
        <dsp:cNvSpPr/>
      </dsp:nvSpPr>
      <dsp:spPr>
        <a:xfrm>
          <a:off x="0" y="65040"/>
          <a:ext cx="8128000" cy="1154118"/>
        </a:xfrm>
        <a:prstGeom prst="round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kern="1200" dirty="0" smtClean="0">
              <a:solidFill>
                <a:schemeClr val="bg1">
                  <a:lumMod val="85000"/>
                </a:schemeClr>
              </a:solidFill>
            </a:rPr>
            <a:t>Reducing time wastage searching for the data and boosting both engagement and satisfaction rates. </a:t>
          </a:r>
          <a:endParaRPr lang="en-US" sz="2400" kern="1200" dirty="0">
            <a:solidFill>
              <a:schemeClr val="bg1">
                <a:lumMod val="85000"/>
              </a:schemeClr>
            </a:solidFill>
          </a:endParaRPr>
        </a:p>
      </dsp:txBody>
      <dsp:txXfrm>
        <a:off x="56339" y="121379"/>
        <a:ext cx="8015322" cy="1041440"/>
      </dsp:txXfrm>
    </dsp:sp>
    <dsp:sp modelId="{B1448049-9D7A-4455-9C80-91F317D57ACF}">
      <dsp:nvSpPr>
        <dsp:cNvPr id="0" name=""/>
        <dsp:cNvSpPr/>
      </dsp:nvSpPr>
      <dsp:spPr>
        <a:xfrm>
          <a:off x="0" y="1305558"/>
          <a:ext cx="8128000" cy="1154118"/>
        </a:xfrm>
        <a:prstGeom prst="roundRect">
          <a:avLst/>
        </a:prstGeom>
        <a:solidFill>
          <a:schemeClr val="accent1">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kern="1200" dirty="0" smtClean="0">
              <a:solidFill>
                <a:schemeClr val="bg1">
                  <a:lumMod val="85000"/>
                </a:schemeClr>
              </a:solidFill>
            </a:rPr>
            <a:t>Design for simplicity , Scalabili</a:t>
          </a:r>
          <a:r>
            <a:rPr lang="en-GB" sz="2700" kern="1200" dirty="0" smtClean="0">
              <a:solidFill>
                <a:schemeClr val="bg1">
                  <a:lumMod val="85000"/>
                </a:schemeClr>
              </a:solidFill>
            </a:rPr>
            <a:t>ty and sustainability(Auto-update feature).</a:t>
          </a:r>
          <a:endParaRPr lang="en-GB" sz="2700" kern="1200" dirty="0">
            <a:solidFill>
              <a:schemeClr val="bg1">
                <a:lumMod val="85000"/>
              </a:schemeClr>
            </a:solidFill>
          </a:endParaRPr>
        </a:p>
      </dsp:txBody>
      <dsp:txXfrm>
        <a:off x="56339" y="1361897"/>
        <a:ext cx="8015322" cy="1041440"/>
      </dsp:txXfrm>
    </dsp:sp>
    <dsp:sp modelId="{57E4F8FF-0845-4BFC-8558-D55CBEE7A511}">
      <dsp:nvSpPr>
        <dsp:cNvPr id="0" name=""/>
        <dsp:cNvSpPr/>
      </dsp:nvSpPr>
      <dsp:spPr>
        <a:xfrm>
          <a:off x="0" y="2546077"/>
          <a:ext cx="8128000" cy="1154118"/>
        </a:xfrm>
        <a:prstGeom prst="roundRect">
          <a:avLst/>
        </a:prstGeom>
        <a:solidFill>
          <a:schemeClr val="tx1">
            <a:lumMod val="95000"/>
            <a:lumOff val="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GB" sz="3000" kern="1200" dirty="0" smtClean="0">
              <a:solidFill>
                <a:schemeClr val="bg1">
                  <a:lumMod val="85000"/>
                </a:schemeClr>
              </a:solidFill>
            </a:rPr>
            <a:t>The app/web app should be consumer driven and satisfactorily match the expectations.</a:t>
          </a:r>
          <a:endParaRPr lang="en-US" sz="3000" kern="1200" dirty="0">
            <a:solidFill>
              <a:schemeClr val="bg1">
                <a:lumMod val="85000"/>
              </a:schemeClr>
            </a:solidFill>
          </a:endParaRPr>
        </a:p>
      </dsp:txBody>
      <dsp:txXfrm>
        <a:off x="56339" y="2602416"/>
        <a:ext cx="8015322" cy="1041440"/>
      </dsp:txXfrm>
    </dsp:sp>
    <dsp:sp modelId="{215D3CFD-2C10-4550-9FFB-4635C7C81E9C}">
      <dsp:nvSpPr>
        <dsp:cNvPr id="0" name=""/>
        <dsp:cNvSpPr/>
      </dsp:nvSpPr>
      <dsp:spPr>
        <a:xfrm>
          <a:off x="0" y="3786595"/>
          <a:ext cx="8128000" cy="1154118"/>
        </a:xfrm>
        <a:prstGeom prst="roundRect">
          <a:avLst/>
        </a:prstGeom>
        <a:solidFill>
          <a:schemeClr val="bg2">
            <a:lumMod val="5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GB" sz="3000" kern="1200" dirty="0" smtClean="0">
              <a:solidFill>
                <a:schemeClr val="bg1">
                  <a:lumMod val="85000"/>
                </a:schemeClr>
              </a:solidFill>
            </a:rPr>
            <a:t>Secure app and user friendly in nature.</a:t>
          </a:r>
        </a:p>
      </dsp:txBody>
      <dsp:txXfrm>
        <a:off x="56339" y="3842934"/>
        <a:ext cx="8015322" cy="1041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940171-FF0D-4DB2-8E23-70F48873E841}">
      <dsp:nvSpPr>
        <dsp:cNvPr id="0" name=""/>
        <dsp:cNvSpPr/>
      </dsp:nvSpPr>
      <dsp:spPr>
        <a:xfrm>
          <a:off x="0" y="0"/>
          <a:ext cx="7550725" cy="3020290"/>
        </a:xfrm>
        <a:prstGeom prst="leftRightRibbon">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C295DCA-E0D3-460F-BF6A-0BC6BAD108AB}">
      <dsp:nvSpPr>
        <dsp:cNvPr id="0" name=""/>
        <dsp:cNvSpPr/>
      </dsp:nvSpPr>
      <dsp:spPr>
        <a:xfrm>
          <a:off x="1194724" y="528550"/>
          <a:ext cx="2491739" cy="1479942"/>
        </a:xfrm>
        <a:prstGeom prst="rect">
          <a:avLst/>
        </a:prstGeom>
        <a:noFill/>
        <a:ln>
          <a:noFill/>
        </a:ln>
        <a:effectLst>
          <a:outerShdw blurRad="40000" dist="23000" dir="5400000" rotWithShape="0">
            <a:srgbClr val="000000">
              <a:alpha val="35000"/>
            </a:srgbClr>
          </a:outerShdw>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64008" rIns="0" bIns="68580" numCol="1" spcCol="1270" anchor="ctr" anchorCtr="0">
          <a:noAutofit/>
        </a:bodyPr>
        <a:lstStyle/>
        <a:p>
          <a:pPr lvl="0" algn="ctr" defTabSz="800100">
            <a:lnSpc>
              <a:spcPct val="90000"/>
            </a:lnSpc>
            <a:spcBef>
              <a:spcPct val="0"/>
            </a:spcBef>
            <a:spcAft>
              <a:spcPct val="35000"/>
            </a:spcAft>
          </a:pPr>
          <a:r>
            <a:rPr lang="en-GB" sz="1800" kern="1200" dirty="0" smtClean="0"/>
            <a:t>FRONTEND  </a:t>
          </a:r>
          <a:r>
            <a:rPr lang="en-GB" sz="1800" kern="1200" dirty="0" err="1" smtClean="0"/>
            <a:t>FlutterFlow</a:t>
          </a:r>
          <a:endParaRPr lang="en-GB" sz="1800" kern="1200" dirty="0" smtClean="0"/>
        </a:p>
      </dsp:txBody>
      <dsp:txXfrm>
        <a:off x="1194724" y="528550"/>
        <a:ext cx="2491739" cy="1479942"/>
      </dsp:txXfrm>
    </dsp:sp>
    <dsp:sp modelId="{1DD861ED-2931-4505-8E81-AE0211345D12}">
      <dsp:nvSpPr>
        <dsp:cNvPr id="0" name=""/>
        <dsp:cNvSpPr/>
      </dsp:nvSpPr>
      <dsp:spPr>
        <a:xfrm>
          <a:off x="4064000" y="1011797"/>
          <a:ext cx="2944782" cy="1479942"/>
        </a:xfrm>
        <a:prstGeom prst="rect">
          <a:avLst/>
        </a:prstGeom>
        <a:noFill/>
        <a:ln>
          <a:noFill/>
        </a:ln>
        <a:effectLst>
          <a:outerShdw blurRad="40000" dist="23000" dir="5400000" rotWithShape="0">
            <a:srgbClr val="000000">
              <a:alpha val="35000"/>
            </a:srgbClr>
          </a:outerShdw>
        </a:effectLst>
        <a:sp3d/>
      </dsp:spPr>
      <dsp:style>
        <a:lnRef idx="0">
          <a:scrgbClr r="0" g="0" b="0"/>
        </a:lnRef>
        <a:fillRef idx="1">
          <a:scrgbClr r="0" g="0" b="0"/>
        </a:fillRef>
        <a:effectRef idx="2">
          <a:scrgbClr r="0" g="0" b="0"/>
        </a:effectRef>
        <a:fontRef idx="minor">
          <a:schemeClr val="lt1"/>
        </a:fontRef>
      </dsp:style>
      <dsp:txBody>
        <a:bodyPr spcFirstLastPara="0" vert="horz" wrap="square" lIns="0" tIns="71120" rIns="0" bIns="76200" numCol="1" spcCol="1270" anchor="ctr" anchorCtr="0">
          <a:noAutofit/>
        </a:bodyPr>
        <a:lstStyle/>
        <a:p>
          <a:pPr lvl="0" algn="ctr" defTabSz="889000">
            <a:lnSpc>
              <a:spcPct val="90000"/>
            </a:lnSpc>
            <a:spcBef>
              <a:spcPct val="0"/>
            </a:spcBef>
            <a:spcAft>
              <a:spcPct val="35000"/>
            </a:spcAft>
          </a:pPr>
          <a:r>
            <a:rPr lang="en-GB" sz="2000" kern="1200" dirty="0" smtClean="0"/>
            <a:t>BACK END</a:t>
          </a:r>
        </a:p>
        <a:p>
          <a:pPr lvl="0" algn="ctr" defTabSz="889000">
            <a:lnSpc>
              <a:spcPct val="90000"/>
            </a:lnSpc>
            <a:spcBef>
              <a:spcPct val="0"/>
            </a:spcBef>
            <a:spcAft>
              <a:spcPct val="35000"/>
            </a:spcAft>
          </a:pPr>
          <a:r>
            <a:rPr lang="en-US" sz="2000" kern="1200" smtClean="0"/>
            <a:t>FireBase</a:t>
          </a:r>
          <a:endParaRPr lang="en-US" sz="2000" kern="1200" dirty="0"/>
        </a:p>
      </dsp:txBody>
      <dsp:txXfrm>
        <a:off x="4064000" y="1011797"/>
        <a:ext cx="2944782" cy="147994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E98E77D-DB67-4150-B9CB-A56E55F49D71}" type="datetimeFigureOut">
              <a:rPr lang="en-US" smtClean="0"/>
              <a:t>2/5/2022</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F18C0DE-D9AB-4161-9258-08D5837013E6}" type="slidenum">
              <a:rPr lang="en-US" smtClean="0"/>
              <a:t>‹#›</a:t>
            </a:fld>
            <a:endParaRPr lang="en-US"/>
          </a:p>
        </p:txBody>
      </p:sp>
    </p:spTree>
    <p:extLst>
      <p:ext uri="{BB962C8B-B14F-4D97-AF65-F5344CB8AC3E}">
        <p14:creationId xmlns:p14="http://schemas.microsoft.com/office/powerpoint/2010/main" val="199023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30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12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068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618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eb7003c858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eb7003c858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881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eb7003c85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eb7003c85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768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6063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18C0DE-D9AB-4161-9258-08D5837013E6}" type="slidenum">
              <a:rPr lang="en-US" smtClean="0"/>
              <a:t>25</a:t>
            </a:fld>
            <a:endParaRPr lang="en-US"/>
          </a:p>
        </p:txBody>
      </p:sp>
    </p:spTree>
    <p:extLst>
      <p:ext uri="{BB962C8B-B14F-4D97-AF65-F5344CB8AC3E}">
        <p14:creationId xmlns:p14="http://schemas.microsoft.com/office/powerpoint/2010/main" val="4472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800" y="1801400"/>
            <a:ext cx="5145200" cy="26208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50800" y="4422200"/>
            <a:ext cx="5145200" cy="634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133"/>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3066312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57"/>
        <p:cNvGrpSpPr/>
        <p:nvPr/>
      </p:nvGrpSpPr>
      <p:grpSpPr>
        <a:xfrm>
          <a:off x="0" y="0"/>
          <a:ext cx="0" cy="0"/>
          <a:chOff x="0" y="0"/>
          <a:chExt cx="0" cy="0"/>
        </a:xfrm>
      </p:grpSpPr>
      <p:sp>
        <p:nvSpPr>
          <p:cNvPr id="158" name="Google Shape;158;p13"/>
          <p:cNvSpPr/>
          <p:nvPr/>
        </p:nvSpPr>
        <p:spPr>
          <a:xfrm rot="-1503797">
            <a:off x="11209490" y="1127620"/>
            <a:ext cx="1100017" cy="2633349"/>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
        <p:nvSpPr>
          <p:cNvPr id="159" name="Google Shape;159;p13"/>
          <p:cNvSpPr/>
          <p:nvPr/>
        </p:nvSpPr>
        <p:spPr>
          <a:xfrm rot="-1555088">
            <a:off x="504750" y="-56244"/>
            <a:ext cx="3620463" cy="531627"/>
          </a:xfrm>
          <a:custGeom>
            <a:avLst/>
            <a:gdLst/>
            <a:ahLst/>
            <a:cxnLst/>
            <a:rect l="l" t="t" r="r" b="b"/>
            <a:pathLst>
              <a:path w="186537" h="27391" extrusionOk="0">
                <a:moveTo>
                  <a:pt x="0" y="2154"/>
                </a:moveTo>
                <a:cubicBezTo>
                  <a:pt x="6500" y="23817"/>
                  <a:pt x="70261" y="28198"/>
                  <a:pt x="67757" y="5720"/>
                </a:cubicBezTo>
                <a:cubicBezTo>
                  <a:pt x="67210" y="805"/>
                  <a:pt x="58286" y="-1226"/>
                  <a:pt x="53766" y="782"/>
                </a:cubicBezTo>
                <a:cubicBezTo>
                  <a:pt x="50331" y="2308"/>
                  <a:pt x="48519" y="8118"/>
                  <a:pt x="50200" y="11481"/>
                </a:cubicBezTo>
                <a:cubicBezTo>
                  <a:pt x="56690" y="24466"/>
                  <a:pt x="76891" y="27058"/>
                  <a:pt x="91348" y="25745"/>
                </a:cubicBezTo>
                <a:cubicBezTo>
                  <a:pt x="113451" y="23738"/>
                  <a:pt x="133120" y="8567"/>
                  <a:pt x="155265" y="7092"/>
                </a:cubicBezTo>
                <a:cubicBezTo>
                  <a:pt x="167665" y="6266"/>
                  <a:pt x="182611" y="15600"/>
                  <a:pt x="186537" y="27391"/>
                </a:cubicBezTo>
              </a:path>
            </a:pathLst>
          </a:custGeom>
          <a:noFill/>
          <a:ln w="28575" cap="rnd" cmpd="sng">
            <a:solidFill>
              <a:schemeClr val="accent3"/>
            </a:solidFill>
            <a:prstDash val="dash"/>
            <a:round/>
            <a:headEnd type="none" w="med" len="med"/>
            <a:tailEnd type="none" w="med" len="med"/>
          </a:ln>
        </p:spPr>
      </p:sp>
      <p:sp>
        <p:nvSpPr>
          <p:cNvPr id="160" name="Google Shape;160;p13"/>
          <p:cNvSpPr/>
          <p:nvPr/>
        </p:nvSpPr>
        <p:spPr>
          <a:xfrm>
            <a:off x="-196933" y="2258967"/>
            <a:ext cx="767567" cy="2768700"/>
          </a:xfrm>
          <a:custGeom>
            <a:avLst/>
            <a:gdLst/>
            <a:ahLst/>
            <a:cxnLst/>
            <a:rect l="l" t="t" r="r" b="b"/>
            <a:pathLst>
              <a:path w="23027" h="83061" extrusionOk="0">
                <a:moveTo>
                  <a:pt x="13554" y="0"/>
                </a:moveTo>
                <a:cubicBezTo>
                  <a:pt x="24065" y="14723"/>
                  <a:pt x="25126" y="36473"/>
                  <a:pt x="20157" y="53868"/>
                </a:cubicBezTo>
                <a:cubicBezTo>
                  <a:pt x="16909" y="65238"/>
                  <a:pt x="6557" y="73220"/>
                  <a:pt x="0" y="83061"/>
                </a:cubicBezTo>
              </a:path>
            </a:pathLst>
          </a:custGeom>
          <a:noFill/>
          <a:ln w="28575" cap="rnd" cmpd="sng">
            <a:solidFill>
              <a:schemeClr val="accent3"/>
            </a:solidFill>
            <a:prstDash val="dash"/>
            <a:round/>
            <a:headEnd type="none" w="med" len="med"/>
            <a:tailEnd type="none" w="med" len="med"/>
          </a:ln>
        </p:spPr>
      </p:sp>
      <p:grpSp>
        <p:nvGrpSpPr>
          <p:cNvPr id="161" name="Google Shape;161;p13"/>
          <p:cNvGrpSpPr/>
          <p:nvPr/>
        </p:nvGrpSpPr>
        <p:grpSpPr>
          <a:xfrm rot="2930508">
            <a:off x="53081" y="276681"/>
            <a:ext cx="929564" cy="881652"/>
            <a:chOff x="1459789" y="418508"/>
            <a:chExt cx="587727" cy="557434"/>
          </a:xfrm>
        </p:grpSpPr>
        <p:sp>
          <p:nvSpPr>
            <p:cNvPr id="162" name="Google Shape;162;p13"/>
            <p:cNvSpPr/>
            <p:nvPr/>
          </p:nvSpPr>
          <p:spPr>
            <a:xfrm rot="-1200432">
              <a:off x="1517626" y="486547"/>
              <a:ext cx="472053" cy="421355"/>
            </a:xfrm>
            <a:custGeom>
              <a:avLst/>
              <a:gdLst/>
              <a:ahLst/>
              <a:cxnLst/>
              <a:rect l="l" t="t" r="r" b="b"/>
              <a:pathLst>
                <a:path w="13473" h="12026" extrusionOk="0">
                  <a:moveTo>
                    <a:pt x="90" y="6620"/>
                  </a:moveTo>
                  <a:cubicBezTo>
                    <a:pt x="90" y="7458"/>
                    <a:pt x="768" y="8136"/>
                    <a:pt x="1607" y="8136"/>
                  </a:cubicBezTo>
                  <a:lnTo>
                    <a:pt x="2249" y="8136"/>
                  </a:lnTo>
                  <a:cubicBezTo>
                    <a:pt x="2303" y="8243"/>
                    <a:pt x="2374" y="8333"/>
                    <a:pt x="2463" y="8422"/>
                  </a:cubicBezTo>
                  <a:cubicBezTo>
                    <a:pt x="2624" y="8600"/>
                    <a:pt x="2820" y="8761"/>
                    <a:pt x="3016" y="8921"/>
                  </a:cubicBezTo>
                  <a:cubicBezTo>
                    <a:pt x="3837" y="9653"/>
                    <a:pt x="4711" y="10474"/>
                    <a:pt x="5586" y="11491"/>
                  </a:cubicBezTo>
                  <a:cubicBezTo>
                    <a:pt x="5604" y="11526"/>
                    <a:pt x="5639" y="11544"/>
                    <a:pt x="5657" y="11562"/>
                  </a:cubicBezTo>
                  <a:cubicBezTo>
                    <a:pt x="5960" y="11883"/>
                    <a:pt x="6335" y="12026"/>
                    <a:pt x="6763" y="12026"/>
                  </a:cubicBezTo>
                  <a:cubicBezTo>
                    <a:pt x="7192" y="12026"/>
                    <a:pt x="7548" y="11865"/>
                    <a:pt x="7852" y="11562"/>
                  </a:cubicBezTo>
                  <a:cubicBezTo>
                    <a:pt x="7887" y="11526"/>
                    <a:pt x="7923" y="11491"/>
                    <a:pt x="7941" y="11455"/>
                  </a:cubicBezTo>
                  <a:cubicBezTo>
                    <a:pt x="8601" y="10634"/>
                    <a:pt x="9315" y="9992"/>
                    <a:pt x="9993" y="9385"/>
                  </a:cubicBezTo>
                  <a:cubicBezTo>
                    <a:pt x="10153" y="9225"/>
                    <a:pt x="10314" y="9082"/>
                    <a:pt x="10475" y="8939"/>
                  </a:cubicBezTo>
                  <a:cubicBezTo>
                    <a:pt x="10617" y="8832"/>
                    <a:pt x="10742" y="8725"/>
                    <a:pt x="10849" y="8618"/>
                  </a:cubicBezTo>
                  <a:cubicBezTo>
                    <a:pt x="10903" y="8582"/>
                    <a:pt x="10956" y="8547"/>
                    <a:pt x="11010" y="8493"/>
                  </a:cubicBezTo>
                  <a:cubicBezTo>
                    <a:pt x="11117" y="8404"/>
                    <a:pt x="11188" y="8297"/>
                    <a:pt x="11260" y="8190"/>
                  </a:cubicBezTo>
                  <a:lnTo>
                    <a:pt x="11973" y="8190"/>
                  </a:lnTo>
                  <a:cubicBezTo>
                    <a:pt x="12794" y="8190"/>
                    <a:pt x="13472" y="7494"/>
                    <a:pt x="13472" y="6655"/>
                  </a:cubicBezTo>
                  <a:cubicBezTo>
                    <a:pt x="13472" y="6263"/>
                    <a:pt x="13329" y="5906"/>
                    <a:pt x="13080" y="5638"/>
                  </a:cubicBezTo>
                  <a:cubicBezTo>
                    <a:pt x="13276" y="5157"/>
                    <a:pt x="13365" y="4693"/>
                    <a:pt x="13365" y="4247"/>
                  </a:cubicBezTo>
                  <a:cubicBezTo>
                    <a:pt x="13365" y="1874"/>
                    <a:pt x="11563" y="0"/>
                    <a:pt x="9243" y="0"/>
                  </a:cubicBezTo>
                  <a:cubicBezTo>
                    <a:pt x="8280" y="0"/>
                    <a:pt x="7406" y="357"/>
                    <a:pt x="6692" y="999"/>
                  </a:cubicBezTo>
                  <a:cubicBezTo>
                    <a:pt x="5960" y="357"/>
                    <a:pt x="5086" y="0"/>
                    <a:pt x="4123" y="0"/>
                  </a:cubicBezTo>
                  <a:cubicBezTo>
                    <a:pt x="1803" y="0"/>
                    <a:pt x="1" y="1874"/>
                    <a:pt x="1" y="4247"/>
                  </a:cubicBezTo>
                  <a:cubicBezTo>
                    <a:pt x="1" y="4800"/>
                    <a:pt x="108" y="5317"/>
                    <a:pt x="322" y="5817"/>
                  </a:cubicBezTo>
                  <a:cubicBezTo>
                    <a:pt x="179" y="6049"/>
                    <a:pt x="90" y="6316"/>
                    <a:pt x="90" y="6620"/>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13"/>
            <p:cNvSpPr/>
            <p:nvPr/>
          </p:nvSpPr>
          <p:spPr>
            <a:xfrm rot="-1200432">
              <a:off x="1565457" y="637915"/>
              <a:ext cx="386388" cy="136960"/>
            </a:xfrm>
            <a:custGeom>
              <a:avLst/>
              <a:gdLst/>
              <a:ahLst/>
              <a:cxnLst/>
              <a:rect l="l" t="t" r="r" b="b"/>
              <a:pathLst>
                <a:path w="11028" h="3909" extrusionOk="0">
                  <a:moveTo>
                    <a:pt x="4872" y="1"/>
                  </a:moveTo>
                  <a:cubicBezTo>
                    <a:pt x="4729" y="1"/>
                    <a:pt x="4604" y="72"/>
                    <a:pt x="4586" y="179"/>
                  </a:cubicBezTo>
                  <a:lnTo>
                    <a:pt x="3819" y="1945"/>
                  </a:lnTo>
                  <a:lnTo>
                    <a:pt x="340" y="1945"/>
                  </a:lnTo>
                  <a:cubicBezTo>
                    <a:pt x="161" y="1945"/>
                    <a:pt x="1" y="2088"/>
                    <a:pt x="1" y="2267"/>
                  </a:cubicBezTo>
                  <a:cubicBezTo>
                    <a:pt x="1" y="2445"/>
                    <a:pt x="161" y="2588"/>
                    <a:pt x="340" y="2588"/>
                  </a:cubicBezTo>
                  <a:lnTo>
                    <a:pt x="4015" y="2588"/>
                  </a:lnTo>
                  <a:cubicBezTo>
                    <a:pt x="4105" y="2588"/>
                    <a:pt x="4194" y="2534"/>
                    <a:pt x="4283" y="2409"/>
                  </a:cubicBezTo>
                  <a:lnTo>
                    <a:pt x="4836" y="1214"/>
                  </a:lnTo>
                  <a:lnTo>
                    <a:pt x="5818" y="3694"/>
                  </a:lnTo>
                  <a:cubicBezTo>
                    <a:pt x="5871" y="3819"/>
                    <a:pt x="5960" y="3872"/>
                    <a:pt x="6067" y="3908"/>
                  </a:cubicBezTo>
                  <a:lnTo>
                    <a:pt x="6103" y="3908"/>
                  </a:lnTo>
                  <a:cubicBezTo>
                    <a:pt x="6228" y="3908"/>
                    <a:pt x="6335" y="3837"/>
                    <a:pt x="6388" y="3765"/>
                  </a:cubicBezTo>
                  <a:lnTo>
                    <a:pt x="7102" y="2641"/>
                  </a:lnTo>
                  <a:lnTo>
                    <a:pt x="10706" y="2641"/>
                  </a:lnTo>
                  <a:cubicBezTo>
                    <a:pt x="10885" y="2641"/>
                    <a:pt x="11028" y="2499"/>
                    <a:pt x="11028" y="2302"/>
                  </a:cubicBezTo>
                  <a:cubicBezTo>
                    <a:pt x="11028" y="2124"/>
                    <a:pt x="10885" y="1963"/>
                    <a:pt x="10706" y="1963"/>
                  </a:cubicBezTo>
                  <a:lnTo>
                    <a:pt x="6924" y="1963"/>
                  </a:lnTo>
                  <a:cubicBezTo>
                    <a:pt x="6799" y="1963"/>
                    <a:pt x="6692" y="2053"/>
                    <a:pt x="6638" y="2124"/>
                  </a:cubicBezTo>
                  <a:lnTo>
                    <a:pt x="6192" y="2855"/>
                  </a:lnTo>
                  <a:lnTo>
                    <a:pt x="5157" y="215"/>
                  </a:lnTo>
                  <a:cubicBezTo>
                    <a:pt x="5139" y="90"/>
                    <a:pt x="5015" y="1"/>
                    <a:pt x="4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13"/>
            <p:cNvSpPr/>
            <p:nvPr/>
          </p:nvSpPr>
          <p:spPr>
            <a:xfrm rot="-1200432">
              <a:off x="1529808" y="534323"/>
              <a:ext cx="384496" cy="163202"/>
            </a:xfrm>
            <a:custGeom>
              <a:avLst/>
              <a:gdLst/>
              <a:ahLst/>
              <a:cxnLst/>
              <a:rect l="l" t="t" r="r" b="b"/>
              <a:pathLst>
                <a:path w="10974" h="4658" extrusionOk="0">
                  <a:moveTo>
                    <a:pt x="2927" y="0"/>
                  </a:moveTo>
                  <a:cubicBezTo>
                    <a:pt x="1285" y="0"/>
                    <a:pt x="0" y="1321"/>
                    <a:pt x="0" y="3052"/>
                  </a:cubicBezTo>
                  <a:cubicBezTo>
                    <a:pt x="0" y="3605"/>
                    <a:pt x="143" y="4051"/>
                    <a:pt x="411" y="4479"/>
                  </a:cubicBezTo>
                  <a:lnTo>
                    <a:pt x="3391" y="4479"/>
                  </a:lnTo>
                  <a:lnTo>
                    <a:pt x="3979" y="3105"/>
                  </a:lnTo>
                  <a:cubicBezTo>
                    <a:pt x="4122" y="2784"/>
                    <a:pt x="4479" y="2588"/>
                    <a:pt x="4818" y="2516"/>
                  </a:cubicBezTo>
                  <a:cubicBezTo>
                    <a:pt x="5264" y="2516"/>
                    <a:pt x="5585" y="2784"/>
                    <a:pt x="5728" y="3159"/>
                  </a:cubicBezTo>
                  <a:lnTo>
                    <a:pt x="6317" y="4657"/>
                  </a:lnTo>
                  <a:cubicBezTo>
                    <a:pt x="6459" y="4550"/>
                    <a:pt x="6709" y="4479"/>
                    <a:pt x="6870" y="4479"/>
                  </a:cubicBezTo>
                  <a:lnTo>
                    <a:pt x="10563" y="4479"/>
                  </a:lnTo>
                  <a:cubicBezTo>
                    <a:pt x="10795" y="4051"/>
                    <a:pt x="10974" y="3551"/>
                    <a:pt x="10974" y="3052"/>
                  </a:cubicBezTo>
                  <a:cubicBezTo>
                    <a:pt x="10974" y="1321"/>
                    <a:pt x="9689" y="0"/>
                    <a:pt x="8047" y="0"/>
                  </a:cubicBezTo>
                  <a:cubicBezTo>
                    <a:pt x="6727" y="0"/>
                    <a:pt x="5942" y="910"/>
                    <a:pt x="5496" y="1731"/>
                  </a:cubicBezTo>
                  <a:cubicBezTo>
                    <a:pt x="5068" y="910"/>
                    <a:pt x="4211" y="0"/>
                    <a:pt x="2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13"/>
            <p:cNvSpPr/>
            <p:nvPr/>
          </p:nvSpPr>
          <p:spPr>
            <a:xfrm rot="-1200432">
              <a:off x="1669039" y="731100"/>
              <a:ext cx="243227" cy="128200"/>
            </a:xfrm>
            <a:custGeom>
              <a:avLst/>
              <a:gdLst/>
              <a:ahLst/>
              <a:cxnLst/>
              <a:rect l="l" t="t" r="r" b="b"/>
              <a:pathLst>
                <a:path w="6942" h="3659" extrusionOk="0">
                  <a:moveTo>
                    <a:pt x="2749" y="1"/>
                  </a:moveTo>
                  <a:cubicBezTo>
                    <a:pt x="2570" y="268"/>
                    <a:pt x="2285" y="411"/>
                    <a:pt x="1964" y="411"/>
                  </a:cubicBezTo>
                  <a:lnTo>
                    <a:pt x="1" y="411"/>
                  </a:lnTo>
                  <a:cubicBezTo>
                    <a:pt x="144" y="554"/>
                    <a:pt x="322" y="697"/>
                    <a:pt x="500" y="857"/>
                  </a:cubicBezTo>
                  <a:cubicBezTo>
                    <a:pt x="1339" y="1607"/>
                    <a:pt x="2249" y="2463"/>
                    <a:pt x="3195" y="3551"/>
                  </a:cubicBezTo>
                  <a:cubicBezTo>
                    <a:pt x="3284" y="3641"/>
                    <a:pt x="3337" y="3659"/>
                    <a:pt x="3462" y="3659"/>
                  </a:cubicBezTo>
                  <a:cubicBezTo>
                    <a:pt x="3569" y="3659"/>
                    <a:pt x="3623" y="3641"/>
                    <a:pt x="3712" y="3551"/>
                  </a:cubicBezTo>
                  <a:cubicBezTo>
                    <a:pt x="4622" y="2410"/>
                    <a:pt x="5586" y="1607"/>
                    <a:pt x="6406" y="857"/>
                  </a:cubicBezTo>
                  <a:cubicBezTo>
                    <a:pt x="6620" y="697"/>
                    <a:pt x="6763" y="554"/>
                    <a:pt x="6942" y="411"/>
                  </a:cubicBezTo>
                  <a:lnTo>
                    <a:pt x="5443" y="411"/>
                  </a:lnTo>
                  <a:lnTo>
                    <a:pt x="4925" y="1232"/>
                  </a:lnTo>
                  <a:cubicBezTo>
                    <a:pt x="4747" y="1517"/>
                    <a:pt x="4444" y="1732"/>
                    <a:pt x="4069" y="1732"/>
                  </a:cubicBezTo>
                  <a:lnTo>
                    <a:pt x="4015" y="1732"/>
                  </a:lnTo>
                  <a:cubicBezTo>
                    <a:pt x="3623" y="1678"/>
                    <a:pt x="3337" y="1464"/>
                    <a:pt x="3195" y="10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13"/>
          <p:cNvGrpSpPr/>
          <p:nvPr/>
        </p:nvGrpSpPr>
        <p:grpSpPr>
          <a:xfrm>
            <a:off x="11064069" y="337409"/>
            <a:ext cx="771723" cy="763585"/>
            <a:chOff x="868400" y="2577125"/>
            <a:chExt cx="339050" cy="335475"/>
          </a:xfrm>
        </p:grpSpPr>
        <p:sp>
          <p:nvSpPr>
            <p:cNvPr id="167" name="Google Shape;167;p13"/>
            <p:cNvSpPr/>
            <p:nvPr/>
          </p:nvSpPr>
          <p:spPr>
            <a:xfrm>
              <a:off x="868400" y="2577125"/>
              <a:ext cx="339050" cy="335475"/>
            </a:xfrm>
            <a:custGeom>
              <a:avLst/>
              <a:gdLst/>
              <a:ahLst/>
              <a:cxnLst/>
              <a:rect l="l" t="t" r="r" b="b"/>
              <a:pathLst>
                <a:path w="13562" h="13419" extrusionOk="0">
                  <a:moveTo>
                    <a:pt x="12758" y="9618"/>
                  </a:moveTo>
                  <a:cubicBezTo>
                    <a:pt x="13204" y="8744"/>
                    <a:pt x="13436" y="7762"/>
                    <a:pt x="13436" y="6710"/>
                  </a:cubicBezTo>
                  <a:cubicBezTo>
                    <a:pt x="13436" y="2998"/>
                    <a:pt x="10421" y="1"/>
                    <a:pt x="6709" y="1"/>
                  </a:cubicBezTo>
                  <a:cubicBezTo>
                    <a:pt x="3016" y="1"/>
                    <a:pt x="1" y="2998"/>
                    <a:pt x="1" y="6728"/>
                  </a:cubicBezTo>
                  <a:cubicBezTo>
                    <a:pt x="90" y="10421"/>
                    <a:pt x="3123" y="13419"/>
                    <a:pt x="6781" y="13419"/>
                  </a:cubicBezTo>
                  <a:cubicBezTo>
                    <a:pt x="7762" y="13419"/>
                    <a:pt x="8779" y="13169"/>
                    <a:pt x="9671" y="12741"/>
                  </a:cubicBezTo>
                  <a:lnTo>
                    <a:pt x="11473" y="13329"/>
                  </a:lnTo>
                  <a:cubicBezTo>
                    <a:pt x="11616" y="13365"/>
                    <a:pt x="11777" y="13401"/>
                    <a:pt x="11920" y="13401"/>
                  </a:cubicBezTo>
                  <a:cubicBezTo>
                    <a:pt x="12330" y="13401"/>
                    <a:pt x="12740" y="13240"/>
                    <a:pt x="13026" y="12937"/>
                  </a:cubicBezTo>
                  <a:cubicBezTo>
                    <a:pt x="13436" y="12526"/>
                    <a:pt x="13561" y="11884"/>
                    <a:pt x="13347" y="11349"/>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13"/>
            <p:cNvSpPr/>
            <p:nvPr/>
          </p:nvSpPr>
          <p:spPr>
            <a:xfrm>
              <a:off x="898300" y="2606575"/>
              <a:ext cx="277475" cy="276150"/>
            </a:xfrm>
            <a:custGeom>
              <a:avLst/>
              <a:gdLst/>
              <a:ahLst/>
              <a:cxnLst/>
              <a:rect l="l" t="t" r="r" b="b"/>
              <a:pathLst>
                <a:path w="11099" h="11046" extrusionOk="0">
                  <a:moveTo>
                    <a:pt x="5513" y="1"/>
                  </a:moveTo>
                  <a:cubicBezTo>
                    <a:pt x="2516" y="1"/>
                    <a:pt x="0" y="2516"/>
                    <a:pt x="0" y="5532"/>
                  </a:cubicBezTo>
                  <a:cubicBezTo>
                    <a:pt x="54" y="8547"/>
                    <a:pt x="2516" y="11045"/>
                    <a:pt x="5585" y="11045"/>
                  </a:cubicBezTo>
                  <a:cubicBezTo>
                    <a:pt x="6531" y="11045"/>
                    <a:pt x="7530" y="10777"/>
                    <a:pt x="8350" y="10278"/>
                  </a:cubicBezTo>
                  <a:lnTo>
                    <a:pt x="10652" y="11009"/>
                  </a:lnTo>
                  <a:cubicBezTo>
                    <a:pt x="10670" y="11027"/>
                    <a:pt x="10706" y="11027"/>
                    <a:pt x="10724" y="11027"/>
                  </a:cubicBezTo>
                  <a:cubicBezTo>
                    <a:pt x="10813" y="11027"/>
                    <a:pt x="10920" y="10992"/>
                    <a:pt x="10991" y="10920"/>
                  </a:cubicBezTo>
                  <a:cubicBezTo>
                    <a:pt x="11045" y="10867"/>
                    <a:pt x="11098" y="10724"/>
                    <a:pt x="11045" y="10599"/>
                  </a:cubicBezTo>
                  <a:lnTo>
                    <a:pt x="10260" y="8333"/>
                  </a:lnTo>
                  <a:cubicBezTo>
                    <a:pt x="10813" y="7459"/>
                    <a:pt x="11045" y="6513"/>
                    <a:pt x="11045" y="5532"/>
                  </a:cubicBezTo>
                  <a:cubicBezTo>
                    <a:pt x="11045" y="2516"/>
                    <a:pt x="8565" y="1"/>
                    <a:pt x="5513" y="1"/>
                  </a:cubicBezTo>
                  <a:close/>
                  <a:moveTo>
                    <a:pt x="3212" y="3034"/>
                  </a:moveTo>
                  <a:cubicBezTo>
                    <a:pt x="3265" y="3034"/>
                    <a:pt x="3337" y="3052"/>
                    <a:pt x="3408" y="3105"/>
                  </a:cubicBezTo>
                  <a:lnTo>
                    <a:pt x="4443" y="3890"/>
                  </a:lnTo>
                  <a:cubicBezTo>
                    <a:pt x="4604" y="3997"/>
                    <a:pt x="4621" y="4176"/>
                    <a:pt x="4532" y="4336"/>
                  </a:cubicBezTo>
                  <a:lnTo>
                    <a:pt x="3943" y="5104"/>
                  </a:lnTo>
                  <a:lnTo>
                    <a:pt x="6513" y="7048"/>
                  </a:lnTo>
                  <a:lnTo>
                    <a:pt x="7101" y="6263"/>
                  </a:lnTo>
                  <a:cubicBezTo>
                    <a:pt x="7173" y="6192"/>
                    <a:pt x="7262" y="6138"/>
                    <a:pt x="7351" y="6138"/>
                  </a:cubicBezTo>
                  <a:cubicBezTo>
                    <a:pt x="7423" y="6138"/>
                    <a:pt x="7494" y="6156"/>
                    <a:pt x="7548" y="6210"/>
                  </a:cubicBezTo>
                  <a:lnTo>
                    <a:pt x="8600" y="6995"/>
                  </a:lnTo>
                  <a:cubicBezTo>
                    <a:pt x="8743" y="7102"/>
                    <a:pt x="8779" y="7280"/>
                    <a:pt x="8654" y="7441"/>
                  </a:cubicBezTo>
                  <a:lnTo>
                    <a:pt x="8065" y="8208"/>
                  </a:lnTo>
                  <a:cubicBezTo>
                    <a:pt x="7797" y="8547"/>
                    <a:pt x="7405" y="8726"/>
                    <a:pt x="7012" y="8726"/>
                  </a:cubicBezTo>
                  <a:cubicBezTo>
                    <a:pt x="6745" y="8726"/>
                    <a:pt x="6477" y="8654"/>
                    <a:pt x="6245" y="8476"/>
                  </a:cubicBezTo>
                  <a:lnTo>
                    <a:pt x="2623" y="5764"/>
                  </a:lnTo>
                  <a:cubicBezTo>
                    <a:pt x="2034" y="5371"/>
                    <a:pt x="1909" y="4568"/>
                    <a:pt x="2355" y="3979"/>
                  </a:cubicBezTo>
                  <a:lnTo>
                    <a:pt x="2962" y="3177"/>
                  </a:lnTo>
                  <a:cubicBezTo>
                    <a:pt x="3033" y="3087"/>
                    <a:pt x="3123" y="3034"/>
                    <a:pt x="3212" y="3034"/>
                  </a:cubicBezTo>
                  <a:close/>
                  <a:moveTo>
                    <a:pt x="5603" y="3908"/>
                  </a:moveTo>
                  <a:cubicBezTo>
                    <a:pt x="5603" y="3908"/>
                    <a:pt x="5621" y="3908"/>
                    <a:pt x="5638" y="3908"/>
                  </a:cubicBezTo>
                  <a:cubicBezTo>
                    <a:pt x="6334" y="3979"/>
                    <a:pt x="6870" y="4425"/>
                    <a:pt x="7101" y="5050"/>
                  </a:cubicBezTo>
                  <a:cubicBezTo>
                    <a:pt x="7137" y="5228"/>
                    <a:pt x="7066" y="5371"/>
                    <a:pt x="6870" y="5460"/>
                  </a:cubicBezTo>
                  <a:cubicBezTo>
                    <a:pt x="6834" y="5478"/>
                    <a:pt x="6816" y="5478"/>
                    <a:pt x="6798" y="5478"/>
                  </a:cubicBezTo>
                  <a:cubicBezTo>
                    <a:pt x="6655" y="5478"/>
                    <a:pt x="6531" y="5389"/>
                    <a:pt x="6477" y="5228"/>
                  </a:cubicBezTo>
                  <a:cubicBezTo>
                    <a:pt x="6352" y="4872"/>
                    <a:pt x="6031" y="4604"/>
                    <a:pt x="5621" y="4568"/>
                  </a:cubicBezTo>
                  <a:cubicBezTo>
                    <a:pt x="5424" y="4568"/>
                    <a:pt x="5317" y="4425"/>
                    <a:pt x="5317" y="4211"/>
                  </a:cubicBezTo>
                  <a:cubicBezTo>
                    <a:pt x="5317" y="4051"/>
                    <a:pt x="5442" y="3908"/>
                    <a:pt x="5603" y="3908"/>
                  </a:cubicBezTo>
                  <a:moveTo>
                    <a:pt x="5888" y="1339"/>
                  </a:moveTo>
                  <a:cubicBezTo>
                    <a:pt x="5906" y="1339"/>
                    <a:pt x="5924" y="1339"/>
                    <a:pt x="5942" y="1357"/>
                  </a:cubicBezTo>
                  <a:cubicBezTo>
                    <a:pt x="7726" y="1499"/>
                    <a:pt x="9350" y="2802"/>
                    <a:pt x="9707" y="4872"/>
                  </a:cubicBezTo>
                  <a:cubicBezTo>
                    <a:pt x="9760" y="5050"/>
                    <a:pt x="9635" y="5193"/>
                    <a:pt x="9457" y="5228"/>
                  </a:cubicBezTo>
                  <a:cubicBezTo>
                    <a:pt x="9439" y="5228"/>
                    <a:pt x="9403" y="5228"/>
                    <a:pt x="9385" y="5228"/>
                  </a:cubicBezTo>
                  <a:cubicBezTo>
                    <a:pt x="9225" y="5228"/>
                    <a:pt x="9100" y="5139"/>
                    <a:pt x="9064" y="4961"/>
                  </a:cubicBezTo>
                  <a:cubicBezTo>
                    <a:pt x="8779" y="3284"/>
                    <a:pt x="7441" y="2124"/>
                    <a:pt x="5906" y="2035"/>
                  </a:cubicBezTo>
                  <a:cubicBezTo>
                    <a:pt x="5728" y="2035"/>
                    <a:pt x="5621" y="1820"/>
                    <a:pt x="5621" y="1678"/>
                  </a:cubicBezTo>
                  <a:cubicBezTo>
                    <a:pt x="5621" y="1481"/>
                    <a:pt x="5728" y="1339"/>
                    <a:pt x="5888" y="1339"/>
                  </a:cubicBezTo>
                  <a:close/>
                  <a:moveTo>
                    <a:pt x="5817" y="2623"/>
                  </a:moveTo>
                  <a:cubicBezTo>
                    <a:pt x="7066" y="2730"/>
                    <a:pt x="8119" y="3623"/>
                    <a:pt x="8422" y="4782"/>
                  </a:cubicBezTo>
                  <a:cubicBezTo>
                    <a:pt x="8440" y="4961"/>
                    <a:pt x="8333" y="5104"/>
                    <a:pt x="8172" y="5193"/>
                  </a:cubicBezTo>
                  <a:cubicBezTo>
                    <a:pt x="8154" y="5193"/>
                    <a:pt x="8136" y="5211"/>
                    <a:pt x="8119" y="5211"/>
                  </a:cubicBezTo>
                  <a:cubicBezTo>
                    <a:pt x="7976" y="5211"/>
                    <a:pt x="7833" y="5086"/>
                    <a:pt x="7762" y="4961"/>
                  </a:cubicBezTo>
                  <a:cubicBezTo>
                    <a:pt x="7548" y="4033"/>
                    <a:pt x="6709" y="3373"/>
                    <a:pt x="5799" y="3284"/>
                  </a:cubicBezTo>
                  <a:cubicBezTo>
                    <a:pt x="5621" y="3284"/>
                    <a:pt x="5496" y="3105"/>
                    <a:pt x="5496" y="2962"/>
                  </a:cubicBezTo>
                  <a:cubicBezTo>
                    <a:pt x="5496" y="2730"/>
                    <a:pt x="5638" y="2623"/>
                    <a:pt x="5817" y="26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9" name="Google Shape;169;p13"/>
          <p:cNvGrpSpPr/>
          <p:nvPr/>
        </p:nvGrpSpPr>
        <p:grpSpPr>
          <a:xfrm rot="1106501">
            <a:off x="11770545" y="1449919"/>
            <a:ext cx="701233" cy="699436"/>
            <a:chOff x="8379475" y="4279390"/>
            <a:chExt cx="651157" cy="649412"/>
          </a:xfrm>
        </p:grpSpPr>
        <p:sp>
          <p:nvSpPr>
            <p:cNvPr id="170" name="Google Shape;170;p13"/>
            <p:cNvSpPr/>
            <p:nvPr/>
          </p:nvSpPr>
          <p:spPr>
            <a:xfrm>
              <a:off x="8379475" y="4279390"/>
              <a:ext cx="651157" cy="649412"/>
            </a:xfrm>
            <a:custGeom>
              <a:avLst/>
              <a:gdLst/>
              <a:ahLst/>
              <a:cxnLst/>
              <a:rect l="l" t="t" r="r" b="b"/>
              <a:pathLst>
                <a:path w="13437" h="13401" extrusionOk="0">
                  <a:moveTo>
                    <a:pt x="10617" y="1"/>
                  </a:moveTo>
                  <a:lnTo>
                    <a:pt x="5425" y="1"/>
                  </a:lnTo>
                  <a:cubicBezTo>
                    <a:pt x="3908" y="1"/>
                    <a:pt x="2731" y="1125"/>
                    <a:pt x="2623" y="2606"/>
                  </a:cubicBezTo>
                  <a:cubicBezTo>
                    <a:pt x="1160" y="2713"/>
                    <a:pt x="1" y="3926"/>
                    <a:pt x="1" y="5407"/>
                  </a:cubicBezTo>
                  <a:lnTo>
                    <a:pt x="1" y="8655"/>
                  </a:lnTo>
                  <a:cubicBezTo>
                    <a:pt x="1" y="9618"/>
                    <a:pt x="518" y="10492"/>
                    <a:pt x="1339" y="10992"/>
                  </a:cubicBezTo>
                  <a:lnTo>
                    <a:pt x="1339" y="11902"/>
                  </a:lnTo>
                  <a:cubicBezTo>
                    <a:pt x="1339" y="12491"/>
                    <a:pt x="1660" y="13008"/>
                    <a:pt x="2177" y="13276"/>
                  </a:cubicBezTo>
                  <a:cubicBezTo>
                    <a:pt x="2249" y="13311"/>
                    <a:pt x="2338" y="13329"/>
                    <a:pt x="2427" y="13365"/>
                  </a:cubicBezTo>
                  <a:cubicBezTo>
                    <a:pt x="2552" y="13383"/>
                    <a:pt x="2695" y="13401"/>
                    <a:pt x="2838" y="13401"/>
                  </a:cubicBezTo>
                  <a:cubicBezTo>
                    <a:pt x="3266" y="13401"/>
                    <a:pt x="3676" y="13222"/>
                    <a:pt x="3944" y="12883"/>
                  </a:cubicBezTo>
                  <a:lnTo>
                    <a:pt x="5407" y="11456"/>
                  </a:lnTo>
                  <a:lnTo>
                    <a:pt x="7352" y="11456"/>
                  </a:lnTo>
                  <a:cubicBezTo>
                    <a:pt x="8262" y="11456"/>
                    <a:pt x="9065" y="11010"/>
                    <a:pt x="9582" y="10350"/>
                  </a:cubicBezTo>
                  <a:lnTo>
                    <a:pt x="9600" y="10367"/>
                  </a:lnTo>
                  <a:cubicBezTo>
                    <a:pt x="9868" y="10635"/>
                    <a:pt x="10242" y="10778"/>
                    <a:pt x="10635" y="10778"/>
                  </a:cubicBezTo>
                  <a:cubicBezTo>
                    <a:pt x="10778" y="10778"/>
                    <a:pt x="10920" y="10760"/>
                    <a:pt x="11045" y="10724"/>
                  </a:cubicBezTo>
                  <a:cubicBezTo>
                    <a:pt x="11688" y="10582"/>
                    <a:pt x="12134" y="9975"/>
                    <a:pt x="12134" y="9279"/>
                  </a:cubicBezTo>
                  <a:lnTo>
                    <a:pt x="12134" y="8423"/>
                  </a:lnTo>
                  <a:cubicBezTo>
                    <a:pt x="12919" y="7905"/>
                    <a:pt x="13436" y="7013"/>
                    <a:pt x="13436" y="6032"/>
                  </a:cubicBezTo>
                  <a:lnTo>
                    <a:pt x="13436" y="2802"/>
                  </a:lnTo>
                  <a:cubicBezTo>
                    <a:pt x="13436" y="1232"/>
                    <a:pt x="12205" y="1"/>
                    <a:pt x="10617" y="1"/>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13"/>
            <p:cNvSpPr/>
            <p:nvPr/>
          </p:nvSpPr>
          <p:spPr>
            <a:xfrm>
              <a:off x="8436559" y="4462708"/>
              <a:ext cx="377891" cy="409051"/>
            </a:xfrm>
            <a:custGeom>
              <a:avLst/>
              <a:gdLst/>
              <a:ahLst/>
              <a:cxnLst/>
              <a:rect l="l" t="t" r="r" b="b"/>
              <a:pathLst>
                <a:path w="7798" h="8441" extrusionOk="0">
                  <a:moveTo>
                    <a:pt x="1642" y="0"/>
                  </a:moveTo>
                  <a:cubicBezTo>
                    <a:pt x="750" y="0"/>
                    <a:pt x="0" y="714"/>
                    <a:pt x="0" y="1624"/>
                  </a:cubicBezTo>
                  <a:lnTo>
                    <a:pt x="0" y="4872"/>
                  </a:lnTo>
                  <a:cubicBezTo>
                    <a:pt x="0" y="5639"/>
                    <a:pt x="607" y="6263"/>
                    <a:pt x="1338" y="6424"/>
                  </a:cubicBezTo>
                  <a:lnTo>
                    <a:pt x="1338" y="8119"/>
                  </a:lnTo>
                  <a:cubicBezTo>
                    <a:pt x="1338" y="8244"/>
                    <a:pt x="1410" y="8369"/>
                    <a:pt x="1535" y="8422"/>
                  </a:cubicBezTo>
                  <a:cubicBezTo>
                    <a:pt x="1570" y="8422"/>
                    <a:pt x="1606" y="8440"/>
                    <a:pt x="1660" y="8440"/>
                  </a:cubicBezTo>
                  <a:cubicBezTo>
                    <a:pt x="1731" y="8440"/>
                    <a:pt x="1820" y="8404"/>
                    <a:pt x="1856" y="8333"/>
                  </a:cubicBezTo>
                  <a:lnTo>
                    <a:pt x="3729" y="6477"/>
                  </a:lnTo>
                  <a:lnTo>
                    <a:pt x="6174" y="6477"/>
                  </a:lnTo>
                  <a:cubicBezTo>
                    <a:pt x="7084" y="6477"/>
                    <a:pt x="7797" y="5764"/>
                    <a:pt x="7797" y="4872"/>
                  </a:cubicBezTo>
                  <a:lnTo>
                    <a:pt x="7797" y="1624"/>
                  </a:lnTo>
                  <a:cubicBezTo>
                    <a:pt x="7797" y="714"/>
                    <a:pt x="7084" y="0"/>
                    <a:pt x="6174" y="0"/>
                  </a:cubicBezTo>
                  <a:close/>
                  <a:moveTo>
                    <a:pt x="5888" y="2570"/>
                  </a:moveTo>
                  <a:cubicBezTo>
                    <a:pt x="6263" y="2570"/>
                    <a:pt x="6513" y="2891"/>
                    <a:pt x="6513" y="3230"/>
                  </a:cubicBezTo>
                  <a:cubicBezTo>
                    <a:pt x="6513" y="3587"/>
                    <a:pt x="6209" y="3854"/>
                    <a:pt x="5888" y="3854"/>
                  </a:cubicBezTo>
                  <a:cubicBezTo>
                    <a:pt x="5531" y="3854"/>
                    <a:pt x="5264" y="3551"/>
                    <a:pt x="5264" y="3230"/>
                  </a:cubicBezTo>
                  <a:cubicBezTo>
                    <a:pt x="5228" y="2891"/>
                    <a:pt x="5531" y="2570"/>
                    <a:pt x="5888" y="2570"/>
                  </a:cubicBezTo>
                  <a:close/>
                  <a:moveTo>
                    <a:pt x="3908" y="2570"/>
                  </a:moveTo>
                  <a:cubicBezTo>
                    <a:pt x="4265" y="2570"/>
                    <a:pt x="4532" y="2891"/>
                    <a:pt x="4532" y="3230"/>
                  </a:cubicBezTo>
                  <a:cubicBezTo>
                    <a:pt x="4532" y="3587"/>
                    <a:pt x="4247" y="3854"/>
                    <a:pt x="3908" y="3854"/>
                  </a:cubicBezTo>
                  <a:cubicBezTo>
                    <a:pt x="3533" y="3854"/>
                    <a:pt x="3283" y="3551"/>
                    <a:pt x="3283" y="3230"/>
                  </a:cubicBezTo>
                  <a:cubicBezTo>
                    <a:pt x="3283" y="2891"/>
                    <a:pt x="3533" y="2570"/>
                    <a:pt x="3908" y="2570"/>
                  </a:cubicBezTo>
                  <a:close/>
                  <a:moveTo>
                    <a:pt x="1981" y="2570"/>
                  </a:moveTo>
                  <a:cubicBezTo>
                    <a:pt x="2338" y="2570"/>
                    <a:pt x="2605" y="2891"/>
                    <a:pt x="2605" y="3230"/>
                  </a:cubicBezTo>
                  <a:cubicBezTo>
                    <a:pt x="2605" y="3587"/>
                    <a:pt x="2302" y="3854"/>
                    <a:pt x="1981" y="3854"/>
                  </a:cubicBezTo>
                  <a:cubicBezTo>
                    <a:pt x="1642" y="3854"/>
                    <a:pt x="1338" y="3551"/>
                    <a:pt x="1338" y="3230"/>
                  </a:cubicBezTo>
                  <a:cubicBezTo>
                    <a:pt x="1338" y="2891"/>
                    <a:pt x="1588" y="2570"/>
                    <a:pt x="1981" y="2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13"/>
            <p:cNvSpPr/>
            <p:nvPr/>
          </p:nvSpPr>
          <p:spPr>
            <a:xfrm>
              <a:off x="8563665" y="4337346"/>
              <a:ext cx="409875" cy="407306"/>
            </a:xfrm>
            <a:custGeom>
              <a:avLst/>
              <a:gdLst/>
              <a:ahLst/>
              <a:cxnLst/>
              <a:rect l="l" t="t" r="r" b="b"/>
              <a:pathLst>
                <a:path w="8458" h="8405" extrusionOk="0">
                  <a:moveTo>
                    <a:pt x="1624" y="0"/>
                  </a:moveTo>
                  <a:cubicBezTo>
                    <a:pt x="732" y="0"/>
                    <a:pt x="0" y="678"/>
                    <a:pt x="0" y="1606"/>
                  </a:cubicBezTo>
                  <a:lnTo>
                    <a:pt x="0" y="1927"/>
                  </a:lnTo>
                  <a:lnTo>
                    <a:pt x="3586" y="1927"/>
                  </a:lnTo>
                  <a:cubicBezTo>
                    <a:pt x="4871" y="1927"/>
                    <a:pt x="5888" y="2926"/>
                    <a:pt x="5888" y="4211"/>
                  </a:cubicBezTo>
                  <a:lnTo>
                    <a:pt x="5888" y="7459"/>
                  </a:lnTo>
                  <a:lnTo>
                    <a:pt x="5888" y="7583"/>
                  </a:lnTo>
                  <a:lnTo>
                    <a:pt x="6638" y="8315"/>
                  </a:lnTo>
                  <a:cubicBezTo>
                    <a:pt x="6691" y="8386"/>
                    <a:pt x="6762" y="8404"/>
                    <a:pt x="6834" y="8404"/>
                  </a:cubicBezTo>
                  <a:cubicBezTo>
                    <a:pt x="6870" y="8404"/>
                    <a:pt x="6923" y="8386"/>
                    <a:pt x="6959" y="8386"/>
                  </a:cubicBezTo>
                  <a:cubicBezTo>
                    <a:pt x="7084" y="8351"/>
                    <a:pt x="7137" y="8208"/>
                    <a:pt x="7137" y="8083"/>
                  </a:cubicBezTo>
                  <a:lnTo>
                    <a:pt x="7137" y="6441"/>
                  </a:lnTo>
                  <a:cubicBezTo>
                    <a:pt x="7887" y="6299"/>
                    <a:pt x="8458" y="5639"/>
                    <a:pt x="8458" y="4836"/>
                  </a:cubicBezTo>
                  <a:lnTo>
                    <a:pt x="8458" y="1606"/>
                  </a:lnTo>
                  <a:cubicBezTo>
                    <a:pt x="8458" y="678"/>
                    <a:pt x="7708" y="0"/>
                    <a:pt x="6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3" name="Google Shape;173;p13"/>
          <p:cNvGrpSpPr/>
          <p:nvPr/>
        </p:nvGrpSpPr>
        <p:grpSpPr>
          <a:xfrm rot="-1799807">
            <a:off x="-483743" y="1810234"/>
            <a:ext cx="1030788" cy="687201"/>
            <a:chOff x="184575" y="1130125"/>
            <a:chExt cx="840600" cy="560400"/>
          </a:xfrm>
        </p:grpSpPr>
        <p:sp>
          <p:nvSpPr>
            <p:cNvPr id="174" name="Google Shape;174;p13"/>
            <p:cNvSpPr/>
            <p:nvPr/>
          </p:nvSpPr>
          <p:spPr>
            <a:xfrm>
              <a:off x="184575" y="1130125"/>
              <a:ext cx="840600" cy="560400"/>
            </a:xfrm>
            <a:prstGeom prst="wedgeRoundRectCallout">
              <a:avLst>
                <a:gd name="adj1" fmla="val -20833"/>
                <a:gd name="adj2" fmla="val 62500"/>
                <a:gd name="adj3" fmla="val 0"/>
              </a:avLst>
            </a:prstGeom>
            <a:solidFill>
              <a:schemeClr val="lt2"/>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13"/>
            <p:cNvSpPr/>
            <p:nvPr/>
          </p:nvSpPr>
          <p:spPr>
            <a:xfrm>
              <a:off x="34370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13"/>
            <p:cNvSpPr/>
            <p:nvPr/>
          </p:nvSpPr>
          <p:spPr>
            <a:xfrm>
              <a:off x="548775"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13"/>
            <p:cNvSpPr/>
            <p:nvPr/>
          </p:nvSpPr>
          <p:spPr>
            <a:xfrm>
              <a:off x="75385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78" name="Google Shape;178;p13"/>
          <p:cNvSpPr txBox="1">
            <a:spLocks noGrp="1"/>
          </p:cNvSpPr>
          <p:nvPr>
            <p:ph type="title"/>
          </p:nvPr>
        </p:nvSpPr>
        <p:spPr>
          <a:xfrm>
            <a:off x="2345824" y="2196567"/>
            <a:ext cx="34836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3333">
                <a:solidFill>
                  <a:schemeClr val="accent2"/>
                </a:solidFill>
              </a:defRPr>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179" name="Google Shape;179;p13"/>
          <p:cNvSpPr txBox="1">
            <a:spLocks noGrp="1"/>
          </p:cNvSpPr>
          <p:nvPr>
            <p:ph type="title" idx="2" hasCustomPrompt="1"/>
          </p:nvPr>
        </p:nvSpPr>
        <p:spPr>
          <a:xfrm>
            <a:off x="1268433" y="2196567"/>
            <a:ext cx="882000" cy="142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333">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0" name="Google Shape;180;p13"/>
          <p:cNvSpPr txBox="1">
            <a:spLocks noGrp="1"/>
          </p:cNvSpPr>
          <p:nvPr>
            <p:ph type="subTitle" idx="1"/>
          </p:nvPr>
        </p:nvSpPr>
        <p:spPr>
          <a:xfrm>
            <a:off x="2345824" y="2900167"/>
            <a:ext cx="34836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181" name="Google Shape;181;p13"/>
          <p:cNvSpPr txBox="1">
            <a:spLocks noGrp="1"/>
          </p:cNvSpPr>
          <p:nvPr>
            <p:ph type="title" idx="3"/>
          </p:nvPr>
        </p:nvSpPr>
        <p:spPr>
          <a:xfrm>
            <a:off x="7757609" y="2196567"/>
            <a:ext cx="34836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3333">
                <a:solidFill>
                  <a:schemeClr val="accent2"/>
                </a:solidFill>
              </a:defRPr>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182" name="Google Shape;182;p13"/>
          <p:cNvSpPr txBox="1">
            <a:spLocks noGrp="1"/>
          </p:cNvSpPr>
          <p:nvPr>
            <p:ph type="title" idx="4" hasCustomPrompt="1"/>
          </p:nvPr>
        </p:nvSpPr>
        <p:spPr>
          <a:xfrm>
            <a:off x="6644051" y="2196867"/>
            <a:ext cx="882000" cy="142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5333">
                <a:solidFill>
                  <a:schemeClr val="accent3"/>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83" name="Google Shape;183;p13"/>
          <p:cNvSpPr txBox="1">
            <a:spLocks noGrp="1"/>
          </p:cNvSpPr>
          <p:nvPr>
            <p:ph type="subTitle" idx="5"/>
          </p:nvPr>
        </p:nvSpPr>
        <p:spPr>
          <a:xfrm>
            <a:off x="7757609" y="2900167"/>
            <a:ext cx="34836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184" name="Google Shape;184;p13"/>
          <p:cNvSpPr txBox="1">
            <a:spLocks noGrp="1"/>
          </p:cNvSpPr>
          <p:nvPr>
            <p:ph type="title" idx="6"/>
          </p:nvPr>
        </p:nvSpPr>
        <p:spPr>
          <a:xfrm>
            <a:off x="2345824" y="4292833"/>
            <a:ext cx="34836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3333">
                <a:solidFill>
                  <a:schemeClr val="accent2"/>
                </a:solidFill>
              </a:defRPr>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185" name="Google Shape;185;p13"/>
          <p:cNvSpPr txBox="1">
            <a:spLocks noGrp="1"/>
          </p:cNvSpPr>
          <p:nvPr>
            <p:ph type="title" idx="7" hasCustomPrompt="1"/>
          </p:nvPr>
        </p:nvSpPr>
        <p:spPr>
          <a:xfrm>
            <a:off x="1268433" y="4293767"/>
            <a:ext cx="882000" cy="1428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5333">
                <a:solidFill>
                  <a:schemeClr val="accent3"/>
                </a:solidFill>
              </a:defRPr>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t>xx%</a:t>
            </a:r>
          </a:p>
        </p:txBody>
      </p:sp>
      <p:sp>
        <p:nvSpPr>
          <p:cNvPr id="186" name="Google Shape;186;p13"/>
          <p:cNvSpPr txBox="1">
            <a:spLocks noGrp="1"/>
          </p:cNvSpPr>
          <p:nvPr>
            <p:ph type="subTitle" idx="8"/>
          </p:nvPr>
        </p:nvSpPr>
        <p:spPr>
          <a:xfrm>
            <a:off x="2345824" y="4996467"/>
            <a:ext cx="34836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187" name="Google Shape;187;p13"/>
          <p:cNvSpPr txBox="1">
            <a:spLocks noGrp="1"/>
          </p:cNvSpPr>
          <p:nvPr>
            <p:ph type="title" idx="9"/>
          </p:nvPr>
        </p:nvSpPr>
        <p:spPr>
          <a:xfrm>
            <a:off x="7757609" y="4292833"/>
            <a:ext cx="34836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3333">
                <a:solidFill>
                  <a:schemeClr val="accent2"/>
                </a:solidFill>
              </a:defRPr>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188" name="Google Shape;188;p13"/>
          <p:cNvSpPr txBox="1">
            <a:spLocks noGrp="1"/>
          </p:cNvSpPr>
          <p:nvPr>
            <p:ph type="title" idx="13" hasCustomPrompt="1"/>
          </p:nvPr>
        </p:nvSpPr>
        <p:spPr>
          <a:xfrm>
            <a:off x="6626851" y="4294067"/>
            <a:ext cx="882000" cy="1428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5333">
                <a:solidFill>
                  <a:schemeClr val="accent3"/>
                </a:solidFill>
              </a:defRPr>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r>
              <a:t>xx%</a:t>
            </a:r>
          </a:p>
        </p:txBody>
      </p:sp>
      <p:sp>
        <p:nvSpPr>
          <p:cNvPr id="189" name="Google Shape;189;p13"/>
          <p:cNvSpPr txBox="1">
            <a:spLocks noGrp="1"/>
          </p:cNvSpPr>
          <p:nvPr>
            <p:ph type="subTitle" idx="14"/>
          </p:nvPr>
        </p:nvSpPr>
        <p:spPr>
          <a:xfrm>
            <a:off x="7757609" y="4996467"/>
            <a:ext cx="34836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endParaRPr/>
          </a:p>
        </p:txBody>
      </p:sp>
      <p:sp>
        <p:nvSpPr>
          <p:cNvPr id="190" name="Google Shape;190;p13"/>
          <p:cNvSpPr txBox="1">
            <a:spLocks noGrp="1"/>
          </p:cNvSpPr>
          <p:nvPr>
            <p:ph type="title" idx="15"/>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338799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5"/>
        <p:cNvGrpSpPr/>
        <p:nvPr/>
      </p:nvGrpSpPr>
      <p:grpSpPr>
        <a:xfrm>
          <a:off x="0" y="0"/>
          <a:ext cx="0" cy="0"/>
          <a:chOff x="0" y="0"/>
          <a:chExt cx="0" cy="0"/>
        </a:xfrm>
      </p:grpSpPr>
      <p:sp>
        <p:nvSpPr>
          <p:cNvPr id="36" name="Google Shape;36;p5"/>
          <p:cNvSpPr/>
          <p:nvPr/>
        </p:nvSpPr>
        <p:spPr>
          <a:xfrm>
            <a:off x="11184585" y="3116234"/>
            <a:ext cx="1372967" cy="3602767"/>
          </a:xfrm>
          <a:custGeom>
            <a:avLst/>
            <a:gdLst/>
            <a:ahLst/>
            <a:cxnLst/>
            <a:rect l="l" t="t" r="r" b="b"/>
            <a:pathLst>
              <a:path w="41189" h="108083" extrusionOk="0">
                <a:moveTo>
                  <a:pt x="13733" y="0"/>
                </a:moveTo>
                <a:cubicBezTo>
                  <a:pt x="8892" y="18676"/>
                  <a:pt x="-7052" y="40946"/>
                  <a:pt x="3655" y="56995"/>
                </a:cubicBezTo>
                <a:cubicBezTo>
                  <a:pt x="4979" y="58979"/>
                  <a:pt x="4915" y="62365"/>
                  <a:pt x="7130" y="63251"/>
                </a:cubicBezTo>
                <a:cubicBezTo>
                  <a:pt x="11756" y="65102"/>
                  <a:pt x="20502" y="59396"/>
                  <a:pt x="19294" y="54562"/>
                </a:cubicBezTo>
                <a:cubicBezTo>
                  <a:pt x="18451" y="51190"/>
                  <a:pt x="10954" y="51782"/>
                  <a:pt x="8868" y="54562"/>
                </a:cubicBezTo>
                <a:cubicBezTo>
                  <a:pt x="1296" y="64653"/>
                  <a:pt x="4812" y="83175"/>
                  <a:pt x="13733" y="92096"/>
                </a:cubicBezTo>
                <a:cubicBezTo>
                  <a:pt x="21222" y="99585"/>
                  <a:pt x="31143" y="104731"/>
                  <a:pt x="41189" y="108083"/>
                </a:cubicBezTo>
              </a:path>
            </a:pathLst>
          </a:custGeom>
          <a:noFill/>
          <a:ln w="28575" cap="rnd" cmpd="sng">
            <a:solidFill>
              <a:schemeClr val="accent3"/>
            </a:solidFill>
            <a:prstDash val="dash"/>
            <a:round/>
            <a:headEnd type="none" w="med" len="med"/>
            <a:tailEnd type="none" w="med" len="med"/>
          </a:ln>
        </p:spPr>
      </p:sp>
      <p:sp>
        <p:nvSpPr>
          <p:cNvPr id="37" name="Google Shape;37;p5"/>
          <p:cNvSpPr/>
          <p:nvPr/>
        </p:nvSpPr>
        <p:spPr>
          <a:xfrm>
            <a:off x="11439181" y="1054201"/>
            <a:ext cx="1060467" cy="1100500"/>
          </a:xfrm>
          <a:custGeom>
            <a:avLst/>
            <a:gdLst/>
            <a:ahLst/>
            <a:cxnLst/>
            <a:rect l="l" t="t" r="r" b="b"/>
            <a:pathLst>
              <a:path w="31814" h="33015" extrusionOk="0">
                <a:moveTo>
                  <a:pt x="1231" y="0"/>
                </a:moveTo>
                <a:cubicBezTo>
                  <a:pt x="-5478" y="13417"/>
                  <a:pt x="16813" y="33015"/>
                  <a:pt x="31814" y="33015"/>
                </a:cubicBezTo>
              </a:path>
            </a:pathLst>
          </a:custGeom>
          <a:noFill/>
          <a:ln w="28575" cap="rnd" cmpd="sng">
            <a:solidFill>
              <a:schemeClr val="accent3"/>
            </a:solidFill>
            <a:prstDash val="dash"/>
            <a:round/>
            <a:headEnd type="none" w="med" len="med"/>
            <a:tailEnd type="none" w="med" len="med"/>
          </a:ln>
        </p:spPr>
      </p:sp>
      <p:sp>
        <p:nvSpPr>
          <p:cNvPr id="38" name="Google Shape;38;p5"/>
          <p:cNvSpPr/>
          <p:nvPr/>
        </p:nvSpPr>
        <p:spPr>
          <a:xfrm rot="5903791">
            <a:off x="-1172771" y="4561458"/>
            <a:ext cx="3214916" cy="472076"/>
          </a:xfrm>
          <a:custGeom>
            <a:avLst/>
            <a:gdLst/>
            <a:ahLst/>
            <a:cxnLst/>
            <a:rect l="l" t="t" r="r" b="b"/>
            <a:pathLst>
              <a:path w="186537" h="27391" extrusionOk="0">
                <a:moveTo>
                  <a:pt x="0" y="2154"/>
                </a:moveTo>
                <a:cubicBezTo>
                  <a:pt x="6500" y="23817"/>
                  <a:pt x="70261" y="28198"/>
                  <a:pt x="67757" y="5720"/>
                </a:cubicBezTo>
                <a:cubicBezTo>
                  <a:pt x="67210" y="805"/>
                  <a:pt x="58286" y="-1226"/>
                  <a:pt x="53766" y="782"/>
                </a:cubicBezTo>
                <a:cubicBezTo>
                  <a:pt x="50331" y="2308"/>
                  <a:pt x="48519" y="8118"/>
                  <a:pt x="50200" y="11481"/>
                </a:cubicBezTo>
                <a:cubicBezTo>
                  <a:pt x="56690" y="24466"/>
                  <a:pt x="76891" y="27058"/>
                  <a:pt x="91348" y="25745"/>
                </a:cubicBezTo>
                <a:cubicBezTo>
                  <a:pt x="113451" y="23738"/>
                  <a:pt x="133120" y="8567"/>
                  <a:pt x="155265" y="7092"/>
                </a:cubicBezTo>
                <a:cubicBezTo>
                  <a:pt x="167665" y="6266"/>
                  <a:pt x="182611" y="15600"/>
                  <a:pt x="186537" y="27391"/>
                </a:cubicBezTo>
              </a:path>
            </a:pathLst>
          </a:custGeom>
          <a:noFill/>
          <a:ln w="28575" cap="rnd" cmpd="sng">
            <a:solidFill>
              <a:schemeClr val="accent3"/>
            </a:solidFill>
            <a:prstDash val="dash"/>
            <a:round/>
            <a:headEnd type="none" w="med" len="med"/>
            <a:tailEnd type="none" w="med" len="med"/>
          </a:ln>
        </p:spPr>
      </p:sp>
      <p:grpSp>
        <p:nvGrpSpPr>
          <p:cNvPr id="39" name="Google Shape;39;p5"/>
          <p:cNvGrpSpPr/>
          <p:nvPr/>
        </p:nvGrpSpPr>
        <p:grpSpPr>
          <a:xfrm rot="2930513">
            <a:off x="10811995" y="241317"/>
            <a:ext cx="1381907" cy="1310736"/>
            <a:chOff x="1459789" y="418508"/>
            <a:chExt cx="587727" cy="557434"/>
          </a:xfrm>
        </p:grpSpPr>
        <p:sp>
          <p:nvSpPr>
            <p:cNvPr id="40" name="Google Shape;40;p5"/>
            <p:cNvSpPr/>
            <p:nvPr/>
          </p:nvSpPr>
          <p:spPr>
            <a:xfrm rot="-1200432">
              <a:off x="1517626" y="486547"/>
              <a:ext cx="472053" cy="421355"/>
            </a:xfrm>
            <a:custGeom>
              <a:avLst/>
              <a:gdLst/>
              <a:ahLst/>
              <a:cxnLst/>
              <a:rect l="l" t="t" r="r" b="b"/>
              <a:pathLst>
                <a:path w="13473" h="12026" extrusionOk="0">
                  <a:moveTo>
                    <a:pt x="90" y="6620"/>
                  </a:moveTo>
                  <a:cubicBezTo>
                    <a:pt x="90" y="7458"/>
                    <a:pt x="768" y="8136"/>
                    <a:pt x="1607" y="8136"/>
                  </a:cubicBezTo>
                  <a:lnTo>
                    <a:pt x="2249" y="8136"/>
                  </a:lnTo>
                  <a:cubicBezTo>
                    <a:pt x="2303" y="8243"/>
                    <a:pt x="2374" y="8333"/>
                    <a:pt x="2463" y="8422"/>
                  </a:cubicBezTo>
                  <a:cubicBezTo>
                    <a:pt x="2624" y="8600"/>
                    <a:pt x="2820" y="8761"/>
                    <a:pt x="3016" y="8921"/>
                  </a:cubicBezTo>
                  <a:cubicBezTo>
                    <a:pt x="3837" y="9653"/>
                    <a:pt x="4711" y="10474"/>
                    <a:pt x="5586" y="11491"/>
                  </a:cubicBezTo>
                  <a:cubicBezTo>
                    <a:pt x="5604" y="11526"/>
                    <a:pt x="5639" y="11544"/>
                    <a:pt x="5657" y="11562"/>
                  </a:cubicBezTo>
                  <a:cubicBezTo>
                    <a:pt x="5960" y="11883"/>
                    <a:pt x="6335" y="12026"/>
                    <a:pt x="6763" y="12026"/>
                  </a:cubicBezTo>
                  <a:cubicBezTo>
                    <a:pt x="7192" y="12026"/>
                    <a:pt x="7548" y="11865"/>
                    <a:pt x="7852" y="11562"/>
                  </a:cubicBezTo>
                  <a:cubicBezTo>
                    <a:pt x="7887" y="11526"/>
                    <a:pt x="7923" y="11491"/>
                    <a:pt x="7941" y="11455"/>
                  </a:cubicBezTo>
                  <a:cubicBezTo>
                    <a:pt x="8601" y="10634"/>
                    <a:pt x="9315" y="9992"/>
                    <a:pt x="9993" y="9385"/>
                  </a:cubicBezTo>
                  <a:cubicBezTo>
                    <a:pt x="10153" y="9225"/>
                    <a:pt x="10314" y="9082"/>
                    <a:pt x="10475" y="8939"/>
                  </a:cubicBezTo>
                  <a:cubicBezTo>
                    <a:pt x="10617" y="8832"/>
                    <a:pt x="10742" y="8725"/>
                    <a:pt x="10849" y="8618"/>
                  </a:cubicBezTo>
                  <a:cubicBezTo>
                    <a:pt x="10903" y="8582"/>
                    <a:pt x="10956" y="8547"/>
                    <a:pt x="11010" y="8493"/>
                  </a:cubicBezTo>
                  <a:cubicBezTo>
                    <a:pt x="11117" y="8404"/>
                    <a:pt x="11188" y="8297"/>
                    <a:pt x="11260" y="8190"/>
                  </a:cubicBezTo>
                  <a:lnTo>
                    <a:pt x="11973" y="8190"/>
                  </a:lnTo>
                  <a:cubicBezTo>
                    <a:pt x="12794" y="8190"/>
                    <a:pt x="13472" y="7494"/>
                    <a:pt x="13472" y="6655"/>
                  </a:cubicBezTo>
                  <a:cubicBezTo>
                    <a:pt x="13472" y="6263"/>
                    <a:pt x="13329" y="5906"/>
                    <a:pt x="13080" y="5638"/>
                  </a:cubicBezTo>
                  <a:cubicBezTo>
                    <a:pt x="13276" y="5157"/>
                    <a:pt x="13365" y="4693"/>
                    <a:pt x="13365" y="4247"/>
                  </a:cubicBezTo>
                  <a:cubicBezTo>
                    <a:pt x="13365" y="1874"/>
                    <a:pt x="11563" y="0"/>
                    <a:pt x="9243" y="0"/>
                  </a:cubicBezTo>
                  <a:cubicBezTo>
                    <a:pt x="8280" y="0"/>
                    <a:pt x="7406" y="357"/>
                    <a:pt x="6692" y="999"/>
                  </a:cubicBezTo>
                  <a:cubicBezTo>
                    <a:pt x="5960" y="357"/>
                    <a:pt x="5086" y="0"/>
                    <a:pt x="4123" y="0"/>
                  </a:cubicBezTo>
                  <a:cubicBezTo>
                    <a:pt x="1803" y="0"/>
                    <a:pt x="1" y="1874"/>
                    <a:pt x="1" y="4247"/>
                  </a:cubicBezTo>
                  <a:cubicBezTo>
                    <a:pt x="1" y="4800"/>
                    <a:pt x="108" y="5317"/>
                    <a:pt x="322" y="5817"/>
                  </a:cubicBezTo>
                  <a:cubicBezTo>
                    <a:pt x="179" y="6049"/>
                    <a:pt x="90" y="6316"/>
                    <a:pt x="90" y="6620"/>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5"/>
            <p:cNvSpPr/>
            <p:nvPr/>
          </p:nvSpPr>
          <p:spPr>
            <a:xfrm rot="-1200432">
              <a:off x="1565457" y="637915"/>
              <a:ext cx="386388" cy="136960"/>
            </a:xfrm>
            <a:custGeom>
              <a:avLst/>
              <a:gdLst/>
              <a:ahLst/>
              <a:cxnLst/>
              <a:rect l="l" t="t" r="r" b="b"/>
              <a:pathLst>
                <a:path w="11028" h="3909" extrusionOk="0">
                  <a:moveTo>
                    <a:pt x="4872" y="1"/>
                  </a:moveTo>
                  <a:cubicBezTo>
                    <a:pt x="4729" y="1"/>
                    <a:pt x="4604" y="72"/>
                    <a:pt x="4586" y="179"/>
                  </a:cubicBezTo>
                  <a:lnTo>
                    <a:pt x="3819" y="1945"/>
                  </a:lnTo>
                  <a:lnTo>
                    <a:pt x="340" y="1945"/>
                  </a:lnTo>
                  <a:cubicBezTo>
                    <a:pt x="161" y="1945"/>
                    <a:pt x="1" y="2088"/>
                    <a:pt x="1" y="2267"/>
                  </a:cubicBezTo>
                  <a:cubicBezTo>
                    <a:pt x="1" y="2445"/>
                    <a:pt x="161" y="2588"/>
                    <a:pt x="340" y="2588"/>
                  </a:cubicBezTo>
                  <a:lnTo>
                    <a:pt x="4015" y="2588"/>
                  </a:lnTo>
                  <a:cubicBezTo>
                    <a:pt x="4105" y="2588"/>
                    <a:pt x="4194" y="2534"/>
                    <a:pt x="4283" y="2409"/>
                  </a:cubicBezTo>
                  <a:lnTo>
                    <a:pt x="4836" y="1214"/>
                  </a:lnTo>
                  <a:lnTo>
                    <a:pt x="5818" y="3694"/>
                  </a:lnTo>
                  <a:cubicBezTo>
                    <a:pt x="5871" y="3819"/>
                    <a:pt x="5960" y="3872"/>
                    <a:pt x="6067" y="3908"/>
                  </a:cubicBezTo>
                  <a:lnTo>
                    <a:pt x="6103" y="3908"/>
                  </a:lnTo>
                  <a:cubicBezTo>
                    <a:pt x="6228" y="3908"/>
                    <a:pt x="6335" y="3837"/>
                    <a:pt x="6388" y="3765"/>
                  </a:cubicBezTo>
                  <a:lnTo>
                    <a:pt x="7102" y="2641"/>
                  </a:lnTo>
                  <a:lnTo>
                    <a:pt x="10706" y="2641"/>
                  </a:lnTo>
                  <a:cubicBezTo>
                    <a:pt x="10885" y="2641"/>
                    <a:pt x="11028" y="2499"/>
                    <a:pt x="11028" y="2302"/>
                  </a:cubicBezTo>
                  <a:cubicBezTo>
                    <a:pt x="11028" y="2124"/>
                    <a:pt x="10885" y="1963"/>
                    <a:pt x="10706" y="1963"/>
                  </a:cubicBezTo>
                  <a:lnTo>
                    <a:pt x="6924" y="1963"/>
                  </a:lnTo>
                  <a:cubicBezTo>
                    <a:pt x="6799" y="1963"/>
                    <a:pt x="6692" y="2053"/>
                    <a:pt x="6638" y="2124"/>
                  </a:cubicBezTo>
                  <a:lnTo>
                    <a:pt x="6192" y="2855"/>
                  </a:lnTo>
                  <a:lnTo>
                    <a:pt x="5157" y="215"/>
                  </a:lnTo>
                  <a:cubicBezTo>
                    <a:pt x="5139" y="90"/>
                    <a:pt x="5015" y="1"/>
                    <a:pt x="4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5"/>
            <p:cNvSpPr/>
            <p:nvPr/>
          </p:nvSpPr>
          <p:spPr>
            <a:xfrm rot="-1200432">
              <a:off x="1529808" y="534323"/>
              <a:ext cx="384496" cy="163202"/>
            </a:xfrm>
            <a:custGeom>
              <a:avLst/>
              <a:gdLst/>
              <a:ahLst/>
              <a:cxnLst/>
              <a:rect l="l" t="t" r="r" b="b"/>
              <a:pathLst>
                <a:path w="10974" h="4658" extrusionOk="0">
                  <a:moveTo>
                    <a:pt x="2927" y="0"/>
                  </a:moveTo>
                  <a:cubicBezTo>
                    <a:pt x="1285" y="0"/>
                    <a:pt x="0" y="1321"/>
                    <a:pt x="0" y="3052"/>
                  </a:cubicBezTo>
                  <a:cubicBezTo>
                    <a:pt x="0" y="3605"/>
                    <a:pt x="143" y="4051"/>
                    <a:pt x="411" y="4479"/>
                  </a:cubicBezTo>
                  <a:lnTo>
                    <a:pt x="3391" y="4479"/>
                  </a:lnTo>
                  <a:lnTo>
                    <a:pt x="3979" y="3105"/>
                  </a:lnTo>
                  <a:cubicBezTo>
                    <a:pt x="4122" y="2784"/>
                    <a:pt x="4479" y="2588"/>
                    <a:pt x="4818" y="2516"/>
                  </a:cubicBezTo>
                  <a:cubicBezTo>
                    <a:pt x="5264" y="2516"/>
                    <a:pt x="5585" y="2784"/>
                    <a:pt x="5728" y="3159"/>
                  </a:cubicBezTo>
                  <a:lnTo>
                    <a:pt x="6317" y="4657"/>
                  </a:lnTo>
                  <a:cubicBezTo>
                    <a:pt x="6459" y="4550"/>
                    <a:pt x="6709" y="4479"/>
                    <a:pt x="6870" y="4479"/>
                  </a:cubicBezTo>
                  <a:lnTo>
                    <a:pt x="10563" y="4479"/>
                  </a:lnTo>
                  <a:cubicBezTo>
                    <a:pt x="10795" y="4051"/>
                    <a:pt x="10974" y="3551"/>
                    <a:pt x="10974" y="3052"/>
                  </a:cubicBezTo>
                  <a:cubicBezTo>
                    <a:pt x="10974" y="1321"/>
                    <a:pt x="9689" y="0"/>
                    <a:pt x="8047" y="0"/>
                  </a:cubicBezTo>
                  <a:cubicBezTo>
                    <a:pt x="6727" y="0"/>
                    <a:pt x="5942" y="910"/>
                    <a:pt x="5496" y="1731"/>
                  </a:cubicBezTo>
                  <a:cubicBezTo>
                    <a:pt x="5068" y="910"/>
                    <a:pt x="4211" y="0"/>
                    <a:pt x="2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5"/>
            <p:cNvSpPr/>
            <p:nvPr/>
          </p:nvSpPr>
          <p:spPr>
            <a:xfrm rot="-1200432">
              <a:off x="1669039" y="731100"/>
              <a:ext cx="243227" cy="128200"/>
            </a:xfrm>
            <a:custGeom>
              <a:avLst/>
              <a:gdLst/>
              <a:ahLst/>
              <a:cxnLst/>
              <a:rect l="l" t="t" r="r" b="b"/>
              <a:pathLst>
                <a:path w="6942" h="3659" extrusionOk="0">
                  <a:moveTo>
                    <a:pt x="2749" y="1"/>
                  </a:moveTo>
                  <a:cubicBezTo>
                    <a:pt x="2570" y="268"/>
                    <a:pt x="2285" y="411"/>
                    <a:pt x="1964" y="411"/>
                  </a:cubicBezTo>
                  <a:lnTo>
                    <a:pt x="1" y="411"/>
                  </a:lnTo>
                  <a:cubicBezTo>
                    <a:pt x="144" y="554"/>
                    <a:pt x="322" y="697"/>
                    <a:pt x="500" y="857"/>
                  </a:cubicBezTo>
                  <a:cubicBezTo>
                    <a:pt x="1339" y="1607"/>
                    <a:pt x="2249" y="2463"/>
                    <a:pt x="3195" y="3551"/>
                  </a:cubicBezTo>
                  <a:cubicBezTo>
                    <a:pt x="3284" y="3641"/>
                    <a:pt x="3337" y="3659"/>
                    <a:pt x="3462" y="3659"/>
                  </a:cubicBezTo>
                  <a:cubicBezTo>
                    <a:pt x="3569" y="3659"/>
                    <a:pt x="3623" y="3641"/>
                    <a:pt x="3712" y="3551"/>
                  </a:cubicBezTo>
                  <a:cubicBezTo>
                    <a:pt x="4622" y="2410"/>
                    <a:pt x="5586" y="1607"/>
                    <a:pt x="6406" y="857"/>
                  </a:cubicBezTo>
                  <a:cubicBezTo>
                    <a:pt x="6620" y="697"/>
                    <a:pt x="6763" y="554"/>
                    <a:pt x="6942" y="411"/>
                  </a:cubicBezTo>
                  <a:lnTo>
                    <a:pt x="5443" y="411"/>
                  </a:lnTo>
                  <a:lnTo>
                    <a:pt x="4925" y="1232"/>
                  </a:lnTo>
                  <a:cubicBezTo>
                    <a:pt x="4747" y="1517"/>
                    <a:pt x="4444" y="1732"/>
                    <a:pt x="4069" y="1732"/>
                  </a:cubicBezTo>
                  <a:lnTo>
                    <a:pt x="4015" y="1732"/>
                  </a:lnTo>
                  <a:cubicBezTo>
                    <a:pt x="3623" y="1678"/>
                    <a:pt x="3337" y="1464"/>
                    <a:pt x="3195" y="10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 name="Google Shape;44;p5"/>
          <p:cNvGrpSpPr/>
          <p:nvPr/>
        </p:nvGrpSpPr>
        <p:grpSpPr>
          <a:xfrm rot="-1026477">
            <a:off x="97354" y="2382589"/>
            <a:ext cx="1050388" cy="1047681"/>
            <a:chOff x="8379475" y="4279390"/>
            <a:chExt cx="651157" cy="649412"/>
          </a:xfrm>
        </p:grpSpPr>
        <p:sp>
          <p:nvSpPr>
            <p:cNvPr id="45" name="Google Shape;45;p5"/>
            <p:cNvSpPr/>
            <p:nvPr/>
          </p:nvSpPr>
          <p:spPr>
            <a:xfrm>
              <a:off x="8379475" y="4279390"/>
              <a:ext cx="651157" cy="649412"/>
            </a:xfrm>
            <a:custGeom>
              <a:avLst/>
              <a:gdLst/>
              <a:ahLst/>
              <a:cxnLst/>
              <a:rect l="l" t="t" r="r" b="b"/>
              <a:pathLst>
                <a:path w="13437" h="13401" extrusionOk="0">
                  <a:moveTo>
                    <a:pt x="10617" y="1"/>
                  </a:moveTo>
                  <a:lnTo>
                    <a:pt x="5425" y="1"/>
                  </a:lnTo>
                  <a:cubicBezTo>
                    <a:pt x="3908" y="1"/>
                    <a:pt x="2731" y="1125"/>
                    <a:pt x="2623" y="2606"/>
                  </a:cubicBezTo>
                  <a:cubicBezTo>
                    <a:pt x="1160" y="2713"/>
                    <a:pt x="1" y="3926"/>
                    <a:pt x="1" y="5407"/>
                  </a:cubicBezTo>
                  <a:lnTo>
                    <a:pt x="1" y="8655"/>
                  </a:lnTo>
                  <a:cubicBezTo>
                    <a:pt x="1" y="9618"/>
                    <a:pt x="518" y="10492"/>
                    <a:pt x="1339" y="10992"/>
                  </a:cubicBezTo>
                  <a:lnTo>
                    <a:pt x="1339" y="11902"/>
                  </a:lnTo>
                  <a:cubicBezTo>
                    <a:pt x="1339" y="12491"/>
                    <a:pt x="1660" y="13008"/>
                    <a:pt x="2177" y="13276"/>
                  </a:cubicBezTo>
                  <a:cubicBezTo>
                    <a:pt x="2249" y="13311"/>
                    <a:pt x="2338" y="13329"/>
                    <a:pt x="2427" y="13365"/>
                  </a:cubicBezTo>
                  <a:cubicBezTo>
                    <a:pt x="2552" y="13383"/>
                    <a:pt x="2695" y="13401"/>
                    <a:pt x="2838" y="13401"/>
                  </a:cubicBezTo>
                  <a:cubicBezTo>
                    <a:pt x="3266" y="13401"/>
                    <a:pt x="3676" y="13222"/>
                    <a:pt x="3944" y="12883"/>
                  </a:cubicBezTo>
                  <a:lnTo>
                    <a:pt x="5407" y="11456"/>
                  </a:lnTo>
                  <a:lnTo>
                    <a:pt x="7352" y="11456"/>
                  </a:lnTo>
                  <a:cubicBezTo>
                    <a:pt x="8262" y="11456"/>
                    <a:pt x="9065" y="11010"/>
                    <a:pt x="9582" y="10350"/>
                  </a:cubicBezTo>
                  <a:lnTo>
                    <a:pt x="9600" y="10367"/>
                  </a:lnTo>
                  <a:cubicBezTo>
                    <a:pt x="9868" y="10635"/>
                    <a:pt x="10242" y="10778"/>
                    <a:pt x="10635" y="10778"/>
                  </a:cubicBezTo>
                  <a:cubicBezTo>
                    <a:pt x="10778" y="10778"/>
                    <a:pt x="10920" y="10760"/>
                    <a:pt x="11045" y="10724"/>
                  </a:cubicBezTo>
                  <a:cubicBezTo>
                    <a:pt x="11688" y="10582"/>
                    <a:pt x="12134" y="9975"/>
                    <a:pt x="12134" y="9279"/>
                  </a:cubicBezTo>
                  <a:lnTo>
                    <a:pt x="12134" y="8423"/>
                  </a:lnTo>
                  <a:cubicBezTo>
                    <a:pt x="12919" y="7905"/>
                    <a:pt x="13436" y="7013"/>
                    <a:pt x="13436" y="6032"/>
                  </a:cubicBezTo>
                  <a:lnTo>
                    <a:pt x="13436" y="2802"/>
                  </a:lnTo>
                  <a:cubicBezTo>
                    <a:pt x="13436" y="1232"/>
                    <a:pt x="12205" y="1"/>
                    <a:pt x="10617" y="1"/>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5"/>
            <p:cNvSpPr/>
            <p:nvPr/>
          </p:nvSpPr>
          <p:spPr>
            <a:xfrm>
              <a:off x="8436559" y="4462708"/>
              <a:ext cx="377891" cy="409051"/>
            </a:xfrm>
            <a:custGeom>
              <a:avLst/>
              <a:gdLst/>
              <a:ahLst/>
              <a:cxnLst/>
              <a:rect l="l" t="t" r="r" b="b"/>
              <a:pathLst>
                <a:path w="7798" h="8441" extrusionOk="0">
                  <a:moveTo>
                    <a:pt x="1642" y="0"/>
                  </a:moveTo>
                  <a:cubicBezTo>
                    <a:pt x="750" y="0"/>
                    <a:pt x="0" y="714"/>
                    <a:pt x="0" y="1624"/>
                  </a:cubicBezTo>
                  <a:lnTo>
                    <a:pt x="0" y="4872"/>
                  </a:lnTo>
                  <a:cubicBezTo>
                    <a:pt x="0" y="5639"/>
                    <a:pt x="607" y="6263"/>
                    <a:pt x="1338" y="6424"/>
                  </a:cubicBezTo>
                  <a:lnTo>
                    <a:pt x="1338" y="8119"/>
                  </a:lnTo>
                  <a:cubicBezTo>
                    <a:pt x="1338" y="8244"/>
                    <a:pt x="1410" y="8369"/>
                    <a:pt x="1535" y="8422"/>
                  </a:cubicBezTo>
                  <a:cubicBezTo>
                    <a:pt x="1570" y="8422"/>
                    <a:pt x="1606" y="8440"/>
                    <a:pt x="1660" y="8440"/>
                  </a:cubicBezTo>
                  <a:cubicBezTo>
                    <a:pt x="1731" y="8440"/>
                    <a:pt x="1820" y="8404"/>
                    <a:pt x="1856" y="8333"/>
                  </a:cubicBezTo>
                  <a:lnTo>
                    <a:pt x="3729" y="6477"/>
                  </a:lnTo>
                  <a:lnTo>
                    <a:pt x="6174" y="6477"/>
                  </a:lnTo>
                  <a:cubicBezTo>
                    <a:pt x="7084" y="6477"/>
                    <a:pt x="7797" y="5764"/>
                    <a:pt x="7797" y="4872"/>
                  </a:cubicBezTo>
                  <a:lnTo>
                    <a:pt x="7797" y="1624"/>
                  </a:lnTo>
                  <a:cubicBezTo>
                    <a:pt x="7797" y="714"/>
                    <a:pt x="7084" y="0"/>
                    <a:pt x="6174" y="0"/>
                  </a:cubicBezTo>
                  <a:close/>
                  <a:moveTo>
                    <a:pt x="5888" y="2570"/>
                  </a:moveTo>
                  <a:cubicBezTo>
                    <a:pt x="6263" y="2570"/>
                    <a:pt x="6513" y="2891"/>
                    <a:pt x="6513" y="3230"/>
                  </a:cubicBezTo>
                  <a:cubicBezTo>
                    <a:pt x="6513" y="3587"/>
                    <a:pt x="6209" y="3854"/>
                    <a:pt x="5888" y="3854"/>
                  </a:cubicBezTo>
                  <a:cubicBezTo>
                    <a:pt x="5531" y="3854"/>
                    <a:pt x="5264" y="3551"/>
                    <a:pt x="5264" y="3230"/>
                  </a:cubicBezTo>
                  <a:cubicBezTo>
                    <a:pt x="5228" y="2891"/>
                    <a:pt x="5531" y="2570"/>
                    <a:pt x="5888" y="2570"/>
                  </a:cubicBezTo>
                  <a:close/>
                  <a:moveTo>
                    <a:pt x="3908" y="2570"/>
                  </a:moveTo>
                  <a:cubicBezTo>
                    <a:pt x="4265" y="2570"/>
                    <a:pt x="4532" y="2891"/>
                    <a:pt x="4532" y="3230"/>
                  </a:cubicBezTo>
                  <a:cubicBezTo>
                    <a:pt x="4532" y="3587"/>
                    <a:pt x="4247" y="3854"/>
                    <a:pt x="3908" y="3854"/>
                  </a:cubicBezTo>
                  <a:cubicBezTo>
                    <a:pt x="3533" y="3854"/>
                    <a:pt x="3283" y="3551"/>
                    <a:pt x="3283" y="3230"/>
                  </a:cubicBezTo>
                  <a:cubicBezTo>
                    <a:pt x="3283" y="2891"/>
                    <a:pt x="3533" y="2570"/>
                    <a:pt x="3908" y="2570"/>
                  </a:cubicBezTo>
                  <a:close/>
                  <a:moveTo>
                    <a:pt x="1981" y="2570"/>
                  </a:moveTo>
                  <a:cubicBezTo>
                    <a:pt x="2338" y="2570"/>
                    <a:pt x="2605" y="2891"/>
                    <a:pt x="2605" y="3230"/>
                  </a:cubicBezTo>
                  <a:cubicBezTo>
                    <a:pt x="2605" y="3587"/>
                    <a:pt x="2302" y="3854"/>
                    <a:pt x="1981" y="3854"/>
                  </a:cubicBezTo>
                  <a:cubicBezTo>
                    <a:pt x="1642" y="3854"/>
                    <a:pt x="1338" y="3551"/>
                    <a:pt x="1338" y="3230"/>
                  </a:cubicBezTo>
                  <a:cubicBezTo>
                    <a:pt x="1338" y="2891"/>
                    <a:pt x="1588" y="2570"/>
                    <a:pt x="1981" y="25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5"/>
            <p:cNvSpPr/>
            <p:nvPr/>
          </p:nvSpPr>
          <p:spPr>
            <a:xfrm>
              <a:off x="8563665" y="4337346"/>
              <a:ext cx="409875" cy="407306"/>
            </a:xfrm>
            <a:custGeom>
              <a:avLst/>
              <a:gdLst/>
              <a:ahLst/>
              <a:cxnLst/>
              <a:rect l="l" t="t" r="r" b="b"/>
              <a:pathLst>
                <a:path w="8458" h="8405" extrusionOk="0">
                  <a:moveTo>
                    <a:pt x="1624" y="0"/>
                  </a:moveTo>
                  <a:cubicBezTo>
                    <a:pt x="732" y="0"/>
                    <a:pt x="0" y="678"/>
                    <a:pt x="0" y="1606"/>
                  </a:cubicBezTo>
                  <a:lnTo>
                    <a:pt x="0" y="1927"/>
                  </a:lnTo>
                  <a:lnTo>
                    <a:pt x="3586" y="1927"/>
                  </a:lnTo>
                  <a:cubicBezTo>
                    <a:pt x="4871" y="1927"/>
                    <a:pt x="5888" y="2926"/>
                    <a:pt x="5888" y="4211"/>
                  </a:cubicBezTo>
                  <a:lnTo>
                    <a:pt x="5888" y="7459"/>
                  </a:lnTo>
                  <a:lnTo>
                    <a:pt x="5888" y="7583"/>
                  </a:lnTo>
                  <a:lnTo>
                    <a:pt x="6638" y="8315"/>
                  </a:lnTo>
                  <a:cubicBezTo>
                    <a:pt x="6691" y="8386"/>
                    <a:pt x="6762" y="8404"/>
                    <a:pt x="6834" y="8404"/>
                  </a:cubicBezTo>
                  <a:cubicBezTo>
                    <a:pt x="6870" y="8404"/>
                    <a:pt x="6923" y="8386"/>
                    <a:pt x="6959" y="8386"/>
                  </a:cubicBezTo>
                  <a:cubicBezTo>
                    <a:pt x="7084" y="8351"/>
                    <a:pt x="7137" y="8208"/>
                    <a:pt x="7137" y="8083"/>
                  </a:cubicBezTo>
                  <a:lnTo>
                    <a:pt x="7137" y="6441"/>
                  </a:lnTo>
                  <a:cubicBezTo>
                    <a:pt x="7887" y="6299"/>
                    <a:pt x="8458" y="5639"/>
                    <a:pt x="8458" y="4836"/>
                  </a:cubicBezTo>
                  <a:lnTo>
                    <a:pt x="8458" y="1606"/>
                  </a:lnTo>
                  <a:cubicBezTo>
                    <a:pt x="8458" y="678"/>
                    <a:pt x="7708" y="0"/>
                    <a:pt x="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 name="Google Shape;48;p5"/>
          <p:cNvGrpSpPr/>
          <p:nvPr/>
        </p:nvGrpSpPr>
        <p:grpSpPr>
          <a:xfrm rot="-1828302">
            <a:off x="252123" y="544700"/>
            <a:ext cx="740845" cy="493961"/>
            <a:chOff x="184575" y="1130125"/>
            <a:chExt cx="840600" cy="560400"/>
          </a:xfrm>
        </p:grpSpPr>
        <p:sp>
          <p:nvSpPr>
            <p:cNvPr id="49" name="Google Shape;49;p5"/>
            <p:cNvSpPr/>
            <p:nvPr/>
          </p:nvSpPr>
          <p:spPr>
            <a:xfrm>
              <a:off x="184575" y="1130125"/>
              <a:ext cx="840600" cy="560400"/>
            </a:xfrm>
            <a:prstGeom prst="wedgeRoundRectCallout">
              <a:avLst>
                <a:gd name="adj1" fmla="val -20833"/>
                <a:gd name="adj2" fmla="val 62500"/>
                <a:gd name="adj3" fmla="val 0"/>
              </a:avLst>
            </a:prstGeom>
            <a:solidFill>
              <a:schemeClr val="lt2"/>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5"/>
            <p:cNvSpPr/>
            <p:nvPr/>
          </p:nvSpPr>
          <p:spPr>
            <a:xfrm>
              <a:off x="34370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5"/>
            <p:cNvSpPr/>
            <p:nvPr/>
          </p:nvSpPr>
          <p:spPr>
            <a:xfrm>
              <a:off x="548775"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5"/>
            <p:cNvSpPr/>
            <p:nvPr/>
          </p:nvSpPr>
          <p:spPr>
            <a:xfrm>
              <a:off x="75385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 name="Google Shape;53;p5"/>
          <p:cNvGrpSpPr/>
          <p:nvPr/>
        </p:nvGrpSpPr>
        <p:grpSpPr>
          <a:xfrm rot="-1198047">
            <a:off x="11299647" y="2672755"/>
            <a:ext cx="701061" cy="467375"/>
            <a:chOff x="184575" y="1130125"/>
            <a:chExt cx="840600" cy="560400"/>
          </a:xfrm>
        </p:grpSpPr>
        <p:sp>
          <p:nvSpPr>
            <p:cNvPr id="54" name="Google Shape;54;p5"/>
            <p:cNvSpPr/>
            <p:nvPr/>
          </p:nvSpPr>
          <p:spPr>
            <a:xfrm>
              <a:off x="184575" y="1130125"/>
              <a:ext cx="840600" cy="560400"/>
            </a:xfrm>
            <a:prstGeom prst="wedgeRoundRectCallout">
              <a:avLst>
                <a:gd name="adj1" fmla="val -20833"/>
                <a:gd name="adj2" fmla="val 62500"/>
                <a:gd name="adj3" fmla="val 0"/>
              </a:avLst>
            </a:prstGeom>
            <a:solidFill>
              <a:schemeClr val="accent1"/>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5"/>
            <p:cNvSpPr/>
            <p:nvPr/>
          </p:nvSpPr>
          <p:spPr>
            <a:xfrm>
              <a:off x="34370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5"/>
            <p:cNvSpPr/>
            <p:nvPr/>
          </p:nvSpPr>
          <p:spPr>
            <a:xfrm>
              <a:off x="548775"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5"/>
            <p:cNvSpPr/>
            <p:nvPr/>
          </p:nvSpPr>
          <p:spPr>
            <a:xfrm>
              <a:off x="75385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8" name="Google Shape;58;p5"/>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 name="Google Shape;59;p5"/>
          <p:cNvSpPr txBox="1">
            <a:spLocks noGrp="1"/>
          </p:cNvSpPr>
          <p:nvPr>
            <p:ph type="title" idx="2"/>
          </p:nvPr>
        </p:nvSpPr>
        <p:spPr>
          <a:xfrm>
            <a:off x="2342400" y="3650367"/>
            <a:ext cx="3392400" cy="7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33"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 name="Google Shape;60;p5"/>
          <p:cNvSpPr txBox="1">
            <a:spLocks noGrp="1"/>
          </p:cNvSpPr>
          <p:nvPr>
            <p:ph type="title" idx="3"/>
          </p:nvPr>
        </p:nvSpPr>
        <p:spPr>
          <a:xfrm>
            <a:off x="6457189" y="3650367"/>
            <a:ext cx="3392400" cy="74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333" b="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5"/>
          <p:cNvSpPr txBox="1">
            <a:spLocks noGrp="1"/>
          </p:cNvSpPr>
          <p:nvPr>
            <p:ph type="subTitle" idx="1"/>
          </p:nvPr>
        </p:nvSpPr>
        <p:spPr>
          <a:xfrm>
            <a:off x="6457197" y="4395567"/>
            <a:ext cx="3392400" cy="1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62" name="Google Shape;62;p5"/>
          <p:cNvSpPr txBox="1">
            <a:spLocks noGrp="1"/>
          </p:cNvSpPr>
          <p:nvPr>
            <p:ph type="subTitle" idx="4"/>
          </p:nvPr>
        </p:nvSpPr>
        <p:spPr>
          <a:xfrm>
            <a:off x="2342400" y="4395567"/>
            <a:ext cx="3392400" cy="14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924116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26"/>
        <p:cNvGrpSpPr/>
        <p:nvPr/>
      </p:nvGrpSpPr>
      <p:grpSpPr>
        <a:xfrm>
          <a:off x="0" y="0"/>
          <a:ext cx="0" cy="0"/>
          <a:chOff x="0" y="0"/>
          <a:chExt cx="0" cy="0"/>
        </a:xfrm>
      </p:grpSpPr>
      <p:sp>
        <p:nvSpPr>
          <p:cNvPr id="527" name="Google Shape;527;p28"/>
          <p:cNvSpPr/>
          <p:nvPr/>
        </p:nvSpPr>
        <p:spPr>
          <a:xfrm rot="3739765" flipH="1">
            <a:off x="1680076" y="-943693"/>
            <a:ext cx="1047981" cy="2508424"/>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
        <p:nvSpPr>
          <p:cNvPr id="528" name="Google Shape;528;p28"/>
          <p:cNvSpPr/>
          <p:nvPr/>
        </p:nvSpPr>
        <p:spPr>
          <a:xfrm rot="-3306291">
            <a:off x="11181001" y="536106"/>
            <a:ext cx="719563" cy="1722573"/>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
        <p:nvSpPr>
          <p:cNvPr id="529" name="Google Shape;529;p28"/>
          <p:cNvSpPr/>
          <p:nvPr/>
        </p:nvSpPr>
        <p:spPr>
          <a:xfrm rot="-5065594">
            <a:off x="-774547" y="3457585"/>
            <a:ext cx="2816968" cy="413643"/>
          </a:xfrm>
          <a:custGeom>
            <a:avLst/>
            <a:gdLst/>
            <a:ahLst/>
            <a:cxnLst/>
            <a:rect l="l" t="t" r="r" b="b"/>
            <a:pathLst>
              <a:path w="186537" h="27391" extrusionOk="0">
                <a:moveTo>
                  <a:pt x="0" y="2154"/>
                </a:moveTo>
                <a:cubicBezTo>
                  <a:pt x="6500" y="23817"/>
                  <a:pt x="70261" y="28198"/>
                  <a:pt x="67757" y="5720"/>
                </a:cubicBezTo>
                <a:cubicBezTo>
                  <a:pt x="67210" y="805"/>
                  <a:pt x="58286" y="-1226"/>
                  <a:pt x="53766" y="782"/>
                </a:cubicBezTo>
                <a:cubicBezTo>
                  <a:pt x="50331" y="2308"/>
                  <a:pt x="48519" y="8118"/>
                  <a:pt x="50200" y="11481"/>
                </a:cubicBezTo>
                <a:cubicBezTo>
                  <a:pt x="56690" y="24466"/>
                  <a:pt x="76891" y="27058"/>
                  <a:pt x="91348" y="25745"/>
                </a:cubicBezTo>
                <a:cubicBezTo>
                  <a:pt x="113451" y="23738"/>
                  <a:pt x="133120" y="8567"/>
                  <a:pt x="155265" y="7092"/>
                </a:cubicBezTo>
                <a:cubicBezTo>
                  <a:pt x="167665" y="6266"/>
                  <a:pt x="182611" y="15600"/>
                  <a:pt x="186537" y="27391"/>
                </a:cubicBezTo>
              </a:path>
            </a:pathLst>
          </a:custGeom>
          <a:noFill/>
          <a:ln w="28575" cap="rnd" cmpd="sng">
            <a:solidFill>
              <a:schemeClr val="accent3"/>
            </a:solidFill>
            <a:prstDash val="dash"/>
            <a:round/>
            <a:headEnd type="none" w="med" len="med"/>
            <a:tailEnd type="none" w="med" len="med"/>
          </a:ln>
        </p:spPr>
      </p:sp>
      <p:grpSp>
        <p:nvGrpSpPr>
          <p:cNvPr id="530" name="Google Shape;530;p28"/>
          <p:cNvGrpSpPr/>
          <p:nvPr/>
        </p:nvGrpSpPr>
        <p:grpSpPr>
          <a:xfrm rot="-2310757">
            <a:off x="11339273" y="2168229"/>
            <a:ext cx="1050323" cy="1047697"/>
            <a:chOff x="8379475" y="4279390"/>
            <a:chExt cx="651157" cy="649412"/>
          </a:xfrm>
        </p:grpSpPr>
        <p:sp>
          <p:nvSpPr>
            <p:cNvPr id="531" name="Google Shape;531;p28"/>
            <p:cNvSpPr/>
            <p:nvPr/>
          </p:nvSpPr>
          <p:spPr>
            <a:xfrm>
              <a:off x="8379475" y="4279390"/>
              <a:ext cx="651157" cy="649412"/>
            </a:xfrm>
            <a:custGeom>
              <a:avLst/>
              <a:gdLst/>
              <a:ahLst/>
              <a:cxnLst/>
              <a:rect l="l" t="t" r="r" b="b"/>
              <a:pathLst>
                <a:path w="13437" h="13401" extrusionOk="0">
                  <a:moveTo>
                    <a:pt x="10617" y="1"/>
                  </a:moveTo>
                  <a:lnTo>
                    <a:pt x="5425" y="1"/>
                  </a:lnTo>
                  <a:cubicBezTo>
                    <a:pt x="3908" y="1"/>
                    <a:pt x="2731" y="1125"/>
                    <a:pt x="2623" y="2606"/>
                  </a:cubicBezTo>
                  <a:cubicBezTo>
                    <a:pt x="1160" y="2713"/>
                    <a:pt x="1" y="3926"/>
                    <a:pt x="1" y="5407"/>
                  </a:cubicBezTo>
                  <a:lnTo>
                    <a:pt x="1" y="8655"/>
                  </a:lnTo>
                  <a:cubicBezTo>
                    <a:pt x="1" y="9618"/>
                    <a:pt x="518" y="10492"/>
                    <a:pt x="1339" y="10992"/>
                  </a:cubicBezTo>
                  <a:lnTo>
                    <a:pt x="1339" y="11902"/>
                  </a:lnTo>
                  <a:cubicBezTo>
                    <a:pt x="1339" y="12491"/>
                    <a:pt x="1660" y="13008"/>
                    <a:pt x="2177" y="13276"/>
                  </a:cubicBezTo>
                  <a:cubicBezTo>
                    <a:pt x="2249" y="13311"/>
                    <a:pt x="2338" y="13329"/>
                    <a:pt x="2427" y="13365"/>
                  </a:cubicBezTo>
                  <a:cubicBezTo>
                    <a:pt x="2552" y="13383"/>
                    <a:pt x="2695" y="13401"/>
                    <a:pt x="2838" y="13401"/>
                  </a:cubicBezTo>
                  <a:cubicBezTo>
                    <a:pt x="3266" y="13401"/>
                    <a:pt x="3676" y="13222"/>
                    <a:pt x="3944" y="12883"/>
                  </a:cubicBezTo>
                  <a:lnTo>
                    <a:pt x="5407" y="11456"/>
                  </a:lnTo>
                  <a:lnTo>
                    <a:pt x="7352" y="11456"/>
                  </a:lnTo>
                  <a:cubicBezTo>
                    <a:pt x="8262" y="11456"/>
                    <a:pt x="9065" y="11010"/>
                    <a:pt x="9582" y="10350"/>
                  </a:cubicBezTo>
                  <a:lnTo>
                    <a:pt x="9600" y="10367"/>
                  </a:lnTo>
                  <a:cubicBezTo>
                    <a:pt x="9868" y="10635"/>
                    <a:pt x="10242" y="10778"/>
                    <a:pt x="10635" y="10778"/>
                  </a:cubicBezTo>
                  <a:cubicBezTo>
                    <a:pt x="10778" y="10778"/>
                    <a:pt x="10920" y="10760"/>
                    <a:pt x="11045" y="10724"/>
                  </a:cubicBezTo>
                  <a:cubicBezTo>
                    <a:pt x="11688" y="10582"/>
                    <a:pt x="12134" y="9975"/>
                    <a:pt x="12134" y="9279"/>
                  </a:cubicBezTo>
                  <a:lnTo>
                    <a:pt x="12134" y="8423"/>
                  </a:lnTo>
                  <a:cubicBezTo>
                    <a:pt x="12919" y="7905"/>
                    <a:pt x="13436" y="7013"/>
                    <a:pt x="13436" y="6032"/>
                  </a:cubicBezTo>
                  <a:lnTo>
                    <a:pt x="13436" y="2802"/>
                  </a:lnTo>
                  <a:cubicBezTo>
                    <a:pt x="13436" y="1232"/>
                    <a:pt x="12205" y="1"/>
                    <a:pt x="10617" y="1"/>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28"/>
            <p:cNvSpPr/>
            <p:nvPr/>
          </p:nvSpPr>
          <p:spPr>
            <a:xfrm>
              <a:off x="8436559" y="4462708"/>
              <a:ext cx="377891" cy="409051"/>
            </a:xfrm>
            <a:custGeom>
              <a:avLst/>
              <a:gdLst/>
              <a:ahLst/>
              <a:cxnLst/>
              <a:rect l="l" t="t" r="r" b="b"/>
              <a:pathLst>
                <a:path w="7798" h="8441" extrusionOk="0">
                  <a:moveTo>
                    <a:pt x="1642" y="0"/>
                  </a:moveTo>
                  <a:cubicBezTo>
                    <a:pt x="750" y="0"/>
                    <a:pt x="0" y="714"/>
                    <a:pt x="0" y="1624"/>
                  </a:cubicBezTo>
                  <a:lnTo>
                    <a:pt x="0" y="4872"/>
                  </a:lnTo>
                  <a:cubicBezTo>
                    <a:pt x="0" y="5639"/>
                    <a:pt x="607" y="6263"/>
                    <a:pt x="1338" y="6424"/>
                  </a:cubicBezTo>
                  <a:lnTo>
                    <a:pt x="1338" y="8119"/>
                  </a:lnTo>
                  <a:cubicBezTo>
                    <a:pt x="1338" y="8244"/>
                    <a:pt x="1410" y="8369"/>
                    <a:pt x="1535" y="8422"/>
                  </a:cubicBezTo>
                  <a:cubicBezTo>
                    <a:pt x="1570" y="8422"/>
                    <a:pt x="1606" y="8440"/>
                    <a:pt x="1660" y="8440"/>
                  </a:cubicBezTo>
                  <a:cubicBezTo>
                    <a:pt x="1731" y="8440"/>
                    <a:pt x="1820" y="8404"/>
                    <a:pt x="1856" y="8333"/>
                  </a:cubicBezTo>
                  <a:lnTo>
                    <a:pt x="3729" y="6477"/>
                  </a:lnTo>
                  <a:lnTo>
                    <a:pt x="6174" y="6477"/>
                  </a:lnTo>
                  <a:cubicBezTo>
                    <a:pt x="7084" y="6477"/>
                    <a:pt x="7797" y="5764"/>
                    <a:pt x="7797" y="4872"/>
                  </a:cubicBezTo>
                  <a:lnTo>
                    <a:pt x="7797" y="1624"/>
                  </a:lnTo>
                  <a:cubicBezTo>
                    <a:pt x="7797" y="714"/>
                    <a:pt x="7084" y="0"/>
                    <a:pt x="6174" y="0"/>
                  </a:cubicBezTo>
                  <a:close/>
                  <a:moveTo>
                    <a:pt x="5888" y="2570"/>
                  </a:moveTo>
                  <a:cubicBezTo>
                    <a:pt x="6263" y="2570"/>
                    <a:pt x="6513" y="2891"/>
                    <a:pt x="6513" y="3230"/>
                  </a:cubicBezTo>
                  <a:cubicBezTo>
                    <a:pt x="6513" y="3587"/>
                    <a:pt x="6209" y="3854"/>
                    <a:pt x="5888" y="3854"/>
                  </a:cubicBezTo>
                  <a:cubicBezTo>
                    <a:pt x="5531" y="3854"/>
                    <a:pt x="5264" y="3551"/>
                    <a:pt x="5264" y="3230"/>
                  </a:cubicBezTo>
                  <a:cubicBezTo>
                    <a:pt x="5228" y="2891"/>
                    <a:pt x="5531" y="2570"/>
                    <a:pt x="5888" y="2570"/>
                  </a:cubicBezTo>
                  <a:close/>
                  <a:moveTo>
                    <a:pt x="3908" y="2570"/>
                  </a:moveTo>
                  <a:cubicBezTo>
                    <a:pt x="4265" y="2570"/>
                    <a:pt x="4532" y="2891"/>
                    <a:pt x="4532" y="3230"/>
                  </a:cubicBezTo>
                  <a:cubicBezTo>
                    <a:pt x="4532" y="3587"/>
                    <a:pt x="4247" y="3854"/>
                    <a:pt x="3908" y="3854"/>
                  </a:cubicBezTo>
                  <a:cubicBezTo>
                    <a:pt x="3533" y="3854"/>
                    <a:pt x="3283" y="3551"/>
                    <a:pt x="3283" y="3230"/>
                  </a:cubicBezTo>
                  <a:cubicBezTo>
                    <a:pt x="3283" y="2891"/>
                    <a:pt x="3533" y="2570"/>
                    <a:pt x="3908" y="2570"/>
                  </a:cubicBezTo>
                  <a:close/>
                  <a:moveTo>
                    <a:pt x="1981" y="2570"/>
                  </a:moveTo>
                  <a:cubicBezTo>
                    <a:pt x="2338" y="2570"/>
                    <a:pt x="2605" y="2891"/>
                    <a:pt x="2605" y="3230"/>
                  </a:cubicBezTo>
                  <a:cubicBezTo>
                    <a:pt x="2605" y="3587"/>
                    <a:pt x="2302" y="3854"/>
                    <a:pt x="1981" y="3854"/>
                  </a:cubicBezTo>
                  <a:cubicBezTo>
                    <a:pt x="1642" y="3854"/>
                    <a:pt x="1338" y="3551"/>
                    <a:pt x="1338" y="3230"/>
                  </a:cubicBezTo>
                  <a:cubicBezTo>
                    <a:pt x="1338" y="2891"/>
                    <a:pt x="1588" y="2570"/>
                    <a:pt x="1981" y="25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28"/>
            <p:cNvSpPr/>
            <p:nvPr/>
          </p:nvSpPr>
          <p:spPr>
            <a:xfrm>
              <a:off x="8563665" y="4337346"/>
              <a:ext cx="409875" cy="407306"/>
            </a:xfrm>
            <a:custGeom>
              <a:avLst/>
              <a:gdLst/>
              <a:ahLst/>
              <a:cxnLst/>
              <a:rect l="l" t="t" r="r" b="b"/>
              <a:pathLst>
                <a:path w="8458" h="8405" extrusionOk="0">
                  <a:moveTo>
                    <a:pt x="1624" y="0"/>
                  </a:moveTo>
                  <a:cubicBezTo>
                    <a:pt x="732" y="0"/>
                    <a:pt x="0" y="678"/>
                    <a:pt x="0" y="1606"/>
                  </a:cubicBezTo>
                  <a:lnTo>
                    <a:pt x="0" y="1927"/>
                  </a:lnTo>
                  <a:lnTo>
                    <a:pt x="3586" y="1927"/>
                  </a:lnTo>
                  <a:cubicBezTo>
                    <a:pt x="4871" y="1927"/>
                    <a:pt x="5888" y="2926"/>
                    <a:pt x="5888" y="4211"/>
                  </a:cubicBezTo>
                  <a:lnTo>
                    <a:pt x="5888" y="7459"/>
                  </a:lnTo>
                  <a:lnTo>
                    <a:pt x="5888" y="7583"/>
                  </a:lnTo>
                  <a:lnTo>
                    <a:pt x="6638" y="8315"/>
                  </a:lnTo>
                  <a:cubicBezTo>
                    <a:pt x="6691" y="8386"/>
                    <a:pt x="6762" y="8404"/>
                    <a:pt x="6834" y="8404"/>
                  </a:cubicBezTo>
                  <a:cubicBezTo>
                    <a:pt x="6870" y="8404"/>
                    <a:pt x="6923" y="8386"/>
                    <a:pt x="6959" y="8386"/>
                  </a:cubicBezTo>
                  <a:cubicBezTo>
                    <a:pt x="7084" y="8351"/>
                    <a:pt x="7137" y="8208"/>
                    <a:pt x="7137" y="8083"/>
                  </a:cubicBezTo>
                  <a:lnTo>
                    <a:pt x="7137" y="6441"/>
                  </a:lnTo>
                  <a:cubicBezTo>
                    <a:pt x="7887" y="6299"/>
                    <a:pt x="8458" y="5639"/>
                    <a:pt x="8458" y="4836"/>
                  </a:cubicBezTo>
                  <a:lnTo>
                    <a:pt x="8458" y="1606"/>
                  </a:lnTo>
                  <a:cubicBezTo>
                    <a:pt x="8458" y="678"/>
                    <a:pt x="7708" y="0"/>
                    <a:pt x="6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28"/>
          <p:cNvGrpSpPr/>
          <p:nvPr/>
        </p:nvGrpSpPr>
        <p:grpSpPr>
          <a:xfrm rot="-810860">
            <a:off x="251471" y="2243744"/>
            <a:ext cx="778891" cy="519333"/>
            <a:chOff x="184575" y="1130125"/>
            <a:chExt cx="840600" cy="560400"/>
          </a:xfrm>
        </p:grpSpPr>
        <p:sp>
          <p:nvSpPr>
            <p:cNvPr id="535" name="Google Shape;535;p28"/>
            <p:cNvSpPr/>
            <p:nvPr/>
          </p:nvSpPr>
          <p:spPr>
            <a:xfrm>
              <a:off x="184575" y="1130125"/>
              <a:ext cx="840600" cy="560400"/>
            </a:xfrm>
            <a:prstGeom prst="wedgeRoundRectCallout">
              <a:avLst>
                <a:gd name="adj1" fmla="val -20833"/>
                <a:gd name="adj2" fmla="val 62500"/>
                <a:gd name="adj3" fmla="val 0"/>
              </a:avLst>
            </a:prstGeom>
            <a:solidFill>
              <a:schemeClr val="lt2"/>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28"/>
            <p:cNvSpPr/>
            <p:nvPr/>
          </p:nvSpPr>
          <p:spPr>
            <a:xfrm>
              <a:off x="34370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28"/>
            <p:cNvSpPr/>
            <p:nvPr/>
          </p:nvSpPr>
          <p:spPr>
            <a:xfrm>
              <a:off x="548775"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28"/>
            <p:cNvSpPr/>
            <p:nvPr/>
          </p:nvSpPr>
          <p:spPr>
            <a:xfrm>
              <a:off x="75385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9" name="Google Shape;539;p28"/>
          <p:cNvGrpSpPr/>
          <p:nvPr/>
        </p:nvGrpSpPr>
        <p:grpSpPr>
          <a:xfrm>
            <a:off x="545522" y="215847"/>
            <a:ext cx="922713" cy="913029"/>
            <a:chOff x="868400" y="2577125"/>
            <a:chExt cx="339050" cy="335475"/>
          </a:xfrm>
        </p:grpSpPr>
        <p:sp>
          <p:nvSpPr>
            <p:cNvPr id="540" name="Google Shape;540;p28"/>
            <p:cNvSpPr/>
            <p:nvPr/>
          </p:nvSpPr>
          <p:spPr>
            <a:xfrm>
              <a:off x="868400" y="2577125"/>
              <a:ext cx="339050" cy="335475"/>
            </a:xfrm>
            <a:custGeom>
              <a:avLst/>
              <a:gdLst/>
              <a:ahLst/>
              <a:cxnLst/>
              <a:rect l="l" t="t" r="r" b="b"/>
              <a:pathLst>
                <a:path w="13562" h="13419" extrusionOk="0">
                  <a:moveTo>
                    <a:pt x="12758" y="9618"/>
                  </a:moveTo>
                  <a:cubicBezTo>
                    <a:pt x="13204" y="8744"/>
                    <a:pt x="13436" y="7762"/>
                    <a:pt x="13436" y="6710"/>
                  </a:cubicBezTo>
                  <a:cubicBezTo>
                    <a:pt x="13436" y="2998"/>
                    <a:pt x="10421" y="1"/>
                    <a:pt x="6709" y="1"/>
                  </a:cubicBezTo>
                  <a:cubicBezTo>
                    <a:pt x="3016" y="1"/>
                    <a:pt x="1" y="2998"/>
                    <a:pt x="1" y="6728"/>
                  </a:cubicBezTo>
                  <a:cubicBezTo>
                    <a:pt x="90" y="10421"/>
                    <a:pt x="3123" y="13419"/>
                    <a:pt x="6781" y="13419"/>
                  </a:cubicBezTo>
                  <a:cubicBezTo>
                    <a:pt x="7762" y="13419"/>
                    <a:pt x="8779" y="13169"/>
                    <a:pt x="9671" y="12741"/>
                  </a:cubicBezTo>
                  <a:lnTo>
                    <a:pt x="11473" y="13329"/>
                  </a:lnTo>
                  <a:cubicBezTo>
                    <a:pt x="11616" y="13365"/>
                    <a:pt x="11777" y="13401"/>
                    <a:pt x="11920" y="13401"/>
                  </a:cubicBezTo>
                  <a:cubicBezTo>
                    <a:pt x="12330" y="13401"/>
                    <a:pt x="12740" y="13240"/>
                    <a:pt x="13026" y="12937"/>
                  </a:cubicBezTo>
                  <a:cubicBezTo>
                    <a:pt x="13436" y="12526"/>
                    <a:pt x="13561" y="11884"/>
                    <a:pt x="13347" y="11349"/>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8"/>
            <p:cNvSpPr/>
            <p:nvPr/>
          </p:nvSpPr>
          <p:spPr>
            <a:xfrm>
              <a:off x="898300" y="2606575"/>
              <a:ext cx="277475" cy="276150"/>
            </a:xfrm>
            <a:custGeom>
              <a:avLst/>
              <a:gdLst/>
              <a:ahLst/>
              <a:cxnLst/>
              <a:rect l="l" t="t" r="r" b="b"/>
              <a:pathLst>
                <a:path w="11099" h="11046" extrusionOk="0">
                  <a:moveTo>
                    <a:pt x="5513" y="1"/>
                  </a:moveTo>
                  <a:cubicBezTo>
                    <a:pt x="2516" y="1"/>
                    <a:pt x="0" y="2516"/>
                    <a:pt x="0" y="5532"/>
                  </a:cubicBezTo>
                  <a:cubicBezTo>
                    <a:pt x="54" y="8547"/>
                    <a:pt x="2516" y="11045"/>
                    <a:pt x="5585" y="11045"/>
                  </a:cubicBezTo>
                  <a:cubicBezTo>
                    <a:pt x="6531" y="11045"/>
                    <a:pt x="7530" y="10777"/>
                    <a:pt x="8350" y="10278"/>
                  </a:cubicBezTo>
                  <a:lnTo>
                    <a:pt x="10652" y="11009"/>
                  </a:lnTo>
                  <a:cubicBezTo>
                    <a:pt x="10670" y="11027"/>
                    <a:pt x="10706" y="11027"/>
                    <a:pt x="10724" y="11027"/>
                  </a:cubicBezTo>
                  <a:cubicBezTo>
                    <a:pt x="10813" y="11027"/>
                    <a:pt x="10920" y="10992"/>
                    <a:pt x="10991" y="10920"/>
                  </a:cubicBezTo>
                  <a:cubicBezTo>
                    <a:pt x="11045" y="10867"/>
                    <a:pt x="11098" y="10724"/>
                    <a:pt x="11045" y="10599"/>
                  </a:cubicBezTo>
                  <a:lnTo>
                    <a:pt x="10260" y="8333"/>
                  </a:lnTo>
                  <a:cubicBezTo>
                    <a:pt x="10813" y="7459"/>
                    <a:pt x="11045" y="6513"/>
                    <a:pt x="11045" y="5532"/>
                  </a:cubicBezTo>
                  <a:cubicBezTo>
                    <a:pt x="11045" y="2516"/>
                    <a:pt x="8565" y="1"/>
                    <a:pt x="5513" y="1"/>
                  </a:cubicBezTo>
                  <a:close/>
                  <a:moveTo>
                    <a:pt x="3212" y="3034"/>
                  </a:moveTo>
                  <a:cubicBezTo>
                    <a:pt x="3265" y="3034"/>
                    <a:pt x="3337" y="3052"/>
                    <a:pt x="3408" y="3105"/>
                  </a:cubicBezTo>
                  <a:lnTo>
                    <a:pt x="4443" y="3890"/>
                  </a:lnTo>
                  <a:cubicBezTo>
                    <a:pt x="4604" y="3997"/>
                    <a:pt x="4621" y="4176"/>
                    <a:pt x="4532" y="4336"/>
                  </a:cubicBezTo>
                  <a:lnTo>
                    <a:pt x="3943" y="5104"/>
                  </a:lnTo>
                  <a:lnTo>
                    <a:pt x="6513" y="7048"/>
                  </a:lnTo>
                  <a:lnTo>
                    <a:pt x="7101" y="6263"/>
                  </a:lnTo>
                  <a:cubicBezTo>
                    <a:pt x="7173" y="6192"/>
                    <a:pt x="7262" y="6138"/>
                    <a:pt x="7351" y="6138"/>
                  </a:cubicBezTo>
                  <a:cubicBezTo>
                    <a:pt x="7423" y="6138"/>
                    <a:pt x="7494" y="6156"/>
                    <a:pt x="7548" y="6210"/>
                  </a:cubicBezTo>
                  <a:lnTo>
                    <a:pt x="8600" y="6995"/>
                  </a:lnTo>
                  <a:cubicBezTo>
                    <a:pt x="8743" y="7102"/>
                    <a:pt x="8779" y="7280"/>
                    <a:pt x="8654" y="7441"/>
                  </a:cubicBezTo>
                  <a:lnTo>
                    <a:pt x="8065" y="8208"/>
                  </a:lnTo>
                  <a:cubicBezTo>
                    <a:pt x="7797" y="8547"/>
                    <a:pt x="7405" y="8726"/>
                    <a:pt x="7012" y="8726"/>
                  </a:cubicBezTo>
                  <a:cubicBezTo>
                    <a:pt x="6745" y="8726"/>
                    <a:pt x="6477" y="8654"/>
                    <a:pt x="6245" y="8476"/>
                  </a:cubicBezTo>
                  <a:lnTo>
                    <a:pt x="2623" y="5764"/>
                  </a:lnTo>
                  <a:cubicBezTo>
                    <a:pt x="2034" y="5371"/>
                    <a:pt x="1909" y="4568"/>
                    <a:pt x="2355" y="3979"/>
                  </a:cubicBezTo>
                  <a:lnTo>
                    <a:pt x="2962" y="3177"/>
                  </a:lnTo>
                  <a:cubicBezTo>
                    <a:pt x="3033" y="3087"/>
                    <a:pt x="3123" y="3034"/>
                    <a:pt x="3212" y="3034"/>
                  </a:cubicBezTo>
                  <a:close/>
                  <a:moveTo>
                    <a:pt x="5603" y="3908"/>
                  </a:moveTo>
                  <a:cubicBezTo>
                    <a:pt x="5603" y="3908"/>
                    <a:pt x="5621" y="3908"/>
                    <a:pt x="5638" y="3908"/>
                  </a:cubicBezTo>
                  <a:cubicBezTo>
                    <a:pt x="6334" y="3979"/>
                    <a:pt x="6870" y="4425"/>
                    <a:pt x="7101" y="5050"/>
                  </a:cubicBezTo>
                  <a:cubicBezTo>
                    <a:pt x="7137" y="5228"/>
                    <a:pt x="7066" y="5371"/>
                    <a:pt x="6870" y="5460"/>
                  </a:cubicBezTo>
                  <a:cubicBezTo>
                    <a:pt x="6834" y="5478"/>
                    <a:pt x="6816" y="5478"/>
                    <a:pt x="6798" y="5478"/>
                  </a:cubicBezTo>
                  <a:cubicBezTo>
                    <a:pt x="6655" y="5478"/>
                    <a:pt x="6531" y="5389"/>
                    <a:pt x="6477" y="5228"/>
                  </a:cubicBezTo>
                  <a:cubicBezTo>
                    <a:pt x="6352" y="4872"/>
                    <a:pt x="6031" y="4604"/>
                    <a:pt x="5621" y="4568"/>
                  </a:cubicBezTo>
                  <a:cubicBezTo>
                    <a:pt x="5424" y="4568"/>
                    <a:pt x="5317" y="4425"/>
                    <a:pt x="5317" y="4211"/>
                  </a:cubicBezTo>
                  <a:cubicBezTo>
                    <a:pt x="5317" y="4051"/>
                    <a:pt x="5442" y="3908"/>
                    <a:pt x="5603" y="3908"/>
                  </a:cubicBezTo>
                  <a:moveTo>
                    <a:pt x="5888" y="1339"/>
                  </a:moveTo>
                  <a:cubicBezTo>
                    <a:pt x="5906" y="1339"/>
                    <a:pt x="5924" y="1339"/>
                    <a:pt x="5942" y="1357"/>
                  </a:cubicBezTo>
                  <a:cubicBezTo>
                    <a:pt x="7726" y="1499"/>
                    <a:pt x="9350" y="2802"/>
                    <a:pt x="9707" y="4872"/>
                  </a:cubicBezTo>
                  <a:cubicBezTo>
                    <a:pt x="9760" y="5050"/>
                    <a:pt x="9635" y="5193"/>
                    <a:pt x="9457" y="5228"/>
                  </a:cubicBezTo>
                  <a:cubicBezTo>
                    <a:pt x="9439" y="5228"/>
                    <a:pt x="9403" y="5228"/>
                    <a:pt x="9385" y="5228"/>
                  </a:cubicBezTo>
                  <a:cubicBezTo>
                    <a:pt x="9225" y="5228"/>
                    <a:pt x="9100" y="5139"/>
                    <a:pt x="9064" y="4961"/>
                  </a:cubicBezTo>
                  <a:cubicBezTo>
                    <a:pt x="8779" y="3284"/>
                    <a:pt x="7441" y="2124"/>
                    <a:pt x="5906" y="2035"/>
                  </a:cubicBezTo>
                  <a:cubicBezTo>
                    <a:pt x="5728" y="2035"/>
                    <a:pt x="5621" y="1820"/>
                    <a:pt x="5621" y="1678"/>
                  </a:cubicBezTo>
                  <a:cubicBezTo>
                    <a:pt x="5621" y="1481"/>
                    <a:pt x="5728" y="1339"/>
                    <a:pt x="5888" y="1339"/>
                  </a:cubicBezTo>
                  <a:close/>
                  <a:moveTo>
                    <a:pt x="5817" y="2623"/>
                  </a:moveTo>
                  <a:cubicBezTo>
                    <a:pt x="7066" y="2730"/>
                    <a:pt x="8119" y="3623"/>
                    <a:pt x="8422" y="4782"/>
                  </a:cubicBezTo>
                  <a:cubicBezTo>
                    <a:pt x="8440" y="4961"/>
                    <a:pt x="8333" y="5104"/>
                    <a:pt x="8172" y="5193"/>
                  </a:cubicBezTo>
                  <a:cubicBezTo>
                    <a:pt x="8154" y="5193"/>
                    <a:pt x="8136" y="5211"/>
                    <a:pt x="8119" y="5211"/>
                  </a:cubicBezTo>
                  <a:cubicBezTo>
                    <a:pt x="7976" y="5211"/>
                    <a:pt x="7833" y="5086"/>
                    <a:pt x="7762" y="4961"/>
                  </a:cubicBezTo>
                  <a:cubicBezTo>
                    <a:pt x="7548" y="4033"/>
                    <a:pt x="6709" y="3373"/>
                    <a:pt x="5799" y="3284"/>
                  </a:cubicBezTo>
                  <a:cubicBezTo>
                    <a:pt x="5621" y="3284"/>
                    <a:pt x="5496" y="3105"/>
                    <a:pt x="5496" y="2962"/>
                  </a:cubicBezTo>
                  <a:cubicBezTo>
                    <a:pt x="5496" y="2730"/>
                    <a:pt x="5638" y="2623"/>
                    <a:pt x="5817" y="26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2" name="Google Shape;542;p28"/>
          <p:cNvGrpSpPr/>
          <p:nvPr/>
        </p:nvGrpSpPr>
        <p:grpSpPr>
          <a:xfrm rot="1670289">
            <a:off x="10423362" y="84824"/>
            <a:ext cx="1468513" cy="1392691"/>
            <a:chOff x="1459789" y="418508"/>
            <a:chExt cx="587727" cy="557434"/>
          </a:xfrm>
        </p:grpSpPr>
        <p:sp>
          <p:nvSpPr>
            <p:cNvPr id="543" name="Google Shape;543;p28"/>
            <p:cNvSpPr/>
            <p:nvPr/>
          </p:nvSpPr>
          <p:spPr>
            <a:xfrm rot="-1200432">
              <a:off x="1517626" y="486547"/>
              <a:ext cx="472053" cy="421355"/>
            </a:xfrm>
            <a:custGeom>
              <a:avLst/>
              <a:gdLst/>
              <a:ahLst/>
              <a:cxnLst/>
              <a:rect l="l" t="t" r="r" b="b"/>
              <a:pathLst>
                <a:path w="13473" h="12026" extrusionOk="0">
                  <a:moveTo>
                    <a:pt x="90" y="6620"/>
                  </a:moveTo>
                  <a:cubicBezTo>
                    <a:pt x="90" y="7458"/>
                    <a:pt x="768" y="8136"/>
                    <a:pt x="1607" y="8136"/>
                  </a:cubicBezTo>
                  <a:lnTo>
                    <a:pt x="2249" y="8136"/>
                  </a:lnTo>
                  <a:cubicBezTo>
                    <a:pt x="2303" y="8243"/>
                    <a:pt x="2374" y="8333"/>
                    <a:pt x="2463" y="8422"/>
                  </a:cubicBezTo>
                  <a:cubicBezTo>
                    <a:pt x="2624" y="8600"/>
                    <a:pt x="2820" y="8761"/>
                    <a:pt x="3016" y="8921"/>
                  </a:cubicBezTo>
                  <a:cubicBezTo>
                    <a:pt x="3837" y="9653"/>
                    <a:pt x="4711" y="10474"/>
                    <a:pt x="5586" y="11491"/>
                  </a:cubicBezTo>
                  <a:cubicBezTo>
                    <a:pt x="5604" y="11526"/>
                    <a:pt x="5639" y="11544"/>
                    <a:pt x="5657" y="11562"/>
                  </a:cubicBezTo>
                  <a:cubicBezTo>
                    <a:pt x="5960" y="11883"/>
                    <a:pt x="6335" y="12026"/>
                    <a:pt x="6763" y="12026"/>
                  </a:cubicBezTo>
                  <a:cubicBezTo>
                    <a:pt x="7192" y="12026"/>
                    <a:pt x="7548" y="11865"/>
                    <a:pt x="7852" y="11562"/>
                  </a:cubicBezTo>
                  <a:cubicBezTo>
                    <a:pt x="7887" y="11526"/>
                    <a:pt x="7923" y="11491"/>
                    <a:pt x="7941" y="11455"/>
                  </a:cubicBezTo>
                  <a:cubicBezTo>
                    <a:pt x="8601" y="10634"/>
                    <a:pt x="9315" y="9992"/>
                    <a:pt x="9993" y="9385"/>
                  </a:cubicBezTo>
                  <a:cubicBezTo>
                    <a:pt x="10153" y="9225"/>
                    <a:pt x="10314" y="9082"/>
                    <a:pt x="10475" y="8939"/>
                  </a:cubicBezTo>
                  <a:cubicBezTo>
                    <a:pt x="10617" y="8832"/>
                    <a:pt x="10742" y="8725"/>
                    <a:pt x="10849" y="8618"/>
                  </a:cubicBezTo>
                  <a:cubicBezTo>
                    <a:pt x="10903" y="8582"/>
                    <a:pt x="10956" y="8547"/>
                    <a:pt x="11010" y="8493"/>
                  </a:cubicBezTo>
                  <a:cubicBezTo>
                    <a:pt x="11117" y="8404"/>
                    <a:pt x="11188" y="8297"/>
                    <a:pt x="11260" y="8190"/>
                  </a:cubicBezTo>
                  <a:lnTo>
                    <a:pt x="11973" y="8190"/>
                  </a:lnTo>
                  <a:cubicBezTo>
                    <a:pt x="12794" y="8190"/>
                    <a:pt x="13472" y="7494"/>
                    <a:pt x="13472" y="6655"/>
                  </a:cubicBezTo>
                  <a:cubicBezTo>
                    <a:pt x="13472" y="6263"/>
                    <a:pt x="13329" y="5906"/>
                    <a:pt x="13080" y="5638"/>
                  </a:cubicBezTo>
                  <a:cubicBezTo>
                    <a:pt x="13276" y="5157"/>
                    <a:pt x="13365" y="4693"/>
                    <a:pt x="13365" y="4247"/>
                  </a:cubicBezTo>
                  <a:cubicBezTo>
                    <a:pt x="13365" y="1874"/>
                    <a:pt x="11563" y="0"/>
                    <a:pt x="9243" y="0"/>
                  </a:cubicBezTo>
                  <a:cubicBezTo>
                    <a:pt x="8280" y="0"/>
                    <a:pt x="7406" y="357"/>
                    <a:pt x="6692" y="999"/>
                  </a:cubicBezTo>
                  <a:cubicBezTo>
                    <a:pt x="5960" y="357"/>
                    <a:pt x="5086" y="0"/>
                    <a:pt x="4123" y="0"/>
                  </a:cubicBezTo>
                  <a:cubicBezTo>
                    <a:pt x="1803" y="0"/>
                    <a:pt x="1" y="1874"/>
                    <a:pt x="1" y="4247"/>
                  </a:cubicBezTo>
                  <a:cubicBezTo>
                    <a:pt x="1" y="4800"/>
                    <a:pt x="108" y="5317"/>
                    <a:pt x="322" y="5817"/>
                  </a:cubicBezTo>
                  <a:cubicBezTo>
                    <a:pt x="179" y="6049"/>
                    <a:pt x="90" y="6316"/>
                    <a:pt x="90" y="6620"/>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8"/>
            <p:cNvSpPr/>
            <p:nvPr/>
          </p:nvSpPr>
          <p:spPr>
            <a:xfrm rot="-1200432">
              <a:off x="1565457" y="637915"/>
              <a:ext cx="386388" cy="136960"/>
            </a:xfrm>
            <a:custGeom>
              <a:avLst/>
              <a:gdLst/>
              <a:ahLst/>
              <a:cxnLst/>
              <a:rect l="l" t="t" r="r" b="b"/>
              <a:pathLst>
                <a:path w="11028" h="3909" extrusionOk="0">
                  <a:moveTo>
                    <a:pt x="4872" y="1"/>
                  </a:moveTo>
                  <a:cubicBezTo>
                    <a:pt x="4729" y="1"/>
                    <a:pt x="4604" y="72"/>
                    <a:pt x="4586" y="179"/>
                  </a:cubicBezTo>
                  <a:lnTo>
                    <a:pt x="3819" y="1945"/>
                  </a:lnTo>
                  <a:lnTo>
                    <a:pt x="340" y="1945"/>
                  </a:lnTo>
                  <a:cubicBezTo>
                    <a:pt x="161" y="1945"/>
                    <a:pt x="1" y="2088"/>
                    <a:pt x="1" y="2267"/>
                  </a:cubicBezTo>
                  <a:cubicBezTo>
                    <a:pt x="1" y="2445"/>
                    <a:pt x="161" y="2588"/>
                    <a:pt x="340" y="2588"/>
                  </a:cubicBezTo>
                  <a:lnTo>
                    <a:pt x="4015" y="2588"/>
                  </a:lnTo>
                  <a:cubicBezTo>
                    <a:pt x="4105" y="2588"/>
                    <a:pt x="4194" y="2534"/>
                    <a:pt x="4283" y="2409"/>
                  </a:cubicBezTo>
                  <a:lnTo>
                    <a:pt x="4836" y="1214"/>
                  </a:lnTo>
                  <a:lnTo>
                    <a:pt x="5818" y="3694"/>
                  </a:lnTo>
                  <a:cubicBezTo>
                    <a:pt x="5871" y="3819"/>
                    <a:pt x="5960" y="3872"/>
                    <a:pt x="6067" y="3908"/>
                  </a:cubicBezTo>
                  <a:lnTo>
                    <a:pt x="6103" y="3908"/>
                  </a:lnTo>
                  <a:cubicBezTo>
                    <a:pt x="6228" y="3908"/>
                    <a:pt x="6335" y="3837"/>
                    <a:pt x="6388" y="3765"/>
                  </a:cubicBezTo>
                  <a:lnTo>
                    <a:pt x="7102" y="2641"/>
                  </a:lnTo>
                  <a:lnTo>
                    <a:pt x="10706" y="2641"/>
                  </a:lnTo>
                  <a:cubicBezTo>
                    <a:pt x="10885" y="2641"/>
                    <a:pt x="11028" y="2499"/>
                    <a:pt x="11028" y="2302"/>
                  </a:cubicBezTo>
                  <a:cubicBezTo>
                    <a:pt x="11028" y="2124"/>
                    <a:pt x="10885" y="1963"/>
                    <a:pt x="10706" y="1963"/>
                  </a:cubicBezTo>
                  <a:lnTo>
                    <a:pt x="6924" y="1963"/>
                  </a:lnTo>
                  <a:cubicBezTo>
                    <a:pt x="6799" y="1963"/>
                    <a:pt x="6692" y="2053"/>
                    <a:pt x="6638" y="2124"/>
                  </a:cubicBezTo>
                  <a:lnTo>
                    <a:pt x="6192" y="2855"/>
                  </a:lnTo>
                  <a:lnTo>
                    <a:pt x="5157" y="215"/>
                  </a:lnTo>
                  <a:cubicBezTo>
                    <a:pt x="5139" y="90"/>
                    <a:pt x="5015" y="1"/>
                    <a:pt x="4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8"/>
            <p:cNvSpPr/>
            <p:nvPr/>
          </p:nvSpPr>
          <p:spPr>
            <a:xfrm rot="-1200432">
              <a:off x="1529808" y="534323"/>
              <a:ext cx="384496" cy="163202"/>
            </a:xfrm>
            <a:custGeom>
              <a:avLst/>
              <a:gdLst/>
              <a:ahLst/>
              <a:cxnLst/>
              <a:rect l="l" t="t" r="r" b="b"/>
              <a:pathLst>
                <a:path w="10974" h="4658" extrusionOk="0">
                  <a:moveTo>
                    <a:pt x="2927" y="0"/>
                  </a:moveTo>
                  <a:cubicBezTo>
                    <a:pt x="1285" y="0"/>
                    <a:pt x="0" y="1321"/>
                    <a:pt x="0" y="3052"/>
                  </a:cubicBezTo>
                  <a:cubicBezTo>
                    <a:pt x="0" y="3605"/>
                    <a:pt x="143" y="4051"/>
                    <a:pt x="411" y="4479"/>
                  </a:cubicBezTo>
                  <a:lnTo>
                    <a:pt x="3391" y="4479"/>
                  </a:lnTo>
                  <a:lnTo>
                    <a:pt x="3979" y="3105"/>
                  </a:lnTo>
                  <a:cubicBezTo>
                    <a:pt x="4122" y="2784"/>
                    <a:pt x="4479" y="2588"/>
                    <a:pt x="4818" y="2516"/>
                  </a:cubicBezTo>
                  <a:cubicBezTo>
                    <a:pt x="5264" y="2516"/>
                    <a:pt x="5585" y="2784"/>
                    <a:pt x="5728" y="3159"/>
                  </a:cubicBezTo>
                  <a:lnTo>
                    <a:pt x="6317" y="4657"/>
                  </a:lnTo>
                  <a:cubicBezTo>
                    <a:pt x="6459" y="4550"/>
                    <a:pt x="6709" y="4479"/>
                    <a:pt x="6870" y="4479"/>
                  </a:cubicBezTo>
                  <a:lnTo>
                    <a:pt x="10563" y="4479"/>
                  </a:lnTo>
                  <a:cubicBezTo>
                    <a:pt x="10795" y="4051"/>
                    <a:pt x="10974" y="3551"/>
                    <a:pt x="10974" y="3052"/>
                  </a:cubicBezTo>
                  <a:cubicBezTo>
                    <a:pt x="10974" y="1321"/>
                    <a:pt x="9689" y="0"/>
                    <a:pt x="8047" y="0"/>
                  </a:cubicBezTo>
                  <a:cubicBezTo>
                    <a:pt x="6727" y="0"/>
                    <a:pt x="5942" y="910"/>
                    <a:pt x="5496" y="1731"/>
                  </a:cubicBezTo>
                  <a:cubicBezTo>
                    <a:pt x="5068" y="910"/>
                    <a:pt x="4211" y="0"/>
                    <a:pt x="2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8"/>
            <p:cNvSpPr/>
            <p:nvPr/>
          </p:nvSpPr>
          <p:spPr>
            <a:xfrm rot="-1200432">
              <a:off x="1669039" y="731100"/>
              <a:ext cx="243227" cy="128200"/>
            </a:xfrm>
            <a:custGeom>
              <a:avLst/>
              <a:gdLst/>
              <a:ahLst/>
              <a:cxnLst/>
              <a:rect l="l" t="t" r="r" b="b"/>
              <a:pathLst>
                <a:path w="6942" h="3659" extrusionOk="0">
                  <a:moveTo>
                    <a:pt x="2749" y="1"/>
                  </a:moveTo>
                  <a:cubicBezTo>
                    <a:pt x="2570" y="268"/>
                    <a:pt x="2285" y="411"/>
                    <a:pt x="1964" y="411"/>
                  </a:cubicBezTo>
                  <a:lnTo>
                    <a:pt x="1" y="411"/>
                  </a:lnTo>
                  <a:cubicBezTo>
                    <a:pt x="144" y="554"/>
                    <a:pt x="322" y="697"/>
                    <a:pt x="500" y="857"/>
                  </a:cubicBezTo>
                  <a:cubicBezTo>
                    <a:pt x="1339" y="1607"/>
                    <a:pt x="2249" y="2463"/>
                    <a:pt x="3195" y="3551"/>
                  </a:cubicBezTo>
                  <a:cubicBezTo>
                    <a:pt x="3284" y="3641"/>
                    <a:pt x="3337" y="3659"/>
                    <a:pt x="3462" y="3659"/>
                  </a:cubicBezTo>
                  <a:cubicBezTo>
                    <a:pt x="3569" y="3659"/>
                    <a:pt x="3623" y="3641"/>
                    <a:pt x="3712" y="3551"/>
                  </a:cubicBezTo>
                  <a:cubicBezTo>
                    <a:pt x="4622" y="2410"/>
                    <a:pt x="5586" y="1607"/>
                    <a:pt x="6406" y="857"/>
                  </a:cubicBezTo>
                  <a:cubicBezTo>
                    <a:pt x="6620" y="697"/>
                    <a:pt x="6763" y="554"/>
                    <a:pt x="6942" y="411"/>
                  </a:cubicBezTo>
                  <a:lnTo>
                    <a:pt x="5443" y="411"/>
                  </a:lnTo>
                  <a:lnTo>
                    <a:pt x="4925" y="1232"/>
                  </a:lnTo>
                  <a:cubicBezTo>
                    <a:pt x="4747" y="1517"/>
                    <a:pt x="4444" y="1732"/>
                    <a:pt x="4069" y="1732"/>
                  </a:cubicBezTo>
                  <a:lnTo>
                    <a:pt x="4015" y="1732"/>
                  </a:lnTo>
                  <a:cubicBezTo>
                    <a:pt x="3623" y="1678"/>
                    <a:pt x="3337" y="1464"/>
                    <a:pt x="3195" y="10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7" name="Google Shape;547;p28"/>
          <p:cNvGrpSpPr/>
          <p:nvPr/>
        </p:nvGrpSpPr>
        <p:grpSpPr>
          <a:xfrm rot="-2310948">
            <a:off x="62421" y="4545508"/>
            <a:ext cx="846975" cy="844841"/>
            <a:chOff x="8379475" y="4279390"/>
            <a:chExt cx="651157" cy="649412"/>
          </a:xfrm>
        </p:grpSpPr>
        <p:sp>
          <p:nvSpPr>
            <p:cNvPr id="548" name="Google Shape;548;p28"/>
            <p:cNvSpPr/>
            <p:nvPr/>
          </p:nvSpPr>
          <p:spPr>
            <a:xfrm>
              <a:off x="8379475" y="4279390"/>
              <a:ext cx="651157" cy="649412"/>
            </a:xfrm>
            <a:custGeom>
              <a:avLst/>
              <a:gdLst/>
              <a:ahLst/>
              <a:cxnLst/>
              <a:rect l="l" t="t" r="r" b="b"/>
              <a:pathLst>
                <a:path w="13437" h="13401" extrusionOk="0">
                  <a:moveTo>
                    <a:pt x="10617" y="1"/>
                  </a:moveTo>
                  <a:lnTo>
                    <a:pt x="5425" y="1"/>
                  </a:lnTo>
                  <a:cubicBezTo>
                    <a:pt x="3908" y="1"/>
                    <a:pt x="2731" y="1125"/>
                    <a:pt x="2623" y="2606"/>
                  </a:cubicBezTo>
                  <a:cubicBezTo>
                    <a:pt x="1160" y="2713"/>
                    <a:pt x="1" y="3926"/>
                    <a:pt x="1" y="5407"/>
                  </a:cubicBezTo>
                  <a:lnTo>
                    <a:pt x="1" y="8655"/>
                  </a:lnTo>
                  <a:cubicBezTo>
                    <a:pt x="1" y="9618"/>
                    <a:pt x="518" y="10492"/>
                    <a:pt x="1339" y="10992"/>
                  </a:cubicBezTo>
                  <a:lnTo>
                    <a:pt x="1339" y="11902"/>
                  </a:lnTo>
                  <a:cubicBezTo>
                    <a:pt x="1339" y="12491"/>
                    <a:pt x="1660" y="13008"/>
                    <a:pt x="2177" y="13276"/>
                  </a:cubicBezTo>
                  <a:cubicBezTo>
                    <a:pt x="2249" y="13311"/>
                    <a:pt x="2338" y="13329"/>
                    <a:pt x="2427" y="13365"/>
                  </a:cubicBezTo>
                  <a:cubicBezTo>
                    <a:pt x="2552" y="13383"/>
                    <a:pt x="2695" y="13401"/>
                    <a:pt x="2838" y="13401"/>
                  </a:cubicBezTo>
                  <a:cubicBezTo>
                    <a:pt x="3266" y="13401"/>
                    <a:pt x="3676" y="13222"/>
                    <a:pt x="3944" y="12883"/>
                  </a:cubicBezTo>
                  <a:lnTo>
                    <a:pt x="5407" y="11456"/>
                  </a:lnTo>
                  <a:lnTo>
                    <a:pt x="7352" y="11456"/>
                  </a:lnTo>
                  <a:cubicBezTo>
                    <a:pt x="8262" y="11456"/>
                    <a:pt x="9065" y="11010"/>
                    <a:pt x="9582" y="10350"/>
                  </a:cubicBezTo>
                  <a:lnTo>
                    <a:pt x="9600" y="10367"/>
                  </a:lnTo>
                  <a:cubicBezTo>
                    <a:pt x="9868" y="10635"/>
                    <a:pt x="10242" y="10778"/>
                    <a:pt x="10635" y="10778"/>
                  </a:cubicBezTo>
                  <a:cubicBezTo>
                    <a:pt x="10778" y="10778"/>
                    <a:pt x="10920" y="10760"/>
                    <a:pt x="11045" y="10724"/>
                  </a:cubicBezTo>
                  <a:cubicBezTo>
                    <a:pt x="11688" y="10582"/>
                    <a:pt x="12134" y="9975"/>
                    <a:pt x="12134" y="9279"/>
                  </a:cubicBezTo>
                  <a:lnTo>
                    <a:pt x="12134" y="8423"/>
                  </a:lnTo>
                  <a:cubicBezTo>
                    <a:pt x="12919" y="7905"/>
                    <a:pt x="13436" y="7013"/>
                    <a:pt x="13436" y="6032"/>
                  </a:cubicBezTo>
                  <a:lnTo>
                    <a:pt x="13436" y="2802"/>
                  </a:lnTo>
                  <a:cubicBezTo>
                    <a:pt x="13436" y="1232"/>
                    <a:pt x="12205" y="1"/>
                    <a:pt x="10617" y="1"/>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8"/>
            <p:cNvSpPr/>
            <p:nvPr/>
          </p:nvSpPr>
          <p:spPr>
            <a:xfrm>
              <a:off x="8436559" y="4462708"/>
              <a:ext cx="377891" cy="409051"/>
            </a:xfrm>
            <a:custGeom>
              <a:avLst/>
              <a:gdLst/>
              <a:ahLst/>
              <a:cxnLst/>
              <a:rect l="l" t="t" r="r" b="b"/>
              <a:pathLst>
                <a:path w="7798" h="8441" extrusionOk="0">
                  <a:moveTo>
                    <a:pt x="1642" y="0"/>
                  </a:moveTo>
                  <a:cubicBezTo>
                    <a:pt x="750" y="0"/>
                    <a:pt x="0" y="714"/>
                    <a:pt x="0" y="1624"/>
                  </a:cubicBezTo>
                  <a:lnTo>
                    <a:pt x="0" y="4872"/>
                  </a:lnTo>
                  <a:cubicBezTo>
                    <a:pt x="0" y="5639"/>
                    <a:pt x="607" y="6263"/>
                    <a:pt x="1338" y="6424"/>
                  </a:cubicBezTo>
                  <a:lnTo>
                    <a:pt x="1338" y="8119"/>
                  </a:lnTo>
                  <a:cubicBezTo>
                    <a:pt x="1338" y="8244"/>
                    <a:pt x="1410" y="8369"/>
                    <a:pt x="1535" y="8422"/>
                  </a:cubicBezTo>
                  <a:cubicBezTo>
                    <a:pt x="1570" y="8422"/>
                    <a:pt x="1606" y="8440"/>
                    <a:pt x="1660" y="8440"/>
                  </a:cubicBezTo>
                  <a:cubicBezTo>
                    <a:pt x="1731" y="8440"/>
                    <a:pt x="1820" y="8404"/>
                    <a:pt x="1856" y="8333"/>
                  </a:cubicBezTo>
                  <a:lnTo>
                    <a:pt x="3729" y="6477"/>
                  </a:lnTo>
                  <a:lnTo>
                    <a:pt x="6174" y="6477"/>
                  </a:lnTo>
                  <a:cubicBezTo>
                    <a:pt x="7084" y="6477"/>
                    <a:pt x="7797" y="5764"/>
                    <a:pt x="7797" y="4872"/>
                  </a:cubicBezTo>
                  <a:lnTo>
                    <a:pt x="7797" y="1624"/>
                  </a:lnTo>
                  <a:cubicBezTo>
                    <a:pt x="7797" y="714"/>
                    <a:pt x="7084" y="0"/>
                    <a:pt x="6174" y="0"/>
                  </a:cubicBezTo>
                  <a:close/>
                  <a:moveTo>
                    <a:pt x="5888" y="2570"/>
                  </a:moveTo>
                  <a:cubicBezTo>
                    <a:pt x="6263" y="2570"/>
                    <a:pt x="6513" y="2891"/>
                    <a:pt x="6513" y="3230"/>
                  </a:cubicBezTo>
                  <a:cubicBezTo>
                    <a:pt x="6513" y="3587"/>
                    <a:pt x="6209" y="3854"/>
                    <a:pt x="5888" y="3854"/>
                  </a:cubicBezTo>
                  <a:cubicBezTo>
                    <a:pt x="5531" y="3854"/>
                    <a:pt x="5264" y="3551"/>
                    <a:pt x="5264" y="3230"/>
                  </a:cubicBezTo>
                  <a:cubicBezTo>
                    <a:pt x="5228" y="2891"/>
                    <a:pt x="5531" y="2570"/>
                    <a:pt x="5888" y="2570"/>
                  </a:cubicBezTo>
                  <a:close/>
                  <a:moveTo>
                    <a:pt x="3908" y="2570"/>
                  </a:moveTo>
                  <a:cubicBezTo>
                    <a:pt x="4265" y="2570"/>
                    <a:pt x="4532" y="2891"/>
                    <a:pt x="4532" y="3230"/>
                  </a:cubicBezTo>
                  <a:cubicBezTo>
                    <a:pt x="4532" y="3587"/>
                    <a:pt x="4247" y="3854"/>
                    <a:pt x="3908" y="3854"/>
                  </a:cubicBezTo>
                  <a:cubicBezTo>
                    <a:pt x="3533" y="3854"/>
                    <a:pt x="3283" y="3551"/>
                    <a:pt x="3283" y="3230"/>
                  </a:cubicBezTo>
                  <a:cubicBezTo>
                    <a:pt x="3283" y="2891"/>
                    <a:pt x="3533" y="2570"/>
                    <a:pt x="3908" y="2570"/>
                  </a:cubicBezTo>
                  <a:close/>
                  <a:moveTo>
                    <a:pt x="1981" y="2570"/>
                  </a:moveTo>
                  <a:cubicBezTo>
                    <a:pt x="2338" y="2570"/>
                    <a:pt x="2605" y="2891"/>
                    <a:pt x="2605" y="3230"/>
                  </a:cubicBezTo>
                  <a:cubicBezTo>
                    <a:pt x="2605" y="3587"/>
                    <a:pt x="2302" y="3854"/>
                    <a:pt x="1981" y="3854"/>
                  </a:cubicBezTo>
                  <a:cubicBezTo>
                    <a:pt x="1642" y="3854"/>
                    <a:pt x="1338" y="3551"/>
                    <a:pt x="1338" y="3230"/>
                  </a:cubicBezTo>
                  <a:cubicBezTo>
                    <a:pt x="1338" y="2891"/>
                    <a:pt x="1588" y="2570"/>
                    <a:pt x="1981" y="25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8"/>
            <p:cNvSpPr/>
            <p:nvPr/>
          </p:nvSpPr>
          <p:spPr>
            <a:xfrm>
              <a:off x="8563665" y="4337346"/>
              <a:ext cx="409875" cy="407306"/>
            </a:xfrm>
            <a:custGeom>
              <a:avLst/>
              <a:gdLst/>
              <a:ahLst/>
              <a:cxnLst/>
              <a:rect l="l" t="t" r="r" b="b"/>
              <a:pathLst>
                <a:path w="8458" h="8405" extrusionOk="0">
                  <a:moveTo>
                    <a:pt x="1624" y="0"/>
                  </a:moveTo>
                  <a:cubicBezTo>
                    <a:pt x="732" y="0"/>
                    <a:pt x="0" y="678"/>
                    <a:pt x="0" y="1606"/>
                  </a:cubicBezTo>
                  <a:lnTo>
                    <a:pt x="0" y="1927"/>
                  </a:lnTo>
                  <a:lnTo>
                    <a:pt x="3586" y="1927"/>
                  </a:lnTo>
                  <a:cubicBezTo>
                    <a:pt x="4871" y="1927"/>
                    <a:pt x="5888" y="2926"/>
                    <a:pt x="5888" y="4211"/>
                  </a:cubicBezTo>
                  <a:lnTo>
                    <a:pt x="5888" y="7459"/>
                  </a:lnTo>
                  <a:lnTo>
                    <a:pt x="5888" y="7583"/>
                  </a:lnTo>
                  <a:lnTo>
                    <a:pt x="6638" y="8315"/>
                  </a:lnTo>
                  <a:cubicBezTo>
                    <a:pt x="6691" y="8386"/>
                    <a:pt x="6762" y="8404"/>
                    <a:pt x="6834" y="8404"/>
                  </a:cubicBezTo>
                  <a:cubicBezTo>
                    <a:pt x="6870" y="8404"/>
                    <a:pt x="6923" y="8386"/>
                    <a:pt x="6959" y="8386"/>
                  </a:cubicBezTo>
                  <a:cubicBezTo>
                    <a:pt x="7084" y="8351"/>
                    <a:pt x="7137" y="8208"/>
                    <a:pt x="7137" y="8083"/>
                  </a:cubicBezTo>
                  <a:lnTo>
                    <a:pt x="7137" y="6441"/>
                  </a:lnTo>
                  <a:cubicBezTo>
                    <a:pt x="7887" y="6299"/>
                    <a:pt x="8458" y="5639"/>
                    <a:pt x="8458" y="4836"/>
                  </a:cubicBezTo>
                  <a:lnTo>
                    <a:pt x="8458" y="1606"/>
                  </a:lnTo>
                  <a:cubicBezTo>
                    <a:pt x="8458" y="678"/>
                    <a:pt x="7708" y="0"/>
                    <a:pt x="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1" name="Google Shape;551;p28"/>
          <p:cNvGrpSpPr/>
          <p:nvPr/>
        </p:nvGrpSpPr>
        <p:grpSpPr>
          <a:xfrm rot="1354566">
            <a:off x="11474917" y="4653355"/>
            <a:ext cx="778904" cy="519368"/>
            <a:chOff x="184575" y="1130125"/>
            <a:chExt cx="840600" cy="560400"/>
          </a:xfrm>
        </p:grpSpPr>
        <p:sp>
          <p:nvSpPr>
            <p:cNvPr id="552" name="Google Shape;552;p28"/>
            <p:cNvSpPr/>
            <p:nvPr/>
          </p:nvSpPr>
          <p:spPr>
            <a:xfrm>
              <a:off x="184575" y="1130125"/>
              <a:ext cx="840600" cy="560400"/>
            </a:xfrm>
            <a:prstGeom prst="wedgeRoundRectCallout">
              <a:avLst>
                <a:gd name="adj1" fmla="val -20833"/>
                <a:gd name="adj2" fmla="val 62500"/>
                <a:gd name="adj3" fmla="val 0"/>
              </a:avLst>
            </a:prstGeom>
            <a:solidFill>
              <a:schemeClr val="lt2"/>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3" name="Google Shape;553;p28"/>
            <p:cNvSpPr/>
            <p:nvPr/>
          </p:nvSpPr>
          <p:spPr>
            <a:xfrm>
              <a:off x="34370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28"/>
            <p:cNvSpPr/>
            <p:nvPr/>
          </p:nvSpPr>
          <p:spPr>
            <a:xfrm>
              <a:off x="548775"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28"/>
            <p:cNvSpPr/>
            <p:nvPr/>
          </p:nvSpPr>
          <p:spPr>
            <a:xfrm>
              <a:off x="75385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6" name="Google Shape;556;p28"/>
          <p:cNvSpPr/>
          <p:nvPr/>
        </p:nvSpPr>
        <p:spPr>
          <a:xfrm rot="4724447">
            <a:off x="6001082" y="5369005"/>
            <a:ext cx="1047961" cy="2508473"/>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Tree>
    <p:extLst>
      <p:ext uri="{BB962C8B-B14F-4D97-AF65-F5344CB8AC3E}">
        <p14:creationId xmlns:p14="http://schemas.microsoft.com/office/powerpoint/2010/main" val="2593809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5726467" y="2148900"/>
            <a:ext cx="5442000" cy="98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solidFill>
                  <a:schemeClr val="accent3"/>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25" name="Google Shape;125;p9"/>
          <p:cNvSpPr txBox="1">
            <a:spLocks noGrp="1"/>
          </p:cNvSpPr>
          <p:nvPr>
            <p:ph type="subTitle" idx="1"/>
          </p:nvPr>
        </p:nvSpPr>
        <p:spPr>
          <a:xfrm>
            <a:off x="5726467" y="3135143"/>
            <a:ext cx="5442000" cy="157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solidFill>
                  <a:schemeClr val="accent3"/>
                </a:solidFill>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126" name="Google Shape;126;p9"/>
          <p:cNvGrpSpPr/>
          <p:nvPr/>
        </p:nvGrpSpPr>
        <p:grpSpPr>
          <a:xfrm>
            <a:off x="346759" y="961535"/>
            <a:ext cx="632215" cy="625549"/>
            <a:chOff x="868400" y="2577125"/>
            <a:chExt cx="339050" cy="335475"/>
          </a:xfrm>
        </p:grpSpPr>
        <p:sp>
          <p:nvSpPr>
            <p:cNvPr id="127" name="Google Shape;127;p9"/>
            <p:cNvSpPr/>
            <p:nvPr/>
          </p:nvSpPr>
          <p:spPr>
            <a:xfrm>
              <a:off x="868400" y="2577125"/>
              <a:ext cx="339050" cy="335475"/>
            </a:xfrm>
            <a:custGeom>
              <a:avLst/>
              <a:gdLst/>
              <a:ahLst/>
              <a:cxnLst/>
              <a:rect l="l" t="t" r="r" b="b"/>
              <a:pathLst>
                <a:path w="13562" h="13419" extrusionOk="0">
                  <a:moveTo>
                    <a:pt x="12758" y="9618"/>
                  </a:moveTo>
                  <a:cubicBezTo>
                    <a:pt x="13204" y="8744"/>
                    <a:pt x="13436" y="7762"/>
                    <a:pt x="13436" y="6710"/>
                  </a:cubicBezTo>
                  <a:cubicBezTo>
                    <a:pt x="13436" y="2998"/>
                    <a:pt x="10421" y="1"/>
                    <a:pt x="6709" y="1"/>
                  </a:cubicBezTo>
                  <a:cubicBezTo>
                    <a:pt x="3016" y="1"/>
                    <a:pt x="1" y="2998"/>
                    <a:pt x="1" y="6728"/>
                  </a:cubicBezTo>
                  <a:cubicBezTo>
                    <a:pt x="90" y="10421"/>
                    <a:pt x="3123" y="13419"/>
                    <a:pt x="6781" y="13419"/>
                  </a:cubicBezTo>
                  <a:cubicBezTo>
                    <a:pt x="7762" y="13419"/>
                    <a:pt x="8779" y="13169"/>
                    <a:pt x="9671" y="12741"/>
                  </a:cubicBezTo>
                  <a:lnTo>
                    <a:pt x="11473" y="13329"/>
                  </a:lnTo>
                  <a:cubicBezTo>
                    <a:pt x="11616" y="13365"/>
                    <a:pt x="11777" y="13401"/>
                    <a:pt x="11920" y="13401"/>
                  </a:cubicBezTo>
                  <a:cubicBezTo>
                    <a:pt x="12330" y="13401"/>
                    <a:pt x="12740" y="13240"/>
                    <a:pt x="13026" y="12937"/>
                  </a:cubicBezTo>
                  <a:cubicBezTo>
                    <a:pt x="13436" y="12526"/>
                    <a:pt x="13561" y="11884"/>
                    <a:pt x="13347" y="11349"/>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9"/>
            <p:cNvSpPr/>
            <p:nvPr/>
          </p:nvSpPr>
          <p:spPr>
            <a:xfrm>
              <a:off x="898300" y="2606575"/>
              <a:ext cx="277475" cy="276150"/>
            </a:xfrm>
            <a:custGeom>
              <a:avLst/>
              <a:gdLst/>
              <a:ahLst/>
              <a:cxnLst/>
              <a:rect l="l" t="t" r="r" b="b"/>
              <a:pathLst>
                <a:path w="11099" h="11046" extrusionOk="0">
                  <a:moveTo>
                    <a:pt x="5513" y="1"/>
                  </a:moveTo>
                  <a:cubicBezTo>
                    <a:pt x="2516" y="1"/>
                    <a:pt x="0" y="2516"/>
                    <a:pt x="0" y="5532"/>
                  </a:cubicBezTo>
                  <a:cubicBezTo>
                    <a:pt x="54" y="8547"/>
                    <a:pt x="2516" y="11045"/>
                    <a:pt x="5585" y="11045"/>
                  </a:cubicBezTo>
                  <a:cubicBezTo>
                    <a:pt x="6531" y="11045"/>
                    <a:pt x="7530" y="10777"/>
                    <a:pt x="8350" y="10278"/>
                  </a:cubicBezTo>
                  <a:lnTo>
                    <a:pt x="10652" y="11009"/>
                  </a:lnTo>
                  <a:cubicBezTo>
                    <a:pt x="10670" y="11027"/>
                    <a:pt x="10706" y="11027"/>
                    <a:pt x="10724" y="11027"/>
                  </a:cubicBezTo>
                  <a:cubicBezTo>
                    <a:pt x="10813" y="11027"/>
                    <a:pt x="10920" y="10992"/>
                    <a:pt x="10991" y="10920"/>
                  </a:cubicBezTo>
                  <a:cubicBezTo>
                    <a:pt x="11045" y="10867"/>
                    <a:pt x="11098" y="10724"/>
                    <a:pt x="11045" y="10599"/>
                  </a:cubicBezTo>
                  <a:lnTo>
                    <a:pt x="10260" y="8333"/>
                  </a:lnTo>
                  <a:cubicBezTo>
                    <a:pt x="10813" y="7459"/>
                    <a:pt x="11045" y="6513"/>
                    <a:pt x="11045" y="5532"/>
                  </a:cubicBezTo>
                  <a:cubicBezTo>
                    <a:pt x="11045" y="2516"/>
                    <a:pt x="8565" y="1"/>
                    <a:pt x="5513" y="1"/>
                  </a:cubicBezTo>
                  <a:close/>
                  <a:moveTo>
                    <a:pt x="3212" y="3034"/>
                  </a:moveTo>
                  <a:cubicBezTo>
                    <a:pt x="3265" y="3034"/>
                    <a:pt x="3337" y="3052"/>
                    <a:pt x="3408" y="3105"/>
                  </a:cubicBezTo>
                  <a:lnTo>
                    <a:pt x="4443" y="3890"/>
                  </a:lnTo>
                  <a:cubicBezTo>
                    <a:pt x="4604" y="3997"/>
                    <a:pt x="4621" y="4176"/>
                    <a:pt x="4532" y="4336"/>
                  </a:cubicBezTo>
                  <a:lnTo>
                    <a:pt x="3943" y="5104"/>
                  </a:lnTo>
                  <a:lnTo>
                    <a:pt x="6513" y="7048"/>
                  </a:lnTo>
                  <a:lnTo>
                    <a:pt x="7101" y="6263"/>
                  </a:lnTo>
                  <a:cubicBezTo>
                    <a:pt x="7173" y="6192"/>
                    <a:pt x="7262" y="6138"/>
                    <a:pt x="7351" y="6138"/>
                  </a:cubicBezTo>
                  <a:cubicBezTo>
                    <a:pt x="7423" y="6138"/>
                    <a:pt x="7494" y="6156"/>
                    <a:pt x="7548" y="6210"/>
                  </a:cubicBezTo>
                  <a:lnTo>
                    <a:pt x="8600" y="6995"/>
                  </a:lnTo>
                  <a:cubicBezTo>
                    <a:pt x="8743" y="7102"/>
                    <a:pt x="8779" y="7280"/>
                    <a:pt x="8654" y="7441"/>
                  </a:cubicBezTo>
                  <a:lnTo>
                    <a:pt x="8065" y="8208"/>
                  </a:lnTo>
                  <a:cubicBezTo>
                    <a:pt x="7797" y="8547"/>
                    <a:pt x="7405" y="8726"/>
                    <a:pt x="7012" y="8726"/>
                  </a:cubicBezTo>
                  <a:cubicBezTo>
                    <a:pt x="6745" y="8726"/>
                    <a:pt x="6477" y="8654"/>
                    <a:pt x="6245" y="8476"/>
                  </a:cubicBezTo>
                  <a:lnTo>
                    <a:pt x="2623" y="5764"/>
                  </a:lnTo>
                  <a:cubicBezTo>
                    <a:pt x="2034" y="5371"/>
                    <a:pt x="1909" y="4568"/>
                    <a:pt x="2355" y="3979"/>
                  </a:cubicBezTo>
                  <a:lnTo>
                    <a:pt x="2962" y="3177"/>
                  </a:lnTo>
                  <a:cubicBezTo>
                    <a:pt x="3033" y="3087"/>
                    <a:pt x="3123" y="3034"/>
                    <a:pt x="3212" y="3034"/>
                  </a:cubicBezTo>
                  <a:close/>
                  <a:moveTo>
                    <a:pt x="5603" y="3908"/>
                  </a:moveTo>
                  <a:cubicBezTo>
                    <a:pt x="5603" y="3908"/>
                    <a:pt x="5621" y="3908"/>
                    <a:pt x="5638" y="3908"/>
                  </a:cubicBezTo>
                  <a:cubicBezTo>
                    <a:pt x="6334" y="3979"/>
                    <a:pt x="6870" y="4425"/>
                    <a:pt x="7101" y="5050"/>
                  </a:cubicBezTo>
                  <a:cubicBezTo>
                    <a:pt x="7137" y="5228"/>
                    <a:pt x="7066" y="5371"/>
                    <a:pt x="6870" y="5460"/>
                  </a:cubicBezTo>
                  <a:cubicBezTo>
                    <a:pt x="6834" y="5478"/>
                    <a:pt x="6816" y="5478"/>
                    <a:pt x="6798" y="5478"/>
                  </a:cubicBezTo>
                  <a:cubicBezTo>
                    <a:pt x="6655" y="5478"/>
                    <a:pt x="6531" y="5389"/>
                    <a:pt x="6477" y="5228"/>
                  </a:cubicBezTo>
                  <a:cubicBezTo>
                    <a:pt x="6352" y="4872"/>
                    <a:pt x="6031" y="4604"/>
                    <a:pt x="5621" y="4568"/>
                  </a:cubicBezTo>
                  <a:cubicBezTo>
                    <a:pt x="5424" y="4568"/>
                    <a:pt x="5317" y="4425"/>
                    <a:pt x="5317" y="4211"/>
                  </a:cubicBezTo>
                  <a:cubicBezTo>
                    <a:pt x="5317" y="4051"/>
                    <a:pt x="5442" y="3908"/>
                    <a:pt x="5603" y="3908"/>
                  </a:cubicBezTo>
                  <a:moveTo>
                    <a:pt x="5888" y="1339"/>
                  </a:moveTo>
                  <a:cubicBezTo>
                    <a:pt x="5906" y="1339"/>
                    <a:pt x="5924" y="1339"/>
                    <a:pt x="5942" y="1357"/>
                  </a:cubicBezTo>
                  <a:cubicBezTo>
                    <a:pt x="7726" y="1499"/>
                    <a:pt x="9350" y="2802"/>
                    <a:pt x="9707" y="4872"/>
                  </a:cubicBezTo>
                  <a:cubicBezTo>
                    <a:pt x="9760" y="5050"/>
                    <a:pt x="9635" y="5193"/>
                    <a:pt x="9457" y="5228"/>
                  </a:cubicBezTo>
                  <a:cubicBezTo>
                    <a:pt x="9439" y="5228"/>
                    <a:pt x="9403" y="5228"/>
                    <a:pt x="9385" y="5228"/>
                  </a:cubicBezTo>
                  <a:cubicBezTo>
                    <a:pt x="9225" y="5228"/>
                    <a:pt x="9100" y="5139"/>
                    <a:pt x="9064" y="4961"/>
                  </a:cubicBezTo>
                  <a:cubicBezTo>
                    <a:pt x="8779" y="3284"/>
                    <a:pt x="7441" y="2124"/>
                    <a:pt x="5906" y="2035"/>
                  </a:cubicBezTo>
                  <a:cubicBezTo>
                    <a:pt x="5728" y="2035"/>
                    <a:pt x="5621" y="1820"/>
                    <a:pt x="5621" y="1678"/>
                  </a:cubicBezTo>
                  <a:cubicBezTo>
                    <a:pt x="5621" y="1481"/>
                    <a:pt x="5728" y="1339"/>
                    <a:pt x="5888" y="1339"/>
                  </a:cubicBezTo>
                  <a:close/>
                  <a:moveTo>
                    <a:pt x="5817" y="2623"/>
                  </a:moveTo>
                  <a:cubicBezTo>
                    <a:pt x="7066" y="2730"/>
                    <a:pt x="8119" y="3623"/>
                    <a:pt x="8422" y="4782"/>
                  </a:cubicBezTo>
                  <a:cubicBezTo>
                    <a:pt x="8440" y="4961"/>
                    <a:pt x="8333" y="5104"/>
                    <a:pt x="8172" y="5193"/>
                  </a:cubicBezTo>
                  <a:cubicBezTo>
                    <a:pt x="8154" y="5193"/>
                    <a:pt x="8136" y="5211"/>
                    <a:pt x="8119" y="5211"/>
                  </a:cubicBezTo>
                  <a:cubicBezTo>
                    <a:pt x="7976" y="5211"/>
                    <a:pt x="7833" y="5086"/>
                    <a:pt x="7762" y="4961"/>
                  </a:cubicBezTo>
                  <a:cubicBezTo>
                    <a:pt x="7548" y="4033"/>
                    <a:pt x="6709" y="3373"/>
                    <a:pt x="5799" y="3284"/>
                  </a:cubicBezTo>
                  <a:cubicBezTo>
                    <a:pt x="5621" y="3284"/>
                    <a:pt x="5496" y="3105"/>
                    <a:pt x="5496" y="2962"/>
                  </a:cubicBezTo>
                  <a:cubicBezTo>
                    <a:pt x="5496" y="2730"/>
                    <a:pt x="5638" y="2623"/>
                    <a:pt x="5817" y="26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9" name="Google Shape;129;p9"/>
          <p:cNvSpPr/>
          <p:nvPr/>
        </p:nvSpPr>
        <p:spPr>
          <a:xfrm flipH="1">
            <a:off x="7630567" y="-203500"/>
            <a:ext cx="4800600" cy="1338800"/>
          </a:xfrm>
          <a:custGeom>
            <a:avLst/>
            <a:gdLst/>
            <a:ahLst/>
            <a:cxnLst/>
            <a:rect l="l" t="t" r="r" b="b"/>
            <a:pathLst>
              <a:path w="144018" h="40164" extrusionOk="0">
                <a:moveTo>
                  <a:pt x="0" y="29901"/>
                </a:moveTo>
                <a:cubicBezTo>
                  <a:pt x="6238" y="38813"/>
                  <a:pt x="20719" y="41866"/>
                  <a:pt x="31272" y="39228"/>
                </a:cubicBezTo>
                <a:cubicBezTo>
                  <a:pt x="43577" y="36152"/>
                  <a:pt x="53434" y="25975"/>
                  <a:pt x="65836" y="23317"/>
                </a:cubicBezTo>
                <a:cubicBezTo>
                  <a:pt x="82981" y="19642"/>
                  <a:pt x="101597" y="33525"/>
                  <a:pt x="118232" y="27980"/>
                </a:cubicBezTo>
                <a:cubicBezTo>
                  <a:pt x="123814" y="26119"/>
                  <a:pt x="129782" y="23275"/>
                  <a:pt x="133045" y="18379"/>
                </a:cubicBezTo>
                <a:cubicBezTo>
                  <a:pt x="137002" y="12442"/>
                  <a:pt x="138968" y="5041"/>
                  <a:pt x="144018" y="0"/>
                </a:cubicBezTo>
              </a:path>
            </a:pathLst>
          </a:custGeom>
          <a:noFill/>
          <a:ln w="28575" cap="rnd" cmpd="sng">
            <a:solidFill>
              <a:schemeClr val="accent3"/>
            </a:solidFill>
            <a:prstDash val="dash"/>
            <a:round/>
            <a:headEnd type="none" w="med" len="med"/>
            <a:tailEnd type="none" w="med" len="med"/>
          </a:ln>
        </p:spPr>
      </p:sp>
    </p:spTree>
    <p:extLst>
      <p:ext uri="{BB962C8B-B14F-4D97-AF65-F5344CB8AC3E}">
        <p14:creationId xmlns:p14="http://schemas.microsoft.com/office/powerpoint/2010/main" val="443655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60000" y="3338217"/>
            <a:ext cx="4909200" cy="1122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8000">
                <a:solidFill>
                  <a:schemeClr val="accent2"/>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hasCustomPrompt="1"/>
          </p:nvPr>
        </p:nvSpPr>
        <p:spPr>
          <a:xfrm>
            <a:off x="2907733" y="1766317"/>
            <a:ext cx="12192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accent3"/>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4" name="Google Shape;14;p3"/>
          <p:cNvSpPr txBox="1">
            <a:spLocks noGrp="1"/>
          </p:cNvSpPr>
          <p:nvPr>
            <p:ph type="subTitle" idx="1"/>
          </p:nvPr>
        </p:nvSpPr>
        <p:spPr>
          <a:xfrm>
            <a:off x="960000" y="4460617"/>
            <a:ext cx="4909200" cy="68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grpSp>
        <p:nvGrpSpPr>
          <p:cNvPr id="15" name="Google Shape;15;p3"/>
          <p:cNvGrpSpPr/>
          <p:nvPr/>
        </p:nvGrpSpPr>
        <p:grpSpPr>
          <a:xfrm rot="-1119846">
            <a:off x="-352071" y="1297666"/>
            <a:ext cx="1468493" cy="1392708"/>
            <a:chOff x="1459789" y="418508"/>
            <a:chExt cx="587727" cy="557434"/>
          </a:xfrm>
        </p:grpSpPr>
        <p:sp>
          <p:nvSpPr>
            <p:cNvPr id="16" name="Google Shape;16;p3"/>
            <p:cNvSpPr/>
            <p:nvPr/>
          </p:nvSpPr>
          <p:spPr>
            <a:xfrm rot="-1200432">
              <a:off x="1517626" y="486547"/>
              <a:ext cx="472053" cy="421355"/>
            </a:xfrm>
            <a:custGeom>
              <a:avLst/>
              <a:gdLst/>
              <a:ahLst/>
              <a:cxnLst/>
              <a:rect l="l" t="t" r="r" b="b"/>
              <a:pathLst>
                <a:path w="13473" h="12026" extrusionOk="0">
                  <a:moveTo>
                    <a:pt x="90" y="6620"/>
                  </a:moveTo>
                  <a:cubicBezTo>
                    <a:pt x="90" y="7458"/>
                    <a:pt x="768" y="8136"/>
                    <a:pt x="1607" y="8136"/>
                  </a:cubicBezTo>
                  <a:lnTo>
                    <a:pt x="2249" y="8136"/>
                  </a:lnTo>
                  <a:cubicBezTo>
                    <a:pt x="2303" y="8243"/>
                    <a:pt x="2374" y="8333"/>
                    <a:pt x="2463" y="8422"/>
                  </a:cubicBezTo>
                  <a:cubicBezTo>
                    <a:pt x="2624" y="8600"/>
                    <a:pt x="2820" y="8761"/>
                    <a:pt x="3016" y="8921"/>
                  </a:cubicBezTo>
                  <a:cubicBezTo>
                    <a:pt x="3837" y="9653"/>
                    <a:pt x="4711" y="10474"/>
                    <a:pt x="5586" y="11491"/>
                  </a:cubicBezTo>
                  <a:cubicBezTo>
                    <a:pt x="5604" y="11526"/>
                    <a:pt x="5639" y="11544"/>
                    <a:pt x="5657" y="11562"/>
                  </a:cubicBezTo>
                  <a:cubicBezTo>
                    <a:pt x="5960" y="11883"/>
                    <a:pt x="6335" y="12026"/>
                    <a:pt x="6763" y="12026"/>
                  </a:cubicBezTo>
                  <a:cubicBezTo>
                    <a:pt x="7192" y="12026"/>
                    <a:pt x="7548" y="11865"/>
                    <a:pt x="7852" y="11562"/>
                  </a:cubicBezTo>
                  <a:cubicBezTo>
                    <a:pt x="7887" y="11526"/>
                    <a:pt x="7923" y="11491"/>
                    <a:pt x="7941" y="11455"/>
                  </a:cubicBezTo>
                  <a:cubicBezTo>
                    <a:pt x="8601" y="10634"/>
                    <a:pt x="9315" y="9992"/>
                    <a:pt x="9993" y="9385"/>
                  </a:cubicBezTo>
                  <a:cubicBezTo>
                    <a:pt x="10153" y="9225"/>
                    <a:pt x="10314" y="9082"/>
                    <a:pt x="10475" y="8939"/>
                  </a:cubicBezTo>
                  <a:cubicBezTo>
                    <a:pt x="10617" y="8832"/>
                    <a:pt x="10742" y="8725"/>
                    <a:pt x="10849" y="8618"/>
                  </a:cubicBezTo>
                  <a:cubicBezTo>
                    <a:pt x="10903" y="8582"/>
                    <a:pt x="10956" y="8547"/>
                    <a:pt x="11010" y="8493"/>
                  </a:cubicBezTo>
                  <a:cubicBezTo>
                    <a:pt x="11117" y="8404"/>
                    <a:pt x="11188" y="8297"/>
                    <a:pt x="11260" y="8190"/>
                  </a:cubicBezTo>
                  <a:lnTo>
                    <a:pt x="11973" y="8190"/>
                  </a:lnTo>
                  <a:cubicBezTo>
                    <a:pt x="12794" y="8190"/>
                    <a:pt x="13472" y="7494"/>
                    <a:pt x="13472" y="6655"/>
                  </a:cubicBezTo>
                  <a:cubicBezTo>
                    <a:pt x="13472" y="6263"/>
                    <a:pt x="13329" y="5906"/>
                    <a:pt x="13080" y="5638"/>
                  </a:cubicBezTo>
                  <a:cubicBezTo>
                    <a:pt x="13276" y="5157"/>
                    <a:pt x="13365" y="4693"/>
                    <a:pt x="13365" y="4247"/>
                  </a:cubicBezTo>
                  <a:cubicBezTo>
                    <a:pt x="13365" y="1874"/>
                    <a:pt x="11563" y="0"/>
                    <a:pt x="9243" y="0"/>
                  </a:cubicBezTo>
                  <a:cubicBezTo>
                    <a:pt x="8280" y="0"/>
                    <a:pt x="7406" y="357"/>
                    <a:pt x="6692" y="999"/>
                  </a:cubicBezTo>
                  <a:cubicBezTo>
                    <a:pt x="5960" y="357"/>
                    <a:pt x="5086" y="0"/>
                    <a:pt x="4123" y="0"/>
                  </a:cubicBezTo>
                  <a:cubicBezTo>
                    <a:pt x="1803" y="0"/>
                    <a:pt x="1" y="1874"/>
                    <a:pt x="1" y="4247"/>
                  </a:cubicBezTo>
                  <a:cubicBezTo>
                    <a:pt x="1" y="4800"/>
                    <a:pt x="108" y="5317"/>
                    <a:pt x="322" y="5817"/>
                  </a:cubicBezTo>
                  <a:cubicBezTo>
                    <a:pt x="179" y="6049"/>
                    <a:pt x="90" y="6316"/>
                    <a:pt x="90" y="6620"/>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3"/>
            <p:cNvSpPr/>
            <p:nvPr/>
          </p:nvSpPr>
          <p:spPr>
            <a:xfrm rot="-1200432">
              <a:off x="1565457" y="637915"/>
              <a:ext cx="386388" cy="136960"/>
            </a:xfrm>
            <a:custGeom>
              <a:avLst/>
              <a:gdLst/>
              <a:ahLst/>
              <a:cxnLst/>
              <a:rect l="l" t="t" r="r" b="b"/>
              <a:pathLst>
                <a:path w="11028" h="3909" extrusionOk="0">
                  <a:moveTo>
                    <a:pt x="4872" y="1"/>
                  </a:moveTo>
                  <a:cubicBezTo>
                    <a:pt x="4729" y="1"/>
                    <a:pt x="4604" y="72"/>
                    <a:pt x="4586" y="179"/>
                  </a:cubicBezTo>
                  <a:lnTo>
                    <a:pt x="3819" y="1945"/>
                  </a:lnTo>
                  <a:lnTo>
                    <a:pt x="340" y="1945"/>
                  </a:lnTo>
                  <a:cubicBezTo>
                    <a:pt x="161" y="1945"/>
                    <a:pt x="1" y="2088"/>
                    <a:pt x="1" y="2267"/>
                  </a:cubicBezTo>
                  <a:cubicBezTo>
                    <a:pt x="1" y="2445"/>
                    <a:pt x="161" y="2588"/>
                    <a:pt x="340" y="2588"/>
                  </a:cubicBezTo>
                  <a:lnTo>
                    <a:pt x="4015" y="2588"/>
                  </a:lnTo>
                  <a:cubicBezTo>
                    <a:pt x="4105" y="2588"/>
                    <a:pt x="4194" y="2534"/>
                    <a:pt x="4283" y="2409"/>
                  </a:cubicBezTo>
                  <a:lnTo>
                    <a:pt x="4836" y="1214"/>
                  </a:lnTo>
                  <a:lnTo>
                    <a:pt x="5818" y="3694"/>
                  </a:lnTo>
                  <a:cubicBezTo>
                    <a:pt x="5871" y="3819"/>
                    <a:pt x="5960" y="3872"/>
                    <a:pt x="6067" y="3908"/>
                  </a:cubicBezTo>
                  <a:lnTo>
                    <a:pt x="6103" y="3908"/>
                  </a:lnTo>
                  <a:cubicBezTo>
                    <a:pt x="6228" y="3908"/>
                    <a:pt x="6335" y="3837"/>
                    <a:pt x="6388" y="3765"/>
                  </a:cubicBezTo>
                  <a:lnTo>
                    <a:pt x="7102" y="2641"/>
                  </a:lnTo>
                  <a:lnTo>
                    <a:pt x="10706" y="2641"/>
                  </a:lnTo>
                  <a:cubicBezTo>
                    <a:pt x="10885" y="2641"/>
                    <a:pt x="11028" y="2499"/>
                    <a:pt x="11028" y="2302"/>
                  </a:cubicBezTo>
                  <a:cubicBezTo>
                    <a:pt x="11028" y="2124"/>
                    <a:pt x="10885" y="1963"/>
                    <a:pt x="10706" y="1963"/>
                  </a:cubicBezTo>
                  <a:lnTo>
                    <a:pt x="6924" y="1963"/>
                  </a:lnTo>
                  <a:cubicBezTo>
                    <a:pt x="6799" y="1963"/>
                    <a:pt x="6692" y="2053"/>
                    <a:pt x="6638" y="2124"/>
                  </a:cubicBezTo>
                  <a:lnTo>
                    <a:pt x="6192" y="2855"/>
                  </a:lnTo>
                  <a:lnTo>
                    <a:pt x="5157" y="215"/>
                  </a:lnTo>
                  <a:cubicBezTo>
                    <a:pt x="5139" y="90"/>
                    <a:pt x="5015" y="1"/>
                    <a:pt x="4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3"/>
            <p:cNvSpPr/>
            <p:nvPr/>
          </p:nvSpPr>
          <p:spPr>
            <a:xfrm rot="-1200432">
              <a:off x="1529808" y="534323"/>
              <a:ext cx="384496" cy="163202"/>
            </a:xfrm>
            <a:custGeom>
              <a:avLst/>
              <a:gdLst/>
              <a:ahLst/>
              <a:cxnLst/>
              <a:rect l="l" t="t" r="r" b="b"/>
              <a:pathLst>
                <a:path w="10974" h="4658" extrusionOk="0">
                  <a:moveTo>
                    <a:pt x="2927" y="0"/>
                  </a:moveTo>
                  <a:cubicBezTo>
                    <a:pt x="1285" y="0"/>
                    <a:pt x="0" y="1321"/>
                    <a:pt x="0" y="3052"/>
                  </a:cubicBezTo>
                  <a:cubicBezTo>
                    <a:pt x="0" y="3605"/>
                    <a:pt x="143" y="4051"/>
                    <a:pt x="411" y="4479"/>
                  </a:cubicBezTo>
                  <a:lnTo>
                    <a:pt x="3391" y="4479"/>
                  </a:lnTo>
                  <a:lnTo>
                    <a:pt x="3979" y="3105"/>
                  </a:lnTo>
                  <a:cubicBezTo>
                    <a:pt x="4122" y="2784"/>
                    <a:pt x="4479" y="2588"/>
                    <a:pt x="4818" y="2516"/>
                  </a:cubicBezTo>
                  <a:cubicBezTo>
                    <a:pt x="5264" y="2516"/>
                    <a:pt x="5585" y="2784"/>
                    <a:pt x="5728" y="3159"/>
                  </a:cubicBezTo>
                  <a:lnTo>
                    <a:pt x="6317" y="4657"/>
                  </a:lnTo>
                  <a:cubicBezTo>
                    <a:pt x="6459" y="4550"/>
                    <a:pt x="6709" y="4479"/>
                    <a:pt x="6870" y="4479"/>
                  </a:cubicBezTo>
                  <a:lnTo>
                    <a:pt x="10563" y="4479"/>
                  </a:lnTo>
                  <a:cubicBezTo>
                    <a:pt x="10795" y="4051"/>
                    <a:pt x="10974" y="3551"/>
                    <a:pt x="10974" y="3052"/>
                  </a:cubicBezTo>
                  <a:cubicBezTo>
                    <a:pt x="10974" y="1321"/>
                    <a:pt x="9689" y="0"/>
                    <a:pt x="8047" y="0"/>
                  </a:cubicBezTo>
                  <a:cubicBezTo>
                    <a:pt x="6727" y="0"/>
                    <a:pt x="5942" y="910"/>
                    <a:pt x="5496" y="1731"/>
                  </a:cubicBezTo>
                  <a:cubicBezTo>
                    <a:pt x="5068" y="910"/>
                    <a:pt x="4211" y="0"/>
                    <a:pt x="2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3"/>
            <p:cNvSpPr/>
            <p:nvPr/>
          </p:nvSpPr>
          <p:spPr>
            <a:xfrm rot="-1200432">
              <a:off x="1669039" y="731100"/>
              <a:ext cx="243227" cy="128200"/>
            </a:xfrm>
            <a:custGeom>
              <a:avLst/>
              <a:gdLst/>
              <a:ahLst/>
              <a:cxnLst/>
              <a:rect l="l" t="t" r="r" b="b"/>
              <a:pathLst>
                <a:path w="6942" h="3659" extrusionOk="0">
                  <a:moveTo>
                    <a:pt x="2749" y="1"/>
                  </a:moveTo>
                  <a:cubicBezTo>
                    <a:pt x="2570" y="268"/>
                    <a:pt x="2285" y="411"/>
                    <a:pt x="1964" y="411"/>
                  </a:cubicBezTo>
                  <a:lnTo>
                    <a:pt x="1" y="411"/>
                  </a:lnTo>
                  <a:cubicBezTo>
                    <a:pt x="144" y="554"/>
                    <a:pt x="322" y="697"/>
                    <a:pt x="500" y="857"/>
                  </a:cubicBezTo>
                  <a:cubicBezTo>
                    <a:pt x="1339" y="1607"/>
                    <a:pt x="2249" y="2463"/>
                    <a:pt x="3195" y="3551"/>
                  </a:cubicBezTo>
                  <a:cubicBezTo>
                    <a:pt x="3284" y="3641"/>
                    <a:pt x="3337" y="3659"/>
                    <a:pt x="3462" y="3659"/>
                  </a:cubicBezTo>
                  <a:cubicBezTo>
                    <a:pt x="3569" y="3659"/>
                    <a:pt x="3623" y="3641"/>
                    <a:pt x="3712" y="3551"/>
                  </a:cubicBezTo>
                  <a:cubicBezTo>
                    <a:pt x="4622" y="2410"/>
                    <a:pt x="5586" y="1607"/>
                    <a:pt x="6406" y="857"/>
                  </a:cubicBezTo>
                  <a:cubicBezTo>
                    <a:pt x="6620" y="697"/>
                    <a:pt x="6763" y="554"/>
                    <a:pt x="6942" y="411"/>
                  </a:cubicBezTo>
                  <a:lnTo>
                    <a:pt x="5443" y="411"/>
                  </a:lnTo>
                  <a:lnTo>
                    <a:pt x="4925" y="1232"/>
                  </a:lnTo>
                  <a:cubicBezTo>
                    <a:pt x="4747" y="1517"/>
                    <a:pt x="4444" y="1732"/>
                    <a:pt x="4069" y="1732"/>
                  </a:cubicBezTo>
                  <a:lnTo>
                    <a:pt x="4015" y="1732"/>
                  </a:lnTo>
                  <a:cubicBezTo>
                    <a:pt x="3623" y="1678"/>
                    <a:pt x="3337" y="1464"/>
                    <a:pt x="3195" y="10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 name="Google Shape;20;p3"/>
          <p:cNvSpPr/>
          <p:nvPr/>
        </p:nvSpPr>
        <p:spPr>
          <a:xfrm>
            <a:off x="11468657" y="2514367"/>
            <a:ext cx="1100067" cy="2633467"/>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
        <p:nvSpPr>
          <p:cNvPr id="21" name="Google Shape;21;p3"/>
          <p:cNvSpPr/>
          <p:nvPr/>
        </p:nvSpPr>
        <p:spPr>
          <a:xfrm rot="8699549">
            <a:off x="-231747" y="4425726"/>
            <a:ext cx="1100097" cy="2633541"/>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Tree>
    <p:extLst>
      <p:ext uri="{BB962C8B-B14F-4D97-AF65-F5344CB8AC3E}">
        <p14:creationId xmlns:p14="http://schemas.microsoft.com/office/powerpoint/2010/main" val="497796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grpSp>
        <p:nvGrpSpPr>
          <p:cNvPr id="89" name="Google Shape;89;p7"/>
          <p:cNvGrpSpPr/>
          <p:nvPr/>
        </p:nvGrpSpPr>
        <p:grpSpPr>
          <a:xfrm rot="-1542180">
            <a:off x="5570818" y="5733874"/>
            <a:ext cx="1050364" cy="1047665"/>
            <a:chOff x="8379475" y="4279390"/>
            <a:chExt cx="651157" cy="649412"/>
          </a:xfrm>
        </p:grpSpPr>
        <p:sp>
          <p:nvSpPr>
            <p:cNvPr id="90" name="Google Shape;90;p7"/>
            <p:cNvSpPr/>
            <p:nvPr/>
          </p:nvSpPr>
          <p:spPr>
            <a:xfrm>
              <a:off x="8379475" y="4279390"/>
              <a:ext cx="651157" cy="649412"/>
            </a:xfrm>
            <a:custGeom>
              <a:avLst/>
              <a:gdLst/>
              <a:ahLst/>
              <a:cxnLst/>
              <a:rect l="l" t="t" r="r" b="b"/>
              <a:pathLst>
                <a:path w="13437" h="13401" extrusionOk="0">
                  <a:moveTo>
                    <a:pt x="10617" y="1"/>
                  </a:moveTo>
                  <a:lnTo>
                    <a:pt x="5425" y="1"/>
                  </a:lnTo>
                  <a:cubicBezTo>
                    <a:pt x="3908" y="1"/>
                    <a:pt x="2731" y="1125"/>
                    <a:pt x="2623" y="2606"/>
                  </a:cubicBezTo>
                  <a:cubicBezTo>
                    <a:pt x="1160" y="2713"/>
                    <a:pt x="1" y="3926"/>
                    <a:pt x="1" y="5407"/>
                  </a:cubicBezTo>
                  <a:lnTo>
                    <a:pt x="1" y="8655"/>
                  </a:lnTo>
                  <a:cubicBezTo>
                    <a:pt x="1" y="9618"/>
                    <a:pt x="518" y="10492"/>
                    <a:pt x="1339" y="10992"/>
                  </a:cubicBezTo>
                  <a:lnTo>
                    <a:pt x="1339" y="11902"/>
                  </a:lnTo>
                  <a:cubicBezTo>
                    <a:pt x="1339" y="12491"/>
                    <a:pt x="1660" y="13008"/>
                    <a:pt x="2177" y="13276"/>
                  </a:cubicBezTo>
                  <a:cubicBezTo>
                    <a:pt x="2249" y="13311"/>
                    <a:pt x="2338" y="13329"/>
                    <a:pt x="2427" y="13365"/>
                  </a:cubicBezTo>
                  <a:cubicBezTo>
                    <a:pt x="2552" y="13383"/>
                    <a:pt x="2695" y="13401"/>
                    <a:pt x="2838" y="13401"/>
                  </a:cubicBezTo>
                  <a:cubicBezTo>
                    <a:pt x="3266" y="13401"/>
                    <a:pt x="3676" y="13222"/>
                    <a:pt x="3944" y="12883"/>
                  </a:cubicBezTo>
                  <a:lnTo>
                    <a:pt x="5407" y="11456"/>
                  </a:lnTo>
                  <a:lnTo>
                    <a:pt x="7352" y="11456"/>
                  </a:lnTo>
                  <a:cubicBezTo>
                    <a:pt x="8262" y="11456"/>
                    <a:pt x="9065" y="11010"/>
                    <a:pt x="9582" y="10350"/>
                  </a:cubicBezTo>
                  <a:lnTo>
                    <a:pt x="9600" y="10367"/>
                  </a:lnTo>
                  <a:cubicBezTo>
                    <a:pt x="9868" y="10635"/>
                    <a:pt x="10242" y="10778"/>
                    <a:pt x="10635" y="10778"/>
                  </a:cubicBezTo>
                  <a:cubicBezTo>
                    <a:pt x="10778" y="10778"/>
                    <a:pt x="10920" y="10760"/>
                    <a:pt x="11045" y="10724"/>
                  </a:cubicBezTo>
                  <a:cubicBezTo>
                    <a:pt x="11688" y="10582"/>
                    <a:pt x="12134" y="9975"/>
                    <a:pt x="12134" y="9279"/>
                  </a:cubicBezTo>
                  <a:lnTo>
                    <a:pt x="12134" y="8423"/>
                  </a:lnTo>
                  <a:cubicBezTo>
                    <a:pt x="12919" y="7905"/>
                    <a:pt x="13436" y="7013"/>
                    <a:pt x="13436" y="6032"/>
                  </a:cubicBezTo>
                  <a:lnTo>
                    <a:pt x="13436" y="2802"/>
                  </a:lnTo>
                  <a:cubicBezTo>
                    <a:pt x="13436" y="1232"/>
                    <a:pt x="12205" y="1"/>
                    <a:pt x="10617" y="1"/>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7"/>
            <p:cNvSpPr/>
            <p:nvPr/>
          </p:nvSpPr>
          <p:spPr>
            <a:xfrm>
              <a:off x="8436559" y="4462708"/>
              <a:ext cx="377891" cy="409051"/>
            </a:xfrm>
            <a:custGeom>
              <a:avLst/>
              <a:gdLst/>
              <a:ahLst/>
              <a:cxnLst/>
              <a:rect l="l" t="t" r="r" b="b"/>
              <a:pathLst>
                <a:path w="7798" h="8441" extrusionOk="0">
                  <a:moveTo>
                    <a:pt x="1642" y="0"/>
                  </a:moveTo>
                  <a:cubicBezTo>
                    <a:pt x="750" y="0"/>
                    <a:pt x="0" y="714"/>
                    <a:pt x="0" y="1624"/>
                  </a:cubicBezTo>
                  <a:lnTo>
                    <a:pt x="0" y="4872"/>
                  </a:lnTo>
                  <a:cubicBezTo>
                    <a:pt x="0" y="5639"/>
                    <a:pt x="607" y="6263"/>
                    <a:pt x="1338" y="6424"/>
                  </a:cubicBezTo>
                  <a:lnTo>
                    <a:pt x="1338" y="8119"/>
                  </a:lnTo>
                  <a:cubicBezTo>
                    <a:pt x="1338" y="8244"/>
                    <a:pt x="1410" y="8369"/>
                    <a:pt x="1535" y="8422"/>
                  </a:cubicBezTo>
                  <a:cubicBezTo>
                    <a:pt x="1570" y="8422"/>
                    <a:pt x="1606" y="8440"/>
                    <a:pt x="1660" y="8440"/>
                  </a:cubicBezTo>
                  <a:cubicBezTo>
                    <a:pt x="1731" y="8440"/>
                    <a:pt x="1820" y="8404"/>
                    <a:pt x="1856" y="8333"/>
                  </a:cubicBezTo>
                  <a:lnTo>
                    <a:pt x="3729" y="6477"/>
                  </a:lnTo>
                  <a:lnTo>
                    <a:pt x="6174" y="6477"/>
                  </a:lnTo>
                  <a:cubicBezTo>
                    <a:pt x="7084" y="6477"/>
                    <a:pt x="7797" y="5764"/>
                    <a:pt x="7797" y="4872"/>
                  </a:cubicBezTo>
                  <a:lnTo>
                    <a:pt x="7797" y="1624"/>
                  </a:lnTo>
                  <a:cubicBezTo>
                    <a:pt x="7797" y="714"/>
                    <a:pt x="7084" y="0"/>
                    <a:pt x="6174" y="0"/>
                  </a:cubicBezTo>
                  <a:close/>
                  <a:moveTo>
                    <a:pt x="5888" y="2570"/>
                  </a:moveTo>
                  <a:cubicBezTo>
                    <a:pt x="6263" y="2570"/>
                    <a:pt x="6513" y="2891"/>
                    <a:pt x="6513" y="3230"/>
                  </a:cubicBezTo>
                  <a:cubicBezTo>
                    <a:pt x="6513" y="3587"/>
                    <a:pt x="6209" y="3854"/>
                    <a:pt x="5888" y="3854"/>
                  </a:cubicBezTo>
                  <a:cubicBezTo>
                    <a:pt x="5531" y="3854"/>
                    <a:pt x="5264" y="3551"/>
                    <a:pt x="5264" y="3230"/>
                  </a:cubicBezTo>
                  <a:cubicBezTo>
                    <a:pt x="5228" y="2891"/>
                    <a:pt x="5531" y="2570"/>
                    <a:pt x="5888" y="2570"/>
                  </a:cubicBezTo>
                  <a:close/>
                  <a:moveTo>
                    <a:pt x="3908" y="2570"/>
                  </a:moveTo>
                  <a:cubicBezTo>
                    <a:pt x="4265" y="2570"/>
                    <a:pt x="4532" y="2891"/>
                    <a:pt x="4532" y="3230"/>
                  </a:cubicBezTo>
                  <a:cubicBezTo>
                    <a:pt x="4532" y="3587"/>
                    <a:pt x="4247" y="3854"/>
                    <a:pt x="3908" y="3854"/>
                  </a:cubicBezTo>
                  <a:cubicBezTo>
                    <a:pt x="3533" y="3854"/>
                    <a:pt x="3283" y="3551"/>
                    <a:pt x="3283" y="3230"/>
                  </a:cubicBezTo>
                  <a:cubicBezTo>
                    <a:pt x="3283" y="2891"/>
                    <a:pt x="3533" y="2570"/>
                    <a:pt x="3908" y="2570"/>
                  </a:cubicBezTo>
                  <a:close/>
                  <a:moveTo>
                    <a:pt x="1981" y="2570"/>
                  </a:moveTo>
                  <a:cubicBezTo>
                    <a:pt x="2338" y="2570"/>
                    <a:pt x="2605" y="2891"/>
                    <a:pt x="2605" y="3230"/>
                  </a:cubicBezTo>
                  <a:cubicBezTo>
                    <a:pt x="2605" y="3587"/>
                    <a:pt x="2302" y="3854"/>
                    <a:pt x="1981" y="3854"/>
                  </a:cubicBezTo>
                  <a:cubicBezTo>
                    <a:pt x="1642" y="3854"/>
                    <a:pt x="1338" y="3551"/>
                    <a:pt x="1338" y="3230"/>
                  </a:cubicBezTo>
                  <a:cubicBezTo>
                    <a:pt x="1338" y="2891"/>
                    <a:pt x="1588" y="2570"/>
                    <a:pt x="1981" y="25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7"/>
            <p:cNvSpPr/>
            <p:nvPr/>
          </p:nvSpPr>
          <p:spPr>
            <a:xfrm>
              <a:off x="8563665" y="4337346"/>
              <a:ext cx="409875" cy="407306"/>
            </a:xfrm>
            <a:custGeom>
              <a:avLst/>
              <a:gdLst/>
              <a:ahLst/>
              <a:cxnLst/>
              <a:rect l="l" t="t" r="r" b="b"/>
              <a:pathLst>
                <a:path w="8458" h="8405" extrusionOk="0">
                  <a:moveTo>
                    <a:pt x="1624" y="0"/>
                  </a:moveTo>
                  <a:cubicBezTo>
                    <a:pt x="732" y="0"/>
                    <a:pt x="0" y="678"/>
                    <a:pt x="0" y="1606"/>
                  </a:cubicBezTo>
                  <a:lnTo>
                    <a:pt x="0" y="1927"/>
                  </a:lnTo>
                  <a:lnTo>
                    <a:pt x="3586" y="1927"/>
                  </a:lnTo>
                  <a:cubicBezTo>
                    <a:pt x="4871" y="1927"/>
                    <a:pt x="5888" y="2926"/>
                    <a:pt x="5888" y="4211"/>
                  </a:cubicBezTo>
                  <a:lnTo>
                    <a:pt x="5888" y="7459"/>
                  </a:lnTo>
                  <a:lnTo>
                    <a:pt x="5888" y="7583"/>
                  </a:lnTo>
                  <a:lnTo>
                    <a:pt x="6638" y="8315"/>
                  </a:lnTo>
                  <a:cubicBezTo>
                    <a:pt x="6691" y="8386"/>
                    <a:pt x="6762" y="8404"/>
                    <a:pt x="6834" y="8404"/>
                  </a:cubicBezTo>
                  <a:cubicBezTo>
                    <a:pt x="6870" y="8404"/>
                    <a:pt x="6923" y="8386"/>
                    <a:pt x="6959" y="8386"/>
                  </a:cubicBezTo>
                  <a:cubicBezTo>
                    <a:pt x="7084" y="8351"/>
                    <a:pt x="7137" y="8208"/>
                    <a:pt x="7137" y="8083"/>
                  </a:cubicBezTo>
                  <a:lnTo>
                    <a:pt x="7137" y="6441"/>
                  </a:lnTo>
                  <a:cubicBezTo>
                    <a:pt x="7887" y="6299"/>
                    <a:pt x="8458" y="5639"/>
                    <a:pt x="8458" y="4836"/>
                  </a:cubicBezTo>
                  <a:lnTo>
                    <a:pt x="8458" y="1606"/>
                  </a:lnTo>
                  <a:cubicBezTo>
                    <a:pt x="8458" y="678"/>
                    <a:pt x="7708" y="0"/>
                    <a:pt x="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 name="Google Shape;93;p7"/>
          <p:cNvGrpSpPr/>
          <p:nvPr/>
        </p:nvGrpSpPr>
        <p:grpSpPr>
          <a:xfrm rot="1267116">
            <a:off x="3972820" y="-14539"/>
            <a:ext cx="778931" cy="519356"/>
            <a:chOff x="184575" y="1130125"/>
            <a:chExt cx="840600" cy="560400"/>
          </a:xfrm>
        </p:grpSpPr>
        <p:sp>
          <p:nvSpPr>
            <p:cNvPr id="94" name="Google Shape;94;p7"/>
            <p:cNvSpPr/>
            <p:nvPr/>
          </p:nvSpPr>
          <p:spPr>
            <a:xfrm>
              <a:off x="184575" y="1130125"/>
              <a:ext cx="840600" cy="560400"/>
            </a:xfrm>
            <a:prstGeom prst="wedgeRoundRectCallout">
              <a:avLst>
                <a:gd name="adj1" fmla="val -20833"/>
                <a:gd name="adj2" fmla="val 62500"/>
                <a:gd name="adj3" fmla="val 0"/>
              </a:avLst>
            </a:prstGeom>
            <a:solidFill>
              <a:schemeClr val="lt2"/>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7"/>
            <p:cNvSpPr/>
            <p:nvPr/>
          </p:nvSpPr>
          <p:spPr>
            <a:xfrm>
              <a:off x="34370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548775"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7"/>
            <p:cNvSpPr/>
            <p:nvPr/>
          </p:nvSpPr>
          <p:spPr>
            <a:xfrm>
              <a:off x="75385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8" name="Google Shape;98;p7"/>
          <p:cNvSpPr/>
          <p:nvPr/>
        </p:nvSpPr>
        <p:spPr>
          <a:xfrm>
            <a:off x="11670391" y="-488434"/>
            <a:ext cx="1100067" cy="2633467"/>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
        <p:nvSpPr>
          <p:cNvPr id="99" name="Google Shape;99;p7"/>
          <p:cNvSpPr txBox="1">
            <a:spLocks noGrp="1"/>
          </p:cNvSpPr>
          <p:nvPr>
            <p:ph type="body" idx="1"/>
          </p:nvPr>
        </p:nvSpPr>
        <p:spPr>
          <a:xfrm>
            <a:off x="960000" y="2236267"/>
            <a:ext cx="4826800" cy="34888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Clr>
                <a:schemeClr val="accent2"/>
              </a:buClr>
              <a:buSzPts val="1400"/>
              <a:buChar char="●"/>
              <a:defRPr/>
            </a:lvl1pPr>
            <a:lvl2pPr marL="1219170" lvl="1" indent="-423323" rtl="0">
              <a:lnSpc>
                <a:spcPct val="115000"/>
              </a:lnSpc>
              <a:spcBef>
                <a:spcPts val="0"/>
              </a:spcBef>
              <a:spcAft>
                <a:spcPts val="0"/>
              </a:spcAft>
              <a:buSzPts val="1400"/>
              <a:buChar char="○"/>
              <a:defRPr/>
            </a:lvl2pPr>
            <a:lvl3pPr marL="1828754" lvl="2" indent="-423323" rtl="0">
              <a:lnSpc>
                <a:spcPct val="115000"/>
              </a:lnSpc>
              <a:spcBef>
                <a:spcPts val="2133"/>
              </a:spcBef>
              <a:spcAft>
                <a:spcPts val="0"/>
              </a:spcAft>
              <a:buSzPts val="1400"/>
              <a:buChar char="■"/>
              <a:defRPr/>
            </a:lvl3pPr>
            <a:lvl4pPr marL="2438339" lvl="3" indent="-423323" rtl="0">
              <a:lnSpc>
                <a:spcPct val="115000"/>
              </a:lnSpc>
              <a:spcBef>
                <a:spcPts val="2133"/>
              </a:spcBef>
              <a:spcAft>
                <a:spcPts val="0"/>
              </a:spcAft>
              <a:buSzPts val="1400"/>
              <a:buChar char="●"/>
              <a:defRPr/>
            </a:lvl4pPr>
            <a:lvl5pPr marL="3047924" lvl="4" indent="-423323" rtl="0">
              <a:lnSpc>
                <a:spcPct val="115000"/>
              </a:lnSpc>
              <a:spcBef>
                <a:spcPts val="2133"/>
              </a:spcBef>
              <a:spcAft>
                <a:spcPts val="0"/>
              </a:spcAft>
              <a:buSzPts val="1400"/>
              <a:buChar char="○"/>
              <a:defRPr/>
            </a:lvl5pPr>
            <a:lvl6pPr marL="3657509" lvl="5" indent="-423323" rtl="0">
              <a:lnSpc>
                <a:spcPct val="115000"/>
              </a:lnSpc>
              <a:spcBef>
                <a:spcPts val="2133"/>
              </a:spcBef>
              <a:spcAft>
                <a:spcPts val="0"/>
              </a:spcAft>
              <a:buSzPts val="1400"/>
              <a:buChar char="■"/>
              <a:defRPr/>
            </a:lvl6pPr>
            <a:lvl7pPr marL="4267093" lvl="6" indent="-423323" rtl="0">
              <a:lnSpc>
                <a:spcPct val="115000"/>
              </a:lnSpc>
              <a:spcBef>
                <a:spcPts val="2133"/>
              </a:spcBef>
              <a:spcAft>
                <a:spcPts val="0"/>
              </a:spcAft>
              <a:buSzPts val="1400"/>
              <a:buChar char="●"/>
              <a:defRPr/>
            </a:lvl7pPr>
            <a:lvl8pPr marL="4876678" lvl="7" indent="-423323" rtl="0">
              <a:lnSpc>
                <a:spcPct val="115000"/>
              </a:lnSpc>
              <a:spcBef>
                <a:spcPts val="2133"/>
              </a:spcBef>
              <a:spcAft>
                <a:spcPts val="0"/>
              </a:spcAft>
              <a:buSzPts val="1400"/>
              <a:buChar char="○"/>
              <a:defRPr/>
            </a:lvl8pPr>
            <a:lvl9pPr marL="5486263" lvl="8" indent="-423323" rtl="0">
              <a:lnSpc>
                <a:spcPct val="115000"/>
              </a:lnSpc>
              <a:spcBef>
                <a:spcPts val="2133"/>
              </a:spcBef>
              <a:spcAft>
                <a:spcPts val="2133"/>
              </a:spcAft>
              <a:buSzPts val="1400"/>
              <a:buChar char="■"/>
              <a:defRPr/>
            </a:lvl9pPr>
          </a:lstStyle>
          <a:p>
            <a:endParaRPr/>
          </a:p>
        </p:txBody>
      </p:sp>
      <p:sp>
        <p:nvSpPr>
          <p:cNvPr id="100" name="Google Shape;100;p7"/>
          <p:cNvSpPr txBox="1">
            <a:spLocks noGrp="1"/>
          </p:cNvSpPr>
          <p:nvPr>
            <p:ph type="title"/>
          </p:nvPr>
        </p:nvSpPr>
        <p:spPr>
          <a:xfrm>
            <a:off x="960000" y="1132933"/>
            <a:ext cx="4826800" cy="76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418310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41"/>
        <p:cNvGrpSpPr/>
        <p:nvPr/>
      </p:nvGrpSpPr>
      <p:grpSpPr>
        <a:xfrm>
          <a:off x="0" y="0"/>
          <a:ext cx="0" cy="0"/>
          <a:chOff x="0" y="0"/>
          <a:chExt cx="0" cy="0"/>
        </a:xfrm>
      </p:grpSpPr>
      <p:sp>
        <p:nvSpPr>
          <p:cNvPr id="242" name="Google Shape;242;p17"/>
          <p:cNvSpPr txBox="1">
            <a:spLocks noGrp="1"/>
          </p:cNvSpPr>
          <p:nvPr>
            <p:ph type="title"/>
          </p:nvPr>
        </p:nvSpPr>
        <p:spPr>
          <a:xfrm>
            <a:off x="960000" y="2189800"/>
            <a:ext cx="51360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3" name="Google Shape;243;p17"/>
          <p:cNvSpPr txBox="1">
            <a:spLocks noGrp="1"/>
          </p:cNvSpPr>
          <p:nvPr>
            <p:ph type="subTitle" idx="1"/>
          </p:nvPr>
        </p:nvSpPr>
        <p:spPr>
          <a:xfrm>
            <a:off x="960000" y="2953400"/>
            <a:ext cx="5136000" cy="1738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44" name="Google Shape;244;p17"/>
          <p:cNvSpPr/>
          <p:nvPr/>
        </p:nvSpPr>
        <p:spPr>
          <a:xfrm rot="-4492533">
            <a:off x="10845338" y="-432303"/>
            <a:ext cx="1099997" cy="2633299"/>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
        <p:nvSpPr>
          <p:cNvPr id="245" name="Google Shape;245;p17"/>
          <p:cNvSpPr/>
          <p:nvPr/>
        </p:nvSpPr>
        <p:spPr>
          <a:xfrm rot="6203013" flipH="1">
            <a:off x="-2342215" y="3866572"/>
            <a:ext cx="4792329" cy="703525"/>
          </a:xfrm>
          <a:custGeom>
            <a:avLst/>
            <a:gdLst/>
            <a:ahLst/>
            <a:cxnLst/>
            <a:rect l="l" t="t" r="r" b="b"/>
            <a:pathLst>
              <a:path w="186537" h="27391" extrusionOk="0">
                <a:moveTo>
                  <a:pt x="0" y="2154"/>
                </a:moveTo>
                <a:cubicBezTo>
                  <a:pt x="6500" y="23817"/>
                  <a:pt x="70261" y="28198"/>
                  <a:pt x="67757" y="5720"/>
                </a:cubicBezTo>
                <a:cubicBezTo>
                  <a:pt x="67210" y="805"/>
                  <a:pt x="58286" y="-1226"/>
                  <a:pt x="53766" y="782"/>
                </a:cubicBezTo>
                <a:cubicBezTo>
                  <a:pt x="50331" y="2308"/>
                  <a:pt x="48519" y="8118"/>
                  <a:pt x="50200" y="11481"/>
                </a:cubicBezTo>
                <a:cubicBezTo>
                  <a:pt x="56690" y="24466"/>
                  <a:pt x="76891" y="27058"/>
                  <a:pt x="91348" y="25745"/>
                </a:cubicBezTo>
                <a:cubicBezTo>
                  <a:pt x="113451" y="23738"/>
                  <a:pt x="133120" y="8567"/>
                  <a:pt x="155265" y="7092"/>
                </a:cubicBezTo>
                <a:cubicBezTo>
                  <a:pt x="167665" y="6266"/>
                  <a:pt x="182611" y="15600"/>
                  <a:pt x="186537" y="27391"/>
                </a:cubicBezTo>
              </a:path>
            </a:pathLst>
          </a:custGeom>
          <a:noFill/>
          <a:ln w="28575" cap="rnd" cmpd="sng">
            <a:solidFill>
              <a:schemeClr val="accent3"/>
            </a:solidFill>
            <a:prstDash val="dash"/>
            <a:round/>
            <a:headEnd type="none" w="med" len="med"/>
            <a:tailEnd type="none" w="med" len="med"/>
          </a:ln>
        </p:spPr>
      </p:sp>
      <p:grpSp>
        <p:nvGrpSpPr>
          <p:cNvPr id="246" name="Google Shape;246;p17"/>
          <p:cNvGrpSpPr/>
          <p:nvPr/>
        </p:nvGrpSpPr>
        <p:grpSpPr>
          <a:xfrm rot="1333519" flipH="1">
            <a:off x="3224199" y="5650547"/>
            <a:ext cx="1050344" cy="1047724"/>
            <a:chOff x="8379475" y="4279390"/>
            <a:chExt cx="651157" cy="649412"/>
          </a:xfrm>
        </p:grpSpPr>
        <p:sp>
          <p:nvSpPr>
            <p:cNvPr id="247" name="Google Shape;247;p17"/>
            <p:cNvSpPr/>
            <p:nvPr/>
          </p:nvSpPr>
          <p:spPr>
            <a:xfrm>
              <a:off x="8379475" y="4279390"/>
              <a:ext cx="651157" cy="649412"/>
            </a:xfrm>
            <a:custGeom>
              <a:avLst/>
              <a:gdLst/>
              <a:ahLst/>
              <a:cxnLst/>
              <a:rect l="l" t="t" r="r" b="b"/>
              <a:pathLst>
                <a:path w="13437" h="13401" extrusionOk="0">
                  <a:moveTo>
                    <a:pt x="10617" y="1"/>
                  </a:moveTo>
                  <a:lnTo>
                    <a:pt x="5425" y="1"/>
                  </a:lnTo>
                  <a:cubicBezTo>
                    <a:pt x="3908" y="1"/>
                    <a:pt x="2731" y="1125"/>
                    <a:pt x="2623" y="2606"/>
                  </a:cubicBezTo>
                  <a:cubicBezTo>
                    <a:pt x="1160" y="2713"/>
                    <a:pt x="1" y="3926"/>
                    <a:pt x="1" y="5407"/>
                  </a:cubicBezTo>
                  <a:lnTo>
                    <a:pt x="1" y="8655"/>
                  </a:lnTo>
                  <a:cubicBezTo>
                    <a:pt x="1" y="9618"/>
                    <a:pt x="518" y="10492"/>
                    <a:pt x="1339" y="10992"/>
                  </a:cubicBezTo>
                  <a:lnTo>
                    <a:pt x="1339" y="11902"/>
                  </a:lnTo>
                  <a:cubicBezTo>
                    <a:pt x="1339" y="12491"/>
                    <a:pt x="1660" y="13008"/>
                    <a:pt x="2177" y="13276"/>
                  </a:cubicBezTo>
                  <a:cubicBezTo>
                    <a:pt x="2249" y="13311"/>
                    <a:pt x="2338" y="13329"/>
                    <a:pt x="2427" y="13365"/>
                  </a:cubicBezTo>
                  <a:cubicBezTo>
                    <a:pt x="2552" y="13383"/>
                    <a:pt x="2695" y="13401"/>
                    <a:pt x="2838" y="13401"/>
                  </a:cubicBezTo>
                  <a:cubicBezTo>
                    <a:pt x="3266" y="13401"/>
                    <a:pt x="3676" y="13222"/>
                    <a:pt x="3944" y="12883"/>
                  </a:cubicBezTo>
                  <a:lnTo>
                    <a:pt x="5407" y="11456"/>
                  </a:lnTo>
                  <a:lnTo>
                    <a:pt x="7352" y="11456"/>
                  </a:lnTo>
                  <a:cubicBezTo>
                    <a:pt x="8262" y="11456"/>
                    <a:pt x="9065" y="11010"/>
                    <a:pt x="9582" y="10350"/>
                  </a:cubicBezTo>
                  <a:lnTo>
                    <a:pt x="9600" y="10367"/>
                  </a:lnTo>
                  <a:cubicBezTo>
                    <a:pt x="9868" y="10635"/>
                    <a:pt x="10242" y="10778"/>
                    <a:pt x="10635" y="10778"/>
                  </a:cubicBezTo>
                  <a:cubicBezTo>
                    <a:pt x="10778" y="10778"/>
                    <a:pt x="10920" y="10760"/>
                    <a:pt x="11045" y="10724"/>
                  </a:cubicBezTo>
                  <a:cubicBezTo>
                    <a:pt x="11688" y="10582"/>
                    <a:pt x="12134" y="9975"/>
                    <a:pt x="12134" y="9279"/>
                  </a:cubicBezTo>
                  <a:lnTo>
                    <a:pt x="12134" y="8423"/>
                  </a:lnTo>
                  <a:cubicBezTo>
                    <a:pt x="12919" y="7905"/>
                    <a:pt x="13436" y="7013"/>
                    <a:pt x="13436" y="6032"/>
                  </a:cubicBezTo>
                  <a:lnTo>
                    <a:pt x="13436" y="2802"/>
                  </a:lnTo>
                  <a:cubicBezTo>
                    <a:pt x="13436" y="1232"/>
                    <a:pt x="12205" y="1"/>
                    <a:pt x="10617" y="1"/>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7"/>
            <p:cNvSpPr/>
            <p:nvPr/>
          </p:nvSpPr>
          <p:spPr>
            <a:xfrm>
              <a:off x="8436559" y="4462708"/>
              <a:ext cx="377891" cy="409051"/>
            </a:xfrm>
            <a:custGeom>
              <a:avLst/>
              <a:gdLst/>
              <a:ahLst/>
              <a:cxnLst/>
              <a:rect l="l" t="t" r="r" b="b"/>
              <a:pathLst>
                <a:path w="7798" h="8441" extrusionOk="0">
                  <a:moveTo>
                    <a:pt x="1642" y="0"/>
                  </a:moveTo>
                  <a:cubicBezTo>
                    <a:pt x="750" y="0"/>
                    <a:pt x="0" y="714"/>
                    <a:pt x="0" y="1624"/>
                  </a:cubicBezTo>
                  <a:lnTo>
                    <a:pt x="0" y="4872"/>
                  </a:lnTo>
                  <a:cubicBezTo>
                    <a:pt x="0" y="5639"/>
                    <a:pt x="607" y="6263"/>
                    <a:pt x="1338" y="6424"/>
                  </a:cubicBezTo>
                  <a:lnTo>
                    <a:pt x="1338" y="8119"/>
                  </a:lnTo>
                  <a:cubicBezTo>
                    <a:pt x="1338" y="8244"/>
                    <a:pt x="1410" y="8369"/>
                    <a:pt x="1535" y="8422"/>
                  </a:cubicBezTo>
                  <a:cubicBezTo>
                    <a:pt x="1570" y="8422"/>
                    <a:pt x="1606" y="8440"/>
                    <a:pt x="1660" y="8440"/>
                  </a:cubicBezTo>
                  <a:cubicBezTo>
                    <a:pt x="1731" y="8440"/>
                    <a:pt x="1820" y="8404"/>
                    <a:pt x="1856" y="8333"/>
                  </a:cubicBezTo>
                  <a:lnTo>
                    <a:pt x="3729" y="6477"/>
                  </a:lnTo>
                  <a:lnTo>
                    <a:pt x="6174" y="6477"/>
                  </a:lnTo>
                  <a:cubicBezTo>
                    <a:pt x="7084" y="6477"/>
                    <a:pt x="7797" y="5764"/>
                    <a:pt x="7797" y="4872"/>
                  </a:cubicBezTo>
                  <a:lnTo>
                    <a:pt x="7797" y="1624"/>
                  </a:lnTo>
                  <a:cubicBezTo>
                    <a:pt x="7797" y="714"/>
                    <a:pt x="7084" y="0"/>
                    <a:pt x="6174" y="0"/>
                  </a:cubicBezTo>
                  <a:close/>
                  <a:moveTo>
                    <a:pt x="5888" y="2570"/>
                  </a:moveTo>
                  <a:cubicBezTo>
                    <a:pt x="6263" y="2570"/>
                    <a:pt x="6513" y="2891"/>
                    <a:pt x="6513" y="3230"/>
                  </a:cubicBezTo>
                  <a:cubicBezTo>
                    <a:pt x="6513" y="3587"/>
                    <a:pt x="6209" y="3854"/>
                    <a:pt x="5888" y="3854"/>
                  </a:cubicBezTo>
                  <a:cubicBezTo>
                    <a:pt x="5531" y="3854"/>
                    <a:pt x="5264" y="3551"/>
                    <a:pt x="5264" y="3230"/>
                  </a:cubicBezTo>
                  <a:cubicBezTo>
                    <a:pt x="5228" y="2891"/>
                    <a:pt x="5531" y="2570"/>
                    <a:pt x="5888" y="2570"/>
                  </a:cubicBezTo>
                  <a:close/>
                  <a:moveTo>
                    <a:pt x="3908" y="2570"/>
                  </a:moveTo>
                  <a:cubicBezTo>
                    <a:pt x="4265" y="2570"/>
                    <a:pt x="4532" y="2891"/>
                    <a:pt x="4532" y="3230"/>
                  </a:cubicBezTo>
                  <a:cubicBezTo>
                    <a:pt x="4532" y="3587"/>
                    <a:pt x="4247" y="3854"/>
                    <a:pt x="3908" y="3854"/>
                  </a:cubicBezTo>
                  <a:cubicBezTo>
                    <a:pt x="3533" y="3854"/>
                    <a:pt x="3283" y="3551"/>
                    <a:pt x="3283" y="3230"/>
                  </a:cubicBezTo>
                  <a:cubicBezTo>
                    <a:pt x="3283" y="2891"/>
                    <a:pt x="3533" y="2570"/>
                    <a:pt x="3908" y="2570"/>
                  </a:cubicBezTo>
                  <a:close/>
                  <a:moveTo>
                    <a:pt x="1981" y="2570"/>
                  </a:moveTo>
                  <a:cubicBezTo>
                    <a:pt x="2338" y="2570"/>
                    <a:pt x="2605" y="2891"/>
                    <a:pt x="2605" y="3230"/>
                  </a:cubicBezTo>
                  <a:cubicBezTo>
                    <a:pt x="2605" y="3587"/>
                    <a:pt x="2302" y="3854"/>
                    <a:pt x="1981" y="3854"/>
                  </a:cubicBezTo>
                  <a:cubicBezTo>
                    <a:pt x="1642" y="3854"/>
                    <a:pt x="1338" y="3551"/>
                    <a:pt x="1338" y="3230"/>
                  </a:cubicBezTo>
                  <a:cubicBezTo>
                    <a:pt x="1338" y="2891"/>
                    <a:pt x="1588" y="2570"/>
                    <a:pt x="1981" y="2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7"/>
            <p:cNvSpPr/>
            <p:nvPr/>
          </p:nvSpPr>
          <p:spPr>
            <a:xfrm>
              <a:off x="8563665" y="4337346"/>
              <a:ext cx="409875" cy="407306"/>
            </a:xfrm>
            <a:custGeom>
              <a:avLst/>
              <a:gdLst/>
              <a:ahLst/>
              <a:cxnLst/>
              <a:rect l="l" t="t" r="r" b="b"/>
              <a:pathLst>
                <a:path w="8458" h="8405" extrusionOk="0">
                  <a:moveTo>
                    <a:pt x="1624" y="0"/>
                  </a:moveTo>
                  <a:cubicBezTo>
                    <a:pt x="732" y="0"/>
                    <a:pt x="0" y="678"/>
                    <a:pt x="0" y="1606"/>
                  </a:cubicBezTo>
                  <a:lnTo>
                    <a:pt x="0" y="1927"/>
                  </a:lnTo>
                  <a:lnTo>
                    <a:pt x="3586" y="1927"/>
                  </a:lnTo>
                  <a:cubicBezTo>
                    <a:pt x="4871" y="1927"/>
                    <a:pt x="5888" y="2926"/>
                    <a:pt x="5888" y="4211"/>
                  </a:cubicBezTo>
                  <a:lnTo>
                    <a:pt x="5888" y="7459"/>
                  </a:lnTo>
                  <a:lnTo>
                    <a:pt x="5888" y="7583"/>
                  </a:lnTo>
                  <a:lnTo>
                    <a:pt x="6638" y="8315"/>
                  </a:lnTo>
                  <a:cubicBezTo>
                    <a:pt x="6691" y="8386"/>
                    <a:pt x="6762" y="8404"/>
                    <a:pt x="6834" y="8404"/>
                  </a:cubicBezTo>
                  <a:cubicBezTo>
                    <a:pt x="6870" y="8404"/>
                    <a:pt x="6923" y="8386"/>
                    <a:pt x="6959" y="8386"/>
                  </a:cubicBezTo>
                  <a:cubicBezTo>
                    <a:pt x="7084" y="8351"/>
                    <a:pt x="7137" y="8208"/>
                    <a:pt x="7137" y="8083"/>
                  </a:cubicBezTo>
                  <a:lnTo>
                    <a:pt x="7137" y="6441"/>
                  </a:lnTo>
                  <a:cubicBezTo>
                    <a:pt x="7887" y="6299"/>
                    <a:pt x="8458" y="5639"/>
                    <a:pt x="8458" y="4836"/>
                  </a:cubicBezTo>
                  <a:lnTo>
                    <a:pt x="8458" y="1606"/>
                  </a:lnTo>
                  <a:cubicBezTo>
                    <a:pt x="8458" y="678"/>
                    <a:pt x="7708" y="0"/>
                    <a:pt x="68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0" name="Google Shape;250;p17"/>
          <p:cNvGrpSpPr/>
          <p:nvPr/>
        </p:nvGrpSpPr>
        <p:grpSpPr>
          <a:xfrm rot="-810860">
            <a:off x="2951155" y="83811"/>
            <a:ext cx="778891" cy="519333"/>
            <a:chOff x="184575" y="1130125"/>
            <a:chExt cx="840600" cy="560400"/>
          </a:xfrm>
        </p:grpSpPr>
        <p:sp>
          <p:nvSpPr>
            <p:cNvPr id="251" name="Google Shape;251;p17"/>
            <p:cNvSpPr/>
            <p:nvPr/>
          </p:nvSpPr>
          <p:spPr>
            <a:xfrm>
              <a:off x="184575" y="1130125"/>
              <a:ext cx="840600" cy="560400"/>
            </a:xfrm>
            <a:prstGeom prst="wedgeRoundRectCallout">
              <a:avLst>
                <a:gd name="adj1" fmla="val -20833"/>
                <a:gd name="adj2" fmla="val 62500"/>
                <a:gd name="adj3" fmla="val 0"/>
              </a:avLst>
            </a:prstGeom>
            <a:solidFill>
              <a:schemeClr val="lt2"/>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17"/>
            <p:cNvSpPr/>
            <p:nvPr/>
          </p:nvSpPr>
          <p:spPr>
            <a:xfrm>
              <a:off x="34370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17"/>
            <p:cNvSpPr/>
            <p:nvPr/>
          </p:nvSpPr>
          <p:spPr>
            <a:xfrm>
              <a:off x="548775"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17"/>
            <p:cNvSpPr/>
            <p:nvPr/>
          </p:nvSpPr>
          <p:spPr>
            <a:xfrm>
              <a:off x="753850" y="1354225"/>
              <a:ext cx="112200" cy="112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5" name="Google Shape;255;p17"/>
          <p:cNvGrpSpPr/>
          <p:nvPr/>
        </p:nvGrpSpPr>
        <p:grpSpPr>
          <a:xfrm rot="1670289">
            <a:off x="9070378" y="-426443"/>
            <a:ext cx="1468513" cy="1392691"/>
            <a:chOff x="1459789" y="418508"/>
            <a:chExt cx="587727" cy="557434"/>
          </a:xfrm>
        </p:grpSpPr>
        <p:sp>
          <p:nvSpPr>
            <p:cNvPr id="256" name="Google Shape;256;p17"/>
            <p:cNvSpPr/>
            <p:nvPr/>
          </p:nvSpPr>
          <p:spPr>
            <a:xfrm rot="-1200432">
              <a:off x="1517626" y="486547"/>
              <a:ext cx="472053" cy="421355"/>
            </a:xfrm>
            <a:custGeom>
              <a:avLst/>
              <a:gdLst/>
              <a:ahLst/>
              <a:cxnLst/>
              <a:rect l="l" t="t" r="r" b="b"/>
              <a:pathLst>
                <a:path w="13473" h="12026" extrusionOk="0">
                  <a:moveTo>
                    <a:pt x="90" y="6620"/>
                  </a:moveTo>
                  <a:cubicBezTo>
                    <a:pt x="90" y="7458"/>
                    <a:pt x="768" y="8136"/>
                    <a:pt x="1607" y="8136"/>
                  </a:cubicBezTo>
                  <a:lnTo>
                    <a:pt x="2249" y="8136"/>
                  </a:lnTo>
                  <a:cubicBezTo>
                    <a:pt x="2303" y="8243"/>
                    <a:pt x="2374" y="8333"/>
                    <a:pt x="2463" y="8422"/>
                  </a:cubicBezTo>
                  <a:cubicBezTo>
                    <a:pt x="2624" y="8600"/>
                    <a:pt x="2820" y="8761"/>
                    <a:pt x="3016" y="8921"/>
                  </a:cubicBezTo>
                  <a:cubicBezTo>
                    <a:pt x="3837" y="9653"/>
                    <a:pt x="4711" y="10474"/>
                    <a:pt x="5586" y="11491"/>
                  </a:cubicBezTo>
                  <a:cubicBezTo>
                    <a:pt x="5604" y="11526"/>
                    <a:pt x="5639" y="11544"/>
                    <a:pt x="5657" y="11562"/>
                  </a:cubicBezTo>
                  <a:cubicBezTo>
                    <a:pt x="5960" y="11883"/>
                    <a:pt x="6335" y="12026"/>
                    <a:pt x="6763" y="12026"/>
                  </a:cubicBezTo>
                  <a:cubicBezTo>
                    <a:pt x="7192" y="12026"/>
                    <a:pt x="7548" y="11865"/>
                    <a:pt x="7852" y="11562"/>
                  </a:cubicBezTo>
                  <a:cubicBezTo>
                    <a:pt x="7887" y="11526"/>
                    <a:pt x="7923" y="11491"/>
                    <a:pt x="7941" y="11455"/>
                  </a:cubicBezTo>
                  <a:cubicBezTo>
                    <a:pt x="8601" y="10634"/>
                    <a:pt x="9315" y="9992"/>
                    <a:pt x="9993" y="9385"/>
                  </a:cubicBezTo>
                  <a:cubicBezTo>
                    <a:pt x="10153" y="9225"/>
                    <a:pt x="10314" y="9082"/>
                    <a:pt x="10475" y="8939"/>
                  </a:cubicBezTo>
                  <a:cubicBezTo>
                    <a:pt x="10617" y="8832"/>
                    <a:pt x="10742" y="8725"/>
                    <a:pt x="10849" y="8618"/>
                  </a:cubicBezTo>
                  <a:cubicBezTo>
                    <a:pt x="10903" y="8582"/>
                    <a:pt x="10956" y="8547"/>
                    <a:pt x="11010" y="8493"/>
                  </a:cubicBezTo>
                  <a:cubicBezTo>
                    <a:pt x="11117" y="8404"/>
                    <a:pt x="11188" y="8297"/>
                    <a:pt x="11260" y="8190"/>
                  </a:cubicBezTo>
                  <a:lnTo>
                    <a:pt x="11973" y="8190"/>
                  </a:lnTo>
                  <a:cubicBezTo>
                    <a:pt x="12794" y="8190"/>
                    <a:pt x="13472" y="7494"/>
                    <a:pt x="13472" y="6655"/>
                  </a:cubicBezTo>
                  <a:cubicBezTo>
                    <a:pt x="13472" y="6263"/>
                    <a:pt x="13329" y="5906"/>
                    <a:pt x="13080" y="5638"/>
                  </a:cubicBezTo>
                  <a:cubicBezTo>
                    <a:pt x="13276" y="5157"/>
                    <a:pt x="13365" y="4693"/>
                    <a:pt x="13365" y="4247"/>
                  </a:cubicBezTo>
                  <a:cubicBezTo>
                    <a:pt x="13365" y="1874"/>
                    <a:pt x="11563" y="0"/>
                    <a:pt x="9243" y="0"/>
                  </a:cubicBezTo>
                  <a:cubicBezTo>
                    <a:pt x="8280" y="0"/>
                    <a:pt x="7406" y="357"/>
                    <a:pt x="6692" y="999"/>
                  </a:cubicBezTo>
                  <a:cubicBezTo>
                    <a:pt x="5960" y="357"/>
                    <a:pt x="5086" y="0"/>
                    <a:pt x="4123" y="0"/>
                  </a:cubicBezTo>
                  <a:cubicBezTo>
                    <a:pt x="1803" y="0"/>
                    <a:pt x="1" y="1874"/>
                    <a:pt x="1" y="4247"/>
                  </a:cubicBezTo>
                  <a:cubicBezTo>
                    <a:pt x="1" y="4800"/>
                    <a:pt x="108" y="5317"/>
                    <a:pt x="322" y="5817"/>
                  </a:cubicBezTo>
                  <a:cubicBezTo>
                    <a:pt x="179" y="6049"/>
                    <a:pt x="90" y="6316"/>
                    <a:pt x="90" y="6620"/>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17"/>
            <p:cNvSpPr/>
            <p:nvPr/>
          </p:nvSpPr>
          <p:spPr>
            <a:xfrm rot="-1200432">
              <a:off x="1565457" y="637915"/>
              <a:ext cx="386388" cy="136960"/>
            </a:xfrm>
            <a:custGeom>
              <a:avLst/>
              <a:gdLst/>
              <a:ahLst/>
              <a:cxnLst/>
              <a:rect l="l" t="t" r="r" b="b"/>
              <a:pathLst>
                <a:path w="11028" h="3909" extrusionOk="0">
                  <a:moveTo>
                    <a:pt x="4872" y="1"/>
                  </a:moveTo>
                  <a:cubicBezTo>
                    <a:pt x="4729" y="1"/>
                    <a:pt x="4604" y="72"/>
                    <a:pt x="4586" y="179"/>
                  </a:cubicBezTo>
                  <a:lnTo>
                    <a:pt x="3819" y="1945"/>
                  </a:lnTo>
                  <a:lnTo>
                    <a:pt x="340" y="1945"/>
                  </a:lnTo>
                  <a:cubicBezTo>
                    <a:pt x="161" y="1945"/>
                    <a:pt x="1" y="2088"/>
                    <a:pt x="1" y="2267"/>
                  </a:cubicBezTo>
                  <a:cubicBezTo>
                    <a:pt x="1" y="2445"/>
                    <a:pt x="161" y="2588"/>
                    <a:pt x="340" y="2588"/>
                  </a:cubicBezTo>
                  <a:lnTo>
                    <a:pt x="4015" y="2588"/>
                  </a:lnTo>
                  <a:cubicBezTo>
                    <a:pt x="4105" y="2588"/>
                    <a:pt x="4194" y="2534"/>
                    <a:pt x="4283" y="2409"/>
                  </a:cubicBezTo>
                  <a:lnTo>
                    <a:pt x="4836" y="1214"/>
                  </a:lnTo>
                  <a:lnTo>
                    <a:pt x="5818" y="3694"/>
                  </a:lnTo>
                  <a:cubicBezTo>
                    <a:pt x="5871" y="3819"/>
                    <a:pt x="5960" y="3872"/>
                    <a:pt x="6067" y="3908"/>
                  </a:cubicBezTo>
                  <a:lnTo>
                    <a:pt x="6103" y="3908"/>
                  </a:lnTo>
                  <a:cubicBezTo>
                    <a:pt x="6228" y="3908"/>
                    <a:pt x="6335" y="3837"/>
                    <a:pt x="6388" y="3765"/>
                  </a:cubicBezTo>
                  <a:lnTo>
                    <a:pt x="7102" y="2641"/>
                  </a:lnTo>
                  <a:lnTo>
                    <a:pt x="10706" y="2641"/>
                  </a:lnTo>
                  <a:cubicBezTo>
                    <a:pt x="10885" y="2641"/>
                    <a:pt x="11028" y="2499"/>
                    <a:pt x="11028" y="2302"/>
                  </a:cubicBezTo>
                  <a:cubicBezTo>
                    <a:pt x="11028" y="2124"/>
                    <a:pt x="10885" y="1963"/>
                    <a:pt x="10706" y="1963"/>
                  </a:cubicBezTo>
                  <a:lnTo>
                    <a:pt x="6924" y="1963"/>
                  </a:lnTo>
                  <a:cubicBezTo>
                    <a:pt x="6799" y="1963"/>
                    <a:pt x="6692" y="2053"/>
                    <a:pt x="6638" y="2124"/>
                  </a:cubicBezTo>
                  <a:lnTo>
                    <a:pt x="6192" y="2855"/>
                  </a:lnTo>
                  <a:lnTo>
                    <a:pt x="5157" y="215"/>
                  </a:lnTo>
                  <a:cubicBezTo>
                    <a:pt x="5139" y="90"/>
                    <a:pt x="5015" y="1"/>
                    <a:pt x="4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7"/>
            <p:cNvSpPr/>
            <p:nvPr/>
          </p:nvSpPr>
          <p:spPr>
            <a:xfrm rot="-1200432">
              <a:off x="1529808" y="534323"/>
              <a:ext cx="384496" cy="163202"/>
            </a:xfrm>
            <a:custGeom>
              <a:avLst/>
              <a:gdLst/>
              <a:ahLst/>
              <a:cxnLst/>
              <a:rect l="l" t="t" r="r" b="b"/>
              <a:pathLst>
                <a:path w="10974" h="4658" extrusionOk="0">
                  <a:moveTo>
                    <a:pt x="2927" y="0"/>
                  </a:moveTo>
                  <a:cubicBezTo>
                    <a:pt x="1285" y="0"/>
                    <a:pt x="0" y="1321"/>
                    <a:pt x="0" y="3052"/>
                  </a:cubicBezTo>
                  <a:cubicBezTo>
                    <a:pt x="0" y="3605"/>
                    <a:pt x="143" y="4051"/>
                    <a:pt x="411" y="4479"/>
                  </a:cubicBezTo>
                  <a:lnTo>
                    <a:pt x="3391" y="4479"/>
                  </a:lnTo>
                  <a:lnTo>
                    <a:pt x="3979" y="3105"/>
                  </a:lnTo>
                  <a:cubicBezTo>
                    <a:pt x="4122" y="2784"/>
                    <a:pt x="4479" y="2588"/>
                    <a:pt x="4818" y="2516"/>
                  </a:cubicBezTo>
                  <a:cubicBezTo>
                    <a:pt x="5264" y="2516"/>
                    <a:pt x="5585" y="2784"/>
                    <a:pt x="5728" y="3159"/>
                  </a:cubicBezTo>
                  <a:lnTo>
                    <a:pt x="6317" y="4657"/>
                  </a:lnTo>
                  <a:cubicBezTo>
                    <a:pt x="6459" y="4550"/>
                    <a:pt x="6709" y="4479"/>
                    <a:pt x="6870" y="4479"/>
                  </a:cubicBezTo>
                  <a:lnTo>
                    <a:pt x="10563" y="4479"/>
                  </a:lnTo>
                  <a:cubicBezTo>
                    <a:pt x="10795" y="4051"/>
                    <a:pt x="10974" y="3551"/>
                    <a:pt x="10974" y="3052"/>
                  </a:cubicBezTo>
                  <a:cubicBezTo>
                    <a:pt x="10974" y="1321"/>
                    <a:pt x="9689" y="0"/>
                    <a:pt x="8047" y="0"/>
                  </a:cubicBezTo>
                  <a:cubicBezTo>
                    <a:pt x="6727" y="0"/>
                    <a:pt x="5942" y="910"/>
                    <a:pt x="5496" y="1731"/>
                  </a:cubicBezTo>
                  <a:cubicBezTo>
                    <a:pt x="5068" y="910"/>
                    <a:pt x="4211" y="0"/>
                    <a:pt x="2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7"/>
            <p:cNvSpPr/>
            <p:nvPr/>
          </p:nvSpPr>
          <p:spPr>
            <a:xfrm rot="-1200432">
              <a:off x="1669039" y="731100"/>
              <a:ext cx="243227" cy="128200"/>
            </a:xfrm>
            <a:custGeom>
              <a:avLst/>
              <a:gdLst/>
              <a:ahLst/>
              <a:cxnLst/>
              <a:rect l="l" t="t" r="r" b="b"/>
              <a:pathLst>
                <a:path w="6942" h="3659" extrusionOk="0">
                  <a:moveTo>
                    <a:pt x="2749" y="1"/>
                  </a:moveTo>
                  <a:cubicBezTo>
                    <a:pt x="2570" y="268"/>
                    <a:pt x="2285" y="411"/>
                    <a:pt x="1964" y="411"/>
                  </a:cubicBezTo>
                  <a:lnTo>
                    <a:pt x="1" y="411"/>
                  </a:lnTo>
                  <a:cubicBezTo>
                    <a:pt x="144" y="554"/>
                    <a:pt x="322" y="697"/>
                    <a:pt x="500" y="857"/>
                  </a:cubicBezTo>
                  <a:cubicBezTo>
                    <a:pt x="1339" y="1607"/>
                    <a:pt x="2249" y="2463"/>
                    <a:pt x="3195" y="3551"/>
                  </a:cubicBezTo>
                  <a:cubicBezTo>
                    <a:pt x="3284" y="3641"/>
                    <a:pt x="3337" y="3659"/>
                    <a:pt x="3462" y="3659"/>
                  </a:cubicBezTo>
                  <a:cubicBezTo>
                    <a:pt x="3569" y="3659"/>
                    <a:pt x="3623" y="3641"/>
                    <a:pt x="3712" y="3551"/>
                  </a:cubicBezTo>
                  <a:cubicBezTo>
                    <a:pt x="4622" y="2410"/>
                    <a:pt x="5586" y="1607"/>
                    <a:pt x="6406" y="857"/>
                  </a:cubicBezTo>
                  <a:cubicBezTo>
                    <a:pt x="6620" y="697"/>
                    <a:pt x="6763" y="554"/>
                    <a:pt x="6942" y="411"/>
                  </a:cubicBezTo>
                  <a:lnTo>
                    <a:pt x="5443" y="411"/>
                  </a:lnTo>
                  <a:lnTo>
                    <a:pt x="4925" y="1232"/>
                  </a:lnTo>
                  <a:cubicBezTo>
                    <a:pt x="4747" y="1517"/>
                    <a:pt x="4444" y="1732"/>
                    <a:pt x="4069" y="1732"/>
                  </a:cubicBezTo>
                  <a:lnTo>
                    <a:pt x="4015" y="1732"/>
                  </a:lnTo>
                  <a:cubicBezTo>
                    <a:pt x="3623" y="1678"/>
                    <a:pt x="3337" y="1464"/>
                    <a:pt x="3195" y="10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0" name="Google Shape;260;p17"/>
          <p:cNvGrpSpPr/>
          <p:nvPr/>
        </p:nvGrpSpPr>
        <p:grpSpPr>
          <a:xfrm>
            <a:off x="-117362" y="1085680"/>
            <a:ext cx="922713" cy="913029"/>
            <a:chOff x="868400" y="2577125"/>
            <a:chExt cx="339050" cy="335475"/>
          </a:xfrm>
        </p:grpSpPr>
        <p:sp>
          <p:nvSpPr>
            <p:cNvPr id="261" name="Google Shape;261;p17"/>
            <p:cNvSpPr/>
            <p:nvPr/>
          </p:nvSpPr>
          <p:spPr>
            <a:xfrm>
              <a:off x="868400" y="2577125"/>
              <a:ext cx="339050" cy="335475"/>
            </a:xfrm>
            <a:custGeom>
              <a:avLst/>
              <a:gdLst/>
              <a:ahLst/>
              <a:cxnLst/>
              <a:rect l="l" t="t" r="r" b="b"/>
              <a:pathLst>
                <a:path w="13562" h="13419" extrusionOk="0">
                  <a:moveTo>
                    <a:pt x="12758" y="9618"/>
                  </a:moveTo>
                  <a:cubicBezTo>
                    <a:pt x="13204" y="8744"/>
                    <a:pt x="13436" y="7762"/>
                    <a:pt x="13436" y="6710"/>
                  </a:cubicBezTo>
                  <a:cubicBezTo>
                    <a:pt x="13436" y="2998"/>
                    <a:pt x="10421" y="1"/>
                    <a:pt x="6709" y="1"/>
                  </a:cubicBezTo>
                  <a:cubicBezTo>
                    <a:pt x="3016" y="1"/>
                    <a:pt x="1" y="2998"/>
                    <a:pt x="1" y="6728"/>
                  </a:cubicBezTo>
                  <a:cubicBezTo>
                    <a:pt x="90" y="10421"/>
                    <a:pt x="3123" y="13419"/>
                    <a:pt x="6781" y="13419"/>
                  </a:cubicBezTo>
                  <a:cubicBezTo>
                    <a:pt x="7762" y="13419"/>
                    <a:pt x="8779" y="13169"/>
                    <a:pt x="9671" y="12741"/>
                  </a:cubicBezTo>
                  <a:lnTo>
                    <a:pt x="11473" y="13329"/>
                  </a:lnTo>
                  <a:cubicBezTo>
                    <a:pt x="11616" y="13365"/>
                    <a:pt x="11777" y="13401"/>
                    <a:pt x="11920" y="13401"/>
                  </a:cubicBezTo>
                  <a:cubicBezTo>
                    <a:pt x="12330" y="13401"/>
                    <a:pt x="12740" y="13240"/>
                    <a:pt x="13026" y="12937"/>
                  </a:cubicBezTo>
                  <a:cubicBezTo>
                    <a:pt x="13436" y="12526"/>
                    <a:pt x="13561" y="11884"/>
                    <a:pt x="13347" y="11349"/>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7"/>
            <p:cNvSpPr/>
            <p:nvPr/>
          </p:nvSpPr>
          <p:spPr>
            <a:xfrm>
              <a:off x="898300" y="2606575"/>
              <a:ext cx="277475" cy="276150"/>
            </a:xfrm>
            <a:custGeom>
              <a:avLst/>
              <a:gdLst/>
              <a:ahLst/>
              <a:cxnLst/>
              <a:rect l="l" t="t" r="r" b="b"/>
              <a:pathLst>
                <a:path w="11099" h="11046" extrusionOk="0">
                  <a:moveTo>
                    <a:pt x="5513" y="1"/>
                  </a:moveTo>
                  <a:cubicBezTo>
                    <a:pt x="2516" y="1"/>
                    <a:pt x="0" y="2516"/>
                    <a:pt x="0" y="5532"/>
                  </a:cubicBezTo>
                  <a:cubicBezTo>
                    <a:pt x="54" y="8547"/>
                    <a:pt x="2516" y="11045"/>
                    <a:pt x="5585" y="11045"/>
                  </a:cubicBezTo>
                  <a:cubicBezTo>
                    <a:pt x="6531" y="11045"/>
                    <a:pt x="7530" y="10777"/>
                    <a:pt x="8350" y="10278"/>
                  </a:cubicBezTo>
                  <a:lnTo>
                    <a:pt x="10652" y="11009"/>
                  </a:lnTo>
                  <a:cubicBezTo>
                    <a:pt x="10670" y="11027"/>
                    <a:pt x="10706" y="11027"/>
                    <a:pt x="10724" y="11027"/>
                  </a:cubicBezTo>
                  <a:cubicBezTo>
                    <a:pt x="10813" y="11027"/>
                    <a:pt x="10920" y="10992"/>
                    <a:pt x="10991" y="10920"/>
                  </a:cubicBezTo>
                  <a:cubicBezTo>
                    <a:pt x="11045" y="10867"/>
                    <a:pt x="11098" y="10724"/>
                    <a:pt x="11045" y="10599"/>
                  </a:cubicBezTo>
                  <a:lnTo>
                    <a:pt x="10260" y="8333"/>
                  </a:lnTo>
                  <a:cubicBezTo>
                    <a:pt x="10813" y="7459"/>
                    <a:pt x="11045" y="6513"/>
                    <a:pt x="11045" y="5532"/>
                  </a:cubicBezTo>
                  <a:cubicBezTo>
                    <a:pt x="11045" y="2516"/>
                    <a:pt x="8565" y="1"/>
                    <a:pt x="5513" y="1"/>
                  </a:cubicBezTo>
                  <a:close/>
                  <a:moveTo>
                    <a:pt x="3212" y="3034"/>
                  </a:moveTo>
                  <a:cubicBezTo>
                    <a:pt x="3265" y="3034"/>
                    <a:pt x="3337" y="3052"/>
                    <a:pt x="3408" y="3105"/>
                  </a:cubicBezTo>
                  <a:lnTo>
                    <a:pt x="4443" y="3890"/>
                  </a:lnTo>
                  <a:cubicBezTo>
                    <a:pt x="4604" y="3997"/>
                    <a:pt x="4621" y="4176"/>
                    <a:pt x="4532" y="4336"/>
                  </a:cubicBezTo>
                  <a:lnTo>
                    <a:pt x="3943" y="5104"/>
                  </a:lnTo>
                  <a:lnTo>
                    <a:pt x="6513" y="7048"/>
                  </a:lnTo>
                  <a:lnTo>
                    <a:pt x="7101" y="6263"/>
                  </a:lnTo>
                  <a:cubicBezTo>
                    <a:pt x="7173" y="6192"/>
                    <a:pt x="7262" y="6138"/>
                    <a:pt x="7351" y="6138"/>
                  </a:cubicBezTo>
                  <a:cubicBezTo>
                    <a:pt x="7423" y="6138"/>
                    <a:pt x="7494" y="6156"/>
                    <a:pt x="7548" y="6210"/>
                  </a:cubicBezTo>
                  <a:lnTo>
                    <a:pt x="8600" y="6995"/>
                  </a:lnTo>
                  <a:cubicBezTo>
                    <a:pt x="8743" y="7102"/>
                    <a:pt x="8779" y="7280"/>
                    <a:pt x="8654" y="7441"/>
                  </a:cubicBezTo>
                  <a:lnTo>
                    <a:pt x="8065" y="8208"/>
                  </a:lnTo>
                  <a:cubicBezTo>
                    <a:pt x="7797" y="8547"/>
                    <a:pt x="7405" y="8726"/>
                    <a:pt x="7012" y="8726"/>
                  </a:cubicBezTo>
                  <a:cubicBezTo>
                    <a:pt x="6745" y="8726"/>
                    <a:pt x="6477" y="8654"/>
                    <a:pt x="6245" y="8476"/>
                  </a:cubicBezTo>
                  <a:lnTo>
                    <a:pt x="2623" y="5764"/>
                  </a:lnTo>
                  <a:cubicBezTo>
                    <a:pt x="2034" y="5371"/>
                    <a:pt x="1909" y="4568"/>
                    <a:pt x="2355" y="3979"/>
                  </a:cubicBezTo>
                  <a:lnTo>
                    <a:pt x="2962" y="3177"/>
                  </a:lnTo>
                  <a:cubicBezTo>
                    <a:pt x="3033" y="3087"/>
                    <a:pt x="3123" y="3034"/>
                    <a:pt x="3212" y="3034"/>
                  </a:cubicBezTo>
                  <a:close/>
                  <a:moveTo>
                    <a:pt x="5603" y="3908"/>
                  </a:moveTo>
                  <a:cubicBezTo>
                    <a:pt x="5603" y="3908"/>
                    <a:pt x="5621" y="3908"/>
                    <a:pt x="5638" y="3908"/>
                  </a:cubicBezTo>
                  <a:cubicBezTo>
                    <a:pt x="6334" y="3979"/>
                    <a:pt x="6870" y="4425"/>
                    <a:pt x="7101" y="5050"/>
                  </a:cubicBezTo>
                  <a:cubicBezTo>
                    <a:pt x="7137" y="5228"/>
                    <a:pt x="7066" y="5371"/>
                    <a:pt x="6870" y="5460"/>
                  </a:cubicBezTo>
                  <a:cubicBezTo>
                    <a:pt x="6834" y="5478"/>
                    <a:pt x="6816" y="5478"/>
                    <a:pt x="6798" y="5478"/>
                  </a:cubicBezTo>
                  <a:cubicBezTo>
                    <a:pt x="6655" y="5478"/>
                    <a:pt x="6531" y="5389"/>
                    <a:pt x="6477" y="5228"/>
                  </a:cubicBezTo>
                  <a:cubicBezTo>
                    <a:pt x="6352" y="4872"/>
                    <a:pt x="6031" y="4604"/>
                    <a:pt x="5621" y="4568"/>
                  </a:cubicBezTo>
                  <a:cubicBezTo>
                    <a:pt x="5424" y="4568"/>
                    <a:pt x="5317" y="4425"/>
                    <a:pt x="5317" y="4211"/>
                  </a:cubicBezTo>
                  <a:cubicBezTo>
                    <a:pt x="5317" y="4051"/>
                    <a:pt x="5442" y="3908"/>
                    <a:pt x="5603" y="3908"/>
                  </a:cubicBezTo>
                  <a:moveTo>
                    <a:pt x="5888" y="1339"/>
                  </a:moveTo>
                  <a:cubicBezTo>
                    <a:pt x="5906" y="1339"/>
                    <a:pt x="5924" y="1339"/>
                    <a:pt x="5942" y="1357"/>
                  </a:cubicBezTo>
                  <a:cubicBezTo>
                    <a:pt x="7726" y="1499"/>
                    <a:pt x="9350" y="2802"/>
                    <a:pt x="9707" y="4872"/>
                  </a:cubicBezTo>
                  <a:cubicBezTo>
                    <a:pt x="9760" y="5050"/>
                    <a:pt x="9635" y="5193"/>
                    <a:pt x="9457" y="5228"/>
                  </a:cubicBezTo>
                  <a:cubicBezTo>
                    <a:pt x="9439" y="5228"/>
                    <a:pt x="9403" y="5228"/>
                    <a:pt x="9385" y="5228"/>
                  </a:cubicBezTo>
                  <a:cubicBezTo>
                    <a:pt x="9225" y="5228"/>
                    <a:pt x="9100" y="5139"/>
                    <a:pt x="9064" y="4961"/>
                  </a:cubicBezTo>
                  <a:cubicBezTo>
                    <a:pt x="8779" y="3284"/>
                    <a:pt x="7441" y="2124"/>
                    <a:pt x="5906" y="2035"/>
                  </a:cubicBezTo>
                  <a:cubicBezTo>
                    <a:pt x="5728" y="2035"/>
                    <a:pt x="5621" y="1820"/>
                    <a:pt x="5621" y="1678"/>
                  </a:cubicBezTo>
                  <a:cubicBezTo>
                    <a:pt x="5621" y="1481"/>
                    <a:pt x="5728" y="1339"/>
                    <a:pt x="5888" y="1339"/>
                  </a:cubicBezTo>
                  <a:close/>
                  <a:moveTo>
                    <a:pt x="5817" y="2623"/>
                  </a:moveTo>
                  <a:cubicBezTo>
                    <a:pt x="7066" y="2730"/>
                    <a:pt x="8119" y="3623"/>
                    <a:pt x="8422" y="4782"/>
                  </a:cubicBezTo>
                  <a:cubicBezTo>
                    <a:pt x="8440" y="4961"/>
                    <a:pt x="8333" y="5104"/>
                    <a:pt x="8172" y="5193"/>
                  </a:cubicBezTo>
                  <a:cubicBezTo>
                    <a:pt x="8154" y="5193"/>
                    <a:pt x="8136" y="5211"/>
                    <a:pt x="8119" y="5211"/>
                  </a:cubicBezTo>
                  <a:cubicBezTo>
                    <a:pt x="7976" y="5211"/>
                    <a:pt x="7833" y="5086"/>
                    <a:pt x="7762" y="4961"/>
                  </a:cubicBezTo>
                  <a:cubicBezTo>
                    <a:pt x="7548" y="4033"/>
                    <a:pt x="6709" y="3373"/>
                    <a:pt x="5799" y="3284"/>
                  </a:cubicBezTo>
                  <a:cubicBezTo>
                    <a:pt x="5621" y="3284"/>
                    <a:pt x="5496" y="3105"/>
                    <a:pt x="5496" y="2962"/>
                  </a:cubicBezTo>
                  <a:cubicBezTo>
                    <a:pt x="5496" y="2730"/>
                    <a:pt x="5638" y="2623"/>
                    <a:pt x="5817" y="262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43604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960120" y="593280"/>
            <a:ext cx="10271520" cy="35391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7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7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7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8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8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9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9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9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9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9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960120" y="593280"/>
            <a:ext cx="10271520" cy="35391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60120" y="593280"/>
            <a:ext cx="10271520" cy="35391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60120" y="593280"/>
            <a:ext cx="10271520" cy="76320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870" b="0" strike="noStrike" spc="-1">
              <a:solidFill>
                <a:srgbClr val="000000"/>
              </a:solid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8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2F0E9"/>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950760" y="1801440"/>
            <a:ext cx="5144760" cy="2620440"/>
          </a:xfrm>
          <a:prstGeom prst="rect">
            <a:avLst/>
          </a:prstGeom>
        </p:spPr>
        <p:txBody>
          <a:bodyPr tIns="91440" bIns="91440" anchor="ctr">
            <a:noAutofit/>
          </a:bodyPr>
          <a:lstStyle/>
          <a:p>
            <a:pPr>
              <a:lnSpc>
                <a:spcPct val="80000"/>
              </a:lnSpc>
            </a:pPr>
            <a:r>
              <a:rPr lang="en-US" sz="6940" b="0" strike="noStrike" spc="-1">
                <a:solidFill>
                  <a:srgbClr val="008BCC"/>
                </a:solidFill>
                <a:latin typeface="Bebas Neue"/>
                <a:ea typeface="Bebas Neue"/>
              </a:rPr>
              <a:t>Click to edit Master title style</a:t>
            </a:r>
            <a:endParaRPr lang="en-IN" sz="6940" b="0" strike="noStrike" spc="-1">
              <a:solidFill>
                <a:srgbClr val="000000"/>
              </a:solidFill>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D2F0E9"/>
        </a:solidFill>
        <a:effectLst/>
      </p:bgPr>
    </p:bg>
    <p:spTree>
      <p:nvGrpSpPr>
        <p:cNvPr id="1" name=""/>
        <p:cNvGrpSpPr/>
        <p:nvPr/>
      </p:nvGrpSpPr>
      <p:grpSpPr>
        <a:xfrm>
          <a:off x="0" y="0"/>
          <a:ext cx="0" cy="0"/>
          <a:chOff x="0" y="0"/>
          <a:chExt cx="0" cy="0"/>
        </a:xfrm>
      </p:grpSpPr>
      <p:sp>
        <p:nvSpPr>
          <p:cNvPr id="38" name="Google Shape;470;p25"/>
          <p:cNvSpPr/>
          <p:nvPr/>
        </p:nvSpPr>
        <p:spPr>
          <a:xfrm>
            <a:off x="11730600" y="2068920"/>
            <a:ext cx="977400" cy="3092760"/>
          </a:xfrm>
          <a:custGeom>
            <a:avLst/>
            <a:gdLst/>
            <a:ahLst/>
            <a:cxnLst/>
            <a:rect l="l" t="t" r="r" b="b"/>
            <a:pathLst>
              <a:path w="29328" h="92791">
                <a:moveTo>
                  <a:pt x="6043" y="0"/>
                </a:moveTo>
                <a:cubicBezTo>
                  <a:pt x="7927" y="18869"/>
                  <a:pt x="-2889" y="38054"/>
                  <a:pt x="830" y="56648"/>
                </a:cubicBezTo>
                <a:cubicBezTo>
                  <a:pt x="2400" y="64499"/>
                  <a:pt x="8592" y="70706"/>
                  <a:pt x="13341" y="77152"/>
                </a:cubicBezTo>
                <a:cubicBezTo>
                  <a:pt x="17763" y="83154"/>
                  <a:pt x="22254" y="90438"/>
                  <a:pt x="29328" y="92791"/>
                </a:cubicBezTo>
              </a:path>
            </a:pathLst>
          </a:custGeom>
          <a:noFill/>
          <a:ln w="28575" cap="rnd">
            <a:solidFill>
              <a:srgbClr val="FFFFFF"/>
            </a:solidFill>
            <a:prstDash val="dash"/>
            <a:round/>
          </a:ln>
        </p:spPr>
        <p:style>
          <a:lnRef idx="0">
            <a:scrgbClr r="0" g="0" b="0"/>
          </a:lnRef>
          <a:fillRef idx="0">
            <a:scrgbClr r="0" g="0" b="0"/>
          </a:fillRef>
          <a:effectRef idx="0">
            <a:scrgbClr r="0" g="0" b="0"/>
          </a:effectRef>
          <a:fontRef idx="minor"/>
        </p:style>
      </p:sp>
      <p:sp>
        <p:nvSpPr>
          <p:cNvPr id="39" name="Google Shape;471;p25"/>
          <p:cNvSpPr/>
          <p:nvPr/>
        </p:nvSpPr>
        <p:spPr>
          <a:xfrm>
            <a:off x="-254880" y="1234800"/>
            <a:ext cx="607680" cy="2293200"/>
          </a:xfrm>
          <a:custGeom>
            <a:avLst/>
            <a:gdLst/>
            <a:ahLst/>
            <a:cxnLst/>
            <a:rect l="l" t="t" r="r" b="b"/>
            <a:pathLst>
              <a:path w="18244" h="68812">
                <a:moveTo>
                  <a:pt x="16334" y="0"/>
                </a:moveTo>
                <a:cubicBezTo>
                  <a:pt x="16334" y="9858"/>
                  <a:pt x="19342" y="19816"/>
                  <a:pt x="17724" y="29540"/>
                </a:cubicBezTo>
                <a:cubicBezTo>
                  <a:pt x="15366" y="43707"/>
                  <a:pt x="6430" y="55970"/>
                  <a:pt x="0" y="68812"/>
                </a:cubicBezTo>
              </a:path>
            </a:pathLst>
          </a:custGeom>
          <a:noFill/>
          <a:ln w="28575" cap="rnd">
            <a:solidFill>
              <a:srgbClr val="FFFFFF"/>
            </a:solidFill>
            <a:prstDash val="dash"/>
            <a:round/>
          </a:ln>
        </p:spPr>
        <p:style>
          <a:lnRef idx="0">
            <a:scrgbClr r="0" g="0" b="0"/>
          </a:lnRef>
          <a:fillRef idx="0">
            <a:scrgbClr r="0" g="0" b="0"/>
          </a:fillRef>
          <a:effectRef idx="0">
            <a:scrgbClr r="0" g="0" b="0"/>
          </a:effectRef>
          <a:fontRef idx="minor"/>
        </p:style>
      </p:sp>
      <p:grpSp>
        <p:nvGrpSpPr>
          <p:cNvPr id="40" name="Google Shape;472;p25"/>
          <p:cNvGrpSpPr/>
          <p:nvPr/>
        </p:nvGrpSpPr>
        <p:grpSpPr>
          <a:xfrm>
            <a:off x="10961280" y="262800"/>
            <a:ext cx="922320" cy="912600"/>
            <a:chOff x="10961280" y="262800"/>
            <a:chExt cx="922320" cy="912600"/>
          </a:xfrm>
        </p:grpSpPr>
        <p:sp>
          <p:nvSpPr>
            <p:cNvPr id="41" name="Google Shape;473;p25"/>
            <p:cNvSpPr/>
            <p:nvPr/>
          </p:nvSpPr>
          <p:spPr>
            <a:xfrm>
              <a:off x="10961280" y="262800"/>
              <a:ext cx="922320" cy="912600"/>
            </a:xfrm>
            <a:custGeom>
              <a:avLst/>
              <a:gdLst/>
              <a:ahLst/>
              <a:cxnLst/>
              <a:rect l="l" t="t" r="r" b="b"/>
              <a:pathLst>
                <a:path w="13562" h="13419">
                  <a:moveTo>
                    <a:pt x="12758" y="9618"/>
                  </a:moveTo>
                  <a:cubicBezTo>
                    <a:pt x="13204" y="8744"/>
                    <a:pt x="13436" y="7762"/>
                    <a:pt x="13436" y="6710"/>
                  </a:cubicBezTo>
                  <a:cubicBezTo>
                    <a:pt x="13436" y="2998"/>
                    <a:pt x="10421" y="1"/>
                    <a:pt x="6709" y="1"/>
                  </a:cubicBezTo>
                  <a:cubicBezTo>
                    <a:pt x="3016" y="1"/>
                    <a:pt x="1" y="2998"/>
                    <a:pt x="1" y="6728"/>
                  </a:cubicBezTo>
                  <a:cubicBezTo>
                    <a:pt x="90" y="10421"/>
                    <a:pt x="3123" y="13419"/>
                    <a:pt x="6781" y="13419"/>
                  </a:cubicBezTo>
                  <a:cubicBezTo>
                    <a:pt x="7762" y="13419"/>
                    <a:pt x="8779" y="13169"/>
                    <a:pt x="9671" y="12741"/>
                  </a:cubicBezTo>
                  <a:lnTo>
                    <a:pt x="11473" y="13329"/>
                  </a:lnTo>
                  <a:cubicBezTo>
                    <a:pt x="11616" y="13365"/>
                    <a:pt x="11777" y="13401"/>
                    <a:pt x="11920" y="13401"/>
                  </a:cubicBezTo>
                  <a:cubicBezTo>
                    <a:pt x="12330" y="13401"/>
                    <a:pt x="12740" y="13240"/>
                    <a:pt x="13026" y="12937"/>
                  </a:cubicBezTo>
                  <a:cubicBezTo>
                    <a:pt x="13436" y="12526"/>
                    <a:pt x="13561" y="11884"/>
                    <a:pt x="13347" y="11349"/>
                  </a:cubicBezTo>
                  <a:close/>
                </a:path>
              </a:pathLst>
            </a:custGeom>
            <a:solidFill>
              <a:schemeClr val="accent3"/>
            </a:solidFill>
            <a:ln w="0">
              <a:noFill/>
            </a:ln>
            <a:effectLst>
              <a:outerShdw blurRad="57240" dist="19080" dir="5400000" algn="bl" rotWithShape="0">
                <a:schemeClr val="dk2">
                  <a:alpha val="50000"/>
                </a:schemeClr>
              </a:outerShdw>
            </a:effectLst>
          </p:spPr>
          <p:style>
            <a:lnRef idx="0">
              <a:scrgbClr r="0" g="0" b="0"/>
            </a:lnRef>
            <a:fillRef idx="0">
              <a:scrgbClr r="0" g="0" b="0"/>
            </a:fillRef>
            <a:effectRef idx="0">
              <a:scrgbClr r="0" g="0" b="0"/>
            </a:effectRef>
            <a:fontRef idx="minor"/>
          </p:style>
        </p:sp>
        <p:sp>
          <p:nvSpPr>
            <p:cNvPr id="42" name="Google Shape;474;p25"/>
            <p:cNvSpPr/>
            <p:nvPr/>
          </p:nvSpPr>
          <p:spPr>
            <a:xfrm>
              <a:off x="11042640" y="342720"/>
              <a:ext cx="754920" cy="751320"/>
            </a:xfrm>
            <a:custGeom>
              <a:avLst/>
              <a:gdLst/>
              <a:ahLst/>
              <a:cxnLst/>
              <a:rect l="l" t="t" r="r" b="b"/>
              <a:pathLst>
                <a:path w="11099" h="11046">
                  <a:moveTo>
                    <a:pt x="5513" y="1"/>
                  </a:moveTo>
                  <a:cubicBezTo>
                    <a:pt x="2516" y="1"/>
                    <a:pt x="0" y="2516"/>
                    <a:pt x="0" y="5532"/>
                  </a:cubicBezTo>
                  <a:cubicBezTo>
                    <a:pt x="54" y="8547"/>
                    <a:pt x="2516" y="11045"/>
                    <a:pt x="5585" y="11045"/>
                  </a:cubicBezTo>
                  <a:cubicBezTo>
                    <a:pt x="6531" y="11045"/>
                    <a:pt x="7530" y="10777"/>
                    <a:pt x="8350" y="10278"/>
                  </a:cubicBezTo>
                  <a:lnTo>
                    <a:pt x="10652" y="11009"/>
                  </a:lnTo>
                  <a:cubicBezTo>
                    <a:pt x="10670" y="11027"/>
                    <a:pt x="10706" y="11027"/>
                    <a:pt x="10724" y="11027"/>
                  </a:cubicBezTo>
                  <a:cubicBezTo>
                    <a:pt x="10813" y="11027"/>
                    <a:pt x="10920" y="10992"/>
                    <a:pt x="10991" y="10920"/>
                  </a:cubicBezTo>
                  <a:cubicBezTo>
                    <a:pt x="11045" y="10867"/>
                    <a:pt x="11098" y="10724"/>
                    <a:pt x="11045" y="10599"/>
                  </a:cubicBezTo>
                  <a:lnTo>
                    <a:pt x="10260" y="8333"/>
                  </a:lnTo>
                  <a:cubicBezTo>
                    <a:pt x="10813" y="7459"/>
                    <a:pt x="11045" y="6513"/>
                    <a:pt x="11045" y="5532"/>
                  </a:cubicBezTo>
                  <a:cubicBezTo>
                    <a:pt x="11045" y="2516"/>
                    <a:pt x="8565" y="1"/>
                    <a:pt x="5513" y="1"/>
                  </a:cubicBezTo>
                  <a:close/>
                  <a:moveTo>
                    <a:pt x="3212" y="3034"/>
                  </a:moveTo>
                  <a:cubicBezTo>
                    <a:pt x="3265" y="3034"/>
                    <a:pt x="3337" y="3052"/>
                    <a:pt x="3408" y="3105"/>
                  </a:cubicBezTo>
                  <a:lnTo>
                    <a:pt x="4443" y="3890"/>
                  </a:lnTo>
                  <a:cubicBezTo>
                    <a:pt x="4604" y="3997"/>
                    <a:pt x="4621" y="4176"/>
                    <a:pt x="4532" y="4336"/>
                  </a:cubicBezTo>
                  <a:lnTo>
                    <a:pt x="3943" y="5104"/>
                  </a:lnTo>
                  <a:lnTo>
                    <a:pt x="6513" y="7048"/>
                  </a:lnTo>
                  <a:lnTo>
                    <a:pt x="7101" y="6263"/>
                  </a:lnTo>
                  <a:cubicBezTo>
                    <a:pt x="7173" y="6192"/>
                    <a:pt x="7262" y="6138"/>
                    <a:pt x="7351" y="6138"/>
                  </a:cubicBezTo>
                  <a:cubicBezTo>
                    <a:pt x="7423" y="6138"/>
                    <a:pt x="7494" y="6156"/>
                    <a:pt x="7548" y="6210"/>
                  </a:cubicBezTo>
                  <a:lnTo>
                    <a:pt x="8600" y="6995"/>
                  </a:lnTo>
                  <a:cubicBezTo>
                    <a:pt x="8743" y="7102"/>
                    <a:pt x="8779" y="7280"/>
                    <a:pt x="8654" y="7441"/>
                  </a:cubicBezTo>
                  <a:lnTo>
                    <a:pt x="8065" y="8208"/>
                  </a:lnTo>
                  <a:cubicBezTo>
                    <a:pt x="7797" y="8547"/>
                    <a:pt x="7405" y="8726"/>
                    <a:pt x="7012" y="8726"/>
                  </a:cubicBezTo>
                  <a:cubicBezTo>
                    <a:pt x="6745" y="8726"/>
                    <a:pt x="6477" y="8654"/>
                    <a:pt x="6245" y="8476"/>
                  </a:cubicBezTo>
                  <a:lnTo>
                    <a:pt x="2623" y="5764"/>
                  </a:lnTo>
                  <a:cubicBezTo>
                    <a:pt x="2034" y="5371"/>
                    <a:pt x="1909" y="4568"/>
                    <a:pt x="2355" y="3979"/>
                  </a:cubicBezTo>
                  <a:lnTo>
                    <a:pt x="2962" y="3177"/>
                  </a:lnTo>
                  <a:cubicBezTo>
                    <a:pt x="3033" y="3087"/>
                    <a:pt x="3123" y="3034"/>
                    <a:pt x="3212" y="3034"/>
                  </a:cubicBezTo>
                  <a:close/>
                  <a:moveTo>
                    <a:pt x="5603" y="3908"/>
                  </a:moveTo>
                  <a:cubicBezTo>
                    <a:pt x="5603" y="3908"/>
                    <a:pt x="5621" y="3908"/>
                    <a:pt x="5638" y="3908"/>
                  </a:cubicBezTo>
                  <a:cubicBezTo>
                    <a:pt x="6334" y="3979"/>
                    <a:pt x="6870" y="4425"/>
                    <a:pt x="7101" y="5050"/>
                  </a:cubicBezTo>
                  <a:cubicBezTo>
                    <a:pt x="7137" y="5228"/>
                    <a:pt x="7066" y="5371"/>
                    <a:pt x="6870" y="5460"/>
                  </a:cubicBezTo>
                  <a:cubicBezTo>
                    <a:pt x="6834" y="5478"/>
                    <a:pt x="6816" y="5478"/>
                    <a:pt x="6798" y="5478"/>
                  </a:cubicBezTo>
                  <a:cubicBezTo>
                    <a:pt x="6655" y="5478"/>
                    <a:pt x="6531" y="5389"/>
                    <a:pt x="6477" y="5228"/>
                  </a:cubicBezTo>
                  <a:cubicBezTo>
                    <a:pt x="6352" y="4872"/>
                    <a:pt x="6031" y="4604"/>
                    <a:pt x="5621" y="4568"/>
                  </a:cubicBezTo>
                  <a:cubicBezTo>
                    <a:pt x="5424" y="4568"/>
                    <a:pt x="5317" y="4425"/>
                    <a:pt x="5317" y="4211"/>
                  </a:cubicBezTo>
                  <a:cubicBezTo>
                    <a:pt x="5317" y="4051"/>
                    <a:pt x="5442" y="3908"/>
                    <a:pt x="5603" y="3908"/>
                  </a:cubicBezTo>
                  <a:moveTo>
                    <a:pt x="5888" y="1339"/>
                  </a:moveTo>
                  <a:cubicBezTo>
                    <a:pt x="5906" y="1339"/>
                    <a:pt x="5924" y="1339"/>
                    <a:pt x="5942" y="1357"/>
                  </a:cubicBezTo>
                  <a:cubicBezTo>
                    <a:pt x="7726" y="1499"/>
                    <a:pt x="9350" y="2802"/>
                    <a:pt x="9707" y="4872"/>
                  </a:cubicBezTo>
                  <a:cubicBezTo>
                    <a:pt x="9760" y="5050"/>
                    <a:pt x="9635" y="5193"/>
                    <a:pt x="9457" y="5228"/>
                  </a:cubicBezTo>
                  <a:cubicBezTo>
                    <a:pt x="9439" y="5228"/>
                    <a:pt x="9403" y="5228"/>
                    <a:pt x="9385" y="5228"/>
                  </a:cubicBezTo>
                  <a:cubicBezTo>
                    <a:pt x="9225" y="5228"/>
                    <a:pt x="9100" y="5139"/>
                    <a:pt x="9064" y="4961"/>
                  </a:cubicBezTo>
                  <a:cubicBezTo>
                    <a:pt x="8779" y="3284"/>
                    <a:pt x="7441" y="2124"/>
                    <a:pt x="5906" y="2035"/>
                  </a:cubicBezTo>
                  <a:cubicBezTo>
                    <a:pt x="5728" y="2035"/>
                    <a:pt x="5621" y="1820"/>
                    <a:pt x="5621" y="1678"/>
                  </a:cubicBezTo>
                  <a:cubicBezTo>
                    <a:pt x="5621" y="1481"/>
                    <a:pt x="5728" y="1339"/>
                    <a:pt x="5888" y="1339"/>
                  </a:cubicBezTo>
                  <a:close/>
                  <a:moveTo>
                    <a:pt x="5817" y="2623"/>
                  </a:moveTo>
                  <a:cubicBezTo>
                    <a:pt x="7066" y="2730"/>
                    <a:pt x="8119" y="3623"/>
                    <a:pt x="8422" y="4782"/>
                  </a:cubicBezTo>
                  <a:cubicBezTo>
                    <a:pt x="8440" y="4961"/>
                    <a:pt x="8333" y="5104"/>
                    <a:pt x="8172" y="5193"/>
                  </a:cubicBezTo>
                  <a:cubicBezTo>
                    <a:pt x="8154" y="5193"/>
                    <a:pt x="8136" y="5211"/>
                    <a:pt x="8119" y="5211"/>
                  </a:cubicBezTo>
                  <a:cubicBezTo>
                    <a:pt x="7976" y="5211"/>
                    <a:pt x="7833" y="5086"/>
                    <a:pt x="7762" y="4961"/>
                  </a:cubicBezTo>
                  <a:cubicBezTo>
                    <a:pt x="7548" y="4033"/>
                    <a:pt x="6709" y="3373"/>
                    <a:pt x="5799" y="3284"/>
                  </a:cubicBezTo>
                  <a:cubicBezTo>
                    <a:pt x="5621" y="3284"/>
                    <a:pt x="5496" y="3105"/>
                    <a:pt x="5496" y="2962"/>
                  </a:cubicBezTo>
                  <a:cubicBezTo>
                    <a:pt x="5496" y="2730"/>
                    <a:pt x="5638" y="2623"/>
                    <a:pt x="5817" y="2623"/>
                  </a:cubicBezTo>
                  <a:close/>
                </a:path>
              </a:pathLst>
            </a:custGeom>
            <a:solidFill>
              <a:schemeClr val="accent1"/>
            </a:solidFill>
            <a:ln w="0">
              <a:noFill/>
            </a:ln>
          </p:spPr>
          <p:style>
            <a:lnRef idx="0">
              <a:scrgbClr r="0" g="0" b="0"/>
            </a:lnRef>
            <a:fillRef idx="0">
              <a:scrgbClr r="0" g="0" b="0"/>
            </a:fillRef>
            <a:effectRef idx="0">
              <a:scrgbClr r="0" g="0" b="0"/>
            </a:effectRef>
            <a:fontRef idx="minor"/>
          </p:style>
        </p:sp>
      </p:grpSp>
      <p:grpSp>
        <p:nvGrpSpPr>
          <p:cNvPr id="43" name="Google Shape;475;p25"/>
          <p:cNvGrpSpPr/>
          <p:nvPr/>
        </p:nvGrpSpPr>
        <p:grpSpPr>
          <a:xfrm>
            <a:off x="-253800" y="517680"/>
            <a:ext cx="1099440" cy="1098000"/>
            <a:chOff x="-253800" y="517680"/>
            <a:chExt cx="1099440" cy="1098000"/>
          </a:xfrm>
        </p:grpSpPr>
        <p:sp>
          <p:nvSpPr>
            <p:cNvPr id="44" name="Google Shape;476;p25"/>
            <p:cNvSpPr/>
            <p:nvPr/>
          </p:nvSpPr>
          <p:spPr>
            <a:xfrm rot="20573400">
              <a:off x="-144000" y="627480"/>
              <a:ext cx="880200" cy="878040"/>
            </a:xfrm>
            <a:custGeom>
              <a:avLst/>
              <a:gdLst/>
              <a:ahLst/>
              <a:cxnLst/>
              <a:rect l="l" t="t" r="r" b="b"/>
              <a:pathLst>
                <a:path w="13437" h="13401">
                  <a:moveTo>
                    <a:pt x="10617" y="1"/>
                  </a:moveTo>
                  <a:lnTo>
                    <a:pt x="5425" y="1"/>
                  </a:lnTo>
                  <a:cubicBezTo>
                    <a:pt x="3908" y="1"/>
                    <a:pt x="2731" y="1125"/>
                    <a:pt x="2623" y="2606"/>
                  </a:cubicBezTo>
                  <a:cubicBezTo>
                    <a:pt x="1160" y="2713"/>
                    <a:pt x="1" y="3926"/>
                    <a:pt x="1" y="5407"/>
                  </a:cubicBezTo>
                  <a:lnTo>
                    <a:pt x="1" y="8655"/>
                  </a:lnTo>
                  <a:cubicBezTo>
                    <a:pt x="1" y="9618"/>
                    <a:pt x="518" y="10492"/>
                    <a:pt x="1339" y="10992"/>
                  </a:cubicBezTo>
                  <a:lnTo>
                    <a:pt x="1339" y="11902"/>
                  </a:lnTo>
                  <a:cubicBezTo>
                    <a:pt x="1339" y="12491"/>
                    <a:pt x="1660" y="13008"/>
                    <a:pt x="2177" y="13276"/>
                  </a:cubicBezTo>
                  <a:cubicBezTo>
                    <a:pt x="2249" y="13311"/>
                    <a:pt x="2338" y="13329"/>
                    <a:pt x="2427" y="13365"/>
                  </a:cubicBezTo>
                  <a:cubicBezTo>
                    <a:pt x="2552" y="13383"/>
                    <a:pt x="2695" y="13401"/>
                    <a:pt x="2838" y="13401"/>
                  </a:cubicBezTo>
                  <a:cubicBezTo>
                    <a:pt x="3266" y="13401"/>
                    <a:pt x="3676" y="13222"/>
                    <a:pt x="3944" y="12883"/>
                  </a:cubicBezTo>
                  <a:lnTo>
                    <a:pt x="5407" y="11456"/>
                  </a:lnTo>
                  <a:lnTo>
                    <a:pt x="7352" y="11456"/>
                  </a:lnTo>
                  <a:cubicBezTo>
                    <a:pt x="8262" y="11456"/>
                    <a:pt x="9065" y="11010"/>
                    <a:pt x="9582" y="10350"/>
                  </a:cubicBezTo>
                  <a:lnTo>
                    <a:pt x="9600" y="10367"/>
                  </a:lnTo>
                  <a:cubicBezTo>
                    <a:pt x="9868" y="10635"/>
                    <a:pt x="10242" y="10778"/>
                    <a:pt x="10635" y="10778"/>
                  </a:cubicBezTo>
                  <a:cubicBezTo>
                    <a:pt x="10778" y="10778"/>
                    <a:pt x="10920" y="10760"/>
                    <a:pt x="11045" y="10724"/>
                  </a:cubicBezTo>
                  <a:cubicBezTo>
                    <a:pt x="11688" y="10582"/>
                    <a:pt x="12134" y="9975"/>
                    <a:pt x="12134" y="9279"/>
                  </a:cubicBezTo>
                  <a:lnTo>
                    <a:pt x="12134" y="8423"/>
                  </a:lnTo>
                  <a:cubicBezTo>
                    <a:pt x="12919" y="7905"/>
                    <a:pt x="13436" y="7013"/>
                    <a:pt x="13436" y="6032"/>
                  </a:cubicBezTo>
                  <a:lnTo>
                    <a:pt x="13436" y="2802"/>
                  </a:lnTo>
                  <a:cubicBezTo>
                    <a:pt x="13436" y="1232"/>
                    <a:pt x="12205" y="1"/>
                    <a:pt x="10617" y="1"/>
                  </a:cubicBezTo>
                  <a:close/>
                </a:path>
              </a:pathLst>
            </a:custGeom>
            <a:solidFill>
              <a:schemeClr val="accent3"/>
            </a:solidFill>
            <a:ln w="0">
              <a:noFill/>
            </a:ln>
            <a:effectLst>
              <a:outerShdw blurRad="57240" dist="19080" dir="5400000" algn="bl" rotWithShape="0">
                <a:schemeClr val="dk2">
                  <a:alpha val="50000"/>
                </a:schemeClr>
              </a:outerShdw>
            </a:effectLst>
          </p:spPr>
          <p:style>
            <a:lnRef idx="0">
              <a:scrgbClr r="0" g="0" b="0"/>
            </a:lnRef>
            <a:fillRef idx="0">
              <a:scrgbClr r="0" g="0" b="0"/>
            </a:fillRef>
            <a:effectRef idx="0">
              <a:scrgbClr r="0" g="0" b="0"/>
            </a:effectRef>
            <a:fontRef idx="minor"/>
          </p:style>
        </p:sp>
        <p:sp>
          <p:nvSpPr>
            <p:cNvPr id="45" name="Google Shape;477;p25"/>
            <p:cNvSpPr/>
            <p:nvPr/>
          </p:nvSpPr>
          <p:spPr>
            <a:xfrm rot="20573400">
              <a:off x="-36720" y="903240"/>
              <a:ext cx="510840" cy="552960"/>
            </a:xfrm>
            <a:custGeom>
              <a:avLst/>
              <a:gdLst/>
              <a:ahLst/>
              <a:cxnLst/>
              <a:rect l="l" t="t" r="r" b="b"/>
              <a:pathLst>
                <a:path w="7798" h="8441">
                  <a:moveTo>
                    <a:pt x="1642" y="0"/>
                  </a:moveTo>
                  <a:cubicBezTo>
                    <a:pt x="750" y="0"/>
                    <a:pt x="0" y="714"/>
                    <a:pt x="0" y="1624"/>
                  </a:cubicBezTo>
                  <a:lnTo>
                    <a:pt x="0" y="4872"/>
                  </a:lnTo>
                  <a:cubicBezTo>
                    <a:pt x="0" y="5639"/>
                    <a:pt x="607" y="6263"/>
                    <a:pt x="1338" y="6424"/>
                  </a:cubicBezTo>
                  <a:lnTo>
                    <a:pt x="1338" y="8119"/>
                  </a:lnTo>
                  <a:cubicBezTo>
                    <a:pt x="1338" y="8244"/>
                    <a:pt x="1410" y="8369"/>
                    <a:pt x="1535" y="8422"/>
                  </a:cubicBezTo>
                  <a:cubicBezTo>
                    <a:pt x="1570" y="8422"/>
                    <a:pt x="1606" y="8440"/>
                    <a:pt x="1660" y="8440"/>
                  </a:cubicBezTo>
                  <a:cubicBezTo>
                    <a:pt x="1731" y="8440"/>
                    <a:pt x="1820" y="8404"/>
                    <a:pt x="1856" y="8333"/>
                  </a:cubicBezTo>
                  <a:lnTo>
                    <a:pt x="3729" y="6477"/>
                  </a:lnTo>
                  <a:lnTo>
                    <a:pt x="6174" y="6477"/>
                  </a:lnTo>
                  <a:cubicBezTo>
                    <a:pt x="7084" y="6477"/>
                    <a:pt x="7797" y="5764"/>
                    <a:pt x="7797" y="4872"/>
                  </a:cubicBezTo>
                  <a:lnTo>
                    <a:pt x="7797" y="1624"/>
                  </a:lnTo>
                  <a:cubicBezTo>
                    <a:pt x="7797" y="714"/>
                    <a:pt x="7084" y="0"/>
                    <a:pt x="6174" y="0"/>
                  </a:cubicBezTo>
                  <a:close/>
                  <a:moveTo>
                    <a:pt x="5888" y="2570"/>
                  </a:moveTo>
                  <a:cubicBezTo>
                    <a:pt x="6263" y="2570"/>
                    <a:pt x="6513" y="2891"/>
                    <a:pt x="6513" y="3230"/>
                  </a:cubicBezTo>
                  <a:cubicBezTo>
                    <a:pt x="6513" y="3587"/>
                    <a:pt x="6209" y="3854"/>
                    <a:pt x="5888" y="3854"/>
                  </a:cubicBezTo>
                  <a:cubicBezTo>
                    <a:pt x="5531" y="3854"/>
                    <a:pt x="5264" y="3551"/>
                    <a:pt x="5264" y="3230"/>
                  </a:cubicBezTo>
                  <a:cubicBezTo>
                    <a:pt x="5228" y="2891"/>
                    <a:pt x="5531" y="2570"/>
                    <a:pt x="5888" y="2570"/>
                  </a:cubicBezTo>
                  <a:close/>
                  <a:moveTo>
                    <a:pt x="3908" y="2570"/>
                  </a:moveTo>
                  <a:cubicBezTo>
                    <a:pt x="4265" y="2570"/>
                    <a:pt x="4532" y="2891"/>
                    <a:pt x="4532" y="3230"/>
                  </a:cubicBezTo>
                  <a:cubicBezTo>
                    <a:pt x="4532" y="3587"/>
                    <a:pt x="4247" y="3854"/>
                    <a:pt x="3908" y="3854"/>
                  </a:cubicBezTo>
                  <a:cubicBezTo>
                    <a:pt x="3533" y="3854"/>
                    <a:pt x="3283" y="3551"/>
                    <a:pt x="3283" y="3230"/>
                  </a:cubicBezTo>
                  <a:cubicBezTo>
                    <a:pt x="3283" y="2891"/>
                    <a:pt x="3533" y="2570"/>
                    <a:pt x="3908" y="2570"/>
                  </a:cubicBezTo>
                  <a:close/>
                  <a:moveTo>
                    <a:pt x="1981" y="2570"/>
                  </a:moveTo>
                  <a:cubicBezTo>
                    <a:pt x="2338" y="2570"/>
                    <a:pt x="2605" y="2891"/>
                    <a:pt x="2605" y="3230"/>
                  </a:cubicBezTo>
                  <a:cubicBezTo>
                    <a:pt x="2605" y="3587"/>
                    <a:pt x="2302" y="3854"/>
                    <a:pt x="1981" y="3854"/>
                  </a:cubicBezTo>
                  <a:cubicBezTo>
                    <a:pt x="1642" y="3854"/>
                    <a:pt x="1338" y="3551"/>
                    <a:pt x="1338" y="3230"/>
                  </a:cubicBezTo>
                  <a:cubicBezTo>
                    <a:pt x="1338" y="2891"/>
                    <a:pt x="1588" y="2570"/>
                    <a:pt x="1981" y="257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46" name="Google Shape;478;p25"/>
            <p:cNvSpPr/>
            <p:nvPr/>
          </p:nvSpPr>
          <p:spPr>
            <a:xfrm rot="20573400">
              <a:off x="75960" y="684360"/>
              <a:ext cx="554040" cy="550440"/>
            </a:xfrm>
            <a:custGeom>
              <a:avLst/>
              <a:gdLst/>
              <a:ahLst/>
              <a:cxnLst/>
              <a:rect l="l" t="t" r="r" b="b"/>
              <a:pathLst>
                <a:path w="8458" h="8405">
                  <a:moveTo>
                    <a:pt x="1624" y="0"/>
                  </a:moveTo>
                  <a:cubicBezTo>
                    <a:pt x="732" y="0"/>
                    <a:pt x="0" y="678"/>
                    <a:pt x="0" y="1606"/>
                  </a:cubicBezTo>
                  <a:lnTo>
                    <a:pt x="0" y="1927"/>
                  </a:lnTo>
                  <a:lnTo>
                    <a:pt x="3586" y="1927"/>
                  </a:lnTo>
                  <a:cubicBezTo>
                    <a:pt x="4871" y="1927"/>
                    <a:pt x="5888" y="2926"/>
                    <a:pt x="5888" y="4211"/>
                  </a:cubicBezTo>
                  <a:lnTo>
                    <a:pt x="5888" y="7459"/>
                  </a:lnTo>
                  <a:lnTo>
                    <a:pt x="5888" y="7583"/>
                  </a:lnTo>
                  <a:lnTo>
                    <a:pt x="6638" y="8315"/>
                  </a:lnTo>
                  <a:cubicBezTo>
                    <a:pt x="6691" y="8386"/>
                    <a:pt x="6762" y="8404"/>
                    <a:pt x="6834" y="8404"/>
                  </a:cubicBezTo>
                  <a:cubicBezTo>
                    <a:pt x="6870" y="8404"/>
                    <a:pt x="6923" y="8386"/>
                    <a:pt x="6959" y="8386"/>
                  </a:cubicBezTo>
                  <a:cubicBezTo>
                    <a:pt x="7084" y="8351"/>
                    <a:pt x="7137" y="8208"/>
                    <a:pt x="7137" y="8083"/>
                  </a:cubicBezTo>
                  <a:lnTo>
                    <a:pt x="7137" y="6441"/>
                  </a:lnTo>
                  <a:cubicBezTo>
                    <a:pt x="7887" y="6299"/>
                    <a:pt x="8458" y="5639"/>
                    <a:pt x="8458" y="4836"/>
                  </a:cubicBezTo>
                  <a:lnTo>
                    <a:pt x="8458" y="1606"/>
                  </a:lnTo>
                  <a:cubicBezTo>
                    <a:pt x="8458" y="678"/>
                    <a:pt x="7708" y="0"/>
                    <a:pt x="6816"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grpSp>
      <p:grpSp>
        <p:nvGrpSpPr>
          <p:cNvPr id="47" name="Google Shape;479;p25"/>
          <p:cNvGrpSpPr/>
          <p:nvPr/>
        </p:nvGrpSpPr>
        <p:grpSpPr>
          <a:xfrm>
            <a:off x="960120" y="-277560"/>
            <a:ext cx="1071720" cy="1042920"/>
            <a:chOff x="960120" y="-277560"/>
            <a:chExt cx="1071720" cy="1042920"/>
          </a:xfrm>
        </p:grpSpPr>
        <p:sp>
          <p:nvSpPr>
            <p:cNvPr id="48" name="Google Shape;480;p25"/>
            <p:cNvSpPr/>
            <p:nvPr/>
          </p:nvSpPr>
          <p:spPr>
            <a:xfrm rot="2466600">
              <a:off x="1046160" y="-55800"/>
              <a:ext cx="899280" cy="599400"/>
            </a:xfrm>
            <a:prstGeom prst="wedgeRoundRectCallout">
              <a:avLst>
                <a:gd name="adj1" fmla="val -20833"/>
                <a:gd name="adj2" fmla="val 62500"/>
                <a:gd name="adj3" fmla="val 0"/>
              </a:avLst>
            </a:prstGeom>
            <a:solidFill>
              <a:schemeClr val="lt2"/>
            </a:solidFill>
            <a:ln w="76200">
              <a:solidFill>
                <a:srgbClr val="FFFFFF"/>
              </a:solidFill>
              <a:round/>
            </a:ln>
            <a:effectLst>
              <a:outerShdw blurRad="57240" dist="19080" dir="5400000" algn="bl" rotWithShape="0">
                <a:schemeClr val="dk2">
                  <a:alpha val="50000"/>
                </a:schemeClr>
              </a:outerShdw>
            </a:effectLst>
          </p:spPr>
          <p:style>
            <a:lnRef idx="0">
              <a:scrgbClr r="0" g="0" b="0"/>
            </a:lnRef>
            <a:fillRef idx="0">
              <a:scrgbClr r="0" g="0" b="0"/>
            </a:fillRef>
            <a:effectRef idx="0">
              <a:scrgbClr r="0" g="0" b="0"/>
            </a:effectRef>
            <a:fontRef idx="minor"/>
          </p:style>
        </p:sp>
        <p:sp>
          <p:nvSpPr>
            <p:cNvPr id="49" name="Google Shape;481;p25"/>
            <p:cNvSpPr/>
            <p:nvPr/>
          </p:nvSpPr>
          <p:spPr>
            <a:xfrm rot="2466600">
              <a:off x="1270800" y="3960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sp>
          <p:nvSpPr>
            <p:cNvPr id="50" name="Google Shape;482;p25"/>
            <p:cNvSpPr/>
            <p:nvPr/>
          </p:nvSpPr>
          <p:spPr>
            <a:xfrm rot="2466600">
              <a:off x="1436040" y="18396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sp>
          <p:nvSpPr>
            <p:cNvPr id="51" name="Google Shape;483;p25"/>
            <p:cNvSpPr/>
            <p:nvPr/>
          </p:nvSpPr>
          <p:spPr>
            <a:xfrm rot="2466600">
              <a:off x="1601640" y="32832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grpSp>
      <p:grpSp>
        <p:nvGrpSpPr>
          <p:cNvPr id="52" name="Google Shape;484;p25"/>
          <p:cNvGrpSpPr/>
          <p:nvPr/>
        </p:nvGrpSpPr>
        <p:grpSpPr>
          <a:xfrm>
            <a:off x="11498400" y="1357200"/>
            <a:ext cx="1055520" cy="884880"/>
            <a:chOff x="11498400" y="1357200"/>
            <a:chExt cx="1055520" cy="884880"/>
          </a:xfrm>
        </p:grpSpPr>
        <p:sp>
          <p:nvSpPr>
            <p:cNvPr id="53" name="Google Shape;485;p25"/>
            <p:cNvSpPr/>
            <p:nvPr/>
          </p:nvSpPr>
          <p:spPr>
            <a:xfrm rot="20322000">
              <a:off x="11576520" y="1499760"/>
              <a:ext cx="899280" cy="599400"/>
            </a:xfrm>
            <a:prstGeom prst="wedgeRoundRectCallout">
              <a:avLst>
                <a:gd name="adj1" fmla="val -20833"/>
                <a:gd name="adj2" fmla="val 62500"/>
                <a:gd name="adj3" fmla="val 0"/>
              </a:avLst>
            </a:prstGeom>
            <a:solidFill>
              <a:schemeClr val="accent2"/>
            </a:solidFill>
            <a:ln w="76200">
              <a:solidFill>
                <a:srgbClr val="FFFFFF"/>
              </a:solidFill>
              <a:round/>
            </a:ln>
            <a:effectLst>
              <a:outerShdw blurRad="57240" dist="19080" dir="5400000" algn="bl" rotWithShape="0">
                <a:schemeClr val="dk2">
                  <a:alpha val="50000"/>
                </a:schemeClr>
              </a:outerShdw>
            </a:effectLst>
          </p:spPr>
          <p:style>
            <a:lnRef idx="0">
              <a:scrgbClr r="0" g="0" b="0"/>
            </a:lnRef>
            <a:fillRef idx="0">
              <a:scrgbClr r="0" g="0" b="0"/>
            </a:fillRef>
            <a:effectRef idx="0">
              <a:scrgbClr r="0" g="0" b="0"/>
            </a:effectRef>
            <a:fontRef idx="minor"/>
          </p:style>
        </p:sp>
        <p:sp>
          <p:nvSpPr>
            <p:cNvPr id="54" name="Google Shape;486;p25"/>
            <p:cNvSpPr/>
            <p:nvPr/>
          </p:nvSpPr>
          <p:spPr>
            <a:xfrm rot="20322000">
              <a:off x="11761920" y="181944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sp>
          <p:nvSpPr>
            <p:cNvPr id="55" name="Google Shape;487;p25"/>
            <p:cNvSpPr/>
            <p:nvPr/>
          </p:nvSpPr>
          <p:spPr>
            <a:xfrm rot="20322000">
              <a:off x="11966400" y="173988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sp>
          <p:nvSpPr>
            <p:cNvPr id="56" name="Google Shape;488;p25"/>
            <p:cNvSpPr/>
            <p:nvPr/>
          </p:nvSpPr>
          <p:spPr>
            <a:xfrm rot="20322000">
              <a:off x="12170880" y="165996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grpSp>
      <p:sp>
        <p:nvSpPr>
          <p:cNvPr id="57" name="PlaceHolder 1"/>
          <p:cNvSpPr>
            <a:spLocks noGrp="1"/>
          </p:cNvSpPr>
          <p:nvPr>
            <p:ph type="title"/>
          </p:nvPr>
        </p:nvSpPr>
        <p:spPr>
          <a:xfrm>
            <a:off x="960120" y="593280"/>
            <a:ext cx="10271520" cy="763200"/>
          </a:xfrm>
          <a:prstGeom prst="rect">
            <a:avLst/>
          </a:prstGeom>
        </p:spPr>
        <p:txBody>
          <a:bodyPr tIns="91440" bIns="91440" anchor="ctr">
            <a:noAutofit/>
          </a:bodyPr>
          <a:lstStyle/>
          <a:p>
            <a:pPr algn="ctr">
              <a:lnSpc>
                <a:spcPct val="100000"/>
              </a:lnSpc>
            </a:pPr>
            <a:r>
              <a:rPr lang="en-US" sz="3500" b="0" strike="noStrike" spc="-1">
                <a:solidFill>
                  <a:srgbClr val="008BCC"/>
                </a:solidFill>
                <a:latin typeface="Bebas Neue"/>
                <a:ea typeface="Bebas Neue"/>
              </a:rPr>
              <a:t>Click to edit Master title style</a:t>
            </a:r>
            <a:endParaRPr lang="en-IN" sz="3500" b="0" strike="noStrike" spc="-1">
              <a:solidFill>
                <a:srgbClr val="000000"/>
              </a:solidFill>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D2F0E9"/>
        </a:solidFill>
        <a:effectLst/>
      </p:bgPr>
    </p:bg>
    <p:spTree>
      <p:nvGrpSpPr>
        <p:cNvPr id="1" name=""/>
        <p:cNvGrpSpPr/>
        <p:nvPr/>
      </p:nvGrpSpPr>
      <p:grpSpPr>
        <a:xfrm>
          <a:off x="0" y="0"/>
          <a:ext cx="0" cy="0"/>
          <a:chOff x="0" y="0"/>
          <a:chExt cx="0" cy="0"/>
        </a:xfrm>
      </p:grpSpPr>
      <p:sp>
        <p:nvSpPr>
          <p:cNvPr id="95" name="Google Shape;470;p25"/>
          <p:cNvSpPr/>
          <p:nvPr/>
        </p:nvSpPr>
        <p:spPr>
          <a:xfrm>
            <a:off x="11730600" y="2068920"/>
            <a:ext cx="977400" cy="3092760"/>
          </a:xfrm>
          <a:custGeom>
            <a:avLst/>
            <a:gdLst/>
            <a:ahLst/>
            <a:cxnLst/>
            <a:rect l="l" t="t" r="r" b="b"/>
            <a:pathLst>
              <a:path w="29328" h="92791">
                <a:moveTo>
                  <a:pt x="6043" y="0"/>
                </a:moveTo>
                <a:cubicBezTo>
                  <a:pt x="7927" y="18869"/>
                  <a:pt x="-2889" y="38054"/>
                  <a:pt x="830" y="56648"/>
                </a:cubicBezTo>
                <a:cubicBezTo>
                  <a:pt x="2400" y="64499"/>
                  <a:pt x="8592" y="70706"/>
                  <a:pt x="13341" y="77152"/>
                </a:cubicBezTo>
                <a:cubicBezTo>
                  <a:pt x="17763" y="83154"/>
                  <a:pt x="22254" y="90438"/>
                  <a:pt x="29328" y="92791"/>
                </a:cubicBezTo>
              </a:path>
            </a:pathLst>
          </a:custGeom>
          <a:noFill/>
          <a:ln w="28575" cap="rnd">
            <a:solidFill>
              <a:srgbClr val="FFFFFF"/>
            </a:solidFill>
            <a:prstDash val="dash"/>
            <a:round/>
          </a:ln>
        </p:spPr>
        <p:style>
          <a:lnRef idx="0">
            <a:scrgbClr r="0" g="0" b="0"/>
          </a:lnRef>
          <a:fillRef idx="0">
            <a:scrgbClr r="0" g="0" b="0"/>
          </a:fillRef>
          <a:effectRef idx="0">
            <a:scrgbClr r="0" g="0" b="0"/>
          </a:effectRef>
          <a:fontRef idx="minor"/>
        </p:style>
      </p:sp>
      <p:sp>
        <p:nvSpPr>
          <p:cNvPr id="96" name="Google Shape;471;p25"/>
          <p:cNvSpPr/>
          <p:nvPr/>
        </p:nvSpPr>
        <p:spPr>
          <a:xfrm>
            <a:off x="-254880" y="1234800"/>
            <a:ext cx="607680" cy="2293200"/>
          </a:xfrm>
          <a:custGeom>
            <a:avLst/>
            <a:gdLst/>
            <a:ahLst/>
            <a:cxnLst/>
            <a:rect l="l" t="t" r="r" b="b"/>
            <a:pathLst>
              <a:path w="18244" h="68812">
                <a:moveTo>
                  <a:pt x="16334" y="0"/>
                </a:moveTo>
                <a:cubicBezTo>
                  <a:pt x="16334" y="9858"/>
                  <a:pt x="19342" y="19816"/>
                  <a:pt x="17724" y="29540"/>
                </a:cubicBezTo>
                <a:cubicBezTo>
                  <a:pt x="15366" y="43707"/>
                  <a:pt x="6430" y="55970"/>
                  <a:pt x="0" y="68812"/>
                </a:cubicBezTo>
              </a:path>
            </a:pathLst>
          </a:custGeom>
          <a:noFill/>
          <a:ln w="28575" cap="rnd">
            <a:solidFill>
              <a:srgbClr val="FFFFFF"/>
            </a:solidFill>
            <a:prstDash val="dash"/>
            <a:round/>
          </a:ln>
        </p:spPr>
        <p:style>
          <a:lnRef idx="0">
            <a:scrgbClr r="0" g="0" b="0"/>
          </a:lnRef>
          <a:fillRef idx="0">
            <a:scrgbClr r="0" g="0" b="0"/>
          </a:fillRef>
          <a:effectRef idx="0">
            <a:scrgbClr r="0" g="0" b="0"/>
          </a:effectRef>
          <a:fontRef idx="minor"/>
        </p:style>
      </p:sp>
      <p:grpSp>
        <p:nvGrpSpPr>
          <p:cNvPr id="97" name="Google Shape;472;p25"/>
          <p:cNvGrpSpPr/>
          <p:nvPr/>
        </p:nvGrpSpPr>
        <p:grpSpPr>
          <a:xfrm>
            <a:off x="10961280" y="262800"/>
            <a:ext cx="922320" cy="912600"/>
            <a:chOff x="10961280" y="262800"/>
            <a:chExt cx="922320" cy="912600"/>
          </a:xfrm>
        </p:grpSpPr>
        <p:sp>
          <p:nvSpPr>
            <p:cNvPr id="98" name="Google Shape;473;p25"/>
            <p:cNvSpPr/>
            <p:nvPr/>
          </p:nvSpPr>
          <p:spPr>
            <a:xfrm>
              <a:off x="10961280" y="262800"/>
              <a:ext cx="922320" cy="912600"/>
            </a:xfrm>
            <a:custGeom>
              <a:avLst/>
              <a:gdLst/>
              <a:ahLst/>
              <a:cxnLst/>
              <a:rect l="l" t="t" r="r" b="b"/>
              <a:pathLst>
                <a:path w="13562" h="13419">
                  <a:moveTo>
                    <a:pt x="12758" y="9618"/>
                  </a:moveTo>
                  <a:cubicBezTo>
                    <a:pt x="13204" y="8744"/>
                    <a:pt x="13436" y="7762"/>
                    <a:pt x="13436" y="6710"/>
                  </a:cubicBezTo>
                  <a:cubicBezTo>
                    <a:pt x="13436" y="2998"/>
                    <a:pt x="10421" y="1"/>
                    <a:pt x="6709" y="1"/>
                  </a:cubicBezTo>
                  <a:cubicBezTo>
                    <a:pt x="3016" y="1"/>
                    <a:pt x="1" y="2998"/>
                    <a:pt x="1" y="6728"/>
                  </a:cubicBezTo>
                  <a:cubicBezTo>
                    <a:pt x="90" y="10421"/>
                    <a:pt x="3123" y="13419"/>
                    <a:pt x="6781" y="13419"/>
                  </a:cubicBezTo>
                  <a:cubicBezTo>
                    <a:pt x="7762" y="13419"/>
                    <a:pt x="8779" y="13169"/>
                    <a:pt x="9671" y="12741"/>
                  </a:cubicBezTo>
                  <a:lnTo>
                    <a:pt x="11473" y="13329"/>
                  </a:lnTo>
                  <a:cubicBezTo>
                    <a:pt x="11616" y="13365"/>
                    <a:pt x="11777" y="13401"/>
                    <a:pt x="11920" y="13401"/>
                  </a:cubicBezTo>
                  <a:cubicBezTo>
                    <a:pt x="12330" y="13401"/>
                    <a:pt x="12740" y="13240"/>
                    <a:pt x="13026" y="12937"/>
                  </a:cubicBezTo>
                  <a:cubicBezTo>
                    <a:pt x="13436" y="12526"/>
                    <a:pt x="13561" y="11884"/>
                    <a:pt x="13347" y="11349"/>
                  </a:cubicBezTo>
                  <a:close/>
                </a:path>
              </a:pathLst>
            </a:custGeom>
            <a:solidFill>
              <a:schemeClr val="accent3"/>
            </a:solidFill>
            <a:ln w="0">
              <a:noFill/>
            </a:ln>
            <a:effectLst>
              <a:outerShdw blurRad="57240" dist="19080" dir="5400000" algn="bl" rotWithShape="0">
                <a:schemeClr val="dk2">
                  <a:alpha val="50000"/>
                </a:schemeClr>
              </a:outerShdw>
            </a:effectLst>
          </p:spPr>
          <p:style>
            <a:lnRef idx="0">
              <a:scrgbClr r="0" g="0" b="0"/>
            </a:lnRef>
            <a:fillRef idx="0">
              <a:scrgbClr r="0" g="0" b="0"/>
            </a:fillRef>
            <a:effectRef idx="0">
              <a:scrgbClr r="0" g="0" b="0"/>
            </a:effectRef>
            <a:fontRef idx="minor"/>
          </p:style>
        </p:sp>
        <p:sp>
          <p:nvSpPr>
            <p:cNvPr id="99" name="Google Shape;474;p25"/>
            <p:cNvSpPr/>
            <p:nvPr/>
          </p:nvSpPr>
          <p:spPr>
            <a:xfrm>
              <a:off x="11042640" y="342720"/>
              <a:ext cx="754920" cy="751320"/>
            </a:xfrm>
            <a:custGeom>
              <a:avLst/>
              <a:gdLst/>
              <a:ahLst/>
              <a:cxnLst/>
              <a:rect l="l" t="t" r="r" b="b"/>
              <a:pathLst>
                <a:path w="11099" h="11046">
                  <a:moveTo>
                    <a:pt x="5513" y="1"/>
                  </a:moveTo>
                  <a:cubicBezTo>
                    <a:pt x="2516" y="1"/>
                    <a:pt x="0" y="2516"/>
                    <a:pt x="0" y="5532"/>
                  </a:cubicBezTo>
                  <a:cubicBezTo>
                    <a:pt x="54" y="8547"/>
                    <a:pt x="2516" y="11045"/>
                    <a:pt x="5585" y="11045"/>
                  </a:cubicBezTo>
                  <a:cubicBezTo>
                    <a:pt x="6531" y="11045"/>
                    <a:pt x="7530" y="10777"/>
                    <a:pt x="8350" y="10278"/>
                  </a:cubicBezTo>
                  <a:lnTo>
                    <a:pt x="10652" y="11009"/>
                  </a:lnTo>
                  <a:cubicBezTo>
                    <a:pt x="10670" y="11027"/>
                    <a:pt x="10706" y="11027"/>
                    <a:pt x="10724" y="11027"/>
                  </a:cubicBezTo>
                  <a:cubicBezTo>
                    <a:pt x="10813" y="11027"/>
                    <a:pt x="10920" y="10992"/>
                    <a:pt x="10991" y="10920"/>
                  </a:cubicBezTo>
                  <a:cubicBezTo>
                    <a:pt x="11045" y="10867"/>
                    <a:pt x="11098" y="10724"/>
                    <a:pt x="11045" y="10599"/>
                  </a:cubicBezTo>
                  <a:lnTo>
                    <a:pt x="10260" y="8333"/>
                  </a:lnTo>
                  <a:cubicBezTo>
                    <a:pt x="10813" y="7459"/>
                    <a:pt x="11045" y="6513"/>
                    <a:pt x="11045" y="5532"/>
                  </a:cubicBezTo>
                  <a:cubicBezTo>
                    <a:pt x="11045" y="2516"/>
                    <a:pt x="8565" y="1"/>
                    <a:pt x="5513" y="1"/>
                  </a:cubicBezTo>
                  <a:close/>
                  <a:moveTo>
                    <a:pt x="3212" y="3034"/>
                  </a:moveTo>
                  <a:cubicBezTo>
                    <a:pt x="3265" y="3034"/>
                    <a:pt x="3337" y="3052"/>
                    <a:pt x="3408" y="3105"/>
                  </a:cubicBezTo>
                  <a:lnTo>
                    <a:pt x="4443" y="3890"/>
                  </a:lnTo>
                  <a:cubicBezTo>
                    <a:pt x="4604" y="3997"/>
                    <a:pt x="4621" y="4176"/>
                    <a:pt x="4532" y="4336"/>
                  </a:cubicBezTo>
                  <a:lnTo>
                    <a:pt x="3943" y="5104"/>
                  </a:lnTo>
                  <a:lnTo>
                    <a:pt x="6513" y="7048"/>
                  </a:lnTo>
                  <a:lnTo>
                    <a:pt x="7101" y="6263"/>
                  </a:lnTo>
                  <a:cubicBezTo>
                    <a:pt x="7173" y="6192"/>
                    <a:pt x="7262" y="6138"/>
                    <a:pt x="7351" y="6138"/>
                  </a:cubicBezTo>
                  <a:cubicBezTo>
                    <a:pt x="7423" y="6138"/>
                    <a:pt x="7494" y="6156"/>
                    <a:pt x="7548" y="6210"/>
                  </a:cubicBezTo>
                  <a:lnTo>
                    <a:pt x="8600" y="6995"/>
                  </a:lnTo>
                  <a:cubicBezTo>
                    <a:pt x="8743" y="7102"/>
                    <a:pt x="8779" y="7280"/>
                    <a:pt x="8654" y="7441"/>
                  </a:cubicBezTo>
                  <a:lnTo>
                    <a:pt x="8065" y="8208"/>
                  </a:lnTo>
                  <a:cubicBezTo>
                    <a:pt x="7797" y="8547"/>
                    <a:pt x="7405" y="8726"/>
                    <a:pt x="7012" y="8726"/>
                  </a:cubicBezTo>
                  <a:cubicBezTo>
                    <a:pt x="6745" y="8726"/>
                    <a:pt x="6477" y="8654"/>
                    <a:pt x="6245" y="8476"/>
                  </a:cubicBezTo>
                  <a:lnTo>
                    <a:pt x="2623" y="5764"/>
                  </a:lnTo>
                  <a:cubicBezTo>
                    <a:pt x="2034" y="5371"/>
                    <a:pt x="1909" y="4568"/>
                    <a:pt x="2355" y="3979"/>
                  </a:cubicBezTo>
                  <a:lnTo>
                    <a:pt x="2962" y="3177"/>
                  </a:lnTo>
                  <a:cubicBezTo>
                    <a:pt x="3033" y="3087"/>
                    <a:pt x="3123" y="3034"/>
                    <a:pt x="3212" y="3034"/>
                  </a:cubicBezTo>
                  <a:close/>
                  <a:moveTo>
                    <a:pt x="5603" y="3908"/>
                  </a:moveTo>
                  <a:cubicBezTo>
                    <a:pt x="5603" y="3908"/>
                    <a:pt x="5621" y="3908"/>
                    <a:pt x="5638" y="3908"/>
                  </a:cubicBezTo>
                  <a:cubicBezTo>
                    <a:pt x="6334" y="3979"/>
                    <a:pt x="6870" y="4425"/>
                    <a:pt x="7101" y="5050"/>
                  </a:cubicBezTo>
                  <a:cubicBezTo>
                    <a:pt x="7137" y="5228"/>
                    <a:pt x="7066" y="5371"/>
                    <a:pt x="6870" y="5460"/>
                  </a:cubicBezTo>
                  <a:cubicBezTo>
                    <a:pt x="6834" y="5478"/>
                    <a:pt x="6816" y="5478"/>
                    <a:pt x="6798" y="5478"/>
                  </a:cubicBezTo>
                  <a:cubicBezTo>
                    <a:pt x="6655" y="5478"/>
                    <a:pt x="6531" y="5389"/>
                    <a:pt x="6477" y="5228"/>
                  </a:cubicBezTo>
                  <a:cubicBezTo>
                    <a:pt x="6352" y="4872"/>
                    <a:pt x="6031" y="4604"/>
                    <a:pt x="5621" y="4568"/>
                  </a:cubicBezTo>
                  <a:cubicBezTo>
                    <a:pt x="5424" y="4568"/>
                    <a:pt x="5317" y="4425"/>
                    <a:pt x="5317" y="4211"/>
                  </a:cubicBezTo>
                  <a:cubicBezTo>
                    <a:pt x="5317" y="4051"/>
                    <a:pt x="5442" y="3908"/>
                    <a:pt x="5603" y="3908"/>
                  </a:cubicBezTo>
                  <a:moveTo>
                    <a:pt x="5888" y="1339"/>
                  </a:moveTo>
                  <a:cubicBezTo>
                    <a:pt x="5906" y="1339"/>
                    <a:pt x="5924" y="1339"/>
                    <a:pt x="5942" y="1357"/>
                  </a:cubicBezTo>
                  <a:cubicBezTo>
                    <a:pt x="7726" y="1499"/>
                    <a:pt x="9350" y="2802"/>
                    <a:pt x="9707" y="4872"/>
                  </a:cubicBezTo>
                  <a:cubicBezTo>
                    <a:pt x="9760" y="5050"/>
                    <a:pt x="9635" y="5193"/>
                    <a:pt x="9457" y="5228"/>
                  </a:cubicBezTo>
                  <a:cubicBezTo>
                    <a:pt x="9439" y="5228"/>
                    <a:pt x="9403" y="5228"/>
                    <a:pt x="9385" y="5228"/>
                  </a:cubicBezTo>
                  <a:cubicBezTo>
                    <a:pt x="9225" y="5228"/>
                    <a:pt x="9100" y="5139"/>
                    <a:pt x="9064" y="4961"/>
                  </a:cubicBezTo>
                  <a:cubicBezTo>
                    <a:pt x="8779" y="3284"/>
                    <a:pt x="7441" y="2124"/>
                    <a:pt x="5906" y="2035"/>
                  </a:cubicBezTo>
                  <a:cubicBezTo>
                    <a:pt x="5728" y="2035"/>
                    <a:pt x="5621" y="1820"/>
                    <a:pt x="5621" y="1678"/>
                  </a:cubicBezTo>
                  <a:cubicBezTo>
                    <a:pt x="5621" y="1481"/>
                    <a:pt x="5728" y="1339"/>
                    <a:pt x="5888" y="1339"/>
                  </a:cubicBezTo>
                  <a:close/>
                  <a:moveTo>
                    <a:pt x="5817" y="2623"/>
                  </a:moveTo>
                  <a:cubicBezTo>
                    <a:pt x="7066" y="2730"/>
                    <a:pt x="8119" y="3623"/>
                    <a:pt x="8422" y="4782"/>
                  </a:cubicBezTo>
                  <a:cubicBezTo>
                    <a:pt x="8440" y="4961"/>
                    <a:pt x="8333" y="5104"/>
                    <a:pt x="8172" y="5193"/>
                  </a:cubicBezTo>
                  <a:cubicBezTo>
                    <a:pt x="8154" y="5193"/>
                    <a:pt x="8136" y="5211"/>
                    <a:pt x="8119" y="5211"/>
                  </a:cubicBezTo>
                  <a:cubicBezTo>
                    <a:pt x="7976" y="5211"/>
                    <a:pt x="7833" y="5086"/>
                    <a:pt x="7762" y="4961"/>
                  </a:cubicBezTo>
                  <a:cubicBezTo>
                    <a:pt x="7548" y="4033"/>
                    <a:pt x="6709" y="3373"/>
                    <a:pt x="5799" y="3284"/>
                  </a:cubicBezTo>
                  <a:cubicBezTo>
                    <a:pt x="5621" y="3284"/>
                    <a:pt x="5496" y="3105"/>
                    <a:pt x="5496" y="2962"/>
                  </a:cubicBezTo>
                  <a:cubicBezTo>
                    <a:pt x="5496" y="2730"/>
                    <a:pt x="5638" y="2623"/>
                    <a:pt x="5817" y="2623"/>
                  </a:cubicBezTo>
                  <a:close/>
                </a:path>
              </a:pathLst>
            </a:custGeom>
            <a:solidFill>
              <a:schemeClr val="accent1"/>
            </a:solidFill>
            <a:ln w="0">
              <a:noFill/>
            </a:ln>
          </p:spPr>
          <p:style>
            <a:lnRef idx="0">
              <a:scrgbClr r="0" g="0" b="0"/>
            </a:lnRef>
            <a:fillRef idx="0">
              <a:scrgbClr r="0" g="0" b="0"/>
            </a:fillRef>
            <a:effectRef idx="0">
              <a:scrgbClr r="0" g="0" b="0"/>
            </a:effectRef>
            <a:fontRef idx="minor"/>
          </p:style>
        </p:sp>
      </p:grpSp>
      <p:grpSp>
        <p:nvGrpSpPr>
          <p:cNvPr id="100" name="Google Shape;475;p25"/>
          <p:cNvGrpSpPr/>
          <p:nvPr/>
        </p:nvGrpSpPr>
        <p:grpSpPr>
          <a:xfrm>
            <a:off x="-253800" y="517680"/>
            <a:ext cx="1099440" cy="1098000"/>
            <a:chOff x="-253800" y="517680"/>
            <a:chExt cx="1099440" cy="1098000"/>
          </a:xfrm>
        </p:grpSpPr>
        <p:sp>
          <p:nvSpPr>
            <p:cNvPr id="101" name="Google Shape;476;p25"/>
            <p:cNvSpPr/>
            <p:nvPr/>
          </p:nvSpPr>
          <p:spPr>
            <a:xfrm rot="20573400">
              <a:off x="-144000" y="627480"/>
              <a:ext cx="880200" cy="878040"/>
            </a:xfrm>
            <a:custGeom>
              <a:avLst/>
              <a:gdLst/>
              <a:ahLst/>
              <a:cxnLst/>
              <a:rect l="l" t="t" r="r" b="b"/>
              <a:pathLst>
                <a:path w="13437" h="13401">
                  <a:moveTo>
                    <a:pt x="10617" y="1"/>
                  </a:moveTo>
                  <a:lnTo>
                    <a:pt x="5425" y="1"/>
                  </a:lnTo>
                  <a:cubicBezTo>
                    <a:pt x="3908" y="1"/>
                    <a:pt x="2731" y="1125"/>
                    <a:pt x="2623" y="2606"/>
                  </a:cubicBezTo>
                  <a:cubicBezTo>
                    <a:pt x="1160" y="2713"/>
                    <a:pt x="1" y="3926"/>
                    <a:pt x="1" y="5407"/>
                  </a:cubicBezTo>
                  <a:lnTo>
                    <a:pt x="1" y="8655"/>
                  </a:lnTo>
                  <a:cubicBezTo>
                    <a:pt x="1" y="9618"/>
                    <a:pt x="518" y="10492"/>
                    <a:pt x="1339" y="10992"/>
                  </a:cubicBezTo>
                  <a:lnTo>
                    <a:pt x="1339" y="11902"/>
                  </a:lnTo>
                  <a:cubicBezTo>
                    <a:pt x="1339" y="12491"/>
                    <a:pt x="1660" y="13008"/>
                    <a:pt x="2177" y="13276"/>
                  </a:cubicBezTo>
                  <a:cubicBezTo>
                    <a:pt x="2249" y="13311"/>
                    <a:pt x="2338" y="13329"/>
                    <a:pt x="2427" y="13365"/>
                  </a:cubicBezTo>
                  <a:cubicBezTo>
                    <a:pt x="2552" y="13383"/>
                    <a:pt x="2695" y="13401"/>
                    <a:pt x="2838" y="13401"/>
                  </a:cubicBezTo>
                  <a:cubicBezTo>
                    <a:pt x="3266" y="13401"/>
                    <a:pt x="3676" y="13222"/>
                    <a:pt x="3944" y="12883"/>
                  </a:cubicBezTo>
                  <a:lnTo>
                    <a:pt x="5407" y="11456"/>
                  </a:lnTo>
                  <a:lnTo>
                    <a:pt x="7352" y="11456"/>
                  </a:lnTo>
                  <a:cubicBezTo>
                    <a:pt x="8262" y="11456"/>
                    <a:pt x="9065" y="11010"/>
                    <a:pt x="9582" y="10350"/>
                  </a:cubicBezTo>
                  <a:lnTo>
                    <a:pt x="9600" y="10367"/>
                  </a:lnTo>
                  <a:cubicBezTo>
                    <a:pt x="9868" y="10635"/>
                    <a:pt x="10242" y="10778"/>
                    <a:pt x="10635" y="10778"/>
                  </a:cubicBezTo>
                  <a:cubicBezTo>
                    <a:pt x="10778" y="10778"/>
                    <a:pt x="10920" y="10760"/>
                    <a:pt x="11045" y="10724"/>
                  </a:cubicBezTo>
                  <a:cubicBezTo>
                    <a:pt x="11688" y="10582"/>
                    <a:pt x="12134" y="9975"/>
                    <a:pt x="12134" y="9279"/>
                  </a:cubicBezTo>
                  <a:lnTo>
                    <a:pt x="12134" y="8423"/>
                  </a:lnTo>
                  <a:cubicBezTo>
                    <a:pt x="12919" y="7905"/>
                    <a:pt x="13436" y="7013"/>
                    <a:pt x="13436" y="6032"/>
                  </a:cubicBezTo>
                  <a:lnTo>
                    <a:pt x="13436" y="2802"/>
                  </a:lnTo>
                  <a:cubicBezTo>
                    <a:pt x="13436" y="1232"/>
                    <a:pt x="12205" y="1"/>
                    <a:pt x="10617" y="1"/>
                  </a:cubicBezTo>
                  <a:close/>
                </a:path>
              </a:pathLst>
            </a:custGeom>
            <a:solidFill>
              <a:schemeClr val="accent3"/>
            </a:solidFill>
            <a:ln w="0">
              <a:noFill/>
            </a:ln>
            <a:effectLst>
              <a:outerShdw blurRad="57240" dist="19080" dir="5400000" algn="bl" rotWithShape="0">
                <a:schemeClr val="dk2">
                  <a:alpha val="50000"/>
                </a:schemeClr>
              </a:outerShdw>
            </a:effectLst>
          </p:spPr>
          <p:style>
            <a:lnRef idx="0">
              <a:scrgbClr r="0" g="0" b="0"/>
            </a:lnRef>
            <a:fillRef idx="0">
              <a:scrgbClr r="0" g="0" b="0"/>
            </a:fillRef>
            <a:effectRef idx="0">
              <a:scrgbClr r="0" g="0" b="0"/>
            </a:effectRef>
            <a:fontRef idx="minor"/>
          </p:style>
        </p:sp>
        <p:sp>
          <p:nvSpPr>
            <p:cNvPr id="102" name="Google Shape;477;p25"/>
            <p:cNvSpPr/>
            <p:nvPr/>
          </p:nvSpPr>
          <p:spPr>
            <a:xfrm rot="20573400">
              <a:off x="-36720" y="903240"/>
              <a:ext cx="510840" cy="552960"/>
            </a:xfrm>
            <a:custGeom>
              <a:avLst/>
              <a:gdLst/>
              <a:ahLst/>
              <a:cxnLst/>
              <a:rect l="l" t="t" r="r" b="b"/>
              <a:pathLst>
                <a:path w="7798" h="8441">
                  <a:moveTo>
                    <a:pt x="1642" y="0"/>
                  </a:moveTo>
                  <a:cubicBezTo>
                    <a:pt x="750" y="0"/>
                    <a:pt x="0" y="714"/>
                    <a:pt x="0" y="1624"/>
                  </a:cubicBezTo>
                  <a:lnTo>
                    <a:pt x="0" y="4872"/>
                  </a:lnTo>
                  <a:cubicBezTo>
                    <a:pt x="0" y="5639"/>
                    <a:pt x="607" y="6263"/>
                    <a:pt x="1338" y="6424"/>
                  </a:cubicBezTo>
                  <a:lnTo>
                    <a:pt x="1338" y="8119"/>
                  </a:lnTo>
                  <a:cubicBezTo>
                    <a:pt x="1338" y="8244"/>
                    <a:pt x="1410" y="8369"/>
                    <a:pt x="1535" y="8422"/>
                  </a:cubicBezTo>
                  <a:cubicBezTo>
                    <a:pt x="1570" y="8422"/>
                    <a:pt x="1606" y="8440"/>
                    <a:pt x="1660" y="8440"/>
                  </a:cubicBezTo>
                  <a:cubicBezTo>
                    <a:pt x="1731" y="8440"/>
                    <a:pt x="1820" y="8404"/>
                    <a:pt x="1856" y="8333"/>
                  </a:cubicBezTo>
                  <a:lnTo>
                    <a:pt x="3729" y="6477"/>
                  </a:lnTo>
                  <a:lnTo>
                    <a:pt x="6174" y="6477"/>
                  </a:lnTo>
                  <a:cubicBezTo>
                    <a:pt x="7084" y="6477"/>
                    <a:pt x="7797" y="5764"/>
                    <a:pt x="7797" y="4872"/>
                  </a:cubicBezTo>
                  <a:lnTo>
                    <a:pt x="7797" y="1624"/>
                  </a:lnTo>
                  <a:cubicBezTo>
                    <a:pt x="7797" y="714"/>
                    <a:pt x="7084" y="0"/>
                    <a:pt x="6174" y="0"/>
                  </a:cubicBezTo>
                  <a:close/>
                  <a:moveTo>
                    <a:pt x="5888" y="2570"/>
                  </a:moveTo>
                  <a:cubicBezTo>
                    <a:pt x="6263" y="2570"/>
                    <a:pt x="6513" y="2891"/>
                    <a:pt x="6513" y="3230"/>
                  </a:cubicBezTo>
                  <a:cubicBezTo>
                    <a:pt x="6513" y="3587"/>
                    <a:pt x="6209" y="3854"/>
                    <a:pt x="5888" y="3854"/>
                  </a:cubicBezTo>
                  <a:cubicBezTo>
                    <a:pt x="5531" y="3854"/>
                    <a:pt x="5264" y="3551"/>
                    <a:pt x="5264" y="3230"/>
                  </a:cubicBezTo>
                  <a:cubicBezTo>
                    <a:pt x="5228" y="2891"/>
                    <a:pt x="5531" y="2570"/>
                    <a:pt x="5888" y="2570"/>
                  </a:cubicBezTo>
                  <a:close/>
                  <a:moveTo>
                    <a:pt x="3908" y="2570"/>
                  </a:moveTo>
                  <a:cubicBezTo>
                    <a:pt x="4265" y="2570"/>
                    <a:pt x="4532" y="2891"/>
                    <a:pt x="4532" y="3230"/>
                  </a:cubicBezTo>
                  <a:cubicBezTo>
                    <a:pt x="4532" y="3587"/>
                    <a:pt x="4247" y="3854"/>
                    <a:pt x="3908" y="3854"/>
                  </a:cubicBezTo>
                  <a:cubicBezTo>
                    <a:pt x="3533" y="3854"/>
                    <a:pt x="3283" y="3551"/>
                    <a:pt x="3283" y="3230"/>
                  </a:cubicBezTo>
                  <a:cubicBezTo>
                    <a:pt x="3283" y="2891"/>
                    <a:pt x="3533" y="2570"/>
                    <a:pt x="3908" y="2570"/>
                  </a:cubicBezTo>
                  <a:close/>
                  <a:moveTo>
                    <a:pt x="1981" y="2570"/>
                  </a:moveTo>
                  <a:cubicBezTo>
                    <a:pt x="2338" y="2570"/>
                    <a:pt x="2605" y="2891"/>
                    <a:pt x="2605" y="3230"/>
                  </a:cubicBezTo>
                  <a:cubicBezTo>
                    <a:pt x="2605" y="3587"/>
                    <a:pt x="2302" y="3854"/>
                    <a:pt x="1981" y="3854"/>
                  </a:cubicBezTo>
                  <a:cubicBezTo>
                    <a:pt x="1642" y="3854"/>
                    <a:pt x="1338" y="3551"/>
                    <a:pt x="1338" y="3230"/>
                  </a:cubicBezTo>
                  <a:cubicBezTo>
                    <a:pt x="1338" y="2891"/>
                    <a:pt x="1588" y="2570"/>
                    <a:pt x="1981" y="2570"/>
                  </a:cubicBez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03" name="Google Shape;478;p25"/>
            <p:cNvSpPr/>
            <p:nvPr/>
          </p:nvSpPr>
          <p:spPr>
            <a:xfrm rot="20573400">
              <a:off x="75960" y="684360"/>
              <a:ext cx="554040" cy="550440"/>
            </a:xfrm>
            <a:custGeom>
              <a:avLst/>
              <a:gdLst/>
              <a:ahLst/>
              <a:cxnLst/>
              <a:rect l="l" t="t" r="r" b="b"/>
              <a:pathLst>
                <a:path w="8458" h="8405">
                  <a:moveTo>
                    <a:pt x="1624" y="0"/>
                  </a:moveTo>
                  <a:cubicBezTo>
                    <a:pt x="732" y="0"/>
                    <a:pt x="0" y="678"/>
                    <a:pt x="0" y="1606"/>
                  </a:cubicBezTo>
                  <a:lnTo>
                    <a:pt x="0" y="1927"/>
                  </a:lnTo>
                  <a:lnTo>
                    <a:pt x="3586" y="1927"/>
                  </a:lnTo>
                  <a:cubicBezTo>
                    <a:pt x="4871" y="1927"/>
                    <a:pt x="5888" y="2926"/>
                    <a:pt x="5888" y="4211"/>
                  </a:cubicBezTo>
                  <a:lnTo>
                    <a:pt x="5888" y="7459"/>
                  </a:lnTo>
                  <a:lnTo>
                    <a:pt x="5888" y="7583"/>
                  </a:lnTo>
                  <a:lnTo>
                    <a:pt x="6638" y="8315"/>
                  </a:lnTo>
                  <a:cubicBezTo>
                    <a:pt x="6691" y="8386"/>
                    <a:pt x="6762" y="8404"/>
                    <a:pt x="6834" y="8404"/>
                  </a:cubicBezTo>
                  <a:cubicBezTo>
                    <a:pt x="6870" y="8404"/>
                    <a:pt x="6923" y="8386"/>
                    <a:pt x="6959" y="8386"/>
                  </a:cubicBezTo>
                  <a:cubicBezTo>
                    <a:pt x="7084" y="8351"/>
                    <a:pt x="7137" y="8208"/>
                    <a:pt x="7137" y="8083"/>
                  </a:cubicBezTo>
                  <a:lnTo>
                    <a:pt x="7137" y="6441"/>
                  </a:lnTo>
                  <a:cubicBezTo>
                    <a:pt x="7887" y="6299"/>
                    <a:pt x="8458" y="5639"/>
                    <a:pt x="8458" y="4836"/>
                  </a:cubicBezTo>
                  <a:lnTo>
                    <a:pt x="8458" y="1606"/>
                  </a:lnTo>
                  <a:cubicBezTo>
                    <a:pt x="8458" y="678"/>
                    <a:pt x="7708" y="0"/>
                    <a:pt x="6816" y="0"/>
                  </a:cubicBezTo>
                  <a:close/>
                </a:path>
              </a:pathLst>
            </a:custGeom>
            <a:solidFill>
              <a:schemeClr val="accent2"/>
            </a:solidFill>
            <a:ln w="0">
              <a:noFill/>
            </a:ln>
          </p:spPr>
          <p:style>
            <a:lnRef idx="0">
              <a:scrgbClr r="0" g="0" b="0"/>
            </a:lnRef>
            <a:fillRef idx="0">
              <a:scrgbClr r="0" g="0" b="0"/>
            </a:fillRef>
            <a:effectRef idx="0">
              <a:scrgbClr r="0" g="0" b="0"/>
            </a:effectRef>
            <a:fontRef idx="minor"/>
          </p:style>
        </p:sp>
      </p:grpSp>
      <p:grpSp>
        <p:nvGrpSpPr>
          <p:cNvPr id="104" name="Google Shape;479;p25"/>
          <p:cNvGrpSpPr/>
          <p:nvPr/>
        </p:nvGrpSpPr>
        <p:grpSpPr>
          <a:xfrm>
            <a:off x="960120" y="-277560"/>
            <a:ext cx="1071720" cy="1042920"/>
            <a:chOff x="960120" y="-277560"/>
            <a:chExt cx="1071720" cy="1042920"/>
          </a:xfrm>
        </p:grpSpPr>
        <p:sp>
          <p:nvSpPr>
            <p:cNvPr id="105" name="Google Shape;480;p25"/>
            <p:cNvSpPr/>
            <p:nvPr/>
          </p:nvSpPr>
          <p:spPr>
            <a:xfrm rot="2466600">
              <a:off x="1046160" y="-55800"/>
              <a:ext cx="899280" cy="599400"/>
            </a:xfrm>
            <a:prstGeom prst="wedgeRoundRectCallout">
              <a:avLst>
                <a:gd name="adj1" fmla="val -20833"/>
                <a:gd name="adj2" fmla="val 62500"/>
                <a:gd name="adj3" fmla="val 0"/>
              </a:avLst>
            </a:prstGeom>
            <a:solidFill>
              <a:schemeClr val="lt2"/>
            </a:solidFill>
            <a:ln w="76200">
              <a:solidFill>
                <a:srgbClr val="FFFFFF"/>
              </a:solidFill>
              <a:round/>
            </a:ln>
            <a:effectLst>
              <a:outerShdw blurRad="57240" dist="19080" dir="5400000" algn="bl" rotWithShape="0">
                <a:schemeClr val="dk2">
                  <a:alpha val="50000"/>
                </a:schemeClr>
              </a:outerShdw>
            </a:effectLst>
          </p:spPr>
          <p:style>
            <a:lnRef idx="0">
              <a:scrgbClr r="0" g="0" b="0"/>
            </a:lnRef>
            <a:fillRef idx="0">
              <a:scrgbClr r="0" g="0" b="0"/>
            </a:fillRef>
            <a:effectRef idx="0">
              <a:scrgbClr r="0" g="0" b="0"/>
            </a:effectRef>
            <a:fontRef idx="minor"/>
          </p:style>
        </p:sp>
        <p:sp>
          <p:nvSpPr>
            <p:cNvPr id="106" name="Google Shape;481;p25"/>
            <p:cNvSpPr/>
            <p:nvPr/>
          </p:nvSpPr>
          <p:spPr>
            <a:xfrm rot="2466600">
              <a:off x="1270800" y="3960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sp>
          <p:nvSpPr>
            <p:cNvPr id="107" name="Google Shape;482;p25"/>
            <p:cNvSpPr/>
            <p:nvPr/>
          </p:nvSpPr>
          <p:spPr>
            <a:xfrm rot="2466600">
              <a:off x="1436040" y="18396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sp>
          <p:nvSpPr>
            <p:cNvPr id="108" name="Google Shape;483;p25"/>
            <p:cNvSpPr/>
            <p:nvPr/>
          </p:nvSpPr>
          <p:spPr>
            <a:xfrm rot="2466600">
              <a:off x="1601640" y="32832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grpSp>
      <p:grpSp>
        <p:nvGrpSpPr>
          <p:cNvPr id="109" name="Google Shape;484;p25"/>
          <p:cNvGrpSpPr/>
          <p:nvPr/>
        </p:nvGrpSpPr>
        <p:grpSpPr>
          <a:xfrm>
            <a:off x="11498400" y="1357200"/>
            <a:ext cx="1055520" cy="884880"/>
            <a:chOff x="11498400" y="1357200"/>
            <a:chExt cx="1055520" cy="884880"/>
          </a:xfrm>
        </p:grpSpPr>
        <p:sp>
          <p:nvSpPr>
            <p:cNvPr id="110" name="Google Shape;485;p25"/>
            <p:cNvSpPr/>
            <p:nvPr/>
          </p:nvSpPr>
          <p:spPr>
            <a:xfrm rot="20322000">
              <a:off x="11576520" y="1499760"/>
              <a:ext cx="899280" cy="599400"/>
            </a:xfrm>
            <a:prstGeom prst="wedgeRoundRectCallout">
              <a:avLst>
                <a:gd name="adj1" fmla="val -20833"/>
                <a:gd name="adj2" fmla="val 62500"/>
                <a:gd name="adj3" fmla="val 0"/>
              </a:avLst>
            </a:prstGeom>
            <a:solidFill>
              <a:schemeClr val="accent2"/>
            </a:solidFill>
            <a:ln w="76200">
              <a:solidFill>
                <a:srgbClr val="FFFFFF"/>
              </a:solidFill>
              <a:round/>
            </a:ln>
            <a:effectLst>
              <a:outerShdw blurRad="57240" dist="19080" dir="5400000" algn="bl" rotWithShape="0">
                <a:schemeClr val="dk2">
                  <a:alpha val="50000"/>
                </a:schemeClr>
              </a:outerShdw>
            </a:effectLst>
          </p:spPr>
          <p:style>
            <a:lnRef idx="0">
              <a:scrgbClr r="0" g="0" b="0"/>
            </a:lnRef>
            <a:fillRef idx="0">
              <a:scrgbClr r="0" g="0" b="0"/>
            </a:fillRef>
            <a:effectRef idx="0">
              <a:scrgbClr r="0" g="0" b="0"/>
            </a:effectRef>
            <a:fontRef idx="minor"/>
          </p:style>
        </p:sp>
        <p:sp>
          <p:nvSpPr>
            <p:cNvPr id="111" name="Google Shape;486;p25"/>
            <p:cNvSpPr/>
            <p:nvPr/>
          </p:nvSpPr>
          <p:spPr>
            <a:xfrm rot="20322000">
              <a:off x="11761920" y="181944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sp>
          <p:nvSpPr>
            <p:cNvPr id="112" name="Google Shape;487;p25"/>
            <p:cNvSpPr/>
            <p:nvPr/>
          </p:nvSpPr>
          <p:spPr>
            <a:xfrm rot="20322000">
              <a:off x="11966400" y="173988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sp>
          <p:nvSpPr>
            <p:cNvPr id="113" name="Google Shape;488;p25"/>
            <p:cNvSpPr/>
            <p:nvPr/>
          </p:nvSpPr>
          <p:spPr>
            <a:xfrm rot="20322000">
              <a:off x="12170880" y="1659960"/>
              <a:ext cx="119880" cy="119880"/>
            </a:xfrm>
            <a:prstGeom prst="ellipse">
              <a:avLst/>
            </a:prstGeom>
            <a:solidFill>
              <a:schemeClr val="accent3"/>
            </a:solidFill>
            <a:ln w="0">
              <a:noFill/>
            </a:ln>
          </p:spPr>
          <p:style>
            <a:lnRef idx="0">
              <a:scrgbClr r="0" g="0" b="0"/>
            </a:lnRef>
            <a:fillRef idx="0">
              <a:scrgbClr r="0" g="0" b="0"/>
            </a:fillRef>
            <a:effectRef idx="0">
              <a:scrgbClr r="0" g="0" b="0"/>
            </a:effectRef>
            <a:fontRef idx="minor"/>
          </p:style>
        </p:sp>
      </p:grpSp>
      <p:sp>
        <p:nvSpPr>
          <p:cNvPr id="114" name="PlaceHolder 1"/>
          <p:cNvSpPr>
            <a:spLocks noGrp="1"/>
          </p:cNvSpPr>
          <p:nvPr>
            <p:ph type="title"/>
          </p:nvPr>
        </p:nvSpPr>
        <p:spPr>
          <a:xfrm>
            <a:off x="960120" y="593280"/>
            <a:ext cx="10271520" cy="763200"/>
          </a:xfrm>
          <a:prstGeom prst="rect">
            <a:avLst/>
          </a:prstGeom>
        </p:spPr>
        <p:txBody>
          <a:bodyPr tIns="91440" bIns="91440" anchor="ctr">
            <a:noAutofit/>
          </a:bodyPr>
          <a:lstStyle/>
          <a:p>
            <a:pPr algn="ctr">
              <a:lnSpc>
                <a:spcPct val="100000"/>
              </a:lnSpc>
            </a:pPr>
            <a:r>
              <a:rPr lang="en-US" sz="3500" b="0" strike="noStrike" spc="-1">
                <a:solidFill>
                  <a:srgbClr val="008BCC"/>
                </a:solidFill>
                <a:latin typeface="Bebas Neue"/>
                <a:ea typeface="Bebas Neue"/>
              </a:rPr>
              <a:t>Click to edit Master title style</a:t>
            </a:r>
            <a:endParaRPr lang="en-IN" sz="3500" b="0" strike="noStrike" spc="-1">
              <a:solidFill>
                <a:srgbClr val="000000"/>
              </a:solidFill>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hyperlink" Target="https://mhealthintelligence.com/features/how-to-design-and-develop-a-mobile-health-application" TargetMode="Externa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1.xml"/><Relationship Id="rId5" Type="http://schemas.openxmlformats.org/officeDocument/2006/relationships/image" Target="../media/image17.jpe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2.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1.xml"/><Relationship Id="rId5" Type="http://schemas.openxmlformats.org/officeDocument/2006/relationships/image" Target="../media/image24.jpeg"/><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p:nvPr/>
        </p:nvSpPr>
        <p:spPr>
          <a:xfrm>
            <a:off x="1084860" y="2097720"/>
            <a:ext cx="5144760" cy="2620440"/>
          </a:xfrm>
          <a:prstGeom prst="rect">
            <a:avLst/>
          </a:prstGeom>
          <a:noFill/>
          <a:ln w="0">
            <a:noFill/>
          </a:ln>
        </p:spPr>
        <p:txBody>
          <a:bodyPr tIns="91440" bIns="91440" anchor="ctr">
            <a:noAutofit/>
          </a:bodyPr>
          <a:lstStyle/>
          <a:p>
            <a:endParaRPr lang="en-IN" sz="1400" b="0" strike="noStrike" spc="-1">
              <a:solidFill>
                <a:srgbClr val="000000"/>
              </a:solidFill>
              <a:latin typeface="Arial"/>
            </a:endParaRPr>
          </a:p>
        </p:txBody>
      </p:sp>
      <p:sp>
        <p:nvSpPr>
          <p:cNvPr id="153" name="Subtitle 2"/>
          <p:cNvSpPr txBox="1"/>
          <p:nvPr/>
        </p:nvSpPr>
        <p:spPr>
          <a:xfrm>
            <a:off x="950760" y="4422240"/>
            <a:ext cx="5144760" cy="633960"/>
          </a:xfrm>
          <a:prstGeom prst="rect">
            <a:avLst/>
          </a:prstGeom>
          <a:noFill/>
          <a:ln w="0">
            <a:noFill/>
          </a:ln>
        </p:spPr>
        <p:txBody>
          <a:bodyPr tIns="91440" bIns="91440" anchor="ctr">
            <a:noAutofit/>
          </a:bodyPr>
          <a:lstStyle/>
          <a:p>
            <a:pPr algn="ctr"/>
            <a:endParaRPr lang="en-IN" sz="3200" b="0" strike="noStrike" spc="-1">
              <a:latin typeface="Arial"/>
            </a:endParaRPr>
          </a:p>
        </p:txBody>
      </p:sp>
      <p:sp>
        <p:nvSpPr>
          <p:cNvPr id="154" name="Google Shape;54;p13"/>
          <p:cNvSpPr/>
          <p:nvPr/>
        </p:nvSpPr>
        <p:spPr>
          <a:xfrm>
            <a:off x="549360" y="4506840"/>
            <a:ext cx="11360520" cy="76320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100000"/>
              </a:lnSpc>
            </a:pPr>
            <a:r>
              <a:rPr lang="en-GB" sz="2160" b="1" strike="noStrike" spc="-1" dirty="0">
                <a:solidFill>
                  <a:srgbClr val="0B221C"/>
                </a:solidFill>
                <a:latin typeface="Arial"/>
                <a:ea typeface="Arial"/>
              </a:rPr>
              <a:t>Under Guidance of </a:t>
            </a:r>
            <a:endParaRPr lang="en-IN" sz="2160" b="1" strike="noStrike" spc="-1" dirty="0">
              <a:latin typeface="Arial"/>
            </a:endParaRPr>
          </a:p>
          <a:p>
            <a:pPr algn="ctr">
              <a:lnSpc>
                <a:spcPct val="100000"/>
              </a:lnSpc>
            </a:pPr>
            <a:r>
              <a:rPr lang="en-GB" sz="2160" b="1" strike="noStrike" spc="-1" dirty="0">
                <a:solidFill>
                  <a:srgbClr val="0B221C"/>
                </a:solidFill>
                <a:latin typeface="Arial"/>
                <a:ea typeface="Arial"/>
              </a:rPr>
              <a:t>Prof Arshad Sir, </a:t>
            </a:r>
            <a:r>
              <a:rPr lang="en-GB" sz="2160" b="1" strike="noStrike" spc="-1" dirty="0" smtClean="0">
                <a:solidFill>
                  <a:srgbClr val="0B221C"/>
                </a:solidFill>
                <a:latin typeface="Arial"/>
                <a:ea typeface="Arial"/>
              </a:rPr>
              <a:t>Prof </a:t>
            </a:r>
            <a:r>
              <a:rPr lang="en-GB" sz="2160" b="1" strike="noStrike" spc="-1" dirty="0" err="1" smtClean="0">
                <a:solidFill>
                  <a:srgbClr val="0B221C"/>
                </a:solidFill>
                <a:latin typeface="Arial"/>
                <a:ea typeface="Arial"/>
              </a:rPr>
              <a:t>Akhilendra</a:t>
            </a:r>
            <a:r>
              <a:rPr lang="en-GB" sz="2160" b="1" strike="noStrike" spc="-1" dirty="0" smtClean="0">
                <a:solidFill>
                  <a:srgbClr val="0B221C"/>
                </a:solidFill>
                <a:latin typeface="Arial"/>
                <a:ea typeface="Arial"/>
              </a:rPr>
              <a:t> </a:t>
            </a:r>
            <a:r>
              <a:rPr lang="en-GB" sz="2160" b="1" strike="noStrike" spc="-1" dirty="0">
                <a:solidFill>
                  <a:srgbClr val="0B221C"/>
                </a:solidFill>
                <a:latin typeface="Arial"/>
                <a:ea typeface="Arial"/>
              </a:rPr>
              <a:t>Sir.</a:t>
            </a:r>
            <a:endParaRPr lang="en-IN" sz="2160" b="1" strike="noStrike" spc="-1" dirty="0">
              <a:latin typeface="Arial"/>
            </a:endParaRPr>
          </a:p>
          <a:p>
            <a:pPr algn="ctr">
              <a:lnSpc>
                <a:spcPct val="100000"/>
              </a:lnSpc>
            </a:pPr>
            <a:endParaRPr lang="en-IN" sz="2160" b="1" strike="noStrike" spc="-1" dirty="0">
              <a:latin typeface="Arial"/>
            </a:endParaRPr>
          </a:p>
          <a:p>
            <a:pPr algn="ctr">
              <a:lnSpc>
                <a:spcPct val="100000"/>
              </a:lnSpc>
            </a:pPr>
            <a:r>
              <a:rPr lang="en-GB" sz="2160" b="1" strike="noStrike" spc="-1" dirty="0">
                <a:solidFill>
                  <a:srgbClr val="0B221C"/>
                </a:solidFill>
                <a:latin typeface="Arial"/>
                <a:ea typeface="Arial"/>
              </a:rPr>
              <a:t>Team Members</a:t>
            </a:r>
            <a:endParaRPr lang="en-IN" sz="2160" b="1" strike="noStrike" spc="-1" dirty="0">
              <a:latin typeface="Arial"/>
            </a:endParaRPr>
          </a:p>
          <a:p>
            <a:pPr algn="ctr">
              <a:lnSpc>
                <a:spcPct val="100000"/>
              </a:lnSpc>
            </a:pPr>
            <a:r>
              <a:rPr lang="en-GB" sz="2160" b="1" strike="noStrike" spc="-1" dirty="0">
                <a:solidFill>
                  <a:srgbClr val="0B221C"/>
                </a:solidFill>
                <a:latin typeface="Arial"/>
                <a:ea typeface="Arial"/>
              </a:rPr>
              <a:t>Aditya </a:t>
            </a:r>
            <a:r>
              <a:rPr lang="en-GB" sz="2160" b="1" strike="noStrike" spc="-1" dirty="0" err="1">
                <a:solidFill>
                  <a:srgbClr val="0B221C"/>
                </a:solidFill>
                <a:latin typeface="Arial"/>
                <a:ea typeface="Arial"/>
              </a:rPr>
              <a:t>Jogwar</a:t>
            </a:r>
            <a:r>
              <a:rPr lang="en-GB" sz="2160" b="1" strike="noStrike" spc="-1" dirty="0">
                <a:solidFill>
                  <a:srgbClr val="0B221C"/>
                </a:solidFill>
                <a:latin typeface="Arial"/>
                <a:ea typeface="Arial"/>
              </a:rPr>
              <a:t>.</a:t>
            </a:r>
            <a:endParaRPr lang="en-IN" sz="2160" b="1" strike="noStrike" spc="-1" dirty="0">
              <a:latin typeface="Arial"/>
            </a:endParaRPr>
          </a:p>
          <a:p>
            <a:pPr algn="ctr">
              <a:lnSpc>
                <a:spcPct val="100000"/>
              </a:lnSpc>
            </a:pPr>
            <a:r>
              <a:rPr lang="en-GB" sz="2160" b="1" strike="noStrike" spc="-1" dirty="0" err="1">
                <a:solidFill>
                  <a:srgbClr val="0B221C"/>
                </a:solidFill>
                <a:latin typeface="Arial"/>
                <a:ea typeface="Arial"/>
              </a:rPr>
              <a:t>Aparna</a:t>
            </a:r>
            <a:r>
              <a:rPr lang="en-GB" sz="2160" b="1" strike="noStrike" spc="-1" dirty="0">
                <a:solidFill>
                  <a:srgbClr val="0B221C"/>
                </a:solidFill>
                <a:latin typeface="Arial"/>
                <a:ea typeface="Arial"/>
              </a:rPr>
              <a:t> </a:t>
            </a:r>
            <a:r>
              <a:rPr lang="en-GB" sz="2160" b="1" strike="noStrike" spc="-1" dirty="0" err="1">
                <a:solidFill>
                  <a:srgbClr val="0B221C"/>
                </a:solidFill>
                <a:latin typeface="Arial"/>
                <a:ea typeface="Arial"/>
              </a:rPr>
              <a:t>Khadatkar</a:t>
            </a:r>
            <a:r>
              <a:rPr lang="en-GB" sz="2160" b="1" strike="noStrike" spc="-1" dirty="0">
                <a:solidFill>
                  <a:srgbClr val="0B221C"/>
                </a:solidFill>
                <a:latin typeface="Arial"/>
                <a:ea typeface="Arial"/>
              </a:rPr>
              <a:t>.</a:t>
            </a:r>
            <a:endParaRPr lang="en-IN" sz="2160" b="1" strike="noStrike" spc="-1" dirty="0">
              <a:latin typeface="Arial"/>
            </a:endParaRPr>
          </a:p>
          <a:p>
            <a:pPr algn="ctr">
              <a:lnSpc>
                <a:spcPct val="100000"/>
              </a:lnSpc>
            </a:pPr>
            <a:endParaRPr lang="en-IN" sz="2160" b="0" strike="noStrike" spc="-1" dirty="0">
              <a:latin typeface="Arial"/>
            </a:endParaRPr>
          </a:p>
          <a:p>
            <a:pPr algn="ctr">
              <a:lnSpc>
                <a:spcPct val="100000"/>
              </a:lnSpc>
            </a:pPr>
            <a:endParaRPr lang="en-IN" sz="2160" b="0" strike="noStrike" spc="-1" dirty="0">
              <a:latin typeface="Arial"/>
            </a:endParaRPr>
          </a:p>
          <a:p>
            <a:pPr algn="ctr">
              <a:lnSpc>
                <a:spcPct val="100000"/>
              </a:lnSpc>
            </a:pPr>
            <a:r>
              <a:rPr lang="en-GB" sz="2160" b="1" strike="noStrike" spc="-1" dirty="0">
                <a:solidFill>
                  <a:srgbClr val="008BCC"/>
                </a:solidFill>
                <a:latin typeface="Arial"/>
                <a:ea typeface="Arial"/>
              </a:rPr>
              <a:t> </a:t>
            </a:r>
            <a:endParaRPr lang="en-IN" sz="2160" b="0" strike="noStrike" spc="-1" dirty="0">
              <a:latin typeface="Arial"/>
            </a:endParaRPr>
          </a:p>
        </p:txBody>
      </p:sp>
      <p:sp>
        <p:nvSpPr>
          <p:cNvPr id="155" name="Google Shape;55;p13"/>
          <p:cNvSpPr/>
          <p:nvPr/>
        </p:nvSpPr>
        <p:spPr>
          <a:xfrm>
            <a:off x="631422" y="2858040"/>
            <a:ext cx="11360520" cy="669600"/>
          </a:xfrm>
          <a:prstGeom prst="rect">
            <a:avLst/>
          </a:prstGeom>
          <a:noFill/>
          <a:ln w="0">
            <a:noFill/>
          </a:ln>
          <a:effectLst>
            <a:reflection blurRad="6350" stA="52000" endA="300" endPos="35000" dir="5400000" sy="-100000" algn="bl" rotWithShape="0"/>
          </a:effectLst>
          <a:scene3d>
            <a:camera prst="perspectiveFront"/>
            <a:lightRig rig="threePt" dir="t"/>
          </a:scene3d>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95000"/>
              </a:lnSpc>
              <a:spcAft>
                <a:spcPts val="1599"/>
              </a:spcAft>
              <a:tabLst>
                <a:tab pos="0" algn="l"/>
              </a:tabLst>
            </a:pPr>
            <a:r>
              <a:rPr lang="en-GB" sz="4800" b="1" i="1" strike="noStrike" spc="-1" dirty="0">
                <a:ln>
                  <a:solidFill>
                    <a:srgbClr val="FF0000"/>
                  </a:solidFill>
                </a:ln>
                <a:solidFill>
                  <a:srgbClr val="FF0000"/>
                </a:solidFill>
                <a:effectLst>
                  <a:outerShdw blurRad="38100" dist="38100" dir="2700000" algn="tl">
                    <a:srgbClr val="000000">
                      <a:alpha val="43137"/>
                    </a:srgbClr>
                  </a:outerShdw>
                </a:effectLst>
                <a:latin typeface="Arial Narrow" panose="020B0606020202030204" pitchFamily="34" charset="0"/>
                <a:ea typeface="Arial"/>
              </a:rPr>
              <a:t>SMART HEALTHCARE SYSTEM</a:t>
            </a:r>
            <a:endParaRPr lang="en-IN" sz="4800" b="1" i="1" strike="noStrike" spc="-1" dirty="0">
              <a:ln>
                <a:solidFill>
                  <a:srgbClr val="FF0000"/>
                </a:solidFill>
              </a:ln>
              <a:solidFill>
                <a:srgbClr val="FF0000"/>
              </a:solidFill>
              <a:effectLst>
                <a:outerShdw blurRad="38100" dist="38100" dir="2700000" algn="tl">
                  <a:srgbClr val="000000">
                    <a:alpha val="43137"/>
                  </a:srgbClr>
                </a:outerShdw>
              </a:effectLst>
              <a:latin typeface="Arial Narrow" panose="020B0606020202030204" pitchFamily="34" charset="0"/>
            </a:endParaRPr>
          </a:p>
        </p:txBody>
      </p:sp>
      <p:sp>
        <p:nvSpPr>
          <p:cNvPr id="156" name="Google Shape;56;p13"/>
          <p:cNvSpPr/>
          <p:nvPr/>
        </p:nvSpPr>
        <p:spPr>
          <a:xfrm>
            <a:off x="549360" y="308520"/>
            <a:ext cx="11360520" cy="178920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oAutofit/>
          </a:bodyPr>
          <a:lstStyle/>
          <a:p>
            <a:pPr algn="ctr">
              <a:lnSpc>
                <a:spcPct val="95000"/>
              </a:lnSpc>
              <a:tabLst>
                <a:tab pos="0" algn="l"/>
              </a:tabLst>
            </a:pPr>
            <a:r>
              <a:rPr lang="en-GB" sz="3230" b="1" strike="noStrike" spc="-1" dirty="0">
                <a:solidFill>
                  <a:srgbClr val="006899"/>
                </a:solidFill>
                <a:latin typeface="Arial"/>
                <a:ea typeface="Arial"/>
              </a:rPr>
              <a:t>Post Graduate Diploma in </a:t>
            </a:r>
            <a:r>
              <a:rPr lang="en-GB" sz="3230" b="1" spc="-1" dirty="0" smtClean="0">
                <a:solidFill>
                  <a:srgbClr val="006899"/>
                </a:solidFill>
                <a:latin typeface="Arial"/>
                <a:ea typeface="Arial"/>
              </a:rPr>
              <a:t>Cloud Technology</a:t>
            </a:r>
            <a:endParaRPr lang="en-IN" sz="3230" b="0" strike="noStrike" spc="-1" dirty="0">
              <a:latin typeface="Arial"/>
            </a:endParaRPr>
          </a:p>
          <a:p>
            <a:pPr algn="ctr">
              <a:lnSpc>
                <a:spcPct val="95000"/>
              </a:lnSpc>
              <a:spcBef>
                <a:spcPts val="1599"/>
              </a:spcBef>
              <a:tabLst>
                <a:tab pos="0" algn="l"/>
              </a:tabLst>
            </a:pPr>
            <a:r>
              <a:rPr lang="en-GB" sz="2700" b="1" strike="noStrike" spc="-1" dirty="0">
                <a:solidFill>
                  <a:srgbClr val="006899"/>
                </a:solidFill>
                <a:latin typeface="Arial"/>
                <a:ea typeface="Arial"/>
              </a:rPr>
              <a:t>Oberoi </a:t>
            </a:r>
            <a:r>
              <a:rPr lang="en-GB" sz="2700" b="1" strike="noStrike" spc="-1" dirty="0" err="1">
                <a:solidFill>
                  <a:srgbClr val="006899"/>
                </a:solidFill>
                <a:latin typeface="Arial"/>
                <a:ea typeface="Arial"/>
              </a:rPr>
              <a:t>Center</a:t>
            </a:r>
            <a:r>
              <a:rPr lang="en-GB" sz="2700" b="1" strike="noStrike" spc="-1" dirty="0">
                <a:solidFill>
                  <a:srgbClr val="006899"/>
                </a:solidFill>
                <a:latin typeface="Arial"/>
                <a:ea typeface="Arial"/>
              </a:rPr>
              <a:t> of Excellence ,RTM Nagpur University</a:t>
            </a:r>
            <a:endParaRPr lang="en-IN" sz="2700" b="0" strike="noStrike" spc="-1" dirty="0">
              <a:latin typeface="Arial"/>
            </a:endParaRPr>
          </a:p>
          <a:p>
            <a:pPr algn="ctr">
              <a:lnSpc>
                <a:spcPct val="95000"/>
              </a:lnSpc>
              <a:spcBef>
                <a:spcPts val="1599"/>
              </a:spcBef>
              <a:spcAft>
                <a:spcPts val="1599"/>
              </a:spcAft>
              <a:tabLst>
                <a:tab pos="0" algn="l"/>
              </a:tabLst>
            </a:pPr>
            <a:r>
              <a:rPr lang="en-GB" sz="2160" b="1" strike="noStrike" spc="-1" dirty="0">
                <a:solidFill>
                  <a:srgbClr val="004566"/>
                </a:solidFill>
                <a:latin typeface="Arial"/>
                <a:ea typeface="Arial"/>
              </a:rPr>
              <a:t>Session 2021-22</a:t>
            </a:r>
            <a:endParaRPr lang="en-IN" sz="2160" b="0" strike="noStrike" spc="-1" dirty="0">
              <a:latin typeface="Arial"/>
            </a:endParaRPr>
          </a:p>
        </p:txBody>
      </p:sp>
      <p:pic>
        <p:nvPicPr>
          <p:cNvPr id="157" name="Google Shape;57;p13"/>
          <p:cNvPicPr/>
          <p:nvPr/>
        </p:nvPicPr>
        <p:blipFill>
          <a:blip r:embed="rId2"/>
          <a:stretch/>
        </p:blipFill>
        <p:spPr>
          <a:xfrm>
            <a:off x="239400" y="300960"/>
            <a:ext cx="1209960" cy="1209960"/>
          </a:xfrm>
          <a:prstGeom prst="rect">
            <a:avLst/>
          </a:prstGeom>
          <a:ln w="0">
            <a:noFill/>
          </a:ln>
        </p:spPr>
      </p:pic>
      <p:pic>
        <p:nvPicPr>
          <p:cNvPr id="158" name="Google Shape;58;p13"/>
          <p:cNvPicPr/>
          <p:nvPr/>
        </p:nvPicPr>
        <p:blipFill>
          <a:blip r:embed="rId3"/>
          <a:stretch/>
        </p:blipFill>
        <p:spPr>
          <a:xfrm>
            <a:off x="10800360" y="356760"/>
            <a:ext cx="1109520" cy="1343880"/>
          </a:xfrm>
          <a:prstGeom prst="rect">
            <a:avLst/>
          </a:prstGeom>
          <a:ln w="0">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7"/>
          <p:cNvSpPr/>
          <p:nvPr/>
        </p:nvSpPr>
        <p:spPr>
          <a:xfrm>
            <a:off x="4246967" y="386834"/>
            <a:ext cx="6217900" cy="913033"/>
          </a:xfrm>
          <a:custGeom>
            <a:avLst/>
            <a:gdLst/>
            <a:ahLst/>
            <a:cxnLst/>
            <a:rect l="l" t="t" r="r" b="b"/>
            <a:pathLst>
              <a:path w="186537" h="27391" extrusionOk="0">
                <a:moveTo>
                  <a:pt x="0" y="2154"/>
                </a:moveTo>
                <a:cubicBezTo>
                  <a:pt x="6500" y="23817"/>
                  <a:pt x="70261" y="28198"/>
                  <a:pt x="67757" y="5720"/>
                </a:cubicBezTo>
                <a:cubicBezTo>
                  <a:pt x="67210" y="805"/>
                  <a:pt x="58286" y="-1226"/>
                  <a:pt x="53766" y="782"/>
                </a:cubicBezTo>
                <a:cubicBezTo>
                  <a:pt x="50331" y="2308"/>
                  <a:pt x="48519" y="8118"/>
                  <a:pt x="50200" y="11481"/>
                </a:cubicBezTo>
                <a:cubicBezTo>
                  <a:pt x="56690" y="24466"/>
                  <a:pt x="76891" y="27058"/>
                  <a:pt x="91348" y="25745"/>
                </a:cubicBezTo>
                <a:cubicBezTo>
                  <a:pt x="113451" y="23738"/>
                  <a:pt x="133120" y="8567"/>
                  <a:pt x="155265" y="7092"/>
                </a:cubicBezTo>
                <a:cubicBezTo>
                  <a:pt x="167665" y="6266"/>
                  <a:pt x="182611" y="15600"/>
                  <a:pt x="186537" y="27391"/>
                </a:cubicBezTo>
              </a:path>
            </a:pathLst>
          </a:custGeom>
          <a:noFill/>
          <a:ln w="28575" cap="rnd" cmpd="sng">
            <a:solidFill>
              <a:schemeClr val="accent3"/>
            </a:solidFill>
            <a:prstDash val="dash"/>
            <a:round/>
            <a:headEnd type="none" w="med" len="med"/>
            <a:tailEnd type="none" w="med" len="med"/>
          </a:ln>
        </p:spPr>
      </p:sp>
      <p:sp>
        <p:nvSpPr>
          <p:cNvPr id="985" name="Google Shape;985;p37"/>
          <p:cNvSpPr/>
          <p:nvPr/>
        </p:nvSpPr>
        <p:spPr>
          <a:xfrm>
            <a:off x="5919333" y="5110333"/>
            <a:ext cx="4800600" cy="1338800"/>
          </a:xfrm>
          <a:custGeom>
            <a:avLst/>
            <a:gdLst/>
            <a:ahLst/>
            <a:cxnLst/>
            <a:rect l="l" t="t" r="r" b="b"/>
            <a:pathLst>
              <a:path w="144018" h="40164" extrusionOk="0">
                <a:moveTo>
                  <a:pt x="0" y="29901"/>
                </a:moveTo>
                <a:cubicBezTo>
                  <a:pt x="6238" y="38813"/>
                  <a:pt x="20719" y="41866"/>
                  <a:pt x="31272" y="39228"/>
                </a:cubicBezTo>
                <a:cubicBezTo>
                  <a:pt x="43577" y="36152"/>
                  <a:pt x="53434" y="25975"/>
                  <a:pt x="65836" y="23317"/>
                </a:cubicBezTo>
                <a:cubicBezTo>
                  <a:pt x="82981" y="19642"/>
                  <a:pt x="101597" y="33525"/>
                  <a:pt x="118232" y="27980"/>
                </a:cubicBezTo>
                <a:cubicBezTo>
                  <a:pt x="123814" y="26119"/>
                  <a:pt x="129782" y="23275"/>
                  <a:pt x="133045" y="18379"/>
                </a:cubicBezTo>
                <a:cubicBezTo>
                  <a:pt x="137002" y="12442"/>
                  <a:pt x="138968" y="5041"/>
                  <a:pt x="144018" y="0"/>
                </a:cubicBezTo>
              </a:path>
            </a:pathLst>
          </a:custGeom>
          <a:noFill/>
          <a:ln w="28575" cap="rnd" cmpd="sng">
            <a:solidFill>
              <a:schemeClr val="accent3"/>
            </a:solidFill>
            <a:prstDash val="dash"/>
            <a:round/>
            <a:headEnd type="none" w="med" len="med"/>
            <a:tailEnd type="none" w="med" len="med"/>
          </a:ln>
        </p:spPr>
      </p:sp>
      <p:sp>
        <p:nvSpPr>
          <p:cNvPr id="988" name="Google Shape;988;p37"/>
          <p:cNvSpPr txBox="1">
            <a:spLocks noGrp="1"/>
          </p:cNvSpPr>
          <p:nvPr>
            <p:ph type="body" idx="1"/>
          </p:nvPr>
        </p:nvSpPr>
        <p:spPr>
          <a:xfrm>
            <a:off x="960000" y="2078266"/>
            <a:ext cx="4826800" cy="3646801"/>
          </a:xfrm>
          <a:prstGeom prst="rect">
            <a:avLst/>
          </a:prstGeom>
        </p:spPr>
        <p:txBody>
          <a:bodyPr spcFirstLastPara="1" wrap="square" lIns="121900" tIns="121900" rIns="121900" bIns="121900" anchor="ctr" anchorCtr="0">
            <a:noAutofit/>
          </a:bodyPr>
          <a:lstStyle/>
          <a:p>
            <a:pPr marL="0" indent="0">
              <a:buClr>
                <a:srgbClr val="273D40"/>
              </a:buClr>
              <a:buSzPts val="600"/>
              <a:buNone/>
            </a:pPr>
            <a:r>
              <a:rPr lang="en-GB" dirty="0" smtClean="0"/>
              <a:t>App will contain a login button through which the application will authenticate the user.</a:t>
            </a:r>
          </a:p>
          <a:p>
            <a:pPr marL="0" indent="0">
              <a:buClr>
                <a:srgbClr val="273D40"/>
              </a:buClr>
              <a:buSzPts val="600"/>
              <a:buNone/>
            </a:pPr>
            <a:r>
              <a:rPr lang="en-GB" dirty="0" smtClean="0"/>
              <a:t>   User needs to enter his/her email address And Password to sign in.</a:t>
            </a:r>
            <a:endParaRPr dirty="0">
              <a:solidFill>
                <a:schemeClr val="dk2"/>
              </a:solidFill>
            </a:endParaRPr>
          </a:p>
        </p:txBody>
      </p:sp>
      <p:sp>
        <p:nvSpPr>
          <p:cNvPr id="987" name="Google Shape;987;p37"/>
          <p:cNvSpPr txBox="1">
            <a:spLocks noGrp="1"/>
          </p:cNvSpPr>
          <p:nvPr>
            <p:ph type="title"/>
          </p:nvPr>
        </p:nvSpPr>
        <p:spPr>
          <a:xfrm>
            <a:off x="753127" y="867067"/>
            <a:ext cx="4826800" cy="763600"/>
          </a:xfrm>
          <a:prstGeom prst="rect">
            <a:avLst/>
          </a:prstGeom>
        </p:spPr>
        <p:txBody>
          <a:bodyPr spcFirstLastPara="1" wrap="square" lIns="121900" tIns="121900" rIns="121900" bIns="121900" anchor="ctr" anchorCtr="0">
            <a:noAutofit/>
          </a:bodyPr>
          <a:lstStyle/>
          <a:p>
            <a:pPr algn="ctr">
              <a:spcBef>
                <a:spcPct val="0"/>
              </a:spcBef>
            </a:pPr>
            <a:r>
              <a:rPr lang="en-GB" b="1" dirty="0">
                <a:solidFill>
                  <a:schemeClr val="tx2">
                    <a:lumMod val="75000"/>
                    <a:lumOff val="25000"/>
                  </a:schemeClr>
                </a:solidFill>
                <a:effectLst>
                  <a:outerShdw blurRad="38100" dist="38100" dir="2700000" algn="tl">
                    <a:srgbClr val="000000">
                      <a:alpha val="43137"/>
                    </a:srgbClr>
                  </a:outerShdw>
                </a:effectLst>
              </a:rPr>
              <a:t>Login/ Authentication</a:t>
            </a:r>
            <a:endParaRPr b="1" dirty="0">
              <a:solidFill>
                <a:schemeClr val="tx2">
                  <a:lumMod val="75000"/>
                  <a:lumOff val="25000"/>
                </a:schemeClr>
              </a:solidFill>
              <a:effectLst>
                <a:outerShdw blurRad="38100" dist="38100" dir="2700000" algn="tl">
                  <a:srgbClr val="000000">
                    <a:alpha val="43137"/>
                  </a:srgbClr>
                </a:outerShdw>
              </a:effectLst>
            </a:endParaRPr>
          </a:p>
        </p:txBody>
      </p:sp>
      <p:grpSp>
        <p:nvGrpSpPr>
          <p:cNvPr id="990" name="Google Shape;990;p37"/>
          <p:cNvGrpSpPr/>
          <p:nvPr/>
        </p:nvGrpSpPr>
        <p:grpSpPr>
          <a:xfrm>
            <a:off x="8361433" y="40448"/>
            <a:ext cx="1104128" cy="1092485"/>
            <a:chOff x="868400" y="2577125"/>
            <a:chExt cx="339050" cy="335475"/>
          </a:xfrm>
        </p:grpSpPr>
        <p:sp>
          <p:nvSpPr>
            <p:cNvPr id="991" name="Google Shape;991;p37"/>
            <p:cNvSpPr/>
            <p:nvPr/>
          </p:nvSpPr>
          <p:spPr>
            <a:xfrm>
              <a:off x="868400" y="2577125"/>
              <a:ext cx="339050" cy="335475"/>
            </a:xfrm>
            <a:custGeom>
              <a:avLst/>
              <a:gdLst/>
              <a:ahLst/>
              <a:cxnLst/>
              <a:rect l="l" t="t" r="r" b="b"/>
              <a:pathLst>
                <a:path w="13562" h="13419" extrusionOk="0">
                  <a:moveTo>
                    <a:pt x="12758" y="9618"/>
                  </a:moveTo>
                  <a:cubicBezTo>
                    <a:pt x="13204" y="8744"/>
                    <a:pt x="13436" y="7762"/>
                    <a:pt x="13436" y="6710"/>
                  </a:cubicBezTo>
                  <a:cubicBezTo>
                    <a:pt x="13436" y="2998"/>
                    <a:pt x="10421" y="1"/>
                    <a:pt x="6709" y="1"/>
                  </a:cubicBezTo>
                  <a:cubicBezTo>
                    <a:pt x="3016" y="1"/>
                    <a:pt x="1" y="2998"/>
                    <a:pt x="1" y="6728"/>
                  </a:cubicBezTo>
                  <a:cubicBezTo>
                    <a:pt x="90" y="10421"/>
                    <a:pt x="3123" y="13419"/>
                    <a:pt x="6781" y="13419"/>
                  </a:cubicBezTo>
                  <a:cubicBezTo>
                    <a:pt x="7762" y="13419"/>
                    <a:pt x="8779" y="13169"/>
                    <a:pt x="9671" y="12741"/>
                  </a:cubicBezTo>
                  <a:lnTo>
                    <a:pt x="11473" y="13329"/>
                  </a:lnTo>
                  <a:cubicBezTo>
                    <a:pt x="11616" y="13365"/>
                    <a:pt x="11777" y="13401"/>
                    <a:pt x="11920" y="13401"/>
                  </a:cubicBezTo>
                  <a:cubicBezTo>
                    <a:pt x="12330" y="13401"/>
                    <a:pt x="12740" y="13240"/>
                    <a:pt x="13026" y="12937"/>
                  </a:cubicBezTo>
                  <a:cubicBezTo>
                    <a:pt x="13436" y="12526"/>
                    <a:pt x="13561" y="11884"/>
                    <a:pt x="13347" y="11349"/>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992" name="Google Shape;992;p37"/>
            <p:cNvSpPr/>
            <p:nvPr/>
          </p:nvSpPr>
          <p:spPr>
            <a:xfrm>
              <a:off x="898300" y="2606575"/>
              <a:ext cx="277475" cy="276150"/>
            </a:xfrm>
            <a:custGeom>
              <a:avLst/>
              <a:gdLst/>
              <a:ahLst/>
              <a:cxnLst/>
              <a:rect l="l" t="t" r="r" b="b"/>
              <a:pathLst>
                <a:path w="11099" h="11046" extrusionOk="0">
                  <a:moveTo>
                    <a:pt x="5513" y="1"/>
                  </a:moveTo>
                  <a:cubicBezTo>
                    <a:pt x="2516" y="1"/>
                    <a:pt x="0" y="2516"/>
                    <a:pt x="0" y="5532"/>
                  </a:cubicBezTo>
                  <a:cubicBezTo>
                    <a:pt x="54" y="8547"/>
                    <a:pt x="2516" y="11045"/>
                    <a:pt x="5585" y="11045"/>
                  </a:cubicBezTo>
                  <a:cubicBezTo>
                    <a:pt x="6531" y="11045"/>
                    <a:pt x="7530" y="10777"/>
                    <a:pt x="8350" y="10278"/>
                  </a:cubicBezTo>
                  <a:lnTo>
                    <a:pt x="10652" y="11009"/>
                  </a:lnTo>
                  <a:cubicBezTo>
                    <a:pt x="10670" y="11027"/>
                    <a:pt x="10706" y="11027"/>
                    <a:pt x="10724" y="11027"/>
                  </a:cubicBezTo>
                  <a:cubicBezTo>
                    <a:pt x="10813" y="11027"/>
                    <a:pt x="10920" y="10992"/>
                    <a:pt x="10991" y="10920"/>
                  </a:cubicBezTo>
                  <a:cubicBezTo>
                    <a:pt x="11045" y="10867"/>
                    <a:pt x="11098" y="10724"/>
                    <a:pt x="11045" y="10599"/>
                  </a:cubicBezTo>
                  <a:lnTo>
                    <a:pt x="10260" y="8333"/>
                  </a:lnTo>
                  <a:cubicBezTo>
                    <a:pt x="10813" y="7459"/>
                    <a:pt x="11045" y="6513"/>
                    <a:pt x="11045" y="5532"/>
                  </a:cubicBezTo>
                  <a:cubicBezTo>
                    <a:pt x="11045" y="2516"/>
                    <a:pt x="8565" y="1"/>
                    <a:pt x="5513" y="1"/>
                  </a:cubicBezTo>
                  <a:close/>
                  <a:moveTo>
                    <a:pt x="3212" y="3034"/>
                  </a:moveTo>
                  <a:cubicBezTo>
                    <a:pt x="3265" y="3034"/>
                    <a:pt x="3337" y="3052"/>
                    <a:pt x="3408" y="3105"/>
                  </a:cubicBezTo>
                  <a:lnTo>
                    <a:pt x="4443" y="3890"/>
                  </a:lnTo>
                  <a:cubicBezTo>
                    <a:pt x="4604" y="3997"/>
                    <a:pt x="4621" y="4176"/>
                    <a:pt x="4532" y="4336"/>
                  </a:cubicBezTo>
                  <a:lnTo>
                    <a:pt x="3943" y="5104"/>
                  </a:lnTo>
                  <a:lnTo>
                    <a:pt x="6513" y="7048"/>
                  </a:lnTo>
                  <a:lnTo>
                    <a:pt x="7101" y="6263"/>
                  </a:lnTo>
                  <a:cubicBezTo>
                    <a:pt x="7173" y="6192"/>
                    <a:pt x="7262" y="6138"/>
                    <a:pt x="7351" y="6138"/>
                  </a:cubicBezTo>
                  <a:cubicBezTo>
                    <a:pt x="7423" y="6138"/>
                    <a:pt x="7494" y="6156"/>
                    <a:pt x="7548" y="6210"/>
                  </a:cubicBezTo>
                  <a:lnTo>
                    <a:pt x="8600" y="6995"/>
                  </a:lnTo>
                  <a:cubicBezTo>
                    <a:pt x="8743" y="7102"/>
                    <a:pt x="8779" y="7280"/>
                    <a:pt x="8654" y="7441"/>
                  </a:cubicBezTo>
                  <a:lnTo>
                    <a:pt x="8065" y="8208"/>
                  </a:lnTo>
                  <a:cubicBezTo>
                    <a:pt x="7797" y="8547"/>
                    <a:pt x="7405" y="8726"/>
                    <a:pt x="7012" y="8726"/>
                  </a:cubicBezTo>
                  <a:cubicBezTo>
                    <a:pt x="6745" y="8726"/>
                    <a:pt x="6477" y="8654"/>
                    <a:pt x="6245" y="8476"/>
                  </a:cubicBezTo>
                  <a:lnTo>
                    <a:pt x="2623" y="5764"/>
                  </a:lnTo>
                  <a:cubicBezTo>
                    <a:pt x="2034" y="5371"/>
                    <a:pt x="1909" y="4568"/>
                    <a:pt x="2355" y="3979"/>
                  </a:cubicBezTo>
                  <a:lnTo>
                    <a:pt x="2962" y="3177"/>
                  </a:lnTo>
                  <a:cubicBezTo>
                    <a:pt x="3033" y="3087"/>
                    <a:pt x="3123" y="3034"/>
                    <a:pt x="3212" y="3034"/>
                  </a:cubicBezTo>
                  <a:close/>
                  <a:moveTo>
                    <a:pt x="5603" y="3908"/>
                  </a:moveTo>
                  <a:cubicBezTo>
                    <a:pt x="5603" y="3908"/>
                    <a:pt x="5621" y="3908"/>
                    <a:pt x="5638" y="3908"/>
                  </a:cubicBezTo>
                  <a:cubicBezTo>
                    <a:pt x="6334" y="3979"/>
                    <a:pt x="6870" y="4425"/>
                    <a:pt x="7101" y="5050"/>
                  </a:cubicBezTo>
                  <a:cubicBezTo>
                    <a:pt x="7137" y="5228"/>
                    <a:pt x="7066" y="5371"/>
                    <a:pt x="6870" y="5460"/>
                  </a:cubicBezTo>
                  <a:cubicBezTo>
                    <a:pt x="6834" y="5478"/>
                    <a:pt x="6816" y="5478"/>
                    <a:pt x="6798" y="5478"/>
                  </a:cubicBezTo>
                  <a:cubicBezTo>
                    <a:pt x="6655" y="5478"/>
                    <a:pt x="6531" y="5389"/>
                    <a:pt x="6477" y="5228"/>
                  </a:cubicBezTo>
                  <a:cubicBezTo>
                    <a:pt x="6352" y="4872"/>
                    <a:pt x="6031" y="4604"/>
                    <a:pt x="5621" y="4568"/>
                  </a:cubicBezTo>
                  <a:cubicBezTo>
                    <a:pt x="5424" y="4568"/>
                    <a:pt x="5317" y="4425"/>
                    <a:pt x="5317" y="4211"/>
                  </a:cubicBezTo>
                  <a:cubicBezTo>
                    <a:pt x="5317" y="4051"/>
                    <a:pt x="5442" y="3908"/>
                    <a:pt x="5603" y="3908"/>
                  </a:cubicBezTo>
                  <a:moveTo>
                    <a:pt x="5888" y="1339"/>
                  </a:moveTo>
                  <a:cubicBezTo>
                    <a:pt x="5906" y="1339"/>
                    <a:pt x="5924" y="1339"/>
                    <a:pt x="5942" y="1357"/>
                  </a:cubicBezTo>
                  <a:cubicBezTo>
                    <a:pt x="7726" y="1499"/>
                    <a:pt x="9350" y="2802"/>
                    <a:pt x="9707" y="4872"/>
                  </a:cubicBezTo>
                  <a:cubicBezTo>
                    <a:pt x="9760" y="5050"/>
                    <a:pt x="9635" y="5193"/>
                    <a:pt x="9457" y="5228"/>
                  </a:cubicBezTo>
                  <a:cubicBezTo>
                    <a:pt x="9439" y="5228"/>
                    <a:pt x="9403" y="5228"/>
                    <a:pt x="9385" y="5228"/>
                  </a:cubicBezTo>
                  <a:cubicBezTo>
                    <a:pt x="9225" y="5228"/>
                    <a:pt x="9100" y="5139"/>
                    <a:pt x="9064" y="4961"/>
                  </a:cubicBezTo>
                  <a:cubicBezTo>
                    <a:pt x="8779" y="3284"/>
                    <a:pt x="7441" y="2124"/>
                    <a:pt x="5906" y="2035"/>
                  </a:cubicBezTo>
                  <a:cubicBezTo>
                    <a:pt x="5728" y="2035"/>
                    <a:pt x="5621" y="1820"/>
                    <a:pt x="5621" y="1678"/>
                  </a:cubicBezTo>
                  <a:cubicBezTo>
                    <a:pt x="5621" y="1481"/>
                    <a:pt x="5728" y="1339"/>
                    <a:pt x="5888" y="1339"/>
                  </a:cubicBezTo>
                  <a:close/>
                  <a:moveTo>
                    <a:pt x="5817" y="2623"/>
                  </a:moveTo>
                  <a:cubicBezTo>
                    <a:pt x="7066" y="2730"/>
                    <a:pt x="8119" y="3623"/>
                    <a:pt x="8422" y="4782"/>
                  </a:cubicBezTo>
                  <a:cubicBezTo>
                    <a:pt x="8440" y="4961"/>
                    <a:pt x="8333" y="5104"/>
                    <a:pt x="8172" y="5193"/>
                  </a:cubicBezTo>
                  <a:cubicBezTo>
                    <a:pt x="8154" y="5193"/>
                    <a:pt x="8136" y="5211"/>
                    <a:pt x="8119" y="5211"/>
                  </a:cubicBezTo>
                  <a:cubicBezTo>
                    <a:pt x="7976" y="5211"/>
                    <a:pt x="7833" y="5086"/>
                    <a:pt x="7762" y="4961"/>
                  </a:cubicBezTo>
                  <a:cubicBezTo>
                    <a:pt x="7548" y="4033"/>
                    <a:pt x="6709" y="3373"/>
                    <a:pt x="5799" y="3284"/>
                  </a:cubicBezTo>
                  <a:cubicBezTo>
                    <a:pt x="5621" y="3284"/>
                    <a:pt x="5496" y="3105"/>
                    <a:pt x="5496" y="2962"/>
                  </a:cubicBezTo>
                  <a:cubicBezTo>
                    <a:pt x="5496" y="2730"/>
                    <a:pt x="5638" y="2623"/>
                    <a:pt x="5817" y="2623"/>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993" name="Google Shape;993;p37"/>
          <p:cNvSpPr/>
          <p:nvPr/>
        </p:nvSpPr>
        <p:spPr>
          <a:xfrm flipH="1">
            <a:off x="-569276" y="2924467"/>
            <a:ext cx="1100067" cy="2633467"/>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grpSp>
        <p:nvGrpSpPr>
          <p:cNvPr id="994" name="Google Shape;994;p37"/>
          <p:cNvGrpSpPr/>
          <p:nvPr/>
        </p:nvGrpSpPr>
        <p:grpSpPr>
          <a:xfrm rot="-1542180">
            <a:off x="5543919" y="5733878"/>
            <a:ext cx="1050364" cy="1047665"/>
            <a:chOff x="8379475" y="4279390"/>
            <a:chExt cx="651157" cy="649412"/>
          </a:xfrm>
        </p:grpSpPr>
        <p:sp>
          <p:nvSpPr>
            <p:cNvPr id="995" name="Google Shape;995;p37"/>
            <p:cNvSpPr/>
            <p:nvPr/>
          </p:nvSpPr>
          <p:spPr>
            <a:xfrm>
              <a:off x="8379475" y="4279390"/>
              <a:ext cx="651157" cy="649412"/>
            </a:xfrm>
            <a:custGeom>
              <a:avLst/>
              <a:gdLst/>
              <a:ahLst/>
              <a:cxnLst/>
              <a:rect l="l" t="t" r="r" b="b"/>
              <a:pathLst>
                <a:path w="13437" h="13401" extrusionOk="0">
                  <a:moveTo>
                    <a:pt x="10617" y="1"/>
                  </a:moveTo>
                  <a:lnTo>
                    <a:pt x="5425" y="1"/>
                  </a:lnTo>
                  <a:cubicBezTo>
                    <a:pt x="3908" y="1"/>
                    <a:pt x="2731" y="1125"/>
                    <a:pt x="2623" y="2606"/>
                  </a:cubicBezTo>
                  <a:cubicBezTo>
                    <a:pt x="1160" y="2713"/>
                    <a:pt x="1" y="3926"/>
                    <a:pt x="1" y="5407"/>
                  </a:cubicBezTo>
                  <a:lnTo>
                    <a:pt x="1" y="8655"/>
                  </a:lnTo>
                  <a:cubicBezTo>
                    <a:pt x="1" y="9618"/>
                    <a:pt x="518" y="10492"/>
                    <a:pt x="1339" y="10992"/>
                  </a:cubicBezTo>
                  <a:lnTo>
                    <a:pt x="1339" y="11902"/>
                  </a:lnTo>
                  <a:cubicBezTo>
                    <a:pt x="1339" y="12491"/>
                    <a:pt x="1660" y="13008"/>
                    <a:pt x="2177" y="13276"/>
                  </a:cubicBezTo>
                  <a:cubicBezTo>
                    <a:pt x="2249" y="13311"/>
                    <a:pt x="2338" y="13329"/>
                    <a:pt x="2427" y="13365"/>
                  </a:cubicBezTo>
                  <a:cubicBezTo>
                    <a:pt x="2552" y="13383"/>
                    <a:pt x="2695" y="13401"/>
                    <a:pt x="2838" y="13401"/>
                  </a:cubicBezTo>
                  <a:cubicBezTo>
                    <a:pt x="3266" y="13401"/>
                    <a:pt x="3676" y="13222"/>
                    <a:pt x="3944" y="12883"/>
                  </a:cubicBezTo>
                  <a:lnTo>
                    <a:pt x="5407" y="11456"/>
                  </a:lnTo>
                  <a:lnTo>
                    <a:pt x="7352" y="11456"/>
                  </a:lnTo>
                  <a:cubicBezTo>
                    <a:pt x="8262" y="11456"/>
                    <a:pt x="9065" y="11010"/>
                    <a:pt x="9582" y="10350"/>
                  </a:cubicBezTo>
                  <a:lnTo>
                    <a:pt x="9600" y="10367"/>
                  </a:lnTo>
                  <a:cubicBezTo>
                    <a:pt x="9868" y="10635"/>
                    <a:pt x="10242" y="10778"/>
                    <a:pt x="10635" y="10778"/>
                  </a:cubicBezTo>
                  <a:cubicBezTo>
                    <a:pt x="10778" y="10778"/>
                    <a:pt x="10920" y="10760"/>
                    <a:pt x="11045" y="10724"/>
                  </a:cubicBezTo>
                  <a:cubicBezTo>
                    <a:pt x="11688" y="10582"/>
                    <a:pt x="12134" y="9975"/>
                    <a:pt x="12134" y="9279"/>
                  </a:cubicBezTo>
                  <a:lnTo>
                    <a:pt x="12134" y="8423"/>
                  </a:lnTo>
                  <a:cubicBezTo>
                    <a:pt x="12919" y="7905"/>
                    <a:pt x="13436" y="7013"/>
                    <a:pt x="13436" y="6032"/>
                  </a:cubicBezTo>
                  <a:lnTo>
                    <a:pt x="13436" y="2802"/>
                  </a:lnTo>
                  <a:cubicBezTo>
                    <a:pt x="13436" y="1232"/>
                    <a:pt x="12205" y="1"/>
                    <a:pt x="10617" y="1"/>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996" name="Google Shape;996;p37"/>
            <p:cNvSpPr/>
            <p:nvPr/>
          </p:nvSpPr>
          <p:spPr>
            <a:xfrm>
              <a:off x="8436559" y="4462708"/>
              <a:ext cx="377891" cy="409051"/>
            </a:xfrm>
            <a:custGeom>
              <a:avLst/>
              <a:gdLst/>
              <a:ahLst/>
              <a:cxnLst/>
              <a:rect l="l" t="t" r="r" b="b"/>
              <a:pathLst>
                <a:path w="7798" h="8441" extrusionOk="0">
                  <a:moveTo>
                    <a:pt x="1642" y="0"/>
                  </a:moveTo>
                  <a:cubicBezTo>
                    <a:pt x="750" y="0"/>
                    <a:pt x="0" y="714"/>
                    <a:pt x="0" y="1624"/>
                  </a:cubicBezTo>
                  <a:lnTo>
                    <a:pt x="0" y="4872"/>
                  </a:lnTo>
                  <a:cubicBezTo>
                    <a:pt x="0" y="5639"/>
                    <a:pt x="607" y="6263"/>
                    <a:pt x="1338" y="6424"/>
                  </a:cubicBezTo>
                  <a:lnTo>
                    <a:pt x="1338" y="8119"/>
                  </a:lnTo>
                  <a:cubicBezTo>
                    <a:pt x="1338" y="8244"/>
                    <a:pt x="1410" y="8369"/>
                    <a:pt x="1535" y="8422"/>
                  </a:cubicBezTo>
                  <a:cubicBezTo>
                    <a:pt x="1570" y="8422"/>
                    <a:pt x="1606" y="8440"/>
                    <a:pt x="1660" y="8440"/>
                  </a:cubicBezTo>
                  <a:cubicBezTo>
                    <a:pt x="1731" y="8440"/>
                    <a:pt x="1820" y="8404"/>
                    <a:pt x="1856" y="8333"/>
                  </a:cubicBezTo>
                  <a:lnTo>
                    <a:pt x="3729" y="6477"/>
                  </a:lnTo>
                  <a:lnTo>
                    <a:pt x="6174" y="6477"/>
                  </a:lnTo>
                  <a:cubicBezTo>
                    <a:pt x="7084" y="6477"/>
                    <a:pt x="7797" y="5764"/>
                    <a:pt x="7797" y="4872"/>
                  </a:cubicBezTo>
                  <a:lnTo>
                    <a:pt x="7797" y="1624"/>
                  </a:lnTo>
                  <a:cubicBezTo>
                    <a:pt x="7797" y="714"/>
                    <a:pt x="7084" y="0"/>
                    <a:pt x="6174" y="0"/>
                  </a:cubicBezTo>
                  <a:close/>
                  <a:moveTo>
                    <a:pt x="5888" y="2570"/>
                  </a:moveTo>
                  <a:cubicBezTo>
                    <a:pt x="6263" y="2570"/>
                    <a:pt x="6513" y="2891"/>
                    <a:pt x="6513" y="3230"/>
                  </a:cubicBezTo>
                  <a:cubicBezTo>
                    <a:pt x="6513" y="3587"/>
                    <a:pt x="6209" y="3854"/>
                    <a:pt x="5888" y="3854"/>
                  </a:cubicBezTo>
                  <a:cubicBezTo>
                    <a:pt x="5531" y="3854"/>
                    <a:pt x="5264" y="3551"/>
                    <a:pt x="5264" y="3230"/>
                  </a:cubicBezTo>
                  <a:cubicBezTo>
                    <a:pt x="5228" y="2891"/>
                    <a:pt x="5531" y="2570"/>
                    <a:pt x="5888" y="2570"/>
                  </a:cubicBezTo>
                  <a:close/>
                  <a:moveTo>
                    <a:pt x="3908" y="2570"/>
                  </a:moveTo>
                  <a:cubicBezTo>
                    <a:pt x="4265" y="2570"/>
                    <a:pt x="4532" y="2891"/>
                    <a:pt x="4532" y="3230"/>
                  </a:cubicBezTo>
                  <a:cubicBezTo>
                    <a:pt x="4532" y="3587"/>
                    <a:pt x="4247" y="3854"/>
                    <a:pt x="3908" y="3854"/>
                  </a:cubicBezTo>
                  <a:cubicBezTo>
                    <a:pt x="3533" y="3854"/>
                    <a:pt x="3283" y="3551"/>
                    <a:pt x="3283" y="3230"/>
                  </a:cubicBezTo>
                  <a:cubicBezTo>
                    <a:pt x="3283" y="2891"/>
                    <a:pt x="3533" y="2570"/>
                    <a:pt x="3908" y="2570"/>
                  </a:cubicBezTo>
                  <a:close/>
                  <a:moveTo>
                    <a:pt x="1981" y="2570"/>
                  </a:moveTo>
                  <a:cubicBezTo>
                    <a:pt x="2338" y="2570"/>
                    <a:pt x="2605" y="2891"/>
                    <a:pt x="2605" y="3230"/>
                  </a:cubicBezTo>
                  <a:cubicBezTo>
                    <a:pt x="2605" y="3587"/>
                    <a:pt x="2302" y="3854"/>
                    <a:pt x="1981" y="3854"/>
                  </a:cubicBezTo>
                  <a:cubicBezTo>
                    <a:pt x="1642" y="3854"/>
                    <a:pt x="1338" y="3551"/>
                    <a:pt x="1338" y="3230"/>
                  </a:cubicBezTo>
                  <a:cubicBezTo>
                    <a:pt x="1338" y="2891"/>
                    <a:pt x="1588" y="2570"/>
                    <a:pt x="1981" y="257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97" name="Google Shape;997;p37"/>
            <p:cNvSpPr/>
            <p:nvPr/>
          </p:nvSpPr>
          <p:spPr>
            <a:xfrm>
              <a:off x="8563665" y="4337346"/>
              <a:ext cx="409875" cy="407306"/>
            </a:xfrm>
            <a:custGeom>
              <a:avLst/>
              <a:gdLst/>
              <a:ahLst/>
              <a:cxnLst/>
              <a:rect l="l" t="t" r="r" b="b"/>
              <a:pathLst>
                <a:path w="8458" h="8405" extrusionOk="0">
                  <a:moveTo>
                    <a:pt x="1624" y="0"/>
                  </a:moveTo>
                  <a:cubicBezTo>
                    <a:pt x="732" y="0"/>
                    <a:pt x="0" y="678"/>
                    <a:pt x="0" y="1606"/>
                  </a:cubicBezTo>
                  <a:lnTo>
                    <a:pt x="0" y="1927"/>
                  </a:lnTo>
                  <a:lnTo>
                    <a:pt x="3586" y="1927"/>
                  </a:lnTo>
                  <a:cubicBezTo>
                    <a:pt x="4871" y="1927"/>
                    <a:pt x="5888" y="2926"/>
                    <a:pt x="5888" y="4211"/>
                  </a:cubicBezTo>
                  <a:lnTo>
                    <a:pt x="5888" y="7459"/>
                  </a:lnTo>
                  <a:lnTo>
                    <a:pt x="5888" y="7583"/>
                  </a:lnTo>
                  <a:lnTo>
                    <a:pt x="6638" y="8315"/>
                  </a:lnTo>
                  <a:cubicBezTo>
                    <a:pt x="6691" y="8386"/>
                    <a:pt x="6762" y="8404"/>
                    <a:pt x="6834" y="8404"/>
                  </a:cubicBezTo>
                  <a:cubicBezTo>
                    <a:pt x="6870" y="8404"/>
                    <a:pt x="6923" y="8386"/>
                    <a:pt x="6959" y="8386"/>
                  </a:cubicBezTo>
                  <a:cubicBezTo>
                    <a:pt x="7084" y="8351"/>
                    <a:pt x="7137" y="8208"/>
                    <a:pt x="7137" y="8083"/>
                  </a:cubicBezTo>
                  <a:lnTo>
                    <a:pt x="7137" y="6441"/>
                  </a:lnTo>
                  <a:cubicBezTo>
                    <a:pt x="7887" y="6299"/>
                    <a:pt x="8458" y="5639"/>
                    <a:pt x="8458" y="4836"/>
                  </a:cubicBezTo>
                  <a:lnTo>
                    <a:pt x="8458" y="1606"/>
                  </a:lnTo>
                  <a:cubicBezTo>
                    <a:pt x="8458" y="678"/>
                    <a:pt x="7708" y="0"/>
                    <a:pt x="6816"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998" name="Google Shape;998;p37"/>
          <p:cNvGrpSpPr/>
          <p:nvPr/>
        </p:nvGrpSpPr>
        <p:grpSpPr>
          <a:xfrm rot="1267116">
            <a:off x="3972820" y="-14539"/>
            <a:ext cx="778931" cy="519356"/>
            <a:chOff x="184575" y="1130125"/>
            <a:chExt cx="840600" cy="560400"/>
          </a:xfrm>
        </p:grpSpPr>
        <p:sp>
          <p:nvSpPr>
            <p:cNvPr id="999" name="Google Shape;999;p37"/>
            <p:cNvSpPr/>
            <p:nvPr/>
          </p:nvSpPr>
          <p:spPr>
            <a:xfrm>
              <a:off x="184575" y="1130125"/>
              <a:ext cx="840600" cy="560400"/>
            </a:xfrm>
            <a:prstGeom prst="wedgeRoundRectCallout">
              <a:avLst>
                <a:gd name="adj1" fmla="val -20833"/>
                <a:gd name="adj2" fmla="val 62500"/>
                <a:gd name="adj3" fmla="val 0"/>
              </a:avLst>
            </a:prstGeom>
            <a:solidFill>
              <a:schemeClr val="lt2"/>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1000" name="Google Shape;1000;p37"/>
            <p:cNvSpPr/>
            <p:nvPr/>
          </p:nvSpPr>
          <p:spPr>
            <a:xfrm>
              <a:off x="343700" y="1354225"/>
              <a:ext cx="112200" cy="112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001" name="Google Shape;1001;p37"/>
            <p:cNvSpPr/>
            <p:nvPr/>
          </p:nvSpPr>
          <p:spPr>
            <a:xfrm>
              <a:off x="548775" y="1354225"/>
              <a:ext cx="112200" cy="112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1002" name="Google Shape;1002;p37"/>
            <p:cNvSpPr/>
            <p:nvPr/>
          </p:nvSpPr>
          <p:spPr>
            <a:xfrm>
              <a:off x="753850" y="1354225"/>
              <a:ext cx="112200" cy="112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grpSp>
      <p:sp>
        <p:nvSpPr>
          <p:cNvPr id="2" name="AutoShape 2" descr="blob:https://web.whatsapp.com/fb949e01-381b-4410-8f91-2e7dd112729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blob:https://web.whatsapp.com/fb949e01-381b-4410-8f91-2e7dd1127299"/>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Flowchart: Terminator 10"/>
          <p:cNvSpPr/>
          <p:nvPr/>
        </p:nvSpPr>
        <p:spPr>
          <a:xfrm>
            <a:off x="6029176" y="1382031"/>
            <a:ext cx="5580934" cy="3728304"/>
          </a:xfrm>
          <a:prstGeom prst="flowChartTerminator">
            <a:avLst/>
          </a:prstGeom>
          <a:solidFill>
            <a:schemeClr val="accent2">
              <a:lumMod val="75000"/>
            </a:schemeClr>
          </a:solidFill>
          <a:ln>
            <a:solidFill>
              <a:schemeClr val="accent2">
                <a:lumMod val="75000"/>
              </a:schemeClr>
            </a:solidFill>
          </a:ln>
          <a:effectLst>
            <a:outerShdw blurRad="50800" dist="38100" dir="13500000" algn="br" rotWithShape="0">
              <a:prstClr val="black">
                <a:alpha val="40000"/>
              </a:prstClr>
            </a:outerShdw>
          </a:effectLst>
          <a:scene3d>
            <a:camera prst="isometricTopU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9257" t="20024" r="34985" b="6658"/>
          <a:stretch/>
        </p:blipFill>
        <p:spPr>
          <a:xfrm>
            <a:off x="7615206" y="1318053"/>
            <a:ext cx="2590800" cy="414251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473273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2"/>
                                        </p:tgtEl>
                                        <p:attrNameLst>
                                          <p:attrName>r</p:attrName>
                                        </p:attrNameLst>
                                      </p:cBhvr>
                                    </p:animRot>
                                    <p:animRot by="-240000">
                                      <p:cBhvr>
                                        <p:cTn id="7" dur="200" fill="hold">
                                          <p:stCondLst>
                                            <p:cond delay="200"/>
                                          </p:stCondLst>
                                        </p:cTn>
                                        <p:tgtEl>
                                          <p:spTgt spid="12"/>
                                        </p:tgtEl>
                                        <p:attrNameLst>
                                          <p:attrName>r</p:attrName>
                                        </p:attrNameLst>
                                      </p:cBhvr>
                                    </p:animRot>
                                    <p:animRot by="240000">
                                      <p:cBhvr>
                                        <p:cTn id="8" dur="200" fill="hold">
                                          <p:stCondLst>
                                            <p:cond delay="400"/>
                                          </p:stCondLst>
                                        </p:cTn>
                                        <p:tgtEl>
                                          <p:spTgt spid="12"/>
                                        </p:tgtEl>
                                        <p:attrNameLst>
                                          <p:attrName>r</p:attrName>
                                        </p:attrNameLst>
                                      </p:cBhvr>
                                    </p:animRot>
                                    <p:animRot by="-240000">
                                      <p:cBhvr>
                                        <p:cTn id="9" dur="200" fill="hold">
                                          <p:stCondLst>
                                            <p:cond delay="600"/>
                                          </p:stCondLst>
                                        </p:cTn>
                                        <p:tgtEl>
                                          <p:spTgt spid="12"/>
                                        </p:tgtEl>
                                        <p:attrNameLst>
                                          <p:attrName>r</p:attrName>
                                        </p:attrNameLst>
                                      </p:cBhvr>
                                    </p:animRot>
                                    <p:animRot by="120000">
                                      <p:cBhvr>
                                        <p:cTn id="10"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527" y="235836"/>
            <a:ext cx="7848613" cy="2620800"/>
          </a:xfrm>
        </p:spPr>
        <p:txBody>
          <a:bodyPr/>
          <a:lstStyle/>
          <a:p>
            <a:r>
              <a:rPr lang="en-GB" b="1" dirty="0" smtClean="0">
                <a:solidFill>
                  <a:schemeClr val="tx2">
                    <a:lumMod val="75000"/>
                    <a:lumOff val="25000"/>
                  </a:schemeClr>
                </a:solidFill>
                <a:effectLst>
                  <a:outerShdw blurRad="38100" dist="38100" dir="2700000" algn="tl">
                    <a:srgbClr val="000000">
                      <a:alpha val="43137"/>
                    </a:srgbClr>
                  </a:outerShdw>
                </a:effectLst>
              </a:rPr>
              <a:t>Inside the App</a:t>
            </a:r>
            <a:endParaRPr lang="en-US" b="1" dirty="0">
              <a:solidFill>
                <a:schemeClr val="tx2">
                  <a:lumMod val="75000"/>
                  <a:lumOff val="2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15273" y="3381373"/>
            <a:ext cx="5145200" cy="1809763"/>
          </a:xfrm>
        </p:spPr>
        <p:txBody>
          <a:bodyPr/>
          <a:lstStyle/>
          <a:p>
            <a:pPr lvl="1" algn="l"/>
            <a:r>
              <a:rPr lang="en-GB" sz="2267" dirty="0">
                <a:latin typeface="Arial Unicode MS" panose="020B0604020202020204" pitchFamily="34" charset="-128"/>
                <a:ea typeface="Arial Unicode MS" panose="020B0604020202020204" pitchFamily="34" charset="-128"/>
                <a:cs typeface="Arial Unicode MS" panose="020B0604020202020204" pitchFamily="34" charset="-128"/>
              </a:rPr>
              <a:t>The app will contain an option to </a:t>
            </a:r>
            <a:r>
              <a:rPr lang="en-GB" sz="2267" dirty="0" smtClean="0">
                <a:latin typeface="Arial Unicode MS" panose="020B0604020202020204" pitchFamily="34" charset="-128"/>
                <a:ea typeface="Arial Unicode MS" panose="020B0604020202020204" pitchFamily="34" charset="-128"/>
                <a:cs typeface="Arial Unicode MS" panose="020B0604020202020204" pitchFamily="34" charset="-128"/>
              </a:rPr>
              <a:t>book</a:t>
            </a:r>
          </a:p>
          <a:p>
            <a:pPr lvl="1" algn="l"/>
            <a:r>
              <a:rPr lang="en-GB" sz="2267" dirty="0" smtClean="0">
                <a:latin typeface="Arial Unicode MS" panose="020B0604020202020204" pitchFamily="34" charset="-128"/>
                <a:ea typeface="Arial Unicode MS" panose="020B0604020202020204" pitchFamily="34" charset="-128"/>
                <a:cs typeface="Arial Unicode MS" panose="020B0604020202020204" pitchFamily="34" charset="-128"/>
              </a:rPr>
              <a:t>appointments </a:t>
            </a:r>
            <a:r>
              <a:rPr lang="en-GB" sz="2267" dirty="0">
                <a:latin typeface="Arial Unicode MS" panose="020B0604020202020204" pitchFamily="34" charset="-128"/>
                <a:ea typeface="Arial Unicode MS" panose="020B0604020202020204" pitchFamily="34" charset="-128"/>
                <a:cs typeface="Arial Unicode MS" panose="020B0604020202020204" pitchFamily="34" charset="-128"/>
              </a:rPr>
              <a:t>which will help the user to treat them remotely rather than going to clinic.</a:t>
            </a:r>
            <a:endParaRPr lang="en-US" sz="2267"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8" name="Picture 4" descr="Doctor appointment booking system | Perfomatix | Product Engineering  Services Comp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630" y="2549237"/>
            <a:ext cx="5162986" cy="28401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Above"/>
            <a:lightRig rig="threePt" dir="t"/>
          </a:scene3d>
          <a:extLst/>
        </p:spPr>
      </p:pic>
    </p:spTree>
    <p:extLst>
      <p:ext uri="{BB962C8B-B14F-4D97-AF65-F5344CB8AC3E}">
        <p14:creationId xmlns:p14="http://schemas.microsoft.com/office/powerpoint/2010/main" val="37558569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ct val="0"/>
              </a:spcBef>
            </a:pPr>
            <a:r>
              <a:rPr lang="en-GB" b="1" dirty="0">
                <a:solidFill>
                  <a:schemeClr val="tx2">
                    <a:lumMod val="75000"/>
                    <a:lumOff val="25000"/>
                  </a:schemeClr>
                </a:solidFill>
                <a:effectLst>
                  <a:outerShdw blurRad="38100" dist="38100" dir="2700000" algn="tl">
                    <a:srgbClr val="000000">
                      <a:alpha val="43137"/>
                    </a:srgbClr>
                  </a:outerShdw>
                </a:effectLst>
              </a:rPr>
              <a:t>Precautions</a:t>
            </a:r>
            <a:endParaRPr lang="en-US" b="1" dirty="0">
              <a:solidFill>
                <a:schemeClr val="tx2">
                  <a:lumMod val="75000"/>
                  <a:lumOff val="2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pPr>
              <a:buFont typeface="Arial" pitchFamily="34" charset="0"/>
              <a:buChar char="•"/>
            </a:pPr>
            <a:r>
              <a:rPr lang="en-GB" dirty="0" smtClean="0"/>
              <a:t>All the precautions and measures that need to be taken while undergoing treatment will also be mentioned. </a:t>
            </a:r>
            <a:endParaRPr lang="en-US" dirty="0"/>
          </a:p>
        </p:txBody>
      </p:sp>
      <p:pic>
        <p:nvPicPr>
          <p:cNvPr id="4" name="Picture 3" descr="download.png"/>
          <p:cNvPicPr>
            <a:picLocks noChangeAspect="1"/>
          </p:cNvPicPr>
          <p:nvPr/>
        </p:nvPicPr>
        <p:blipFill>
          <a:blip r:embed="rId2"/>
          <a:stretch>
            <a:fillRect/>
          </a:stretch>
        </p:blipFill>
        <p:spPr>
          <a:xfrm>
            <a:off x="6858006" y="3333750"/>
            <a:ext cx="4660900" cy="276226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707651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043" y="2189800"/>
            <a:ext cx="5136000" cy="763600"/>
          </a:xfrm>
        </p:spPr>
        <p:txBody>
          <a:bodyPr/>
          <a:lstStyle/>
          <a:p>
            <a:pPr algn="ctr">
              <a:spcBef>
                <a:spcPct val="0"/>
              </a:spcBef>
            </a:pPr>
            <a:r>
              <a:rPr lang="en-GB" b="1" dirty="0">
                <a:solidFill>
                  <a:schemeClr val="tx2">
                    <a:lumMod val="75000"/>
                    <a:lumOff val="25000"/>
                  </a:schemeClr>
                </a:solidFill>
                <a:effectLst>
                  <a:outerShdw blurRad="38100" dist="38100" dir="2700000" algn="tl">
                    <a:srgbClr val="000000">
                      <a:alpha val="43137"/>
                    </a:srgbClr>
                  </a:outerShdw>
                </a:effectLst>
              </a:rPr>
              <a:t>Notifications</a:t>
            </a:r>
            <a:endParaRPr lang="en-US" b="1" dirty="0">
              <a:solidFill>
                <a:schemeClr val="tx2">
                  <a:lumMod val="75000"/>
                  <a:lumOff val="2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pPr>
              <a:buFont typeface="Arial" pitchFamily="34" charset="0"/>
              <a:buChar char="•"/>
            </a:pPr>
            <a:r>
              <a:rPr lang="en-GB" dirty="0" smtClean="0"/>
              <a:t>Users would also get timely notifications and reminders that need to be taken while undergoing treatment will also be mentioned.</a:t>
            </a:r>
            <a:endParaRPr lang="en-US" dirty="0"/>
          </a:p>
        </p:txBody>
      </p:sp>
      <p:pic>
        <p:nvPicPr>
          <p:cNvPr id="4" name="Picture 3" descr="Best-Free-Medicine-Reminder-Apps-For-Android.jpg"/>
          <p:cNvPicPr>
            <a:picLocks noChangeAspect="1"/>
          </p:cNvPicPr>
          <p:nvPr/>
        </p:nvPicPr>
        <p:blipFill>
          <a:blip r:embed="rId2"/>
          <a:stretch>
            <a:fillRect/>
          </a:stretch>
        </p:blipFill>
        <p:spPr>
          <a:xfrm>
            <a:off x="6762755" y="3238499"/>
            <a:ext cx="5143500" cy="3429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3129893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6100" y="705459"/>
            <a:ext cx="3998018" cy="701731"/>
          </a:xfrm>
          <a:prstGeom prst="rect">
            <a:avLst/>
          </a:prstGeom>
          <a:noFill/>
        </p:spPr>
        <p:txBody>
          <a:bodyPr wrap="none" rtlCol="0">
            <a:spAutoFit/>
          </a:bodyPr>
          <a:lstStyle/>
          <a:p>
            <a:pPr algn="ctr">
              <a:lnSpc>
                <a:spcPct val="90000"/>
              </a:lnSpc>
              <a:spcBef>
                <a:spcPct val="0"/>
              </a:spcBef>
              <a:buSzPts val="3500"/>
            </a:pPr>
            <a:r>
              <a:rPr lang="en-US"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TREATMENTS</a:t>
            </a:r>
          </a:p>
        </p:txBody>
      </p:sp>
      <p:sp>
        <p:nvSpPr>
          <p:cNvPr id="5" name="TextBox 4"/>
          <p:cNvSpPr txBox="1"/>
          <p:nvPr/>
        </p:nvSpPr>
        <p:spPr>
          <a:xfrm>
            <a:off x="2036618" y="2036618"/>
            <a:ext cx="7716982" cy="2246769"/>
          </a:xfrm>
          <a:prstGeom prst="rect">
            <a:avLst/>
          </a:prstGeom>
          <a:noFill/>
        </p:spPr>
        <p:txBody>
          <a:bodyPr wrap="square" rtlCol="0">
            <a:spAutoFit/>
          </a:bodyPr>
          <a:lstStyle/>
          <a:p>
            <a:pPr marL="457200" indent="-457200">
              <a:buFont typeface="+mj-lt"/>
              <a:buAutoNum type="alphaUcPeriod"/>
            </a:pPr>
            <a:r>
              <a:rPr lang="en-US" sz="2000" dirty="0" smtClean="0"/>
              <a:t> The app will provide the treatment options according to user needs. It will contain text as well as video tutorial to guide the user. </a:t>
            </a:r>
          </a:p>
          <a:p>
            <a:pPr marL="457200" indent="-457200">
              <a:buFont typeface="+mj-lt"/>
              <a:buAutoNum type="alphaUcPeriod"/>
            </a:pPr>
            <a:endParaRPr lang="en-US" sz="2000" dirty="0" smtClean="0"/>
          </a:p>
          <a:p>
            <a:pPr marL="457200" indent="-457200">
              <a:buFont typeface="+mj-lt"/>
              <a:buAutoNum type="alphaUcPeriod"/>
            </a:pPr>
            <a:r>
              <a:rPr lang="en-US" sz="2000" dirty="0" smtClean="0"/>
              <a:t> Some of the most common symptoms will be listed and will contain some home treatments as well for users who need home made treatments instead of doctor consultations.</a:t>
            </a:r>
            <a:endParaRPr lang="en-US" sz="2000" dirty="0"/>
          </a:p>
        </p:txBody>
      </p:sp>
      <p:sp>
        <p:nvSpPr>
          <p:cNvPr id="2" name="AutoShape 2" descr="Health ID: Another Aadhaar in the offing for new digital medical care  ecosystem - The Economic Times"/>
          <p:cNvSpPr>
            <a:spLocks noChangeAspect="1" noChangeArrowheads="1"/>
          </p:cNvSpPr>
          <p:nvPr/>
        </p:nvSpPr>
        <p:spPr bwMode="auto">
          <a:xfrm>
            <a:off x="-1037968" y="-144463"/>
            <a:ext cx="1498343" cy="13677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Health ID: Another Aadhaar in the offing for new digital medical care  ecosystem - The Economic Tim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Health ID: Another Aadhaar in the offing for new digital medical care  ecosystem - The Economic Time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Health ID: Another Aadhaar in the offing for new digital medical care  ecosystem - The Economic Time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Digital Medicine: GE And Roche Will Analyze Medical Data To Find Better  Treatments | GE News"/>
          <p:cNvSpPr>
            <a:spLocks noChangeAspect="1" noChangeArrowheads="1"/>
          </p:cNvSpPr>
          <p:nvPr/>
        </p:nvSpPr>
        <p:spPr bwMode="auto">
          <a:xfrm flipH="1" flipV="1">
            <a:off x="917572" y="2108886"/>
            <a:ext cx="3514384" cy="20230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Digital Medicine: GE And Roche Will Analyze Medical Data To Find Better  Treatments | GE News"/>
          <p:cNvSpPr>
            <a:spLocks noChangeAspect="1" noChangeArrowheads="1"/>
          </p:cNvSpPr>
          <p:nvPr/>
        </p:nvSpPr>
        <p:spPr bwMode="auto">
          <a:xfrm flipH="1" flipV="1">
            <a:off x="1069972" y="2261286"/>
            <a:ext cx="3514384" cy="20230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descr="Genetic test and biotechnology concept with medical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7438" y="4673661"/>
            <a:ext cx="2916193" cy="2094783"/>
          </a:xfrm>
          <a:prstGeom prst="roundRect">
            <a:avLst>
              <a:gd name="adj" fmla="val 8594"/>
            </a:avLst>
          </a:prstGeom>
          <a:solidFill>
            <a:srgbClr val="FFFFFF">
              <a:shade val="85000"/>
            </a:srgbClr>
          </a:solidFill>
          <a:ln>
            <a:noFill/>
          </a:ln>
          <a:effectLst>
            <a:glow rad="139700">
              <a:schemeClr val="accent1">
                <a:satMod val="175000"/>
                <a:alpha val="40000"/>
              </a:schemeClr>
            </a:glow>
            <a:outerShdw blurRad="76200" dir="18900000" sy="23000" kx="-1200000" algn="bl" rotWithShape="0">
              <a:prstClr val="black">
                <a:alpha val="20000"/>
              </a:prstClr>
            </a:outerShdw>
            <a:reflection blurRad="12700" stA="38000" endPos="28000" dist="5000" dir="5400000" sy="-100000" algn="bl" rotWithShape="0"/>
          </a:effectLst>
        </p:spPr>
      </p:pic>
      <p:pic>
        <p:nvPicPr>
          <p:cNvPr id="12" name="Picture 11" descr="Article: Eight health-tech hiring trends for 2020 — People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5190" y="4651271"/>
            <a:ext cx="2840142" cy="2139561"/>
          </a:xfrm>
          <a:prstGeom prst="roundRect">
            <a:avLst>
              <a:gd name="adj" fmla="val 8594"/>
            </a:avLst>
          </a:prstGeom>
          <a:solidFill>
            <a:srgbClr val="FFFFFF">
              <a:shade val="85000"/>
            </a:srgbClr>
          </a:solidFill>
          <a:ln>
            <a:noFill/>
          </a:ln>
          <a:effectLst>
            <a:glow rad="63500">
              <a:schemeClr val="accent1">
                <a:satMod val="175000"/>
                <a:alpha val="40000"/>
              </a:schemeClr>
            </a:glow>
            <a:reflection blurRad="12700" stA="38000" endPos="28000" dist="5000" dir="5400000" sy="-100000" algn="bl" rotWithShape="0"/>
          </a:effectLst>
        </p:spPr>
      </p:pic>
    </p:spTree>
    <p:extLst>
      <p:ext uri="{BB962C8B-B14F-4D97-AF65-F5344CB8AC3E}">
        <p14:creationId xmlns:p14="http://schemas.microsoft.com/office/powerpoint/2010/main" val="47076167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39" y="0"/>
            <a:ext cx="6816757" cy="2084851"/>
          </a:xfrm>
        </p:spPr>
        <p:txBody>
          <a:bodyPr/>
          <a:lstStyle/>
          <a:p>
            <a:r>
              <a:rPr lang="en-GB" b="1" dirty="0" smtClean="0">
                <a:solidFill>
                  <a:schemeClr val="accent2"/>
                </a:solidFill>
                <a:effectLst>
                  <a:outerShdw blurRad="38100" dist="38100" dir="2700000" algn="tl">
                    <a:srgbClr val="000000">
                      <a:alpha val="43137"/>
                    </a:srgbClr>
                  </a:outerShdw>
                </a:effectLst>
              </a:rPr>
              <a:t>Methodology</a:t>
            </a:r>
            <a:endParaRPr lang="en-US" b="1" dirty="0">
              <a:solidFill>
                <a:schemeClr val="accent2"/>
              </a:solidFill>
              <a:effectLst>
                <a:outerShdw blurRad="38100" dist="38100" dir="2700000" algn="tl">
                  <a:srgbClr val="000000">
                    <a:alpha val="43137"/>
                  </a:srgbClr>
                </a:outerShdw>
              </a:effectLst>
            </a:endParaRPr>
          </a:p>
        </p:txBody>
      </p:sp>
      <p:graphicFrame>
        <p:nvGraphicFramePr>
          <p:cNvPr id="5" name="Diagram 4"/>
          <p:cNvGraphicFramePr/>
          <p:nvPr>
            <p:extLst>
              <p:ext uri="{D42A27DB-BD31-4B8C-83A1-F6EECF244321}">
                <p14:modId xmlns:p14="http://schemas.microsoft.com/office/powerpoint/2010/main" val="2879652991"/>
              </p:ext>
            </p:extLst>
          </p:nvPr>
        </p:nvGraphicFramePr>
        <p:xfrm>
          <a:off x="2361097" y="3200400"/>
          <a:ext cx="8128000" cy="30202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89782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5627" y="2660916"/>
            <a:ext cx="6096000" cy="4893647"/>
          </a:xfrm>
          <a:prstGeom prst="rect">
            <a:avLst/>
          </a:prstGeom>
        </p:spPr>
        <p:txBody>
          <a:bodyPr>
            <a:sp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1.What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is the Future of Technology in Healthcare — Bright!</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2.There’s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no denying that the healthcare industry has come a long way as technology continues to take on a role of prominence in this industry. From dealing with data overload across various institutions to connecting doctors and patients from opposite ends of the globe via mobile apps, healthcare technology continues to advance in the right direction.</a:t>
            </a:r>
          </a:p>
          <a:p>
            <a:pPr>
              <a:buFont typeface="Wingdings" panose="05000000000000000000" pitchFamily="2" charset="2"/>
              <a:buChar char="v"/>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Font typeface="Wingdings" panose="05000000000000000000" pitchFamily="2" charset="2"/>
              <a:buChar char="v"/>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TextBox 2"/>
          <p:cNvSpPr txBox="1"/>
          <p:nvPr/>
        </p:nvSpPr>
        <p:spPr>
          <a:xfrm>
            <a:off x="3016676" y="1256380"/>
            <a:ext cx="5367647" cy="701731"/>
          </a:xfrm>
          <a:prstGeom prst="rect">
            <a:avLst/>
          </a:prstGeom>
          <a:noFill/>
        </p:spPr>
        <p:txBody>
          <a:bodyPr wrap="square" rtlCol="0">
            <a:spAutoFit/>
          </a:bodyPr>
          <a:lstStyle/>
          <a:p>
            <a:pPr algn="ctr">
              <a:lnSpc>
                <a:spcPct val="90000"/>
              </a:lnSpc>
              <a:spcBef>
                <a:spcPct val="0"/>
              </a:spcBef>
              <a:buSzPts val="3500"/>
            </a:pPr>
            <a:r>
              <a:rPr lang="en-US"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CONCLUSION</a:t>
            </a:r>
          </a:p>
        </p:txBody>
      </p:sp>
    </p:spTree>
    <p:extLst>
      <p:ext uri="{BB962C8B-B14F-4D97-AF65-F5344CB8AC3E}">
        <p14:creationId xmlns:p14="http://schemas.microsoft.com/office/powerpoint/2010/main" val="8289909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0292" y="1082284"/>
            <a:ext cx="6096000" cy="3847207"/>
          </a:xfrm>
          <a:prstGeom prst="rect">
            <a:avLst/>
          </a:prstGeom>
        </p:spPr>
        <p:txBody>
          <a:bodyPr>
            <a:spAutoFit/>
          </a:bodyPr>
          <a:lstStyle/>
          <a:p>
            <a:r>
              <a:rPr lang="en-US" sz="2000" dirty="0">
                <a:solidFill>
                  <a:schemeClr val="bg2">
                    <a:lumMod val="75000"/>
                    <a:lumOff val="25000"/>
                  </a:schemeClr>
                </a:solidFill>
                <a:latin typeface="Arial Rounded MT Bold" panose="020F0704030504030204" pitchFamily="34" charset="0"/>
                <a:ea typeface="Arial Unicode MS" panose="020B0604020202020204" pitchFamily="34" charset="-128"/>
                <a:cs typeface="Arial Unicode MS" panose="020B0604020202020204" pitchFamily="34" charset="-128"/>
              </a:rPr>
              <a:t>         </a:t>
            </a:r>
            <a:r>
              <a:rPr lang="en-US"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REFERENCES</a:t>
            </a:r>
            <a:r>
              <a:rPr lang="en-US" sz="2000" dirty="0"/>
              <a:t/>
            </a:r>
            <a:br>
              <a:rPr lang="en-US" sz="2000" dirty="0"/>
            </a:br>
            <a:r>
              <a:rPr lang="en-US" sz="2000" dirty="0"/>
              <a:t/>
            </a:r>
            <a:br>
              <a:rPr lang="en-US" sz="2000" dirty="0"/>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1. https://www.netsolutions.com/insights/5-healthcare-problems-which-digital-technologies-can-solve-for-a-fit-and-healthy-world/</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2.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https://mhealthintelligence.com/features/how-to-design-and-develop-a-mobile-health-application</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3. https://slidesgo.com/theme/healthcare-call-center#search-healthcare&amp;position-8&amp;results-30</a:t>
            </a:r>
          </a:p>
        </p:txBody>
      </p:sp>
    </p:spTree>
    <p:extLst>
      <p:ext uri="{BB962C8B-B14F-4D97-AF65-F5344CB8AC3E}">
        <p14:creationId xmlns:p14="http://schemas.microsoft.com/office/powerpoint/2010/main" val="349601569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le 1"/>
          <p:cNvSpPr txBox="1"/>
          <p:nvPr/>
        </p:nvSpPr>
        <p:spPr>
          <a:xfrm>
            <a:off x="746366" y="1056419"/>
            <a:ext cx="10271520" cy="763200"/>
          </a:xfrm>
          <a:prstGeom prst="rect">
            <a:avLst/>
          </a:prstGeom>
          <a:noFill/>
          <a:ln w="0">
            <a:noFill/>
          </a:ln>
        </p:spPr>
        <p:txBody>
          <a:bodyPr tIns="91440" bIns="91440" anchor="ctr">
            <a:noAutofit/>
          </a:bodyPr>
          <a:lstStyle/>
          <a:p>
            <a:pPr algn="ctr">
              <a:lnSpc>
                <a:spcPct val="100000"/>
              </a:lnSpc>
            </a:pPr>
            <a:r>
              <a:rPr lang="en-US" sz="5400" b="1" strike="noStrike" spc="-1" dirty="0">
                <a:solidFill>
                  <a:schemeClr val="accent2">
                    <a:lumMod val="75000"/>
                  </a:schemeClr>
                </a:solidFill>
                <a:effectLst>
                  <a:outerShdw blurRad="38100" dist="38100" dir="2700000" algn="tl">
                    <a:srgbClr val="000000">
                      <a:alpha val="43137"/>
                    </a:srgbClr>
                  </a:outerShdw>
                </a:effectLst>
                <a:latin typeface="Bebas Neue"/>
                <a:ea typeface="Bebas Neue"/>
              </a:rPr>
              <a:t>STAGE 2</a:t>
            </a:r>
            <a:r>
              <a:rPr sz="5400" b="1" dirty="0">
                <a:solidFill>
                  <a:schemeClr val="accent2">
                    <a:lumMod val="75000"/>
                  </a:schemeClr>
                </a:solidFill>
                <a:effectLst>
                  <a:outerShdw blurRad="38100" dist="38100" dir="2700000" algn="tl">
                    <a:srgbClr val="000000">
                      <a:alpha val="43137"/>
                    </a:srgbClr>
                  </a:outerShdw>
                </a:effectLst>
              </a:rPr>
              <a:t/>
            </a:r>
            <a:br>
              <a:rPr sz="5400" b="1" dirty="0">
                <a:solidFill>
                  <a:schemeClr val="accent2">
                    <a:lumMod val="75000"/>
                  </a:schemeClr>
                </a:solidFill>
                <a:effectLst>
                  <a:outerShdw blurRad="38100" dist="38100" dir="2700000" algn="tl">
                    <a:srgbClr val="000000">
                      <a:alpha val="43137"/>
                    </a:srgbClr>
                  </a:outerShdw>
                </a:effectLst>
              </a:rPr>
            </a:br>
            <a:r>
              <a:rPr lang="en-US" sz="5400" b="1" u="sng" spc="-1" dirty="0" smtClean="0">
                <a:solidFill>
                  <a:schemeClr val="accent2">
                    <a:lumMod val="75000"/>
                  </a:schemeClr>
                </a:solidFill>
                <a:effectLst>
                  <a:outerShdw blurRad="38100" dist="38100" dir="2700000" algn="tl">
                    <a:srgbClr val="000000">
                      <a:alpha val="43137"/>
                    </a:srgbClr>
                  </a:outerShdw>
                </a:effectLst>
                <a:latin typeface="Bebas Neue"/>
              </a:rPr>
              <a:t>Design And Development</a:t>
            </a:r>
            <a:r>
              <a:rPr lang="en-US" sz="5400" b="1" u="sng" dirty="0" smtClean="0">
                <a:solidFill>
                  <a:schemeClr val="accent2">
                    <a:lumMod val="75000"/>
                  </a:schemeClr>
                </a:solidFill>
                <a:effectLst>
                  <a:outerShdw blurRad="38100" dist="38100" dir="2700000" algn="tl">
                    <a:srgbClr val="000000">
                      <a:alpha val="43137"/>
                    </a:srgbClr>
                  </a:outerShdw>
                </a:effectLst>
              </a:rPr>
              <a:t/>
            </a:r>
            <a:br>
              <a:rPr lang="en-US" sz="5400" b="1" u="sng" dirty="0" smtClean="0">
                <a:solidFill>
                  <a:schemeClr val="accent2">
                    <a:lumMod val="75000"/>
                  </a:schemeClr>
                </a:solidFill>
                <a:effectLst>
                  <a:outerShdw blurRad="38100" dist="38100" dir="2700000" algn="tl">
                    <a:srgbClr val="000000">
                      <a:alpha val="43137"/>
                    </a:srgbClr>
                  </a:outerShdw>
                </a:effectLst>
              </a:rPr>
            </a:br>
            <a:endParaRPr lang="en-US" sz="5400" b="1" u="sng" strike="noStrike" spc="-1" dirty="0">
              <a:solidFill>
                <a:schemeClr val="accent2">
                  <a:lumMod val="75000"/>
                </a:schemeClr>
              </a:solidFill>
              <a:effectLst>
                <a:outerShdw blurRad="38100" dist="38100" dir="2700000" algn="tl">
                  <a:srgbClr val="000000">
                    <a:alpha val="43137"/>
                  </a:srgbClr>
                </a:outerShdw>
              </a:effectLst>
              <a:latin typeface="Arial"/>
            </a:endParaRPr>
          </a:p>
        </p:txBody>
      </p:sp>
      <p:sp>
        <p:nvSpPr>
          <p:cNvPr id="160" name="TextBox 3"/>
          <p:cNvSpPr/>
          <p:nvPr/>
        </p:nvSpPr>
        <p:spPr>
          <a:xfrm>
            <a:off x="1359720" y="2684520"/>
            <a:ext cx="6341760" cy="31686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u="sng" strike="noStrike" spc="-1" dirty="0" smtClean="0">
                <a:solidFill>
                  <a:srgbClr val="000000"/>
                </a:solidFill>
                <a:effectLst>
                  <a:outerShdw blurRad="38100" dist="38100" dir="2700000" algn="tl">
                    <a:srgbClr val="000000">
                      <a:alpha val="43137"/>
                    </a:srgbClr>
                  </a:outerShdw>
                </a:effectLst>
                <a:latin typeface="Arial Unicode MS"/>
                <a:ea typeface="Arial Unicode MS"/>
              </a:rPr>
              <a:t>AGENDA</a:t>
            </a:r>
          </a:p>
          <a:p>
            <a:pPr marL="360">
              <a:lnSpc>
                <a:spcPct val="100000"/>
              </a:lnSpc>
              <a:buClr>
                <a:srgbClr val="000000"/>
              </a:buClr>
            </a:pPr>
            <a:endParaRPr lang="en-US" sz="2000" u="sng" spc="-1" dirty="0" smtClean="0">
              <a:solidFill>
                <a:srgbClr val="000000"/>
              </a:solidFill>
              <a:effectLst>
                <a:outerShdw blurRad="38100" dist="38100" dir="2700000" algn="tl">
                  <a:srgbClr val="000000">
                    <a:alpha val="43137"/>
                  </a:srgbClr>
                </a:outerShdw>
              </a:effectLst>
              <a:latin typeface="Arial Unicode MS"/>
              <a:ea typeface="Arial Unicode MS"/>
            </a:endParaRPr>
          </a:p>
          <a:p>
            <a:pPr marL="360">
              <a:lnSpc>
                <a:spcPct val="100000"/>
              </a:lnSpc>
              <a:buClr>
                <a:srgbClr val="000000"/>
              </a:buClr>
            </a:pPr>
            <a:r>
              <a:rPr lang="en-US" sz="2000" spc="-1" dirty="0" smtClean="0">
                <a:solidFill>
                  <a:srgbClr val="000000"/>
                </a:solidFill>
                <a:latin typeface="Arial Unicode MS"/>
                <a:ea typeface="Arial Unicode MS"/>
              </a:rPr>
              <a:t>1. Front End and Back-End Development</a:t>
            </a:r>
            <a:r>
              <a:rPr lang="en-IN" sz="2000" spc="-1" dirty="0" smtClean="0">
                <a:latin typeface="Arial"/>
              </a:rPr>
              <a:t>.</a:t>
            </a:r>
          </a:p>
          <a:p>
            <a:pPr marL="360">
              <a:lnSpc>
                <a:spcPct val="100000"/>
              </a:lnSpc>
              <a:buClr>
                <a:srgbClr val="000000"/>
              </a:buClr>
            </a:pPr>
            <a:r>
              <a:rPr lang="en-IN" sz="2000" spc="-1" dirty="0">
                <a:solidFill>
                  <a:srgbClr val="000000"/>
                </a:solidFill>
                <a:latin typeface="Arial"/>
                <a:ea typeface="Arial Unicode MS"/>
              </a:rPr>
              <a:t>2</a:t>
            </a:r>
            <a:r>
              <a:rPr lang="en-IN" sz="2000" spc="-1" dirty="0" smtClean="0">
                <a:solidFill>
                  <a:srgbClr val="000000"/>
                </a:solidFill>
                <a:latin typeface="Arial"/>
                <a:ea typeface="Arial Unicode MS"/>
              </a:rPr>
              <a:t>. About Flutterflow</a:t>
            </a:r>
            <a:r>
              <a:rPr lang="en-IN" sz="2000" spc="-1" dirty="0">
                <a:solidFill>
                  <a:srgbClr val="000000"/>
                </a:solidFill>
                <a:latin typeface="Arial"/>
                <a:ea typeface="Arial Unicode MS"/>
              </a:rPr>
              <a:t>.</a:t>
            </a:r>
            <a:endParaRPr lang="en-IN" sz="2000" spc="-1" dirty="0" smtClean="0">
              <a:solidFill>
                <a:srgbClr val="000000"/>
              </a:solidFill>
              <a:latin typeface="Arial"/>
              <a:ea typeface="Arial Unicode MS"/>
            </a:endParaRPr>
          </a:p>
          <a:p>
            <a:pPr marL="360">
              <a:lnSpc>
                <a:spcPct val="100000"/>
              </a:lnSpc>
              <a:buClr>
                <a:srgbClr val="000000"/>
              </a:buClr>
            </a:pPr>
            <a:r>
              <a:rPr lang="en-IN" sz="2000" spc="-1" dirty="0">
                <a:solidFill>
                  <a:srgbClr val="000000"/>
                </a:solidFill>
                <a:latin typeface="Arial"/>
                <a:ea typeface="Arial Unicode MS"/>
              </a:rPr>
              <a:t>3</a:t>
            </a:r>
            <a:r>
              <a:rPr lang="en-IN" sz="2000" spc="-1" dirty="0" smtClean="0">
                <a:solidFill>
                  <a:srgbClr val="000000"/>
                </a:solidFill>
                <a:latin typeface="Arial"/>
                <a:ea typeface="Arial Unicode MS"/>
              </a:rPr>
              <a:t>. About Firebase.</a:t>
            </a:r>
          </a:p>
          <a:p>
            <a:pPr marL="360">
              <a:lnSpc>
                <a:spcPct val="100000"/>
              </a:lnSpc>
              <a:buClr>
                <a:srgbClr val="000000"/>
              </a:buClr>
            </a:pPr>
            <a:r>
              <a:rPr lang="en-GB" sz="2000" spc="-1" dirty="0" smtClean="0">
                <a:solidFill>
                  <a:srgbClr val="000000"/>
                </a:solidFill>
                <a:latin typeface="Arial"/>
                <a:ea typeface="Arial Unicode MS"/>
              </a:rPr>
              <a:t>4. Flowchart</a:t>
            </a:r>
            <a:endParaRPr lang="en-IN" sz="2000" spc="-1" dirty="0" smtClean="0">
              <a:solidFill>
                <a:srgbClr val="000000"/>
              </a:solidFill>
              <a:latin typeface="Arial"/>
              <a:ea typeface="Arial Unicode MS"/>
            </a:endParaRPr>
          </a:p>
          <a:p>
            <a:pPr marL="360">
              <a:lnSpc>
                <a:spcPct val="100000"/>
              </a:lnSpc>
              <a:buClr>
                <a:srgbClr val="000000"/>
              </a:buClr>
            </a:pPr>
            <a:r>
              <a:rPr lang="en-IN" sz="2000" spc="-1" dirty="0">
                <a:solidFill>
                  <a:srgbClr val="000000"/>
                </a:solidFill>
                <a:latin typeface="Arial"/>
                <a:ea typeface="Arial Unicode MS"/>
              </a:rPr>
              <a:t>5</a:t>
            </a:r>
            <a:r>
              <a:rPr lang="en-IN" sz="2000" spc="-1" dirty="0" smtClean="0">
                <a:solidFill>
                  <a:srgbClr val="000000"/>
                </a:solidFill>
                <a:latin typeface="Arial"/>
                <a:ea typeface="Arial Unicode MS"/>
              </a:rPr>
              <a:t>. Design Overview.</a:t>
            </a:r>
          </a:p>
          <a:p>
            <a:pPr marL="360">
              <a:lnSpc>
                <a:spcPct val="100000"/>
              </a:lnSpc>
              <a:buClr>
                <a:srgbClr val="000000"/>
              </a:buClr>
            </a:pPr>
            <a:r>
              <a:rPr lang="en-IN" sz="2000" spc="-1" dirty="0">
                <a:solidFill>
                  <a:srgbClr val="000000"/>
                </a:solidFill>
                <a:latin typeface="Arial"/>
                <a:ea typeface="Arial Unicode MS"/>
              </a:rPr>
              <a:t>6</a:t>
            </a:r>
            <a:r>
              <a:rPr lang="en-IN" sz="2000" spc="-1" dirty="0" smtClean="0">
                <a:solidFill>
                  <a:srgbClr val="000000"/>
                </a:solidFill>
                <a:latin typeface="Arial"/>
                <a:ea typeface="Arial Unicode MS"/>
              </a:rPr>
              <a:t>. Design Implementation.</a:t>
            </a:r>
          </a:p>
          <a:p>
            <a:pPr marL="360">
              <a:lnSpc>
                <a:spcPct val="100000"/>
              </a:lnSpc>
              <a:buClr>
                <a:srgbClr val="000000"/>
              </a:buClr>
            </a:pPr>
            <a:r>
              <a:rPr lang="en-IN" sz="2000" spc="-1" dirty="0">
                <a:solidFill>
                  <a:srgbClr val="000000"/>
                </a:solidFill>
                <a:latin typeface="Arial"/>
                <a:ea typeface="Arial Unicode MS"/>
              </a:rPr>
              <a:t>7</a:t>
            </a:r>
            <a:r>
              <a:rPr lang="en-IN" sz="2000" spc="-1" dirty="0" smtClean="0">
                <a:solidFill>
                  <a:srgbClr val="000000"/>
                </a:solidFill>
                <a:latin typeface="Arial"/>
                <a:ea typeface="Arial Unicode MS"/>
              </a:rPr>
              <a:t>.Conclusion.</a:t>
            </a:r>
          </a:p>
          <a:p>
            <a:pPr marL="360">
              <a:lnSpc>
                <a:spcPct val="100000"/>
              </a:lnSpc>
              <a:buClr>
                <a:srgbClr val="000000"/>
              </a:buClr>
            </a:pPr>
            <a:r>
              <a:rPr lang="en-IN" sz="2000" spc="-1" dirty="0">
                <a:solidFill>
                  <a:srgbClr val="000000"/>
                </a:solidFill>
                <a:latin typeface="Arial"/>
                <a:ea typeface="Arial Unicode MS"/>
              </a:rPr>
              <a:t>8</a:t>
            </a:r>
            <a:r>
              <a:rPr lang="en-IN" sz="2000" spc="-1" dirty="0" smtClean="0">
                <a:solidFill>
                  <a:srgbClr val="000000"/>
                </a:solidFill>
                <a:latin typeface="Arial"/>
                <a:ea typeface="Arial Unicode MS"/>
              </a:rPr>
              <a:t>.References</a:t>
            </a:r>
            <a:r>
              <a:rPr lang="en-IN" sz="2000" spc="-1" dirty="0">
                <a:solidFill>
                  <a:srgbClr val="000000"/>
                </a:solidFill>
                <a:latin typeface="Arial"/>
                <a:ea typeface="Arial Unicode MS"/>
              </a:rPr>
              <a:t>.</a:t>
            </a:r>
            <a:endParaRPr lang="en-IN" sz="2000" spc="-1" dirty="0" smtClean="0">
              <a:solidFill>
                <a:srgbClr val="000000"/>
              </a:solidFill>
              <a:latin typeface="Arial"/>
              <a:ea typeface="Arial Unicode M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3301" y="764830"/>
            <a:ext cx="10271520" cy="763200"/>
          </a:xfrm>
        </p:spPr>
        <p:txBody>
          <a:bodyPr/>
          <a:lstStyle/>
          <a:p>
            <a:pPr>
              <a:buSzPts val="3500"/>
            </a:pPr>
            <a:r>
              <a:rPr lang="en-US" b="1" dirty="0">
                <a:solidFill>
                  <a:schemeClr val="tx2">
                    <a:lumMod val="75000"/>
                    <a:lumOff val="25000"/>
                  </a:schemeClr>
                </a:solidFill>
                <a:effectLst>
                  <a:outerShdw blurRad="38100" dist="38100" dir="2700000" algn="tl">
                    <a:srgbClr val="000000">
                      <a:alpha val="43137"/>
                    </a:srgbClr>
                  </a:outerShdw>
                </a:effectLst>
              </a:rPr>
              <a:t>Front End and Back End</a:t>
            </a:r>
          </a:p>
        </p:txBody>
      </p:sp>
      <p:sp>
        <p:nvSpPr>
          <p:cNvPr id="4" name="TextBox 3"/>
          <p:cNvSpPr txBox="1"/>
          <p:nvPr/>
        </p:nvSpPr>
        <p:spPr>
          <a:xfrm>
            <a:off x="1387630" y="2137559"/>
            <a:ext cx="8077003" cy="3416320"/>
          </a:xfrm>
          <a:prstGeom prst="rect">
            <a:avLst/>
          </a:prstGeom>
          <a:noFill/>
        </p:spPr>
        <p:txBody>
          <a:bodyPr wrap="square" rtlCol="0">
            <a:spAutoFit/>
          </a:bodyPr>
          <a:lstStyle/>
          <a:p>
            <a:r>
              <a:rPr lang="en-US" b="1" i="1" u="sng" dirty="0" smtClean="0">
                <a:solidFill>
                  <a:srgbClr val="00B0F0"/>
                </a:solidFill>
              </a:rPr>
              <a:t>Front End </a:t>
            </a:r>
            <a:r>
              <a:rPr lang="en-US" dirty="0" smtClean="0"/>
              <a:t>: It refers to the ‘User Interface’ which a user/client is able to see on his/her screen.</a:t>
            </a:r>
          </a:p>
          <a:p>
            <a:r>
              <a:rPr lang="en-US" b="1" dirty="0"/>
              <a:t>Flutter: </a:t>
            </a:r>
            <a:r>
              <a:rPr lang="en-US" dirty="0"/>
              <a:t>Flutter is an open-source UI development SDK managed by google. It is powered by Dart programming language. It builds performant and good-looking natively compiled applications for mobile (</a:t>
            </a:r>
            <a:r>
              <a:rPr lang="en-US" dirty="0" err="1"/>
              <a:t>Ios</a:t>
            </a:r>
            <a:r>
              <a:rPr lang="en-US" dirty="0"/>
              <a:t>, Android), web, and desktop from a single code base. </a:t>
            </a:r>
            <a:endParaRPr lang="en-US" dirty="0" smtClean="0"/>
          </a:p>
          <a:p>
            <a:endParaRPr lang="en-US" dirty="0"/>
          </a:p>
          <a:p>
            <a:r>
              <a:rPr lang="en-US" b="1" i="1" u="sng" dirty="0" smtClean="0">
                <a:solidFill>
                  <a:srgbClr val="00B0F0"/>
                </a:solidFill>
              </a:rPr>
              <a:t>Back End </a:t>
            </a:r>
            <a:r>
              <a:rPr lang="en-US" dirty="0" smtClean="0"/>
              <a:t>: It refers to the server side or the database side of the application where all the queries are executed.</a:t>
            </a:r>
          </a:p>
          <a:p>
            <a:r>
              <a:rPr lang="en-US" dirty="0" smtClean="0"/>
              <a:t>Example: Firebase and </a:t>
            </a:r>
            <a:r>
              <a:rPr lang="en-US" dirty="0" err="1" smtClean="0"/>
              <a:t>Firestore</a:t>
            </a:r>
            <a:r>
              <a:rPr lang="en-US" dirty="0" smtClean="0"/>
              <a:t>.</a:t>
            </a:r>
          </a:p>
          <a:p>
            <a:endParaRPr lang="en-US" dirty="0" smtClean="0"/>
          </a:p>
          <a:p>
            <a:endParaRPr lang="en-US" dirty="0"/>
          </a:p>
        </p:txBody>
      </p:sp>
    </p:spTree>
    <p:extLst>
      <p:ext uri="{BB962C8B-B14F-4D97-AF65-F5344CB8AC3E}">
        <p14:creationId xmlns:p14="http://schemas.microsoft.com/office/powerpoint/2010/main" val="22715817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1"/>
          <p:cNvSpPr/>
          <p:nvPr/>
        </p:nvSpPr>
        <p:spPr>
          <a:xfrm>
            <a:off x="5166367" y="4855467"/>
            <a:ext cx="4800600" cy="1338800"/>
          </a:xfrm>
          <a:custGeom>
            <a:avLst/>
            <a:gdLst/>
            <a:ahLst/>
            <a:cxnLst/>
            <a:rect l="l" t="t" r="r" b="b"/>
            <a:pathLst>
              <a:path w="144018" h="40164" extrusionOk="0">
                <a:moveTo>
                  <a:pt x="0" y="29901"/>
                </a:moveTo>
                <a:cubicBezTo>
                  <a:pt x="6238" y="38813"/>
                  <a:pt x="20719" y="41866"/>
                  <a:pt x="31272" y="39228"/>
                </a:cubicBezTo>
                <a:cubicBezTo>
                  <a:pt x="43577" y="36152"/>
                  <a:pt x="53434" y="25975"/>
                  <a:pt x="65836" y="23317"/>
                </a:cubicBezTo>
                <a:cubicBezTo>
                  <a:pt x="82981" y="19642"/>
                  <a:pt x="101597" y="33525"/>
                  <a:pt x="118232" y="27980"/>
                </a:cubicBezTo>
                <a:cubicBezTo>
                  <a:pt x="123814" y="26119"/>
                  <a:pt x="129782" y="23275"/>
                  <a:pt x="133045" y="18379"/>
                </a:cubicBezTo>
                <a:cubicBezTo>
                  <a:pt x="137002" y="12442"/>
                  <a:pt x="138968" y="5041"/>
                  <a:pt x="144018" y="0"/>
                </a:cubicBezTo>
              </a:path>
            </a:pathLst>
          </a:custGeom>
          <a:noFill/>
          <a:ln w="28575" cap="rnd" cmpd="sng">
            <a:solidFill>
              <a:schemeClr val="accent3"/>
            </a:solidFill>
            <a:prstDash val="dash"/>
            <a:round/>
            <a:headEnd type="none" w="med" len="med"/>
            <a:tailEnd type="none" w="med" len="med"/>
          </a:ln>
        </p:spPr>
      </p:sp>
      <p:sp>
        <p:nvSpPr>
          <p:cNvPr id="566" name="Google Shape;566;p31"/>
          <p:cNvSpPr/>
          <p:nvPr/>
        </p:nvSpPr>
        <p:spPr>
          <a:xfrm>
            <a:off x="1536201" y="696301"/>
            <a:ext cx="6217900" cy="913033"/>
          </a:xfrm>
          <a:custGeom>
            <a:avLst/>
            <a:gdLst/>
            <a:ahLst/>
            <a:cxnLst/>
            <a:rect l="l" t="t" r="r" b="b"/>
            <a:pathLst>
              <a:path w="186537" h="27391" extrusionOk="0">
                <a:moveTo>
                  <a:pt x="0" y="2154"/>
                </a:moveTo>
                <a:cubicBezTo>
                  <a:pt x="6500" y="23817"/>
                  <a:pt x="70261" y="28198"/>
                  <a:pt x="67757" y="5720"/>
                </a:cubicBezTo>
                <a:cubicBezTo>
                  <a:pt x="67210" y="805"/>
                  <a:pt x="58286" y="-1226"/>
                  <a:pt x="53766" y="782"/>
                </a:cubicBezTo>
                <a:cubicBezTo>
                  <a:pt x="50331" y="2308"/>
                  <a:pt x="48519" y="8118"/>
                  <a:pt x="50200" y="11481"/>
                </a:cubicBezTo>
                <a:cubicBezTo>
                  <a:pt x="56690" y="24466"/>
                  <a:pt x="76891" y="27058"/>
                  <a:pt x="91348" y="25745"/>
                </a:cubicBezTo>
                <a:cubicBezTo>
                  <a:pt x="113451" y="23738"/>
                  <a:pt x="133120" y="8567"/>
                  <a:pt x="155265" y="7092"/>
                </a:cubicBezTo>
                <a:cubicBezTo>
                  <a:pt x="167665" y="6266"/>
                  <a:pt x="182611" y="15600"/>
                  <a:pt x="186537" y="27391"/>
                </a:cubicBezTo>
              </a:path>
            </a:pathLst>
          </a:custGeom>
          <a:noFill/>
          <a:ln w="28575" cap="rnd" cmpd="sng">
            <a:solidFill>
              <a:schemeClr val="accent3"/>
            </a:solidFill>
            <a:prstDash val="dash"/>
            <a:round/>
            <a:headEnd type="none" w="med" len="med"/>
            <a:tailEnd type="none" w="med" len="med"/>
          </a:ln>
        </p:spPr>
      </p:sp>
      <p:sp>
        <p:nvSpPr>
          <p:cNvPr id="567" name="Google Shape;567;p31"/>
          <p:cNvSpPr/>
          <p:nvPr/>
        </p:nvSpPr>
        <p:spPr>
          <a:xfrm>
            <a:off x="11271757" y="310900"/>
            <a:ext cx="1100067" cy="2633467"/>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
        <p:nvSpPr>
          <p:cNvPr id="568" name="Google Shape;568;p31"/>
          <p:cNvSpPr txBox="1">
            <a:spLocks noGrp="1"/>
          </p:cNvSpPr>
          <p:nvPr>
            <p:ph type="ctrTitle"/>
          </p:nvPr>
        </p:nvSpPr>
        <p:spPr>
          <a:xfrm>
            <a:off x="45318" y="1923824"/>
            <a:ext cx="6739993" cy="1888167"/>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121900" tIns="121900" rIns="121900" bIns="121900" anchor="ctr" anchorCtr="0">
            <a:noAutofit/>
            <a:scene3d>
              <a:camera prst="isometricOffAxis1Right"/>
              <a:lightRig rig="threePt" dir="t"/>
            </a:scene3d>
          </a:bodyPr>
          <a:lstStyle/>
          <a:p>
            <a:r>
              <a:rPr lang="en" sz="2800" b="1" dirty="0" smtClean="0">
                <a:solidFill>
                  <a:schemeClr val="tx2">
                    <a:lumMod val="75000"/>
                    <a:lumOff val="25000"/>
                  </a:schemeClr>
                </a:solidFill>
                <a:effectLst>
                  <a:outerShdw blurRad="50800" dist="38100" dir="10800000" algn="r" rotWithShape="0">
                    <a:prstClr val="black">
                      <a:alpha val="40000"/>
                    </a:prstClr>
                  </a:outerShdw>
                </a:effectLst>
              </a:rPr>
              <a:t> </a:t>
            </a:r>
            <a:r>
              <a:rPr lang="en" sz="7200" b="1" dirty="0" smtClean="0">
                <a:solidFill>
                  <a:schemeClr val="tx2">
                    <a:lumMod val="75000"/>
                    <a:lumOff val="25000"/>
                  </a:schemeClr>
                </a:solidFill>
                <a:effectLst>
                  <a:outerShdw blurRad="50800" dist="38100" dir="10800000" algn="r" rotWithShape="0">
                    <a:prstClr val="black">
                      <a:alpha val="40000"/>
                    </a:prstClr>
                  </a:outerShdw>
                </a:effectLst>
                <a:latin typeface="Britannic Bold" panose="020B0903060703020204" pitchFamily="34" charset="0"/>
              </a:rPr>
              <a:t>HEALTHIFY</a:t>
            </a:r>
            <a:endParaRPr sz="7200" b="1" dirty="0">
              <a:solidFill>
                <a:schemeClr val="tx2">
                  <a:lumMod val="75000"/>
                  <a:lumOff val="25000"/>
                </a:schemeClr>
              </a:solidFill>
              <a:effectLst>
                <a:outerShdw blurRad="50800" dist="38100" dir="10800000" algn="r" rotWithShape="0">
                  <a:prstClr val="black">
                    <a:alpha val="40000"/>
                  </a:prstClr>
                </a:outerShdw>
              </a:effectLst>
              <a:latin typeface="Britannic Bold" panose="020B0903060703020204" pitchFamily="34" charset="0"/>
            </a:endParaRPr>
          </a:p>
        </p:txBody>
      </p:sp>
      <p:sp>
        <p:nvSpPr>
          <p:cNvPr id="569" name="Google Shape;569;p31"/>
          <p:cNvSpPr txBox="1">
            <a:spLocks noGrp="1"/>
          </p:cNvSpPr>
          <p:nvPr>
            <p:ph type="subTitle" idx="1"/>
          </p:nvPr>
        </p:nvSpPr>
        <p:spPr>
          <a:xfrm>
            <a:off x="950800" y="4191005"/>
            <a:ext cx="5145200" cy="865595"/>
          </a:xfrm>
          <a:prstGeom prst="rect">
            <a:avLst/>
          </a:prstGeom>
          <a:noFill/>
        </p:spPr>
        <p:txBody>
          <a:bodyPr spcFirstLastPara="1" wrap="square" lIns="121900" tIns="121900" rIns="121900" bIns="121900" anchor="ctr" anchorCtr="0">
            <a:noAutofit/>
          </a:bodyPr>
          <a:lstStyle/>
          <a:p>
            <a:pPr marL="0" indent="0"/>
            <a:r>
              <a:rPr lang="en-GB" b="1" dirty="0" smtClean="0">
                <a:solidFill>
                  <a:schemeClr val="accent2"/>
                </a:solidFill>
                <a:effectLst>
                  <a:outerShdw blurRad="38100" dist="38100" dir="2700000" algn="tl">
                    <a:srgbClr val="000000">
                      <a:alpha val="43137"/>
                    </a:srgbClr>
                  </a:outerShdw>
                </a:effectLst>
              </a:rPr>
              <a:t>PRESENTED BY:</a:t>
            </a:r>
          </a:p>
          <a:p>
            <a:pPr marL="0" indent="0"/>
            <a:r>
              <a:rPr lang="en-GB" b="1" dirty="0" smtClean="0">
                <a:solidFill>
                  <a:schemeClr val="accent2"/>
                </a:solidFill>
                <a:effectLst>
                  <a:outerShdw blurRad="38100" dist="38100" dir="2700000" algn="tl">
                    <a:srgbClr val="000000">
                      <a:alpha val="43137"/>
                    </a:srgbClr>
                  </a:outerShdw>
                </a:effectLst>
              </a:rPr>
              <a:t>                           ADITYA AND APARNA</a:t>
            </a:r>
          </a:p>
          <a:p>
            <a:pPr marL="0" indent="0"/>
            <a:r>
              <a:rPr lang="en-GB" dirty="0" smtClean="0">
                <a:solidFill>
                  <a:srgbClr val="FF0000"/>
                </a:solidFill>
                <a:effectLst>
                  <a:outerShdw blurRad="38100" dist="38100" dir="2700000" algn="tl">
                    <a:srgbClr val="000000">
                      <a:alpha val="43137"/>
                    </a:srgbClr>
                  </a:outerShdw>
                </a:effectLst>
              </a:rPr>
              <a:t>                            </a:t>
            </a:r>
            <a:endParaRPr dirty="0">
              <a:effectLst>
                <a:outerShdw blurRad="38100" dist="38100" dir="2700000" algn="tl">
                  <a:srgbClr val="000000">
                    <a:alpha val="43137"/>
                  </a:srgbClr>
                </a:outerShdw>
              </a:effectLst>
            </a:endParaRPr>
          </a:p>
        </p:txBody>
      </p:sp>
      <p:grpSp>
        <p:nvGrpSpPr>
          <p:cNvPr id="570" name="Google Shape;570;p31"/>
          <p:cNvGrpSpPr/>
          <p:nvPr/>
        </p:nvGrpSpPr>
        <p:grpSpPr>
          <a:xfrm>
            <a:off x="6406167" y="1019900"/>
            <a:ext cx="5238685" cy="4818211"/>
            <a:chOff x="4804625" y="764925"/>
            <a:chExt cx="3929014" cy="3613658"/>
          </a:xfrm>
        </p:grpSpPr>
        <p:sp>
          <p:nvSpPr>
            <p:cNvPr id="571" name="Google Shape;571;p31"/>
            <p:cNvSpPr/>
            <p:nvPr/>
          </p:nvSpPr>
          <p:spPr>
            <a:xfrm>
              <a:off x="4804625" y="764925"/>
              <a:ext cx="3929014" cy="3613658"/>
            </a:xfrm>
            <a:custGeom>
              <a:avLst/>
              <a:gdLst/>
              <a:ahLst/>
              <a:cxnLst/>
              <a:rect l="l" t="t" r="r" b="b"/>
              <a:pathLst>
                <a:path w="62457" h="57444" extrusionOk="0">
                  <a:moveTo>
                    <a:pt x="29950" y="10551"/>
                  </a:moveTo>
                  <a:cubicBezTo>
                    <a:pt x="29725" y="10627"/>
                    <a:pt x="29474" y="10727"/>
                    <a:pt x="29248" y="10827"/>
                  </a:cubicBezTo>
                  <a:cubicBezTo>
                    <a:pt x="29223" y="10727"/>
                    <a:pt x="29173" y="10652"/>
                    <a:pt x="29123" y="10551"/>
                  </a:cubicBezTo>
                  <a:close/>
                  <a:moveTo>
                    <a:pt x="34587" y="10551"/>
                  </a:moveTo>
                  <a:lnTo>
                    <a:pt x="35364" y="11529"/>
                  </a:lnTo>
                  <a:cubicBezTo>
                    <a:pt x="35113" y="11654"/>
                    <a:pt x="34888" y="11805"/>
                    <a:pt x="34687" y="11980"/>
                  </a:cubicBezTo>
                  <a:cubicBezTo>
                    <a:pt x="34086" y="11303"/>
                    <a:pt x="33309" y="10802"/>
                    <a:pt x="32431" y="10551"/>
                  </a:cubicBezTo>
                  <a:close/>
                  <a:moveTo>
                    <a:pt x="35690" y="16316"/>
                  </a:moveTo>
                  <a:lnTo>
                    <a:pt x="36341" y="16617"/>
                  </a:lnTo>
                  <a:cubicBezTo>
                    <a:pt x="36441" y="16692"/>
                    <a:pt x="36542" y="16767"/>
                    <a:pt x="36667" y="16817"/>
                  </a:cubicBezTo>
                  <a:cubicBezTo>
                    <a:pt x="36467" y="17043"/>
                    <a:pt x="36341" y="17318"/>
                    <a:pt x="36241" y="17594"/>
                  </a:cubicBezTo>
                  <a:cubicBezTo>
                    <a:pt x="35489" y="17945"/>
                    <a:pt x="34913" y="18471"/>
                    <a:pt x="34436" y="19073"/>
                  </a:cubicBezTo>
                  <a:cubicBezTo>
                    <a:pt x="34336" y="18947"/>
                    <a:pt x="34211" y="18847"/>
                    <a:pt x="34086" y="18747"/>
                  </a:cubicBezTo>
                  <a:cubicBezTo>
                    <a:pt x="34837" y="18145"/>
                    <a:pt x="35414" y="17293"/>
                    <a:pt x="35690" y="16316"/>
                  </a:cubicBezTo>
                  <a:close/>
                  <a:moveTo>
                    <a:pt x="28797" y="26416"/>
                  </a:moveTo>
                  <a:cubicBezTo>
                    <a:pt x="29499" y="26842"/>
                    <a:pt x="30301" y="27093"/>
                    <a:pt x="31178" y="27093"/>
                  </a:cubicBezTo>
                  <a:cubicBezTo>
                    <a:pt x="31705" y="27093"/>
                    <a:pt x="32181" y="27018"/>
                    <a:pt x="32632" y="26867"/>
                  </a:cubicBezTo>
                  <a:cubicBezTo>
                    <a:pt x="32632" y="27143"/>
                    <a:pt x="32657" y="27444"/>
                    <a:pt x="32657" y="27745"/>
                  </a:cubicBezTo>
                  <a:cubicBezTo>
                    <a:pt x="32657" y="27945"/>
                    <a:pt x="32682" y="28120"/>
                    <a:pt x="32682" y="28321"/>
                  </a:cubicBezTo>
                  <a:cubicBezTo>
                    <a:pt x="32231" y="28045"/>
                    <a:pt x="31680" y="27895"/>
                    <a:pt x="31103" y="27895"/>
                  </a:cubicBezTo>
                  <a:lnTo>
                    <a:pt x="28797" y="27895"/>
                  </a:lnTo>
                  <a:lnTo>
                    <a:pt x="28797" y="26416"/>
                  </a:lnTo>
                  <a:close/>
                  <a:moveTo>
                    <a:pt x="33108" y="36993"/>
                  </a:moveTo>
                  <a:cubicBezTo>
                    <a:pt x="33208" y="37143"/>
                    <a:pt x="33284" y="37293"/>
                    <a:pt x="33384" y="37444"/>
                  </a:cubicBezTo>
                  <a:cubicBezTo>
                    <a:pt x="33910" y="38246"/>
                    <a:pt x="34562" y="39023"/>
                    <a:pt x="35389" y="39800"/>
                  </a:cubicBezTo>
                  <a:lnTo>
                    <a:pt x="28797" y="39800"/>
                  </a:lnTo>
                  <a:lnTo>
                    <a:pt x="28797" y="37720"/>
                  </a:lnTo>
                  <a:lnTo>
                    <a:pt x="31103" y="37720"/>
                  </a:lnTo>
                  <a:cubicBezTo>
                    <a:pt x="31855" y="37720"/>
                    <a:pt x="32582" y="37444"/>
                    <a:pt x="33108" y="36993"/>
                  </a:cubicBezTo>
                  <a:close/>
                  <a:moveTo>
                    <a:pt x="28572" y="0"/>
                  </a:moveTo>
                  <a:cubicBezTo>
                    <a:pt x="27068" y="0"/>
                    <a:pt x="25790" y="852"/>
                    <a:pt x="25113" y="2080"/>
                  </a:cubicBezTo>
                  <a:lnTo>
                    <a:pt x="5489" y="2080"/>
                  </a:lnTo>
                  <a:cubicBezTo>
                    <a:pt x="3810" y="2080"/>
                    <a:pt x="2456" y="3459"/>
                    <a:pt x="2456" y="5113"/>
                  </a:cubicBezTo>
                  <a:lnTo>
                    <a:pt x="2456" y="8722"/>
                  </a:lnTo>
                  <a:cubicBezTo>
                    <a:pt x="2055" y="9123"/>
                    <a:pt x="1805" y="9699"/>
                    <a:pt x="1805" y="10301"/>
                  </a:cubicBezTo>
                  <a:lnTo>
                    <a:pt x="1805" y="12782"/>
                  </a:lnTo>
                  <a:cubicBezTo>
                    <a:pt x="1805" y="13133"/>
                    <a:pt x="1880" y="13459"/>
                    <a:pt x="2030" y="13734"/>
                  </a:cubicBezTo>
                  <a:cubicBezTo>
                    <a:pt x="1880" y="14035"/>
                    <a:pt x="1805" y="14361"/>
                    <a:pt x="1805" y="14712"/>
                  </a:cubicBezTo>
                  <a:lnTo>
                    <a:pt x="1805" y="17193"/>
                  </a:lnTo>
                  <a:cubicBezTo>
                    <a:pt x="1805" y="17795"/>
                    <a:pt x="2055" y="18371"/>
                    <a:pt x="2456" y="18772"/>
                  </a:cubicBezTo>
                  <a:lnTo>
                    <a:pt x="2456" y="39800"/>
                  </a:lnTo>
                  <a:lnTo>
                    <a:pt x="1704" y="39800"/>
                  </a:lnTo>
                  <a:cubicBezTo>
                    <a:pt x="777" y="39800"/>
                    <a:pt x="0" y="40552"/>
                    <a:pt x="0" y="41504"/>
                  </a:cubicBezTo>
                  <a:cubicBezTo>
                    <a:pt x="0" y="42431"/>
                    <a:pt x="777" y="43183"/>
                    <a:pt x="1704" y="43183"/>
                  </a:cubicBezTo>
                  <a:lnTo>
                    <a:pt x="2958" y="43183"/>
                  </a:lnTo>
                  <a:lnTo>
                    <a:pt x="2958" y="45013"/>
                  </a:lnTo>
                  <a:cubicBezTo>
                    <a:pt x="2958" y="45890"/>
                    <a:pt x="3684" y="46617"/>
                    <a:pt x="4587" y="46617"/>
                  </a:cubicBezTo>
                  <a:lnTo>
                    <a:pt x="37394" y="46617"/>
                  </a:lnTo>
                  <a:cubicBezTo>
                    <a:pt x="37093" y="46792"/>
                    <a:pt x="36842" y="47068"/>
                    <a:pt x="36692" y="47394"/>
                  </a:cubicBezTo>
                  <a:cubicBezTo>
                    <a:pt x="36542" y="47795"/>
                    <a:pt x="36517" y="48246"/>
                    <a:pt x="36692" y="48647"/>
                  </a:cubicBezTo>
                  <a:lnTo>
                    <a:pt x="39750" y="56191"/>
                  </a:lnTo>
                  <a:cubicBezTo>
                    <a:pt x="39975" y="56767"/>
                    <a:pt x="40477" y="57218"/>
                    <a:pt x="41053" y="57369"/>
                  </a:cubicBezTo>
                  <a:cubicBezTo>
                    <a:pt x="41228" y="57419"/>
                    <a:pt x="41404" y="57444"/>
                    <a:pt x="41554" y="57444"/>
                  </a:cubicBezTo>
                  <a:cubicBezTo>
                    <a:pt x="41855" y="57444"/>
                    <a:pt x="42532" y="57369"/>
                    <a:pt x="43108" y="56692"/>
                  </a:cubicBezTo>
                  <a:cubicBezTo>
                    <a:pt x="43584" y="56366"/>
                    <a:pt x="43910" y="55840"/>
                    <a:pt x="43960" y="55213"/>
                  </a:cubicBezTo>
                  <a:lnTo>
                    <a:pt x="44336" y="49674"/>
                  </a:lnTo>
                  <a:lnTo>
                    <a:pt x="44411" y="49599"/>
                  </a:lnTo>
                  <a:cubicBezTo>
                    <a:pt x="44787" y="49374"/>
                    <a:pt x="45264" y="49123"/>
                    <a:pt x="45765" y="48847"/>
                  </a:cubicBezTo>
                  <a:cubicBezTo>
                    <a:pt x="46517" y="48471"/>
                    <a:pt x="47394" y="48045"/>
                    <a:pt x="48421" y="47544"/>
                  </a:cubicBezTo>
                  <a:cubicBezTo>
                    <a:pt x="49775" y="48096"/>
                    <a:pt x="50802" y="48471"/>
                    <a:pt x="51379" y="48672"/>
                  </a:cubicBezTo>
                  <a:lnTo>
                    <a:pt x="51479" y="48772"/>
                  </a:lnTo>
                  <a:lnTo>
                    <a:pt x="51855" y="54336"/>
                  </a:lnTo>
                  <a:cubicBezTo>
                    <a:pt x="51905" y="54963"/>
                    <a:pt x="52231" y="55489"/>
                    <a:pt x="52707" y="55815"/>
                  </a:cubicBezTo>
                  <a:cubicBezTo>
                    <a:pt x="53259" y="56466"/>
                    <a:pt x="53935" y="56542"/>
                    <a:pt x="54236" y="56542"/>
                  </a:cubicBezTo>
                  <a:cubicBezTo>
                    <a:pt x="54411" y="56542"/>
                    <a:pt x="54587" y="56517"/>
                    <a:pt x="54762" y="56466"/>
                  </a:cubicBezTo>
                  <a:cubicBezTo>
                    <a:pt x="55339" y="56316"/>
                    <a:pt x="55815" y="55890"/>
                    <a:pt x="56041" y="55314"/>
                  </a:cubicBezTo>
                  <a:lnTo>
                    <a:pt x="59123" y="47745"/>
                  </a:lnTo>
                  <a:cubicBezTo>
                    <a:pt x="59274" y="47369"/>
                    <a:pt x="59274" y="46943"/>
                    <a:pt x="59123" y="46567"/>
                  </a:cubicBezTo>
                  <a:cubicBezTo>
                    <a:pt x="59825" y="46391"/>
                    <a:pt x="60326" y="45765"/>
                    <a:pt x="60326" y="45013"/>
                  </a:cubicBezTo>
                  <a:lnTo>
                    <a:pt x="60326" y="43183"/>
                  </a:lnTo>
                  <a:cubicBezTo>
                    <a:pt x="61178" y="43083"/>
                    <a:pt x="61855" y="42356"/>
                    <a:pt x="61855" y="41504"/>
                  </a:cubicBezTo>
                  <a:cubicBezTo>
                    <a:pt x="61855" y="40877"/>
                    <a:pt x="61504" y="40326"/>
                    <a:pt x="61003" y="40025"/>
                  </a:cubicBezTo>
                  <a:cubicBezTo>
                    <a:pt x="61579" y="39298"/>
                    <a:pt x="61955" y="38547"/>
                    <a:pt x="62106" y="37795"/>
                  </a:cubicBezTo>
                  <a:cubicBezTo>
                    <a:pt x="62457" y="36115"/>
                    <a:pt x="61554" y="34436"/>
                    <a:pt x="59950" y="33810"/>
                  </a:cubicBezTo>
                  <a:cubicBezTo>
                    <a:pt x="59399" y="33584"/>
                    <a:pt x="58823" y="33484"/>
                    <a:pt x="58221" y="33484"/>
                  </a:cubicBezTo>
                  <a:cubicBezTo>
                    <a:pt x="56592" y="33484"/>
                    <a:pt x="54888" y="34236"/>
                    <a:pt x="53434" y="35138"/>
                  </a:cubicBezTo>
                  <a:cubicBezTo>
                    <a:pt x="53935" y="31078"/>
                    <a:pt x="53685" y="27068"/>
                    <a:pt x="53309" y="24060"/>
                  </a:cubicBezTo>
                  <a:cubicBezTo>
                    <a:pt x="53208" y="23183"/>
                    <a:pt x="53083" y="22431"/>
                    <a:pt x="52983" y="21855"/>
                  </a:cubicBezTo>
                  <a:cubicBezTo>
                    <a:pt x="53008" y="21830"/>
                    <a:pt x="53008" y="21830"/>
                    <a:pt x="53008" y="21830"/>
                  </a:cubicBezTo>
                  <a:cubicBezTo>
                    <a:pt x="53133" y="21629"/>
                    <a:pt x="54261" y="19900"/>
                    <a:pt x="53885" y="17945"/>
                  </a:cubicBezTo>
                  <a:cubicBezTo>
                    <a:pt x="53710" y="17143"/>
                    <a:pt x="53359" y="16441"/>
                    <a:pt x="52782" y="15840"/>
                  </a:cubicBezTo>
                  <a:cubicBezTo>
                    <a:pt x="52858" y="15213"/>
                    <a:pt x="52807" y="14436"/>
                    <a:pt x="52406" y="13684"/>
                  </a:cubicBezTo>
                  <a:cubicBezTo>
                    <a:pt x="52206" y="13358"/>
                    <a:pt x="51930" y="12957"/>
                    <a:pt x="51479" y="12632"/>
                  </a:cubicBezTo>
                  <a:cubicBezTo>
                    <a:pt x="51529" y="11980"/>
                    <a:pt x="51479" y="11228"/>
                    <a:pt x="51078" y="10501"/>
                  </a:cubicBezTo>
                  <a:cubicBezTo>
                    <a:pt x="50853" y="10050"/>
                    <a:pt x="50401" y="9524"/>
                    <a:pt x="49650" y="9148"/>
                  </a:cubicBezTo>
                  <a:cubicBezTo>
                    <a:pt x="49524" y="8697"/>
                    <a:pt x="49299" y="8221"/>
                    <a:pt x="48923" y="7795"/>
                  </a:cubicBezTo>
                  <a:cubicBezTo>
                    <a:pt x="48522" y="7368"/>
                    <a:pt x="47820" y="6867"/>
                    <a:pt x="46667" y="6867"/>
                  </a:cubicBezTo>
                  <a:cubicBezTo>
                    <a:pt x="46617" y="6867"/>
                    <a:pt x="46567" y="6867"/>
                    <a:pt x="46517" y="6892"/>
                  </a:cubicBezTo>
                  <a:cubicBezTo>
                    <a:pt x="46442" y="6867"/>
                    <a:pt x="46391" y="6867"/>
                    <a:pt x="46316" y="6867"/>
                  </a:cubicBezTo>
                  <a:cubicBezTo>
                    <a:pt x="46191" y="6867"/>
                    <a:pt x="46066" y="6892"/>
                    <a:pt x="45940" y="6917"/>
                  </a:cubicBezTo>
                  <a:cubicBezTo>
                    <a:pt x="45890" y="6867"/>
                    <a:pt x="45815" y="6842"/>
                    <a:pt x="45765" y="6792"/>
                  </a:cubicBezTo>
                  <a:cubicBezTo>
                    <a:pt x="45765" y="6792"/>
                    <a:pt x="45740" y="6767"/>
                    <a:pt x="45740" y="6767"/>
                  </a:cubicBezTo>
                  <a:cubicBezTo>
                    <a:pt x="45564" y="6617"/>
                    <a:pt x="45339" y="6491"/>
                    <a:pt x="45113" y="6416"/>
                  </a:cubicBezTo>
                  <a:cubicBezTo>
                    <a:pt x="44587" y="6165"/>
                    <a:pt x="44035" y="6040"/>
                    <a:pt x="43509" y="6040"/>
                  </a:cubicBezTo>
                  <a:cubicBezTo>
                    <a:pt x="43183" y="6040"/>
                    <a:pt x="42782" y="6065"/>
                    <a:pt x="42356" y="6241"/>
                  </a:cubicBezTo>
                  <a:lnTo>
                    <a:pt x="42356" y="3910"/>
                  </a:lnTo>
                  <a:cubicBezTo>
                    <a:pt x="42356" y="1754"/>
                    <a:pt x="40602" y="0"/>
                    <a:pt x="38446" y="0"/>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572" name="Google Shape;572;p31"/>
            <p:cNvSpPr/>
            <p:nvPr/>
          </p:nvSpPr>
          <p:spPr>
            <a:xfrm>
              <a:off x="5093114" y="3375733"/>
              <a:ext cx="3405623" cy="220805"/>
            </a:xfrm>
            <a:custGeom>
              <a:avLst/>
              <a:gdLst/>
              <a:ahLst/>
              <a:cxnLst/>
              <a:rect l="l" t="t" r="r" b="b"/>
              <a:pathLst>
                <a:path w="54137" h="3510" extrusionOk="0">
                  <a:moveTo>
                    <a:pt x="1" y="1"/>
                  </a:moveTo>
                  <a:lnTo>
                    <a:pt x="1" y="3510"/>
                  </a:lnTo>
                  <a:lnTo>
                    <a:pt x="54136" y="3510"/>
                  </a:lnTo>
                  <a:lnTo>
                    <a:pt x="54136"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73" name="Google Shape;573;p31"/>
            <p:cNvSpPr/>
            <p:nvPr/>
          </p:nvSpPr>
          <p:spPr>
            <a:xfrm>
              <a:off x="4907100" y="3371015"/>
              <a:ext cx="3686254" cy="7989"/>
            </a:xfrm>
            <a:custGeom>
              <a:avLst/>
              <a:gdLst/>
              <a:ahLst/>
              <a:cxnLst/>
              <a:rect l="l" t="t" r="r" b="b"/>
              <a:pathLst>
                <a:path w="58598" h="127" extrusionOk="0">
                  <a:moveTo>
                    <a:pt x="75" y="1"/>
                  </a:moveTo>
                  <a:cubicBezTo>
                    <a:pt x="25" y="1"/>
                    <a:pt x="0" y="26"/>
                    <a:pt x="0" y="76"/>
                  </a:cubicBezTo>
                  <a:cubicBezTo>
                    <a:pt x="0" y="101"/>
                    <a:pt x="25" y="126"/>
                    <a:pt x="75" y="126"/>
                  </a:cubicBezTo>
                  <a:lnTo>
                    <a:pt x="58547" y="126"/>
                  </a:lnTo>
                  <a:cubicBezTo>
                    <a:pt x="58572" y="126"/>
                    <a:pt x="58597" y="101"/>
                    <a:pt x="58597" y="76"/>
                  </a:cubicBezTo>
                  <a:cubicBezTo>
                    <a:pt x="58597" y="26"/>
                    <a:pt x="58572" y="1"/>
                    <a:pt x="5854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74" name="Google Shape;574;p31"/>
            <p:cNvSpPr/>
            <p:nvPr/>
          </p:nvSpPr>
          <p:spPr>
            <a:xfrm>
              <a:off x="7429649" y="2864932"/>
              <a:ext cx="430476" cy="141982"/>
            </a:xfrm>
            <a:custGeom>
              <a:avLst/>
              <a:gdLst/>
              <a:ahLst/>
              <a:cxnLst/>
              <a:rect l="l" t="t" r="r" b="b"/>
              <a:pathLst>
                <a:path w="6843" h="2257" extrusionOk="0">
                  <a:moveTo>
                    <a:pt x="6818" y="1"/>
                  </a:moveTo>
                  <a:cubicBezTo>
                    <a:pt x="4248" y="1492"/>
                    <a:pt x="670" y="1555"/>
                    <a:pt x="83" y="1555"/>
                  </a:cubicBezTo>
                  <a:cubicBezTo>
                    <a:pt x="29" y="1555"/>
                    <a:pt x="1" y="1555"/>
                    <a:pt x="1" y="1555"/>
                  </a:cubicBezTo>
                  <a:lnTo>
                    <a:pt x="1" y="1555"/>
                  </a:lnTo>
                  <a:cubicBezTo>
                    <a:pt x="276" y="1780"/>
                    <a:pt x="552" y="2006"/>
                    <a:pt x="853" y="2256"/>
                  </a:cubicBezTo>
                  <a:cubicBezTo>
                    <a:pt x="853" y="2256"/>
                    <a:pt x="2181" y="2181"/>
                    <a:pt x="3660" y="1905"/>
                  </a:cubicBezTo>
                  <a:cubicBezTo>
                    <a:pt x="4788" y="1680"/>
                    <a:pt x="6016" y="1329"/>
                    <a:pt x="6818" y="778"/>
                  </a:cubicBezTo>
                  <a:lnTo>
                    <a:pt x="6843" y="778"/>
                  </a:lnTo>
                  <a:cubicBezTo>
                    <a:pt x="6843" y="702"/>
                    <a:pt x="6843" y="627"/>
                    <a:pt x="6843" y="552"/>
                  </a:cubicBezTo>
                  <a:cubicBezTo>
                    <a:pt x="6843" y="377"/>
                    <a:pt x="6843" y="176"/>
                    <a:pt x="681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75" name="Google Shape;575;p31"/>
            <p:cNvSpPr/>
            <p:nvPr/>
          </p:nvSpPr>
          <p:spPr>
            <a:xfrm>
              <a:off x="6967727" y="1945805"/>
              <a:ext cx="231814" cy="361089"/>
            </a:xfrm>
            <a:custGeom>
              <a:avLst/>
              <a:gdLst/>
              <a:ahLst/>
              <a:cxnLst/>
              <a:rect l="l" t="t" r="r" b="b"/>
              <a:pathLst>
                <a:path w="3685" h="5740" extrusionOk="0">
                  <a:moveTo>
                    <a:pt x="3359" y="0"/>
                  </a:moveTo>
                  <a:cubicBezTo>
                    <a:pt x="0" y="777"/>
                    <a:pt x="0" y="5539"/>
                    <a:pt x="0" y="5539"/>
                  </a:cubicBezTo>
                  <a:lnTo>
                    <a:pt x="25" y="5739"/>
                  </a:lnTo>
                  <a:cubicBezTo>
                    <a:pt x="25" y="5739"/>
                    <a:pt x="301" y="5689"/>
                    <a:pt x="652" y="5614"/>
                  </a:cubicBezTo>
                  <a:cubicBezTo>
                    <a:pt x="915" y="5577"/>
                    <a:pt x="1222" y="5545"/>
                    <a:pt x="1529" y="5545"/>
                  </a:cubicBezTo>
                  <a:cubicBezTo>
                    <a:pt x="1836" y="5545"/>
                    <a:pt x="2143" y="5577"/>
                    <a:pt x="2406" y="5664"/>
                  </a:cubicBezTo>
                  <a:lnTo>
                    <a:pt x="2431" y="5664"/>
                  </a:lnTo>
                  <a:cubicBezTo>
                    <a:pt x="2482" y="5489"/>
                    <a:pt x="2507" y="5313"/>
                    <a:pt x="2557" y="5138"/>
                  </a:cubicBezTo>
                  <a:cubicBezTo>
                    <a:pt x="3083" y="2983"/>
                    <a:pt x="3685" y="1303"/>
                    <a:pt x="3685" y="1303"/>
                  </a:cubicBezTo>
                  <a:lnTo>
                    <a:pt x="3359"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76" name="Google Shape;576;p31"/>
            <p:cNvSpPr/>
            <p:nvPr/>
          </p:nvSpPr>
          <p:spPr>
            <a:xfrm>
              <a:off x="7171104" y="2659983"/>
              <a:ext cx="190861" cy="250749"/>
            </a:xfrm>
            <a:custGeom>
              <a:avLst/>
              <a:gdLst/>
              <a:ahLst/>
              <a:cxnLst/>
              <a:rect l="l" t="t" r="r" b="b"/>
              <a:pathLst>
                <a:path w="3034" h="3986" extrusionOk="0">
                  <a:moveTo>
                    <a:pt x="1203" y="0"/>
                  </a:moveTo>
                  <a:cubicBezTo>
                    <a:pt x="802" y="1053"/>
                    <a:pt x="351" y="1680"/>
                    <a:pt x="0" y="2031"/>
                  </a:cubicBezTo>
                  <a:cubicBezTo>
                    <a:pt x="0" y="2031"/>
                    <a:pt x="878" y="2381"/>
                    <a:pt x="3033" y="3985"/>
                  </a:cubicBezTo>
                  <a:lnTo>
                    <a:pt x="1504" y="627"/>
                  </a:lnTo>
                  <a:lnTo>
                    <a:pt x="1479" y="627"/>
                  </a:lnTo>
                  <a:lnTo>
                    <a:pt x="120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77" name="Google Shape;577;p31"/>
            <p:cNvSpPr/>
            <p:nvPr/>
          </p:nvSpPr>
          <p:spPr>
            <a:xfrm>
              <a:off x="7246780" y="1903218"/>
              <a:ext cx="810437" cy="1059614"/>
            </a:xfrm>
            <a:custGeom>
              <a:avLst/>
              <a:gdLst/>
              <a:ahLst/>
              <a:cxnLst/>
              <a:rect l="l" t="t" r="r" b="b"/>
              <a:pathLst>
                <a:path w="12883" h="16844" extrusionOk="0">
                  <a:moveTo>
                    <a:pt x="6316" y="0"/>
                  </a:moveTo>
                  <a:cubicBezTo>
                    <a:pt x="6291" y="251"/>
                    <a:pt x="6291" y="552"/>
                    <a:pt x="6266" y="852"/>
                  </a:cubicBezTo>
                  <a:lnTo>
                    <a:pt x="6291" y="852"/>
                  </a:lnTo>
                  <a:cubicBezTo>
                    <a:pt x="6291" y="852"/>
                    <a:pt x="7594" y="1604"/>
                    <a:pt x="7269" y="3259"/>
                  </a:cubicBezTo>
                  <a:cubicBezTo>
                    <a:pt x="7043" y="4386"/>
                    <a:pt x="6191" y="5264"/>
                    <a:pt x="5113" y="5614"/>
                  </a:cubicBezTo>
                  <a:cubicBezTo>
                    <a:pt x="4646" y="5763"/>
                    <a:pt x="4098" y="5880"/>
                    <a:pt x="3536" y="5880"/>
                  </a:cubicBezTo>
                  <a:cubicBezTo>
                    <a:pt x="2771" y="5880"/>
                    <a:pt x="1979" y="5663"/>
                    <a:pt x="1329" y="5013"/>
                  </a:cubicBezTo>
                  <a:lnTo>
                    <a:pt x="1254" y="4988"/>
                  </a:lnTo>
                  <a:cubicBezTo>
                    <a:pt x="1053" y="8421"/>
                    <a:pt x="552" y="10627"/>
                    <a:pt x="0" y="12030"/>
                  </a:cubicBezTo>
                  <a:lnTo>
                    <a:pt x="276" y="12657"/>
                  </a:lnTo>
                  <a:lnTo>
                    <a:pt x="301" y="12657"/>
                  </a:lnTo>
                  <a:lnTo>
                    <a:pt x="1830" y="16015"/>
                  </a:lnTo>
                  <a:cubicBezTo>
                    <a:pt x="2156" y="16266"/>
                    <a:pt x="2507" y="16542"/>
                    <a:pt x="2908" y="16843"/>
                  </a:cubicBezTo>
                  <a:cubicBezTo>
                    <a:pt x="2908" y="16843"/>
                    <a:pt x="2936" y="16843"/>
                    <a:pt x="2990" y="16843"/>
                  </a:cubicBezTo>
                  <a:cubicBezTo>
                    <a:pt x="3577" y="16843"/>
                    <a:pt x="7155" y="16780"/>
                    <a:pt x="9725" y="15289"/>
                  </a:cubicBezTo>
                  <a:cubicBezTo>
                    <a:pt x="9700" y="14687"/>
                    <a:pt x="9625" y="14086"/>
                    <a:pt x="9524" y="13484"/>
                  </a:cubicBezTo>
                  <a:cubicBezTo>
                    <a:pt x="9073" y="10853"/>
                    <a:pt x="8848" y="8772"/>
                    <a:pt x="8722" y="7168"/>
                  </a:cubicBezTo>
                  <a:cubicBezTo>
                    <a:pt x="8766" y="7125"/>
                    <a:pt x="10179" y="6092"/>
                    <a:pt x="12035" y="6092"/>
                  </a:cubicBezTo>
                  <a:cubicBezTo>
                    <a:pt x="12309" y="6092"/>
                    <a:pt x="12592" y="6114"/>
                    <a:pt x="12883" y="6166"/>
                  </a:cubicBezTo>
                  <a:cubicBezTo>
                    <a:pt x="12607" y="3985"/>
                    <a:pt x="12306" y="2582"/>
                    <a:pt x="12306" y="2582"/>
                  </a:cubicBezTo>
                  <a:lnTo>
                    <a:pt x="6341" y="25"/>
                  </a:lnTo>
                  <a:lnTo>
                    <a:pt x="6316"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78" name="Google Shape;578;p31"/>
            <p:cNvSpPr/>
            <p:nvPr/>
          </p:nvSpPr>
          <p:spPr>
            <a:xfrm>
              <a:off x="7325602" y="1956814"/>
              <a:ext cx="398959" cy="316047"/>
            </a:xfrm>
            <a:custGeom>
              <a:avLst/>
              <a:gdLst/>
              <a:ahLst/>
              <a:cxnLst/>
              <a:rect l="l" t="t" r="r" b="b"/>
              <a:pathLst>
                <a:path w="6342" h="5024" extrusionOk="0">
                  <a:moveTo>
                    <a:pt x="5013" y="0"/>
                  </a:moveTo>
                  <a:cubicBezTo>
                    <a:pt x="5013" y="226"/>
                    <a:pt x="5013" y="427"/>
                    <a:pt x="5013" y="652"/>
                  </a:cubicBezTo>
                  <a:cubicBezTo>
                    <a:pt x="5013" y="652"/>
                    <a:pt x="5640" y="1680"/>
                    <a:pt x="5214" y="2557"/>
                  </a:cubicBezTo>
                  <a:cubicBezTo>
                    <a:pt x="4711" y="3604"/>
                    <a:pt x="3680" y="4153"/>
                    <a:pt x="2584" y="4153"/>
                  </a:cubicBezTo>
                  <a:cubicBezTo>
                    <a:pt x="1712" y="4153"/>
                    <a:pt x="798" y="3805"/>
                    <a:pt x="76" y="3083"/>
                  </a:cubicBezTo>
                  <a:cubicBezTo>
                    <a:pt x="51" y="3209"/>
                    <a:pt x="51" y="3284"/>
                    <a:pt x="51" y="3284"/>
                  </a:cubicBezTo>
                  <a:cubicBezTo>
                    <a:pt x="51" y="3584"/>
                    <a:pt x="26" y="3860"/>
                    <a:pt x="1" y="4136"/>
                  </a:cubicBezTo>
                  <a:lnTo>
                    <a:pt x="76" y="4161"/>
                  </a:lnTo>
                  <a:cubicBezTo>
                    <a:pt x="719" y="4804"/>
                    <a:pt x="1501" y="5023"/>
                    <a:pt x="2258" y="5023"/>
                  </a:cubicBezTo>
                  <a:cubicBezTo>
                    <a:pt x="2829" y="5023"/>
                    <a:pt x="3386" y="4899"/>
                    <a:pt x="3860" y="4737"/>
                  </a:cubicBezTo>
                  <a:cubicBezTo>
                    <a:pt x="4938" y="4412"/>
                    <a:pt x="5790" y="3534"/>
                    <a:pt x="6016" y="2407"/>
                  </a:cubicBezTo>
                  <a:cubicBezTo>
                    <a:pt x="6341" y="752"/>
                    <a:pt x="5038" y="0"/>
                    <a:pt x="503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79" name="Google Shape;579;p31"/>
            <p:cNvSpPr/>
            <p:nvPr/>
          </p:nvSpPr>
          <p:spPr>
            <a:xfrm>
              <a:off x="7260934" y="2622553"/>
              <a:ext cx="539306" cy="94235"/>
            </a:xfrm>
            <a:custGeom>
              <a:avLst/>
              <a:gdLst/>
              <a:ahLst/>
              <a:cxnLst/>
              <a:rect l="l" t="t" r="r" b="b"/>
              <a:pathLst>
                <a:path w="8573" h="1498" extrusionOk="0">
                  <a:moveTo>
                    <a:pt x="8497" y="0"/>
                  </a:moveTo>
                  <a:cubicBezTo>
                    <a:pt x="8478" y="0"/>
                    <a:pt x="8460" y="7"/>
                    <a:pt x="8447" y="19"/>
                  </a:cubicBezTo>
                  <a:cubicBezTo>
                    <a:pt x="7772" y="618"/>
                    <a:pt x="7038" y="809"/>
                    <a:pt x="6371" y="809"/>
                  </a:cubicBezTo>
                  <a:cubicBezTo>
                    <a:pt x="5727" y="809"/>
                    <a:pt x="5144" y="630"/>
                    <a:pt x="4738" y="470"/>
                  </a:cubicBezTo>
                  <a:cubicBezTo>
                    <a:pt x="4525" y="385"/>
                    <a:pt x="4299" y="341"/>
                    <a:pt x="4070" y="341"/>
                  </a:cubicBezTo>
                  <a:cubicBezTo>
                    <a:pt x="3761" y="341"/>
                    <a:pt x="3447" y="422"/>
                    <a:pt x="3159" y="595"/>
                  </a:cubicBezTo>
                  <a:cubicBezTo>
                    <a:pt x="2087" y="1198"/>
                    <a:pt x="1344" y="1354"/>
                    <a:pt x="860" y="1354"/>
                  </a:cubicBezTo>
                  <a:cubicBezTo>
                    <a:pt x="337" y="1354"/>
                    <a:pt x="114" y="1172"/>
                    <a:pt x="101" y="1172"/>
                  </a:cubicBezTo>
                  <a:cubicBezTo>
                    <a:pt x="89" y="1159"/>
                    <a:pt x="76" y="1153"/>
                    <a:pt x="64" y="1153"/>
                  </a:cubicBezTo>
                  <a:cubicBezTo>
                    <a:pt x="51" y="1153"/>
                    <a:pt x="39" y="1159"/>
                    <a:pt x="26" y="1172"/>
                  </a:cubicBezTo>
                  <a:cubicBezTo>
                    <a:pt x="1" y="1197"/>
                    <a:pt x="1" y="1247"/>
                    <a:pt x="26" y="1272"/>
                  </a:cubicBezTo>
                  <a:cubicBezTo>
                    <a:pt x="26" y="1272"/>
                    <a:pt x="277" y="1498"/>
                    <a:pt x="853" y="1498"/>
                  </a:cubicBezTo>
                  <a:cubicBezTo>
                    <a:pt x="1354" y="1498"/>
                    <a:pt x="2131" y="1322"/>
                    <a:pt x="3234" y="696"/>
                  </a:cubicBezTo>
                  <a:cubicBezTo>
                    <a:pt x="3497" y="550"/>
                    <a:pt x="3785" y="472"/>
                    <a:pt x="4074" y="472"/>
                  </a:cubicBezTo>
                  <a:cubicBezTo>
                    <a:pt x="4281" y="472"/>
                    <a:pt x="4489" y="512"/>
                    <a:pt x="4688" y="595"/>
                  </a:cubicBezTo>
                  <a:cubicBezTo>
                    <a:pt x="5100" y="765"/>
                    <a:pt x="5694" y="941"/>
                    <a:pt x="6350" y="941"/>
                  </a:cubicBezTo>
                  <a:cubicBezTo>
                    <a:pt x="7051" y="941"/>
                    <a:pt x="7823" y="741"/>
                    <a:pt x="8522" y="119"/>
                  </a:cubicBezTo>
                  <a:cubicBezTo>
                    <a:pt x="8572" y="94"/>
                    <a:pt x="8572" y="44"/>
                    <a:pt x="8547" y="19"/>
                  </a:cubicBezTo>
                  <a:cubicBezTo>
                    <a:pt x="8535" y="7"/>
                    <a:pt x="8516" y="0"/>
                    <a:pt x="849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80" name="Google Shape;580;p31"/>
            <p:cNvSpPr/>
            <p:nvPr/>
          </p:nvSpPr>
          <p:spPr>
            <a:xfrm>
              <a:off x="7774943" y="2061805"/>
              <a:ext cx="23716" cy="297112"/>
            </a:xfrm>
            <a:custGeom>
              <a:avLst/>
              <a:gdLst/>
              <a:ahLst/>
              <a:cxnLst/>
              <a:rect l="l" t="t" r="r" b="b"/>
              <a:pathLst>
                <a:path w="377" h="4723" extrusionOk="0">
                  <a:moveTo>
                    <a:pt x="277" y="1"/>
                  </a:moveTo>
                  <a:cubicBezTo>
                    <a:pt x="253" y="1"/>
                    <a:pt x="226" y="24"/>
                    <a:pt x="226" y="61"/>
                  </a:cubicBezTo>
                  <a:cubicBezTo>
                    <a:pt x="226" y="61"/>
                    <a:pt x="0" y="1439"/>
                    <a:pt x="251" y="4647"/>
                  </a:cubicBezTo>
                  <a:cubicBezTo>
                    <a:pt x="251" y="4697"/>
                    <a:pt x="276" y="4722"/>
                    <a:pt x="326" y="4722"/>
                  </a:cubicBezTo>
                  <a:cubicBezTo>
                    <a:pt x="351" y="4722"/>
                    <a:pt x="376" y="4672"/>
                    <a:pt x="376" y="4647"/>
                  </a:cubicBezTo>
                  <a:cubicBezTo>
                    <a:pt x="126" y="1439"/>
                    <a:pt x="351" y="86"/>
                    <a:pt x="351" y="86"/>
                  </a:cubicBezTo>
                  <a:cubicBezTo>
                    <a:pt x="376" y="36"/>
                    <a:pt x="351" y="11"/>
                    <a:pt x="301" y="11"/>
                  </a:cubicBezTo>
                  <a:cubicBezTo>
                    <a:pt x="295" y="4"/>
                    <a:pt x="286" y="1"/>
                    <a:pt x="27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81" name="Google Shape;581;p31"/>
            <p:cNvSpPr/>
            <p:nvPr/>
          </p:nvSpPr>
          <p:spPr>
            <a:xfrm>
              <a:off x="8187987" y="3714736"/>
              <a:ext cx="241313" cy="505588"/>
            </a:xfrm>
            <a:custGeom>
              <a:avLst/>
              <a:gdLst/>
              <a:ahLst/>
              <a:cxnLst/>
              <a:rect l="l" t="t" r="r" b="b"/>
              <a:pathLst>
                <a:path w="3836" h="8037" extrusionOk="0">
                  <a:moveTo>
                    <a:pt x="3209" y="0"/>
                  </a:moveTo>
                  <a:lnTo>
                    <a:pt x="577" y="6717"/>
                  </a:lnTo>
                  <a:lnTo>
                    <a:pt x="302" y="7419"/>
                  </a:lnTo>
                  <a:cubicBezTo>
                    <a:pt x="258" y="7550"/>
                    <a:pt x="157" y="7624"/>
                    <a:pt x="49" y="7624"/>
                  </a:cubicBezTo>
                  <a:cubicBezTo>
                    <a:pt x="33" y="7624"/>
                    <a:pt x="17" y="7623"/>
                    <a:pt x="1" y="7620"/>
                  </a:cubicBezTo>
                  <a:lnTo>
                    <a:pt x="1" y="7620"/>
                  </a:lnTo>
                  <a:cubicBezTo>
                    <a:pt x="161" y="7940"/>
                    <a:pt x="322" y="8037"/>
                    <a:pt x="444" y="8037"/>
                  </a:cubicBezTo>
                  <a:cubicBezTo>
                    <a:pt x="474" y="8037"/>
                    <a:pt x="502" y="8031"/>
                    <a:pt x="527" y="8021"/>
                  </a:cubicBezTo>
                  <a:cubicBezTo>
                    <a:pt x="653" y="7996"/>
                    <a:pt x="728" y="7920"/>
                    <a:pt x="753" y="7820"/>
                  </a:cubicBezTo>
                  <a:lnTo>
                    <a:pt x="3836" y="251"/>
                  </a:lnTo>
                  <a:lnTo>
                    <a:pt x="3209"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82" name="Google Shape;582;p31"/>
            <p:cNvSpPr/>
            <p:nvPr/>
          </p:nvSpPr>
          <p:spPr>
            <a:xfrm>
              <a:off x="8123382" y="3596472"/>
              <a:ext cx="264903" cy="540879"/>
            </a:xfrm>
            <a:custGeom>
              <a:avLst/>
              <a:gdLst/>
              <a:ahLst/>
              <a:cxnLst/>
              <a:rect l="l" t="t" r="r" b="b"/>
              <a:pathLst>
                <a:path w="4211" h="8598" extrusionOk="0">
                  <a:moveTo>
                    <a:pt x="1479" y="903"/>
                  </a:moveTo>
                  <a:cubicBezTo>
                    <a:pt x="1730" y="903"/>
                    <a:pt x="1930" y="1129"/>
                    <a:pt x="1930" y="1379"/>
                  </a:cubicBezTo>
                  <a:cubicBezTo>
                    <a:pt x="1930" y="1630"/>
                    <a:pt x="1730" y="1830"/>
                    <a:pt x="1479" y="1830"/>
                  </a:cubicBezTo>
                  <a:cubicBezTo>
                    <a:pt x="1228" y="1830"/>
                    <a:pt x="1028" y="1630"/>
                    <a:pt x="1028" y="1379"/>
                  </a:cubicBezTo>
                  <a:cubicBezTo>
                    <a:pt x="1028" y="1129"/>
                    <a:pt x="1228" y="903"/>
                    <a:pt x="1479" y="903"/>
                  </a:cubicBezTo>
                  <a:close/>
                  <a:moveTo>
                    <a:pt x="777" y="1"/>
                  </a:moveTo>
                  <a:lnTo>
                    <a:pt x="0" y="1580"/>
                  </a:lnTo>
                  <a:lnTo>
                    <a:pt x="878" y="2181"/>
                  </a:lnTo>
                  <a:cubicBezTo>
                    <a:pt x="1304" y="2457"/>
                    <a:pt x="1479" y="2933"/>
                    <a:pt x="1354" y="3409"/>
                  </a:cubicBezTo>
                  <a:cubicBezTo>
                    <a:pt x="1103" y="4387"/>
                    <a:pt x="852" y="6241"/>
                    <a:pt x="1604" y="8597"/>
                  </a:cubicBezTo>
                  <a:lnTo>
                    <a:pt x="4211" y="1880"/>
                  </a:lnTo>
                  <a:lnTo>
                    <a:pt x="802" y="26"/>
                  </a:lnTo>
                  <a:lnTo>
                    <a:pt x="777"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83" name="Google Shape;583;p31"/>
            <p:cNvSpPr/>
            <p:nvPr/>
          </p:nvSpPr>
          <p:spPr>
            <a:xfrm>
              <a:off x="8187987" y="3653276"/>
              <a:ext cx="56868" cy="58378"/>
            </a:xfrm>
            <a:custGeom>
              <a:avLst/>
              <a:gdLst/>
              <a:ahLst/>
              <a:cxnLst/>
              <a:rect l="l" t="t" r="r" b="b"/>
              <a:pathLst>
                <a:path w="904" h="928" extrusionOk="0">
                  <a:moveTo>
                    <a:pt x="452" y="0"/>
                  </a:moveTo>
                  <a:cubicBezTo>
                    <a:pt x="201" y="0"/>
                    <a:pt x="1" y="226"/>
                    <a:pt x="1" y="476"/>
                  </a:cubicBezTo>
                  <a:cubicBezTo>
                    <a:pt x="1" y="727"/>
                    <a:pt x="201" y="927"/>
                    <a:pt x="452" y="927"/>
                  </a:cubicBezTo>
                  <a:cubicBezTo>
                    <a:pt x="703" y="927"/>
                    <a:pt x="903" y="727"/>
                    <a:pt x="903" y="476"/>
                  </a:cubicBezTo>
                  <a:cubicBezTo>
                    <a:pt x="903" y="226"/>
                    <a:pt x="703" y="0"/>
                    <a:pt x="45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84" name="Google Shape;584;p31"/>
            <p:cNvSpPr/>
            <p:nvPr/>
          </p:nvSpPr>
          <p:spPr>
            <a:xfrm>
              <a:off x="8096584" y="3695801"/>
              <a:ext cx="127765" cy="498605"/>
            </a:xfrm>
            <a:custGeom>
              <a:avLst/>
              <a:gdLst/>
              <a:ahLst/>
              <a:cxnLst/>
              <a:rect l="l" t="t" r="r" b="b"/>
              <a:pathLst>
                <a:path w="2031" h="7926" extrusionOk="0">
                  <a:moveTo>
                    <a:pt x="426" y="1"/>
                  </a:moveTo>
                  <a:lnTo>
                    <a:pt x="50" y="728"/>
                  </a:lnTo>
                  <a:lnTo>
                    <a:pt x="25" y="728"/>
                  </a:lnTo>
                  <a:lnTo>
                    <a:pt x="0" y="778"/>
                  </a:lnTo>
                  <a:lnTo>
                    <a:pt x="727" y="1404"/>
                  </a:lnTo>
                  <a:lnTo>
                    <a:pt x="1128" y="7620"/>
                  </a:lnTo>
                  <a:cubicBezTo>
                    <a:pt x="1153" y="7820"/>
                    <a:pt x="1304" y="7921"/>
                    <a:pt x="1454" y="7921"/>
                  </a:cubicBezTo>
                  <a:cubicBezTo>
                    <a:pt x="1470" y="7924"/>
                    <a:pt x="1486" y="7925"/>
                    <a:pt x="1502" y="7925"/>
                  </a:cubicBezTo>
                  <a:cubicBezTo>
                    <a:pt x="1610" y="7925"/>
                    <a:pt x="1711" y="7851"/>
                    <a:pt x="1755" y="7720"/>
                  </a:cubicBezTo>
                  <a:lnTo>
                    <a:pt x="2030" y="7018"/>
                  </a:lnTo>
                  <a:cubicBezTo>
                    <a:pt x="1278" y="4662"/>
                    <a:pt x="1529" y="2808"/>
                    <a:pt x="1780" y="1830"/>
                  </a:cubicBezTo>
                  <a:cubicBezTo>
                    <a:pt x="1905" y="1354"/>
                    <a:pt x="1730" y="878"/>
                    <a:pt x="1304" y="602"/>
                  </a:cubicBezTo>
                  <a:lnTo>
                    <a:pt x="42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85" name="Google Shape;585;p31"/>
            <p:cNvSpPr/>
            <p:nvPr/>
          </p:nvSpPr>
          <p:spPr>
            <a:xfrm>
              <a:off x="7412350" y="3750970"/>
              <a:ext cx="126192" cy="499863"/>
            </a:xfrm>
            <a:custGeom>
              <a:avLst/>
              <a:gdLst/>
              <a:ahLst/>
              <a:cxnLst/>
              <a:rect l="l" t="t" r="r" b="b"/>
              <a:pathLst>
                <a:path w="2006" h="7946" extrusionOk="0">
                  <a:moveTo>
                    <a:pt x="1604" y="1"/>
                  </a:moveTo>
                  <a:lnTo>
                    <a:pt x="702" y="602"/>
                  </a:lnTo>
                  <a:cubicBezTo>
                    <a:pt x="301" y="878"/>
                    <a:pt x="125" y="1379"/>
                    <a:pt x="226" y="1856"/>
                  </a:cubicBezTo>
                  <a:cubicBezTo>
                    <a:pt x="476" y="2833"/>
                    <a:pt x="727" y="4688"/>
                    <a:pt x="0" y="7044"/>
                  </a:cubicBezTo>
                  <a:lnTo>
                    <a:pt x="276" y="7745"/>
                  </a:lnTo>
                  <a:cubicBezTo>
                    <a:pt x="326" y="7896"/>
                    <a:pt x="451" y="7946"/>
                    <a:pt x="576" y="7946"/>
                  </a:cubicBezTo>
                  <a:cubicBezTo>
                    <a:pt x="727" y="7946"/>
                    <a:pt x="877" y="7821"/>
                    <a:pt x="877" y="7645"/>
                  </a:cubicBezTo>
                  <a:lnTo>
                    <a:pt x="1303" y="1404"/>
                  </a:lnTo>
                  <a:lnTo>
                    <a:pt x="2005" y="803"/>
                  </a:lnTo>
                  <a:lnTo>
                    <a:pt x="1604"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86" name="Google Shape;586;p31"/>
            <p:cNvSpPr/>
            <p:nvPr/>
          </p:nvSpPr>
          <p:spPr>
            <a:xfrm>
              <a:off x="7246780" y="3653276"/>
              <a:ext cx="266539" cy="540816"/>
            </a:xfrm>
            <a:custGeom>
              <a:avLst/>
              <a:gdLst/>
              <a:ahLst/>
              <a:cxnLst/>
              <a:rect l="l" t="t" r="r" b="b"/>
              <a:pathLst>
                <a:path w="4237" h="8597" extrusionOk="0">
                  <a:moveTo>
                    <a:pt x="2757" y="902"/>
                  </a:moveTo>
                  <a:cubicBezTo>
                    <a:pt x="3008" y="902"/>
                    <a:pt x="3208" y="1103"/>
                    <a:pt x="3208" y="1353"/>
                  </a:cubicBezTo>
                  <a:cubicBezTo>
                    <a:pt x="3208" y="1629"/>
                    <a:pt x="3008" y="1830"/>
                    <a:pt x="2757" y="1830"/>
                  </a:cubicBezTo>
                  <a:cubicBezTo>
                    <a:pt x="2482" y="1830"/>
                    <a:pt x="2281" y="1629"/>
                    <a:pt x="2281" y="1353"/>
                  </a:cubicBezTo>
                  <a:cubicBezTo>
                    <a:pt x="2281" y="1103"/>
                    <a:pt x="2482" y="902"/>
                    <a:pt x="2757" y="902"/>
                  </a:cubicBezTo>
                  <a:close/>
                  <a:moveTo>
                    <a:pt x="3409" y="0"/>
                  </a:moveTo>
                  <a:lnTo>
                    <a:pt x="0" y="1855"/>
                  </a:lnTo>
                  <a:lnTo>
                    <a:pt x="2632" y="8597"/>
                  </a:lnTo>
                  <a:cubicBezTo>
                    <a:pt x="3359" y="6241"/>
                    <a:pt x="3108" y="4386"/>
                    <a:pt x="2858" y="3409"/>
                  </a:cubicBezTo>
                  <a:cubicBezTo>
                    <a:pt x="2757" y="2932"/>
                    <a:pt x="2933" y="2431"/>
                    <a:pt x="3334" y="2155"/>
                  </a:cubicBezTo>
                  <a:lnTo>
                    <a:pt x="4236" y="1554"/>
                  </a:lnTo>
                  <a:lnTo>
                    <a:pt x="3409"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87" name="Google Shape;587;p31"/>
            <p:cNvSpPr/>
            <p:nvPr/>
          </p:nvSpPr>
          <p:spPr>
            <a:xfrm>
              <a:off x="7207338" y="3769905"/>
              <a:ext cx="241313" cy="506594"/>
            </a:xfrm>
            <a:custGeom>
              <a:avLst/>
              <a:gdLst/>
              <a:ahLst/>
              <a:cxnLst/>
              <a:rect l="l" t="t" r="r" b="b"/>
              <a:pathLst>
                <a:path w="3836" h="8053" extrusionOk="0">
                  <a:moveTo>
                    <a:pt x="627" y="1"/>
                  </a:moveTo>
                  <a:lnTo>
                    <a:pt x="1" y="251"/>
                  </a:lnTo>
                  <a:lnTo>
                    <a:pt x="3059" y="7820"/>
                  </a:lnTo>
                  <a:cubicBezTo>
                    <a:pt x="3109" y="7921"/>
                    <a:pt x="3184" y="8021"/>
                    <a:pt x="3284" y="8046"/>
                  </a:cubicBezTo>
                  <a:cubicBezTo>
                    <a:pt x="3309" y="8050"/>
                    <a:pt x="3335" y="8053"/>
                    <a:pt x="3362" y="8053"/>
                  </a:cubicBezTo>
                  <a:cubicBezTo>
                    <a:pt x="3500" y="8053"/>
                    <a:pt x="3668" y="7980"/>
                    <a:pt x="3835" y="7645"/>
                  </a:cubicBezTo>
                  <a:cubicBezTo>
                    <a:pt x="3710" y="7645"/>
                    <a:pt x="3585" y="7595"/>
                    <a:pt x="3535" y="7444"/>
                  </a:cubicBezTo>
                  <a:lnTo>
                    <a:pt x="3259" y="6743"/>
                  </a:lnTo>
                  <a:lnTo>
                    <a:pt x="627"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88" name="Google Shape;588;p31"/>
            <p:cNvSpPr/>
            <p:nvPr/>
          </p:nvSpPr>
          <p:spPr>
            <a:xfrm>
              <a:off x="7390270" y="3710018"/>
              <a:ext cx="58378" cy="58378"/>
            </a:xfrm>
            <a:custGeom>
              <a:avLst/>
              <a:gdLst/>
              <a:ahLst/>
              <a:cxnLst/>
              <a:rect l="l" t="t" r="r" b="b"/>
              <a:pathLst>
                <a:path w="928" h="928" extrusionOk="0">
                  <a:moveTo>
                    <a:pt x="476" y="0"/>
                  </a:moveTo>
                  <a:cubicBezTo>
                    <a:pt x="201" y="0"/>
                    <a:pt x="0" y="201"/>
                    <a:pt x="0" y="451"/>
                  </a:cubicBezTo>
                  <a:cubicBezTo>
                    <a:pt x="0" y="727"/>
                    <a:pt x="201" y="928"/>
                    <a:pt x="476" y="928"/>
                  </a:cubicBezTo>
                  <a:cubicBezTo>
                    <a:pt x="727" y="928"/>
                    <a:pt x="927" y="727"/>
                    <a:pt x="927" y="451"/>
                  </a:cubicBezTo>
                  <a:cubicBezTo>
                    <a:pt x="927" y="201"/>
                    <a:pt x="727" y="0"/>
                    <a:pt x="47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89" name="Google Shape;589;p31"/>
            <p:cNvSpPr/>
            <p:nvPr/>
          </p:nvSpPr>
          <p:spPr>
            <a:xfrm>
              <a:off x="7636171" y="3557092"/>
              <a:ext cx="212942" cy="190798"/>
            </a:xfrm>
            <a:custGeom>
              <a:avLst/>
              <a:gdLst/>
              <a:ahLst/>
              <a:cxnLst/>
              <a:rect l="l" t="t" r="r" b="b"/>
              <a:pathLst>
                <a:path w="3385" h="3033" extrusionOk="0">
                  <a:moveTo>
                    <a:pt x="377" y="0"/>
                  </a:moveTo>
                  <a:lnTo>
                    <a:pt x="1" y="3033"/>
                  </a:lnTo>
                  <a:cubicBezTo>
                    <a:pt x="1079" y="2481"/>
                    <a:pt x="2282" y="1905"/>
                    <a:pt x="3384" y="1379"/>
                  </a:cubicBezTo>
                  <a:cubicBezTo>
                    <a:pt x="2708" y="1078"/>
                    <a:pt x="1956" y="752"/>
                    <a:pt x="1179" y="401"/>
                  </a:cubicBezTo>
                  <a:cubicBezTo>
                    <a:pt x="1112" y="408"/>
                    <a:pt x="1050" y="411"/>
                    <a:pt x="994" y="411"/>
                  </a:cubicBezTo>
                  <a:cubicBezTo>
                    <a:pt x="840" y="411"/>
                    <a:pt x="726" y="388"/>
                    <a:pt x="653" y="351"/>
                  </a:cubicBezTo>
                  <a:cubicBezTo>
                    <a:pt x="577" y="301"/>
                    <a:pt x="552" y="201"/>
                    <a:pt x="577" y="100"/>
                  </a:cubicBezTo>
                  <a:cubicBezTo>
                    <a:pt x="502" y="75"/>
                    <a:pt x="427" y="50"/>
                    <a:pt x="37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90" name="Google Shape;590;p31"/>
            <p:cNvSpPr/>
            <p:nvPr/>
          </p:nvSpPr>
          <p:spPr>
            <a:xfrm>
              <a:off x="7461166" y="3525513"/>
              <a:ext cx="198725" cy="275975"/>
            </a:xfrm>
            <a:custGeom>
              <a:avLst/>
              <a:gdLst/>
              <a:ahLst/>
              <a:cxnLst/>
              <a:rect l="l" t="t" r="r" b="b"/>
              <a:pathLst>
                <a:path w="3159" h="4387" extrusionOk="0">
                  <a:moveTo>
                    <a:pt x="2106" y="1"/>
                  </a:moveTo>
                  <a:cubicBezTo>
                    <a:pt x="1003" y="1079"/>
                    <a:pt x="1" y="2031"/>
                    <a:pt x="1" y="2031"/>
                  </a:cubicBezTo>
                  <a:lnTo>
                    <a:pt x="828" y="3585"/>
                  </a:lnTo>
                  <a:lnTo>
                    <a:pt x="1229" y="4387"/>
                  </a:lnTo>
                  <a:cubicBezTo>
                    <a:pt x="1705" y="4111"/>
                    <a:pt x="2232" y="3836"/>
                    <a:pt x="2783" y="3535"/>
                  </a:cubicBezTo>
                  <a:lnTo>
                    <a:pt x="3159" y="502"/>
                  </a:lnTo>
                  <a:cubicBezTo>
                    <a:pt x="2958" y="427"/>
                    <a:pt x="2758" y="327"/>
                    <a:pt x="2582" y="227"/>
                  </a:cubicBezTo>
                  <a:cubicBezTo>
                    <a:pt x="2432" y="151"/>
                    <a:pt x="2282" y="76"/>
                    <a:pt x="213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91" name="Google Shape;591;p31"/>
            <p:cNvSpPr/>
            <p:nvPr/>
          </p:nvSpPr>
          <p:spPr>
            <a:xfrm>
              <a:off x="6945647" y="2787683"/>
              <a:ext cx="1226696" cy="953929"/>
            </a:xfrm>
            <a:custGeom>
              <a:avLst/>
              <a:gdLst/>
              <a:ahLst/>
              <a:cxnLst/>
              <a:rect l="l" t="t" r="r" b="b"/>
              <a:pathLst>
                <a:path w="19500" h="15164" extrusionOk="0">
                  <a:moveTo>
                    <a:pt x="1830" y="1"/>
                  </a:moveTo>
                  <a:cubicBezTo>
                    <a:pt x="51" y="552"/>
                    <a:pt x="0" y="2106"/>
                    <a:pt x="176" y="3058"/>
                  </a:cubicBezTo>
                  <a:cubicBezTo>
                    <a:pt x="251" y="3534"/>
                    <a:pt x="427" y="4011"/>
                    <a:pt x="702" y="4412"/>
                  </a:cubicBezTo>
                  <a:cubicBezTo>
                    <a:pt x="2607" y="7294"/>
                    <a:pt x="6617" y="9850"/>
                    <a:pt x="10326" y="11730"/>
                  </a:cubicBezTo>
                  <a:cubicBezTo>
                    <a:pt x="10477" y="11805"/>
                    <a:pt x="10627" y="11880"/>
                    <a:pt x="10777" y="11956"/>
                  </a:cubicBezTo>
                  <a:cubicBezTo>
                    <a:pt x="10953" y="12056"/>
                    <a:pt x="11153" y="12156"/>
                    <a:pt x="11354" y="12231"/>
                  </a:cubicBezTo>
                  <a:cubicBezTo>
                    <a:pt x="11404" y="12281"/>
                    <a:pt x="11479" y="12306"/>
                    <a:pt x="11554" y="12331"/>
                  </a:cubicBezTo>
                  <a:cubicBezTo>
                    <a:pt x="11554" y="12256"/>
                    <a:pt x="11605" y="12206"/>
                    <a:pt x="11705" y="12131"/>
                  </a:cubicBezTo>
                  <a:lnTo>
                    <a:pt x="12306" y="11705"/>
                  </a:lnTo>
                  <a:lnTo>
                    <a:pt x="12306" y="11705"/>
                  </a:lnTo>
                  <a:cubicBezTo>
                    <a:pt x="11955" y="11830"/>
                    <a:pt x="11680" y="11905"/>
                    <a:pt x="11680" y="11905"/>
                  </a:cubicBezTo>
                  <a:cubicBezTo>
                    <a:pt x="11442" y="11968"/>
                    <a:pt x="11254" y="11993"/>
                    <a:pt x="11106" y="11993"/>
                  </a:cubicBezTo>
                  <a:cubicBezTo>
                    <a:pt x="10959" y="11993"/>
                    <a:pt x="10853" y="11968"/>
                    <a:pt x="10777" y="11930"/>
                  </a:cubicBezTo>
                  <a:cubicBezTo>
                    <a:pt x="10477" y="11755"/>
                    <a:pt x="10677" y="11354"/>
                    <a:pt x="10677" y="11354"/>
                  </a:cubicBezTo>
                  <a:cubicBezTo>
                    <a:pt x="10602" y="11354"/>
                    <a:pt x="10502" y="11354"/>
                    <a:pt x="10401" y="11329"/>
                  </a:cubicBezTo>
                  <a:cubicBezTo>
                    <a:pt x="10026" y="11254"/>
                    <a:pt x="10026" y="11028"/>
                    <a:pt x="10101" y="10828"/>
                  </a:cubicBezTo>
                  <a:cubicBezTo>
                    <a:pt x="10176" y="10577"/>
                    <a:pt x="10401" y="10427"/>
                    <a:pt x="10627" y="10352"/>
                  </a:cubicBezTo>
                  <a:cubicBezTo>
                    <a:pt x="11529" y="10126"/>
                    <a:pt x="12331" y="9374"/>
                    <a:pt x="12732" y="8948"/>
                  </a:cubicBezTo>
                  <a:cubicBezTo>
                    <a:pt x="12782" y="8898"/>
                    <a:pt x="12808" y="8823"/>
                    <a:pt x="12808" y="8747"/>
                  </a:cubicBezTo>
                  <a:cubicBezTo>
                    <a:pt x="12808" y="8647"/>
                    <a:pt x="12757" y="8522"/>
                    <a:pt x="12657" y="8472"/>
                  </a:cubicBezTo>
                  <a:cubicBezTo>
                    <a:pt x="12608" y="8442"/>
                    <a:pt x="12554" y="8428"/>
                    <a:pt x="12502" y="8428"/>
                  </a:cubicBezTo>
                  <a:cubicBezTo>
                    <a:pt x="12421" y="8428"/>
                    <a:pt x="12342" y="8461"/>
                    <a:pt x="12281" y="8522"/>
                  </a:cubicBezTo>
                  <a:lnTo>
                    <a:pt x="11705" y="9123"/>
                  </a:lnTo>
                  <a:cubicBezTo>
                    <a:pt x="11605" y="9199"/>
                    <a:pt x="11479" y="9249"/>
                    <a:pt x="11379" y="9249"/>
                  </a:cubicBezTo>
                  <a:cubicBezTo>
                    <a:pt x="11279" y="9249"/>
                    <a:pt x="11178" y="9224"/>
                    <a:pt x="11078" y="9148"/>
                  </a:cubicBezTo>
                  <a:cubicBezTo>
                    <a:pt x="10878" y="8998"/>
                    <a:pt x="10853" y="8697"/>
                    <a:pt x="11028" y="8497"/>
                  </a:cubicBezTo>
                  <a:lnTo>
                    <a:pt x="11655" y="7795"/>
                  </a:lnTo>
                  <a:cubicBezTo>
                    <a:pt x="11880" y="7519"/>
                    <a:pt x="12256" y="7344"/>
                    <a:pt x="12607" y="7344"/>
                  </a:cubicBezTo>
                  <a:lnTo>
                    <a:pt x="12983" y="7344"/>
                  </a:lnTo>
                  <a:cubicBezTo>
                    <a:pt x="12808" y="7194"/>
                    <a:pt x="12632" y="7018"/>
                    <a:pt x="12457" y="6868"/>
                  </a:cubicBezTo>
                  <a:cubicBezTo>
                    <a:pt x="10928" y="5489"/>
                    <a:pt x="9650" y="4361"/>
                    <a:pt x="8547" y="3484"/>
                  </a:cubicBezTo>
                  <a:cubicBezTo>
                    <a:pt x="8246" y="3234"/>
                    <a:pt x="7970" y="3008"/>
                    <a:pt x="7695" y="2783"/>
                  </a:cubicBezTo>
                  <a:cubicBezTo>
                    <a:pt x="7294" y="2482"/>
                    <a:pt x="6943" y="2206"/>
                    <a:pt x="6617" y="1955"/>
                  </a:cubicBezTo>
                  <a:cubicBezTo>
                    <a:pt x="4462" y="351"/>
                    <a:pt x="3584" y="1"/>
                    <a:pt x="3584" y="1"/>
                  </a:cubicBezTo>
                  <a:cubicBezTo>
                    <a:pt x="3354" y="231"/>
                    <a:pt x="3048" y="358"/>
                    <a:pt x="2736" y="358"/>
                  </a:cubicBezTo>
                  <a:cubicBezTo>
                    <a:pt x="2539" y="358"/>
                    <a:pt x="2340" y="308"/>
                    <a:pt x="2156" y="201"/>
                  </a:cubicBezTo>
                  <a:cubicBezTo>
                    <a:pt x="2031" y="151"/>
                    <a:pt x="1930" y="76"/>
                    <a:pt x="1830" y="1"/>
                  </a:cubicBezTo>
                  <a:close/>
                  <a:moveTo>
                    <a:pt x="15915" y="9951"/>
                  </a:moveTo>
                  <a:lnTo>
                    <a:pt x="15915" y="9951"/>
                  </a:lnTo>
                  <a:cubicBezTo>
                    <a:pt x="15965" y="11580"/>
                    <a:pt x="14963" y="12231"/>
                    <a:pt x="14963" y="12231"/>
                  </a:cubicBezTo>
                  <a:cubicBezTo>
                    <a:pt x="14138" y="12825"/>
                    <a:pt x="13614" y="12950"/>
                    <a:pt x="13318" y="12950"/>
                  </a:cubicBezTo>
                  <a:cubicBezTo>
                    <a:pt x="13102" y="12950"/>
                    <a:pt x="13008" y="12883"/>
                    <a:pt x="13008" y="12883"/>
                  </a:cubicBezTo>
                  <a:cubicBezTo>
                    <a:pt x="12632" y="12657"/>
                    <a:pt x="13058" y="12306"/>
                    <a:pt x="13158" y="12231"/>
                  </a:cubicBezTo>
                  <a:lnTo>
                    <a:pt x="13158" y="12231"/>
                  </a:lnTo>
                  <a:cubicBezTo>
                    <a:pt x="12732" y="12482"/>
                    <a:pt x="12407" y="12582"/>
                    <a:pt x="12156" y="12632"/>
                  </a:cubicBezTo>
                  <a:cubicBezTo>
                    <a:pt x="12933" y="12983"/>
                    <a:pt x="13685" y="13309"/>
                    <a:pt x="14361" y="13610"/>
                  </a:cubicBezTo>
                  <a:cubicBezTo>
                    <a:pt x="16542" y="14537"/>
                    <a:pt x="18121" y="15088"/>
                    <a:pt x="18321" y="15164"/>
                  </a:cubicBezTo>
                  <a:lnTo>
                    <a:pt x="18346" y="15164"/>
                  </a:lnTo>
                  <a:lnTo>
                    <a:pt x="18722" y="14437"/>
                  </a:lnTo>
                  <a:lnTo>
                    <a:pt x="19499" y="12858"/>
                  </a:lnTo>
                  <a:lnTo>
                    <a:pt x="19499" y="12833"/>
                  </a:lnTo>
                  <a:cubicBezTo>
                    <a:pt x="19048" y="12532"/>
                    <a:pt x="18572" y="12156"/>
                    <a:pt x="18071" y="11730"/>
                  </a:cubicBezTo>
                  <a:cubicBezTo>
                    <a:pt x="17344" y="11179"/>
                    <a:pt x="16617" y="10552"/>
                    <a:pt x="15915" y="995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92" name="Google Shape;592;p31"/>
            <p:cNvSpPr/>
            <p:nvPr/>
          </p:nvSpPr>
          <p:spPr>
            <a:xfrm>
              <a:off x="7973602" y="2973635"/>
              <a:ext cx="649646" cy="492062"/>
            </a:xfrm>
            <a:custGeom>
              <a:avLst/>
              <a:gdLst/>
              <a:ahLst/>
              <a:cxnLst/>
              <a:rect l="l" t="t" r="r" b="b"/>
              <a:pathLst>
                <a:path w="10327" h="7822" extrusionOk="0">
                  <a:moveTo>
                    <a:pt x="7836" y="1"/>
                  </a:moveTo>
                  <a:cubicBezTo>
                    <a:pt x="4677" y="1"/>
                    <a:pt x="602" y="3937"/>
                    <a:pt x="602" y="3937"/>
                  </a:cubicBezTo>
                  <a:cubicBezTo>
                    <a:pt x="426" y="4538"/>
                    <a:pt x="226" y="5115"/>
                    <a:pt x="0" y="5691"/>
                  </a:cubicBezTo>
                  <a:lnTo>
                    <a:pt x="3860" y="7822"/>
                  </a:lnTo>
                  <a:cubicBezTo>
                    <a:pt x="8572" y="5516"/>
                    <a:pt x="9900" y="3586"/>
                    <a:pt x="10151" y="2358"/>
                  </a:cubicBezTo>
                  <a:cubicBezTo>
                    <a:pt x="10326" y="1456"/>
                    <a:pt x="9825" y="528"/>
                    <a:pt x="8973" y="202"/>
                  </a:cubicBezTo>
                  <a:cubicBezTo>
                    <a:pt x="8615" y="63"/>
                    <a:pt x="8232" y="1"/>
                    <a:pt x="783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93" name="Google Shape;593;p31"/>
            <p:cNvSpPr/>
            <p:nvPr/>
          </p:nvSpPr>
          <p:spPr>
            <a:xfrm>
              <a:off x="7946804" y="3331635"/>
              <a:ext cx="269684" cy="193944"/>
            </a:xfrm>
            <a:custGeom>
              <a:avLst/>
              <a:gdLst/>
              <a:ahLst/>
              <a:cxnLst/>
              <a:rect l="l" t="t" r="r" b="b"/>
              <a:pathLst>
                <a:path w="4287" h="3083" extrusionOk="0">
                  <a:moveTo>
                    <a:pt x="426" y="0"/>
                  </a:moveTo>
                  <a:cubicBezTo>
                    <a:pt x="376" y="126"/>
                    <a:pt x="326" y="251"/>
                    <a:pt x="276" y="376"/>
                  </a:cubicBezTo>
                  <a:cubicBezTo>
                    <a:pt x="151" y="652"/>
                    <a:pt x="50" y="978"/>
                    <a:pt x="0" y="1278"/>
                  </a:cubicBezTo>
                  <a:lnTo>
                    <a:pt x="0" y="1304"/>
                  </a:lnTo>
                  <a:cubicBezTo>
                    <a:pt x="702" y="1905"/>
                    <a:pt x="1429" y="2532"/>
                    <a:pt x="2156" y="3083"/>
                  </a:cubicBezTo>
                  <a:cubicBezTo>
                    <a:pt x="2933" y="2757"/>
                    <a:pt x="3634" y="2431"/>
                    <a:pt x="4286" y="2131"/>
                  </a:cubicBezTo>
                  <a:lnTo>
                    <a:pt x="42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94" name="Google Shape;594;p31"/>
            <p:cNvSpPr/>
            <p:nvPr/>
          </p:nvSpPr>
          <p:spPr>
            <a:xfrm>
              <a:off x="7659824" y="2913810"/>
              <a:ext cx="201870" cy="335863"/>
            </a:xfrm>
            <a:custGeom>
              <a:avLst/>
              <a:gdLst/>
              <a:ahLst/>
              <a:cxnLst/>
              <a:rect l="l" t="t" r="r" b="b"/>
              <a:pathLst>
                <a:path w="3209" h="5339" extrusionOk="0">
                  <a:moveTo>
                    <a:pt x="3159" y="1"/>
                  </a:moveTo>
                  <a:cubicBezTo>
                    <a:pt x="2357" y="552"/>
                    <a:pt x="1129" y="903"/>
                    <a:pt x="1" y="1128"/>
                  </a:cubicBezTo>
                  <a:lnTo>
                    <a:pt x="1104" y="4863"/>
                  </a:lnTo>
                  <a:cubicBezTo>
                    <a:pt x="1279" y="5013"/>
                    <a:pt x="1455" y="5189"/>
                    <a:pt x="1630" y="5339"/>
                  </a:cubicBezTo>
                  <a:lnTo>
                    <a:pt x="2031" y="5339"/>
                  </a:lnTo>
                  <a:cubicBezTo>
                    <a:pt x="3084" y="5013"/>
                    <a:pt x="3209" y="1955"/>
                    <a:pt x="318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95" name="Google Shape;595;p31"/>
            <p:cNvSpPr/>
            <p:nvPr/>
          </p:nvSpPr>
          <p:spPr>
            <a:xfrm>
              <a:off x="7483246" y="2984769"/>
              <a:ext cx="246031" cy="234960"/>
            </a:xfrm>
            <a:custGeom>
              <a:avLst/>
              <a:gdLst/>
              <a:ahLst/>
              <a:cxnLst/>
              <a:rect l="l" t="t" r="r" b="b"/>
              <a:pathLst>
                <a:path w="3911" h="3735" extrusionOk="0">
                  <a:moveTo>
                    <a:pt x="2808" y="0"/>
                  </a:moveTo>
                  <a:cubicBezTo>
                    <a:pt x="1329" y="276"/>
                    <a:pt x="1" y="351"/>
                    <a:pt x="1" y="351"/>
                  </a:cubicBezTo>
                  <a:cubicBezTo>
                    <a:pt x="1104" y="1228"/>
                    <a:pt x="2382" y="2356"/>
                    <a:pt x="3911" y="3735"/>
                  </a:cubicBezTo>
                  <a:lnTo>
                    <a:pt x="2808"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96" name="Google Shape;596;p31"/>
            <p:cNvSpPr/>
            <p:nvPr/>
          </p:nvSpPr>
          <p:spPr>
            <a:xfrm>
              <a:off x="7357118" y="2906828"/>
              <a:ext cx="410031" cy="347627"/>
            </a:xfrm>
            <a:custGeom>
              <a:avLst/>
              <a:gdLst/>
              <a:ahLst/>
              <a:cxnLst/>
              <a:rect l="l" t="t" r="r" b="b"/>
              <a:pathLst>
                <a:path w="6518" h="5526" extrusionOk="0">
                  <a:moveTo>
                    <a:pt x="99" y="1"/>
                  </a:moveTo>
                  <a:cubicBezTo>
                    <a:pt x="74" y="1"/>
                    <a:pt x="44" y="19"/>
                    <a:pt x="26" y="36"/>
                  </a:cubicBezTo>
                  <a:cubicBezTo>
                    <a:pt x="1" y="61"/>
                    <a:pt x="1" y="112"/>
                    <a:pt x="51" y="137"/>
                  </a:cubicBezTo>
                  <a:cubicBezTo>
                    <a:pt x="377" y="387"/>
                    <a:pt x="753" y="663"/>
                    <a:pt x="1104" y="939"/>
                  </a:cubicBezTo>
                  <a:cubicBezTo>
                    <a:pt x="1379" y="1164"/>
                    <a:pt x="1680" y="1390"/>
                    <a:pt x="1956" y="1640"/>
                  </a:cubicBezTo>
                  <a:cubicBezTo>
                    <a:pt x="3159" y="2618"/>
                    <a:pt x="4487" y="3771"/>
                    <a:pt x="5866" y="5024"/>
                  </a:cubicBezTo>
                  <a:cubicBezTo>
                    <a:pt x="6016" y="5149"/>
                    <a:pt x="6141" y="5249"/>
                    <a:pt x="6267" y="5375"/>
                  </a:cubicBezTo>
                  <a:lnTo>
                    <a:pt x="6417" y="5500"/>
                  </a:lnTo>
                  <a:cubicBezTo>
                    <a:pt x="6417" y="5525"/>
                    <a:pt x="6442" y="5525"/>
                    <a:pt x="6442" y="5525"/>
                  </a:cubicBezTo>
                  <a:cubicBezTo>
                    <a:pt x="6467" y="5525"/>
                    <a:pt x="6492" y="5525"/>
                    <a:pt x="6492" y="5500"/>
                  </a:cubicBezTo>
                  <a:cubicBezTo>
                    <a:pt x="6517" y="5475"/>
                    <a:pt x="6517" y="5425"/>
                    <a:pt x="6492" y="5400"/>
                  </a:cubicBezTo>
                  <a:lnTo>
                    <a:pt x="6367" y="5275"/>
                  </a:lnTo>
                  <a:cubicBezTo>
                    <a:pt x="6216" y="5149"/>
                    <a:pt x="6091" y="5049"/>
                    <a:pt x="5966" y="4924"/>
                  </a:cubicBezTo>
                  <a:cubicBezTo>
                    <a:pt x="4562" y="3645"/>
                    <a:pt x="3259" y="2518"/>
                    <a:pt x="2056" y="1540"/>
                  </a:cubicBezTo>
                  <a:cubicBezTo>
                    <a:pt x="1755" y="1290"/>
                    <a:pt x="1480" y="1064"/>
                    <a:pt x="1204" y="838"/>
                  </a:cubicBezTo>
                  <a:cubicBezTo>
                    <a:pt x="828" y="563"/>
                    <a:pt x="477" y="287"/>
                    <a:pt x="126" y="11"/>
                  </a:cubicBezTo>
                  <a:cubicBezTo>
                    <a:pt x="119" y="4"/>
                    <a:pt x="109" y="1"/>
                    <a:pt x="9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97" name="Google Shape;597;p31"/>
            <p:cNvSpPr/>
            <p:nvPr/>
          </p:nvSpPr>
          <p:spPr>
            <a:xfrm>
              <a:off x="7301949" y="1474384"/>
              <a:ext cx="463628" cy="743692"/>
            </a:xfrm>
            <a:custGeom>
              <a:avLst/>
              <a:gdLst/>
              <a:ahLst/>
              <a:cxnLst/>
              <a:rect l="l" t="t" r="r" b="b"/>
              <a:pathLst>
                <a:path w="7370" h="11822" extrusionOk="0">
                  <a:moveTo>
                    <a:pt x="4462" y="0"/>
                  </a:moveTo>
                  <a:cubicBezTo>
                    <a:pt x="4186" y="502"/>
                    <a:pt x="3766" y="627"/>
                    <a:pt x="3415" y="627"/>
                  </a:cubicBezTo>
                  <a:cubicBezTo>
                    <a:pt x="3065" y="627"/>
                    <a:pt x="2783" y="502"/>
                    <a:pt x="2783" y="502"/>
                  </a:cubicBezTo>
                  <a:cubicBezTo>
                    <a:pt x="2627" y="591"/>
                    <a:pt x="2476" y="615"/>
                    <a:pt x="2356" y="615"/>
                  </a:cubicBezTo>
                  <a:cubicBezTo>
                    <a:pt x="2206" y="615"/>
                    <a:pt x="2106" y="577"/>
                    <a:pt x="2106" y="577"/>
                  </a:cubicBezTo>
                  <a:cubicBezTo>
                    <a:pt x="2106" y="577"/>
                    <a:pt x="1" y="2782"/>
                    <a:pt x="903" y="5514"/>
                  </a:cubicBezTo>
                  <a:cubicBezTo>
                    <a:pt x="978" y="5690"/>
                    <a:pt x="1053" y="5865"/>
                    <a:pt x="1128" y="6040"/>
                  </a:cubicBezTo>
                  <a:lnTo>
                    <a:pt x="1128" y="6065"/>
                  </a:lnTo>
                  <a:cubicBezTo>
                    <a:pt x="1329" y="6091"/>
                    <a:pt x="1529" y="6241"/>
                    <a:pt x="1655" y="6717"/>
                  </a:cubicBezTo>
                  <a:cubicBezTo>
                    <a:pt x="1655" y="6717"/>
                    <a:pt x="1930" y="6893"/>
                    <a:pt x="2181" y="7143"/>
                  </a:cubicBezTo>
                  <a:cubicBezTo>
                    <a:pt x="2331" y="7294"/>
                    <a:pt x="2482" y="7469"/>
                    <a:pt x="2532" y="7669"/>
                  </a:cubicBezTo>
                  <a:cubicBezTo>
                    <a:pt x="2601" y="7875"/>
                    <a:pt x="2460" y="8102"/>
                    <a:pt x="2245" y="8102"/>
                  </a:cubicBezTo>
                  <a:cubicBezTo>
                    <a:pt x="2224" y="8102"/>
                    <a:pt x="2203" y="8100"/>
                    <a:pt x="2181" y="8096"/>
                  </a:cubicBezTo>
                  <a:cubicBezTo>
                    <a:pt x="2081" y="8070"/>
                    <a:pt x="1956" y="8020"/>
                    <a:pt x="1805" y="7870"/>
                  </a:cubicBezTo>
                  <a:lnTo>
                    <a:pt x="1805" y="7870"/>
                  </a:lnTo>
                  <a:cubicBezTo>
                    <a:pt x="1830" y="8146"/>
                    <a:pt x="1830" y="8471"/>
                    <a:pt x="1805" y="8672"/>
                  </a:cubicBezTo>
                  <a:cubicBezTo>
                    <a:pt x="1783" y="8807"/>
                    <a:pt x="1680" y="8901"/>
                    <a:pt x="1550" y="8901"/>
                  </a:cubicBezTo>
                  <a:cubicBezTo>
                    <a:pt x="1535" y="8901"/>
                    <a:pt x="1520" y="8900"/>
                    <a:pt x="1504" y="8898"/>
                  </a:cubicBezTo>
                  <a:cubicBezTo>
                    <a:pt x="1379" y="8898"/>
                    <a:pt x="1204" y="8822"/>
                    <a:pt x="1154" y="8597"/>
                  </a:cubicBezTo>
                  <a:cubicBezTo>
                    <a:pt x="1103" y="8772"/>
                    <a:pt x="1028" y="8898"/>
                    <a:pt x="928" y="8973"/>
                  </a:cubicBezTo>
                  <a:lnTo>
                    <a:pt x="953" y="8998"/>
                  </a:lnTo>
                  <a:cubicBezTo>
                    <a:pt x="602" y="9574"/>
                    <a:pt x="477" y="10401"/>
                    <a:pt x="452" y="10752"/>
                  </a:cubicBezTo>
                  <a:cubicBezTo>
                    <a:pt x="1174" y="11474"/>
                    <a:pt x="2088" y="11822"/>
                    <a:pt x="2960" y="11822"/>
                  </a:cubicBezTo>
                  <a:cubicBezTo>
                    <a:pt x="4056" y="11822"/>
                    <a:pt x="5087" y="11273"/>
                    <a:pt x="5590" y="10226"/>
                  </a:cubicBezTo>
                  <a:cubicBezTo>
                    <a:pt x="6016" y="9349"/>
                    <a:pt x="5389" y="8321"/>
                    <a:pt x="5389" y="8321"/>
                  </a:cubicBezTo>
                  <a:lnTo>
                    <a:pt x="5389" y="8321"/>
                  </a:lnTo>
                  <a:cubicBezTo>
                    <a:pt x="5414" y="8547"/>
                    <a:pt x="5414" y="8797"/>
                    <a:pt x="5439" y="9023"/>
                  </a:cubicBezTo>
                  <a:lnTo>
                    <a:pt x="5389" y="9023"/>
                  </a:lnTo>
                  <a:cubicBezTo>
                    <a:pt x="3835" y="8747"/>
                    <a:pt x="3309" y="7143"/>
                    <a:pt x="3309" y="7143"/>
                  </a:cubicBezTo>
                  <a:cubicBezTo>
                    <a:pt x="3910" y="7143"/>
                    <a:pt x="4763" y="6943"/>
                    <a:pt x="5489" y="5965"/>
                  </a:cubicBezTo>
                  <a:cubicBezTo>
                    <a:pt x="5690" y="5715"/>
                    <a:pt x="5865" y="5414"/>
                    <a:pt x="6041" y="5038"/>
                  </a:cubicBezTo>
                  <a:cubicBezTo>
                    <a:pt x="6041" y="5038"/>
                    <a:pt x="6254" y="5168"/>
                    <a:pt x="6523" y="5168"/>
                  </a:cubicBezTo>
                  <a:cubicBezTo>
                    <a:pt x="6696" y="5168"/>
                    <a:pt x="6892" y="5114"/>
                    <a:pt x="7068" y="4938"/>
                  </a:cubicBezTo>
                  <a:cubicBezTo>
                    <a:pt x="7194" y="4812"/>
                    <a:pt x="7269" y="4637"/>
                    <a:pt x="7319" y="4461"/>
                  </a:cubicBezTo>
                  <a:cubicBezTo>
                    <a:pt x="7369" y="4161"/>
                    <a:pt x="7294" y="3710"/>
                    <a:pt x="6642" y="3334"/>
                  </a:cubicBezTo>
                  <a:cubicBezTo>
                    <a:pt x="6367" y="3158"/>
                    <a:pt x="6542" y="2732"/>
                    <a:pt x="6542" y="2732"/>
                  </a:cubicBezTo>
                  <a:cubicBezTo>
                    <a:pt x="5088" y="2306"/>
                    <a:pt x="5540" y="1228"/>
                    <a:pt x="5540" y="1228"/>
                  </a:cubicBezTo>
                  <a:cubicBezTo>
                    <a:pt x="4737" y="1003"/>
                    <a:pt x="4487" y="451"/>
                    <a:pt x="4462" y="0"/>
                  </a:cubicBezTo>
                  <a:close/>
                </a:path>
              </a:pathLst>
            </a:custGeom>
            <a:solidFill>
              <a:srgbClr val="FA6E59"/>
            </a:solidFill>
            <a:ln>
              <a:noFill/>
            </a:ln>
          </p:spPr>
          <p:txBody>
            <a:bodyPr spcFirstLastPara="1" wrap="square" lIns="121900" tIns="121900" rIns="121900" bIns="121900" anchor="ctr" anchorCtr="0">
              <a:noAutofit/>
            </a:bodyPr>
            <a:lstStyle/>
            <a:p>
              <a:endParaRPr sz="2400"/>
            </a:p>
          </p:txBody>
        </p:sp>
        <p:sp>
          <p:nvSpPr>
            <p:cNvPr id="598" name="Google Shape;598;p31"/>
            <p:cNvSpPr/>
            <p:nvPr/>
          </p:nvSpPr>
          <p:spPr>
            <a:xfrm>
              <a:off x="7510044" y="1849621"/>
              <a:ext cx="137264" cy="192371"/>
            </a:xfrm>
            <a:custGeom>
              <a:avLst/>
              <a:gdLst/>
              <a:ahLst/>
              <a:cxnLst/>
              <a:rect l="l" t="t" r="r" b="b"/>
              <a:pathLst>
                <a:path w="2182" h="3058" extrusionOk="0">
                  <a:moveTo>
                    <a:pt x="2181" y="0"/>
                  </a:moveTo>
                  <a:cubicBezTo>
                    <a:pt x="1455" y="978"/>
                    <a:pt x="602" y="1178"/>
                    <a:pt x="1" y="1178"/>
                  </a:cubicBezTo>
                  <a:cubicBezTo>
                    <a:pt x="1" y="1178"/>
                    <a:pt x="527" y="2782"/>
                    <a:pt x="2081" y="3058"/>
                  </a:cubicBezTo>
                  <a:lnTo>
                    <a:pt x="2131" y="3058"/>
                  </a:lnTo>
                  <a:cubicBezTo>
                    <a:pt x="2106" y="2832"/>
                    <a:pt x="2106" y="2582"/>
                    <a:pt x="2081" y="2356"/>
                  </a:cubicBezTo>
                  <a:cubicBezTo>
                    <a:pt x="2081" y="2131"/>
                    <a:pt x="2081" y="1930"/>
                    <a:pt x="2081" y="1704"/>
                  </a:cubicBezTo>
                  <a:cubicBezTo>
                    <a:pt x="2106" y="1404"/>
                    <a:pt x="2106" y="1103"/>
                    <a:pt x="2131" y="852"/>
                  </a:cubicBezTo>
                  <a:cubicBezTo>
                    <a:pt x="2156" y="376"/>
                    <a:pt x="2181" y="50"/>
                    <a:pt x="218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99" name="Google Shape;599;p31"/>
            <p:cNvSpPr/>
            <p:nvPr/>
          </p:nvSpPr>
          <p:spPr>
            <a:xfrm>
              <a:off x="7677186" y="1736075"/>
              <a:ext cx="30007" cy="60014"/>
            </a:xfrm>
            <a:custGeom>
              <a:avLst/>
              <a:gdLst/>
              <a:ahLst/>
              <a:cxnLst/>
              <a:rect l="l" t="t" r="r" b="b"/>
              <a:pathLst>
                <a:path w="477" h="954" extrusionOk="0">
                  <a:moveTo>
                    <a:pt x="427" y="1"/>
                  </a:moveTo>
                  <a:cubicBezTo>
                    <a:pt x="377" y="1"/>
                    <a:pt x="351" y="26"/>
                    <a:pt x="326" y="51"/>
                  </a:cubicBezTo>
                  <a:cubicBezTo>
                    <a:pt x="251" y="352"/>
                    <a:pt x="126" y="602"/>
                    <a:pt x="26" y="853"/>
                  </a:cubicBezTo>
                  <a:cubicBezTo>
                    <a:pt x="1" y="903"/>
                    <a:pt x="26" y="928"/>
                    <a:pt x="51" y="953"/>
                  </a:cubicBezTo>
                  <a:lnTo>
                    <a:pt x="76" y="953"/>
                  </a:lnTo>
                  <a:cubicBezTo>
                    <a:pt x="101" y="953"/>
                    <a:pt x="126" y="953"/>
                    <a:pt x="151" y="928"/>
                  </a:cubicBezTo>
                  <a:cubicBezTo>
                    <a:pt x="251" y="677"/>
                    <a:pt x="377" y="377"/>
                    <a:pt x="477" y="101"/>
                  </a:cubicBezTo>
                  <a:cubicBezTo>
                    <a:pt x="477" y="51"/>
                    <a:pt x="452" y="26"/>
                    <a:pt x="42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0" name="Google Shape;600;p31"/>
            <p:cNvSpPr/>
            <p:nvPr/>
          </p:nvSpPr>
          <p:spPr>
            <a:xfrm>
              <a:off x="7458020" y="1912025"/>
              <a:ext cx="56868" cy="16482"/>
            </a:xfrm>
            <a:custGeom>
              <a:avLst/>
              <a:gdLst/>
              <a:ahLst/>
              <a:cxnLst/>
              <a:rect l="l" t="t" r="r" b="b"/>
              <a:pathLst>
                <a:path w="904" h="262" extrusionOk="0">
                  <a:moveTo>
                    <a:pt x="75" y="0"/>
                  </a:moveTo>
                  <a:cubicBezTo>
                    <a:pt x="51" y="0"/>
                    <a:pt x="26" y="18"/>
                    <a:pt x="26" y="36"/>
                  </a:cubicBezTo>
                  <a:cubicBezTo>
                    <a:pt x="1" y="86"/>
                    <a:pt x="26" y="111"/>
                    <a:pt x="51" y="136"/>
                  </a:cubicBezTo>
                  <a:cubicBezTo>
                    <a:pt x="76" y="136"/>
                    <a:pt x="377" y="261"/>
                    <a:pt x="828" y="261"/>
                  </a:cubicBezTo>
                  <a:cubicBezTo>
                    <a:pt x="878" y="261"/>
                    <a:pt x="903" y="236"/>
                    <a:pt x="903" y="186"/>
                  </a:cubicBezTo>
                  <a:cubicBezTo>
                    <a:pt x="903" y="161"/>
                    <a:pt x="878" y="136"/>
                    <a:pt x="828" y="136"/>
                  </a:cubicBezTo>
                  <a:cubicBezTo>
                    <a:pt x="402" y="136"/>
                    <a:pt x="101" y="11"/>
                    <a:pt x="101" y="11"/>
                  </a:cubicBezTo>
                  <a:cubicBezTo>
                    <a:pt x="94" y="3"/>
                    <a:pt x="84" y="0"/>
                    <a:pt x="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1" name="Google Shape;601;p31"/>
            <p:cNvSpPr/>
            <p:nvPr/>
          </p:nvSpPr>
          <p:spPr>
            <a:xfrm>
              <a:off x="7415496" y="1608375"/>
              <a:ext cx="77313" cy="49194"/>
            </a:xfrm>
            <a:custGeom>
              <a:avLst/>
              <a:gdLst/>
              <a:ahLst/>
              <a:cxnLst/>
              <a:rect l="l" t="t" r="r" b="b"/>
              <a:pathLst>
                <a:path w="1229" h="782" extrusionOk="0">
                  <a:moveTo>
                    <a:pt x="25" y="1"/>
                  </a:moveTo>
                  <a:cubicBezTo>
                    <a:pt x="0" y="151"/>
                    <a:pt x="0" y="301"/>
                    <a:pt x="75" y="427"/>
                  </a:cubicBezTo>
                  <a:cubicBezTo>
                    <a:pt x="125" y="577"/>
                    <a:pt x="251" y="702"/>
                    <a:pt x="401" y="752"/>
                  </a:cubicBezTo>
                  <a:cubicBezTo>
                    <a:pt x="465" y="774"/>
                    <a:pt x="528" y="781"/>
                    <a:pt x="592" y="781"/>
                  </a:cubicBezTo>
                  <a:cubicBezTo>
                    <a:pt x="679" y="781"/>
                    <a:pt x="765" y="767"/>
                    <a:pt x="852" y="752"/>
                  </a:cubicBezTo>
                  <a:cubicBezTo>
                    <a:pt x="927" y="727"/>
                    <a:pt x="978" y="702"/>
                    <a:pt x="1053" y="677"/>
                  </a:cubicBezTo>
                  <a:cubicBezTo>
                    <a:pt x="1128" y="652"/>
                    <a:pt x="1178" y="602"/>
                    <a:pt x="1228" y="577"/>
                  </a:cubicBezTo>
                  <a:cubicBezTo>
                    <a:pt x="1178" y="577"/>
                    <a:pt x="1103" y="602"/>
                    <a:pt x="1028" y="602"/>
                  </a:cubicBezTo>
                  <a:cubicBezTo>
                    <a:pt x="953" y="627"/>
                    <a:pt x="902" y="627"/>
                    <a:pt x="827" y="652"/>
                  </a:cubicBezTo>
                  <a:cubicBezTo>
                    <a:pt x="765" y="652"/>
                    <a:pt x="696" y="659"/>
                    <a:pt x="630" y="659"/>
                  </a:cubicBezTo>
                  <a:cubicBezTo>
                    <a:pt x="564" y="659"/>
                    <a:pt x="501" y="652"/>
                    <a:pt x="451" y="627"/>
                  </a:cubicBezTo>
                  <a:cubicBezTo>
                    <a:pt x="326" y="577"/>
                    <a:pt x="226" y="502"/>
                    <a:pt x="151" y="377"/>
                  </a:cubicBezTo>
                  <a:cubicBezTo>
                    <a:pt x="100" y="276"/>
                    <a:pt x="50" y="151"/>
                    <a:pt x="2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2" name="Google Shape;602;p31"/>
            <p:cNvSpPr/>
            <p:nvPr/>
          </p:nvSpPr>
          <p:spPr>
            <a:xfrm>
              <a:off x="7568421" y="1663544"/>
              <a:ext cx="78886" cy="49194"/>
            </a:xfrm>
            <a:custGeom>
              <a:avLst/>
              <a:gdLst/>
              <a:ahLst/>
              <a:cxnLst/>
              <a:rect l="l" t="t" r="r" b="b"/>
              <a:pathLst>
                <a:path w="1254" h="782" extrusionOk="0">
                  <a:moveTo>
                    <a:pt x="25" y="1"/>
                  </a:moveTo>
                  <a:cubicBezTo>
                    <a:pt x="0" y="151"/>
                    <a:pt x="25" y="302"/>
                    <a:pt x="75" y="452"/>
                  </a:cubicBezTo>
                  <a:cubicBezTo>
                    <a:pt x="126" y="577"/>
                    <a:pt x="251" y="703"/>
                    <a:pt x="401" y="753"/>
                  </a:cubicBezTo>
                  <a:cubicBezTo>
                    <a:pt x="465" y="774"/>
                    <a:pt x="533" y="782"/>
                    <a:pt x="600" y="782"/>
                  </a:cubicBezTo>
                  <a:cubicBezTo>
                    <a:pt x="691" y="782"/>
                    <a:pt x="780" y="767"/>
                    <a:pt x="852" y="753"/>
                  </a:cubicBezTo>
                  <a:cubicBezTo>
                    <a:pt x="928" y="728"/>
                    <a:pt x="1003" y="703"/>
                    <a:pt x="1078" y="677"/>
                  </a:cubicBezTo>
                  <a:cubicBezTo>
                    <a:pt x="1128" y="652"/>
                    <a:pt x="1203" y="602"/>
                    <a:pt x="1253" y="577"/>
                  </a:cubicBezTo>
                  <a:cubicBezTo>
                    <a:pt x="1178" y="577"/>
                    <a:pt x="1103" y="602"/>
                    <a:pt x="1053" y="627"/>
                  </a:cubicBezTo>
                  <a:cubicBezTo>
                    <a:pt x="978" y="627"/>
                    <a:pt x="903" y="627"/>
                    <a:pt x="852" y="652"/>
                  </a:cubicBezTo>
                  <a:cubicBezTo>
                    <a:pt x="777" y="652"/>
                    <a:pt x="708" y="659"/>
                    <a:pt x="642" y="659"/>
                  </a:cubicBezTo>
                  <a:cubicBezTo>
                    <a:pt x="577" y="659"/>
                    <a:pt x="514" y="652"/>
                    <a:pt x="451" y="627"/>
                  </a:cubicBezTo>
                  <a:cubicBezTo>
                    <a:pt x="326" y="577"/>
                    <a:pt x="251" y="502"/>
                    <a:pt x="176" y="402"/>
                  </a:cubicBezTo>
                  <a:cubicBezTo>
                    <a:pt x="100" y="276"/>
                    <a:pt x="50" y="151"/>
                    <a:pt x="2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3" name="Google Shape;603;p31"/>
            <p:cNvSpPr/>
            <p:nvPr/>
          </p:nvSpPr>
          <p:spPr>
            <a:xfrm>
              <a:off x="7423359" y="1565787"/>
              <a:ext cx="96248" cy="38562"/>
            </a:xfrm>
            <a:custGeom>
              <a:avLst/>
              <a:gdLst/>
              <a:ahLst/>
              <a:cxnLst/>
              <a:rect l="l" t="t" r="r" b="b"/>
              <a:pathLst>
                <a:path w="1530" h="613" extrusionOk="0">
                  <a:moveTo>
                    <a:pt x="401" y="1"/>
                  </a:moveTo>
                  <a:cubicBezTo>
                    <a:pt x="151" y="26"/>
                    <a:pt x="0" y="101"/>
                    <a:pt x="0" y="151"/>
                  </a:cubicBezTo>
                  <a:cubicBezTo>
                    <a:pt x="26" y="176"/>
                    <a:pt x="176" y="176"/>
                    <a:pt x="401" y="201"/>
                  </a:cubicBezTo>
                  <a:cubicBezTo>
                    <a:pt x="502" y="201"/>
                    <a:pt x="627" y="226"/>
                    <a:pt x="752" y="252"/>
                  </a:cubicBezTo>
                  <a:cubicBezTo>
                    <a:pt x="853" y="302"/>
                    <a:pt x="953" y="352"/>
                    <a:pt x="1053" y="402"/>
                  </a:cubicBezTo>
                  <a:cubicBezTo>
                    <a:pt x="1103" y="427"/>
                    <a:pt x="1128" y="452"/>
                    <a:pt x="1178" y="477"/>
                  </a:cubicBezTo>
                  <a:cubicBezTo>
                    <a:pt x="1203" y="477"/>
                    <a:pt x="1229" y="502"/>
                    <a:pt x="1254" y="527"/>
                  </a:cubicBezTo>
                  <a:cubicBezTo>
                    <a:pt x="1304" y="552"/>
                    <a:pt x="1329" y="577"/>
                    <a:pt x="1354" y="602"/>
                  </a:cubicBezTo>
                  <a:cubicBezTo>
                    <a:pt x="1369" y="610"/>
                    <a:pt x="1381" y="613"/>
                    <a:pt x="1393" y="613"/>
                  </a:cubicBezTo>
                  <a:cubicBezTo>
                    <a:pt x="1421" y="613"/>
                    <a:pt x="1444" y="595"/>
                    <a:pt x="1479" y="577"/>
                  </a:cubicBezTo>
                  <a:cubicBezTo>
                    <a:pt x="1504" y="552"/>
                    <a:pt x="1529" y="552"/>
                    <a:pt x="1504" y="477"/>
                  </a:cubicBezTo>
                  <a:cubicBezTo>
                    <a:pt x="1479" y="452"/>
                    <a:pt x="1479" y="402"/>
                    <a:pt x="1429" y="352"/>
                  </a:cubicBezTo>
                  <a:cubicBezTo>
                    <a:pt x="1404" y="327"/>
                    <a:pt x="1354" y="302"/>
                    <a:pt x="1329" y="252"/>
                  </a:cubicBezTo>
                  <a:cubicBezTo>
                    <a:pt x="1279" y="226"/>
                    <a:pt x="1254" y="201"/>
                    <a:pt x="1178" y="151"/>
                  </a:cubicBezTo>
                  <a:cubicBezTo>
                    <a:pt x="1078" y="101"/>
                    <a:pt x="928" y="51"/>
                    <a:pt x="802" y="26"/>
                  </a:cubicBezTo>
                  <a:cubicBezTo>
                    <a:pt x="652" y="1"/>
                    <a:pt x="527" y="1"/>
                    <a:pt x="40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4" name="Google Shape;604;p31"/>
            <p:cNvSpPr/>
            <p:nvPr/>
          </p:nvSpPr>
          <p:spPr>
            <a:xfrm>
              <a:off x="7581002" y="1619006"/>
              <a:ext cx="94676" cy="38499"/>
            </a:xfrm>
            <a:custGeom>
              <a:avLst/>
              <a:gdLst/>
              <a:ahLst/>
              <a:cxnLst/>
              <a:rect l="l" t="t" r="r" b="b"/>
              <a:pathLst>
                <a:path w="1505" h="612" extrusionOk="0">
                  <a:moveTo>
                    <a:pt x="351" y="0"/>
                  </a:moveTo>
                  <a:cubicBezTo>
                    <a:pt x="183" y="0"/>
                    <a:pt x="92" y="41"/>
                    <a:pt x="51" y="82"/>
                  </a:cubicBezTo>
                  <a:cubicBezTo>
                    <a:pt x="1" y="107"/>
                    <a:pt x="1" y="132"/>
                    <a:pt x="1" y="182"/>
                  </a:cubicBezTo>
                  <a:cubicBezTo>
                    <a:pt x="26" y="208"/>
                    <a:pt x="26" y="233"/>
                    <a:pt x="76" y="258"/>
                  </a:cubicBezTo>
                  <a:cubicBezTo>
                    <a:pt x="101" y="266"/>
                    <a:pt x="129" y="269"/>
                    <a:pt x="163" y="269"/>
                  </a:cubicBezTo>
                  <a:cubicBezTo>
                    <a:pt x="232" y="269"/>
                    <a:pt x="327" y="258"/>
                    <a:pt x="477" y="258"/>
                  </a:cubicBezTo>
                  <a:cubicBezTo>
                    <a:pt x="677" y="283"/>
                    <a:pt x="953" y="333"/>
                    <a:pt x="1129" y="433"/>
                  </a:cubicBezTo>
                  <a:cubicBezTo>
                    <a:pt x="1311" y="502"/>
                    <a:pt x="1411" y="612"/>
                    <a:pt x="1465" y="612"/>
                  </a:cubicBezTo>
                  <a:cubicBezTo>
                    <a:pt x="1470" y="612"/>
                    <a:pt x="1475" y="611"/>
                    <a:pt x="1479" y="609"/>
                  </a:cubicBezTo>
                  <a:cubicBezTo>
                    <a:pt x="1505" y="609"/>
                    <a:pt x="1429" y="433"/>
                    <a:pt x="1229" y="258"/>
                  </a:cubicBezTo>
                  <a:cubicBezTo>
                    <a:pt x="1053" y="107"/>
                    <a:pt x="728" y="7"/>
                    <a:pt x="477" y="7"/>
                  </a:cubicBezTo>
                  <a:cubicBezTo>
                    <a:pt x="431" y="2"/>
                    <a:pt x="389" y="0"/>
                    <a:pt x="35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5" name="Google Shape;605;p31"/>
            <p:cNvSpPr/>
            <p:nvPr/>
          </p:nvSpPr>
          <p:spPr>
            <a:xfrm>
              <a:off x="7412350" y="1740793"/>
              <a:ext cx="165573" cy="85617"/>
            </a:xfrm>
            <a:custGeom>
              <a:avLst/>
              <a:gdLst/>
              <a:ahLst/>
              <a:cxnLst/>
              <a:rect l="l" t="t" r="r" b="b"/>
              <a:pathLst>
                <a:path w="2632" h="1361" extrusionOk="0">
                  <a:moveTo>
                    <a:pt x="0" y="1"/>
                  </a:moveTo>
                  <a:lnTo>
                    <a:pt x="0" y="1"/>
                  </a:lnTo>
                  <a:cubicBezTo>
                    <a:pt x="50" y="252"/>
                    <a:pt x="175" y="502"/>
                    <a:pt x="351" y="728"/>
                  </a:cubicBezTo>
                  <a:cubicBezTo>
                    <a:pt x="526" y="953"/>
                    <a:pt x="752" y="1129"/>
                    <a:pt x="1028" y="1229"/>
                  </a:cubicBezTo>
                  <a:cubicBezTo>
                    <a:pt x="1235" y="1312"/>
                    <a:pt x="1477" y="1361"/>
                    <a:pt x="1711" y="1361"/>
                  </a:cubicBezTo>
                  <a:cubicBezTo>
                    <a:pt x="1759" y="1361"/>
                    <a:pt x="1807" y="1359"/>
                    <a:pt x="1855" y="1354"/>
                  </a:cubicBezTo>
                  <a:cubicBezTo>
                    <a:pt x="1905" y="1354"/>
                    <a:pt x="1980" y="1329"/>
                    <a:pt x="2055" y="1329"/>
                  </a:cubicBezTo>
                  <a:lnTo>
                    <a:pt x="2256" y="1279"/>
                  </a:lnTo>
                  <a:cubicBezTo>
                    <a:pt x="2381" y="1254"/>
                    <a:pt x="2506" y="1204"/>
                    <a:pt x="2632" y="1154"/>
                  </a:cubicBezTo>
                  <a:lnTo>
                    <a:pt x="2632" y="1154"/>
                  </a:lnTo>
                  <a:cubicBezTo>
                    <a:pt x="2506" y="1179"/>
                    <a:pt x="2381" y="1204"/>
                    <a:pt x="2231" y="1229"/>
                  </a:cubicBezTo>
                  <a:lnTo>
                    <a:pt x="2030" y="1229"/>
                  </a:lnTo>
                  <a:cubicBezTo>
                    <a:pt x="1980" y="1229"/>
                    <a:pt x="1905" y="1254"/>
                    <a:pt x="1830" y="1254"/>
                  </a:cubicBezTo>
                  <a:lnTo>
                    <a:pt x="1654" y="1229"/>
                  </a:lnTo>
                  <a:cubicBezTo>
                    <a:pt x="1579" y="1229"/>
                    <a:pt x="1504" y="1229"/>
                    <a:pt x="1454" y="1204"/>
                  </a:cubicBezTo>
                  <a:lnTo>
                    <a:pt x="1353" y="1204"/>
                  </a:lnTo>
                  <a:lnTo>
                    <a:pt x="1253" y="1154"/>
                  </a:lnTo>
                  <a:cubicBezTo>
                    <a:pt x="1203" y="1154"/>
                    <a:pt x="1128" y="1129"/>
                    <a:pt x="1078" y="1104"/>
                  </a:cubicBezTo>
                  <a:cubicBezTo>
                    <a:pt x="827" y="1003"/>
                    <a:pt x="627" y="853"/>
                    <a:pt x="451" y="653"/>
                  </a:cubicBezTo>
                  <a:cubicBezTo>
                    <a:pt x="251" y="477"/>
                    <a:pt x="100" y="252"/>
                    <a:pt x="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6" name="Google Shape;606;p31"/>
            <p:cNvSpPr/>
            <p:nvPr/>
          </p:nvSpPr>
          <p:spPr>
            <a:xfrm>
              <a:off x="7481673" y="1669898"/>
              <a:ext cx="50515" cy="96186"/>
            </a:xfrm>
            <a:custGeom>
              <a:avLst/>
              <a:gdLst/>
              <a:ahLst/>
              <a:cxnLst/>
              <a:rect l="l" t="t" r="r" b="b"/>
              <a:pathLst>
                <a:path w="803" h="1529" extrusionOk="0">
                  <a:moveTo>
                    <a:pt x="803" y="0"/>
                  </a:moveTo>
                  <a:lnTo>
                    <a:pt x="803" y="0"/>
                  </a:lnTo>
                  <a:cubicBezTo>
                    <a:pt x="652" y="201"/>
                    <a:pt x="502" y="401"/>
                    <a:pt x="377" y="602"/>
                  </a:cubicBezTo>
                  <a:cubicBezTo>
                    <a:pt x="251" y="827"/>
                    <a:pt x="126" y="1053"/>
                    <a:pt x="26" y="1278"/>
                  </a:cubicBezTo>
                  <a:lnTo>
                    <a:pt x="1" y="1328"/>
                  </a:lnTo>
                  <a:lnTo>
                    <a:pt x="51" y="1353"/>
                  </a:lnTo>
                  <a:cubicBezTo>
                    <a:pt x="151" y="1379"/>
                    <a:pt x="226" y="1404"/>
                    <a:pt x="327" y="1454"/>
                  </a:cubicBezTo>
                  <a:cubicBezTo>
                    <a:pt x="402" y="1479"/>
                    <a:pt x="502" y="1504"/>
                    <a:pt x="577" y="1529"/>
                  </a:cubicBezTo>
                  <a:cubicBezTo>
                    <a:pt x="502" y="1479"/>
                    <a:pt x="427" y="1429"/>
                    <a:pt x="352" y="1379"/>
                  </a:cubicBezTo>
                  <a:cubicBezTo>
                    <a:pt x="294" y="1340"/>
                    <a:pt x="221" y="1301"/>
                    <a:pt x="156" y="1274"/>
                  </a:cubicBezTo>
                  <a:lnTo>
                    <a:pt x="156" y="1274"/>
                  </a:lnTo>
                  <a:cubicBezTo>
                    <a:pt x="272" y="1070"/>
                    <a:pt x="387" y="884"/>
                    <a:pt x="502" y="677"/>
                  </a:cubicBezTo>
                  <a:cubicBezTo>
                    <a:pt x="602" y="451"/>
                    <a:pt x="703" y="226"/>
                    <a:pt x="80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7" name="Google Shape;607;p31"/>
            <p:cNvSpPr/>
            <p:nvPr/>
          </p:nvSpPr>
          <p:spPr>
            <a:xfrm>
              <a:off x="7633026" y="2016701"/>
              <a:ext cx="25289" cy="105748"/>
            </a:xfrm>
            <a:custGeom>
              <a:avLst/>
              <a:gdLst/>
              <a:ahLst/>
              <a:cxnLst/>
              <a:rect l="l" t="t" r="r" b="b"/>
              <a:pathLst>
                <a:path w="402" h="1681" extrusionOk="0">
                  <a:moveTo>
                    <a:pt x="76" y="1"/>
                  </a:moveTo>
                  <a:cubicBezTo>
                    <a:pt x="26" y="26"/>
                    <a:pt x="1" y="51"/>
                    <a:pt x="1" y="76"/>
                  </a:cubicBezTo>
                  <a:cubicBezTo>
                    <a:pt x="26" y="126"/>
                    <a:pt x="201" y="1379"/>
                    <a:pt x="251" y="1630"/>
                  </a:cubicBezTo>
                  <a:cubicBezTo>
                    <a:pt x="251" y="1655"/>
                    <a:pt x="277" y="1680"/>
                    <a:pt x="327" y="1680"/>
                  </a:cubicBezTo>
                  <a:cubicBezTo>
                    <a:pt x="377" y="1680"/>
                    <a:pt x="402" y="1630"/>
                    <a:pt x="377" y="1605"/>
                  </a:cubicBezTo>
                  <a:cubicBezTo>
                    <a:pt x="327" y="1354"/>
                    <a:pt x="151" y="76"/>
                    <a:pt x="151" y="76"/>
                  </a:cubicBezTo>
                  <a:cubicBezTo>
                    <a:pt x="151" y="26"/>
                    <a:pt x="101" y="1"/>
                    <a:pt x="7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8" name="Google Shape;608;p31"/>
            <p:cNvSpPr/>
            <p:nvPr/>
          </p:nvSpPr>
          <p:spPr>
            <a:xfrm>
              <a:off x="7015033" y="1246097"/>
              <a:ext cx="1158882" cy="835349"/>
            </a:xfrm>
            <a:custGeom>
              <a:avLst/>
              <a:gdLst/>
              <a:ahLst/>
              <a:cxnLst/>
              <a:rect l="l" t="t" r="r" b="b"/>
              <a:pathLst>
                <a:path w="18422" h="13279" extrusionOk="0">
                  <a:moveTo>
                    <a:pt x="8363" y="0"/>
                  </a:moveTo>
                  <a:cubicBezTo>
                    <a:pt x="7854" y="0"/>
                    <a:pt x="7294" y="217"/>
                    <a:pt x="6742" y="847"/>
                  </a:cubicBezTo>
                  <a:cubicBezTo>
                    <a:pt x="6742" y="847"/>
                    <a:pt x="6634" y="831"/>
                    <a:pt x="6463" y="831"/>
                  </a:cubicBezTo>
                  <a:cubicBezTo>
                    <a:pt x="5838" y="831"/>
                    <a:pt x="4373" y="1047"/>
                    <a:pt x="4236" y="3053"/>
                  </a:cubicBezTo>
                  <a:cubicBezTo>
                    <a:pt x="4236" y="3053"/>
                    <a:pt x="4228" y="3052"/>
                    <a:pt x="4214" y="3052"/>
                  </a:cubicBezTo>
                  <a:cubicBezTo>
                    <a:pt x="4009" y="3052"/>
                    <a:pt x="2456" y="3118"/>
                    <a:pt x="2456" y="5108"/>
                  </a:cubicBezTo>
                  <a:cubicBezTo>
                    <a:pt x="2456" y="5108"/>
                    <a:pt x="2336" y="5093"/>
                    <a:pt x="2147" y="5093"/>
                  </a:cubicBezTo>
                  <a:cubicBezTo>
                    <a:pt x="1531" y="5093"/>
                    <a:pt x="192" y="5255"/>
                    <a:pt x="0" y="6637"/>
                  </a:cubicBezTo>
                  <a:lnTo>
                    <a:pt x="5464" y="9143"/>
                  </a:lnTo>
                  <a:cubicBezTo>
                    <a:pt x="4562" y="6411"/>
                    <a:pt x="6667" y="4206"/>
                    <a:pt x="6667" y="4206"/>
                  </a:cubicBezTo>
                  <a:cubicBezTo>
                    <a:pt x="6667" y="4206"/>
                    <a:pt x="6767" y="4244"/>
                    <a:pt x="6917" y="4244"/>
                  </a:cubicBezTo>
                  <a:cubicBezTo>
                    <a:pt x="7037" y="4244"/>
                    <a:pt x="7188" y="4220"/>
                    <a:pt x="7344" y="4131"/>
                  </a:cubicBezTo>
                  <a:cubicBezTo>
                    <a:pt x="7344" y="4131"/>
                    <a:pt x="7626" y="4256"/>
                    <a:pt x="7976" y="4256"/>
                  </a:cubicBezTo>
                  <a:cubicBezTo>
                    <a:pt x="8327" y="4256"/>
                    <a:pt x="8747" y="4131"/>
                    <a:pt x="9023" y="3629"/>
                  </a:cubicBezTo>
                  <a:cubicBezTo>
                    <a:pt x="9048" y="4080"/>
                    <a:pt x="9298" y="4632"/>
                    <a:pt x="10101" y="4857"/>
                  </a:cubicBezTo>
                  <a:cubicBezTo>
                    <a:pt x="10101" y="4857"/>
                    <a:pt x="9649" y="5935"/>
                    <a:pt x="11103" y="6361"/>
                  </a:cubicBezTo>
                  <a:cubicBezTo>
                    <a:pt x="11103" y="6361"/>
                    <a:pt x="10928" y="6787"/>
                    <a:pt x="11203" y="6963"/>
                  </a:cubicBezTo>
                  <a:cubicBezTo>
                    <a:pt x="11855" y="7339"/>
                    <a:pt x="11930" y="7790"/>
                    <a:pt x="11880" y="8090"/>
                  </a:cubicBezTo>
                  <a:cubicBezTo>
                    <a:pt x="11830" y="8266"/>
                    <a:pt x="11755" y="8441"/>
                    <a:pt x="11629" y="8567"/>
                  </a:cubicBezTo>
                  <a:cubicBezTo>
                    <a:pt x="11453" y="8743"/>
                    <a:pt x="11257" y="8797"/>
                    <a:pt x="11084" y="8797"/>
                  </a:cubicBezTo>
                  <a:cubicBezTo>
                    <a:pt x="10815" y="8797"/>
                    <a:pt x="10602" y="8667"/>
                    <a:pt x="10602" y="8667"/>
                  </a:cubicBezTo>
                  <a:cubicBezTo>
                    <a:pt x="10426" y="9043"/>
                    <a:pt x="10251" y="9344"/>
                    <a:pt x="10050" y="9594"/>
                  </a:cubicBezTo>
                  <a:cubicBezTo>
                    <a:pt x="10050" y="9644"/>
                    <a:pt x="10025" y="9970"/>
                    <a:pt x="10000" y="10446"/>
                  </a:cubicBezTo>
                  <a:lnTo>
                    <a:pt x="10025" y="10471"/>
                  </a:lnTo>
                  <a:lnTo>
                    <a:pt x="15990" y="13028"/>
                  </a:lnTo>
                  <a:lnTo>
                    <a:pt x="16517" y="13278"/>
                  </a:lnTo>
                  <a:cubicBezTo>
                    <a:pt x="16517" y="13278"/>
                    <a:pt x="18421" y="10496"/>
                    <a:pt x="15840" y="8792"/>
                  </a:cubicBezTo>
                  <a:cubicBezTo>
                    <a:pt x="15840" y="8792"/>
                    <a:pt x="16817" y="6386"/>
                    <a:pt x="14461" y="5910"/>
                  </a:cubicBezTo>
                  <a:cubicBezTo>
                    <a:pt x="14461" y="5910"/>
                    <a:pt x="15639" y="3178"/>
                    <a:pt x="13058" y="2702"/>
                  </a:cubicBezTo>
                  <a:cubicBezTo>
                    <a:pt x="13058" y="2702"/>
                    <a:pt x="13164" y="845"/>
                    <a:pt x="11519" y="845"/>
                  </a:cubicBezTo>
                  <a:cubicBezTo>
                    <a:pt x="11206" y="845"/>
                    <a:pt x="10829" y="912"/>
                    <a:pt x="10376" y="1073"/>
                  </a:cubicBezTo>
                  <a:cubicBezTo>
                    <a:pt x="10376" y="1073"/>
                    <a:pt x="9494" y="0"/>
                    <a:pt x="836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09" name="Google Shape;609;p31"/>
            <p:cNvSpPr/>
            <p:nvPr/>
          </p:nvSpPr>
          <p:spPr>
            <a:xfrm>
              <a:off x="7149024" y="1266227"/>
              <a:ext cx="465201" cy="462056"/>
            </a:xfrm>
            <a:custGeom>
              <a:avLst/>
              <a:gdLst/>
              <a:ahLst/>
              <a:cxnLst/>
              <a:rect l="l" t="t" r="r" b="b"/>
              <a:pathLst>
                <a:path w="7395" h="7345" extrusionOk="0">
                  <a:moveTo>
                    <a:pt x="7369" y="1"/>
                  </a:moveTo>
                  <a:cubicBezTo>
                    <a:pt x="7269" y="1"/>
                    <a:pt x="7168" y="26"/>
                    <a:pt x="7093" y="26"/>
                  </a:cubicBezTo>
                  <a:cubicBezTo>
                    <a:pt x="6592" y="101"/>
                    <a:pt x="6266" y="477"/>
                    <a:pt x="6141" y="1104"/>
                  </a:cubicBezTo>
                  <a:cubicBezTo>
                    <a:pt x="6041" y="1605"/>
                    <a:pt x="5940" y="1981"/>
                    <a:pt x="5464" y="2257"/>
                  </a:cubicBezTo>
                  <a:cubicBezTo>
                    <a:pt x="5163" y="2432"/>
                    <a:pt x="4838" y="2457"/>
                    <a:pt x="4512" y="2457"/>
                  </a:cubicBezTo>
                  <a:lnTo>
                    <a:pt x="4136" y="2457"/>
                  </a:lnTo>
                  <a:cubicBezTo>
                    <a:pt x="3434" y="2532"/>
                    <a:pt x="2883" y="2908"/>
                    <a:pt x="2582" y="3560"/>
                  </a:cubicBezTo>
                  <a:cubicBezTo>
                    <a:pt x="2432" y="3886"/>
                    <a:pt x="2407" y="4237"/>
                    <a:pt x="2382" y="4587"/>
                  </a:cubicBezTo>
                  <a:cubicBezTo>
                    <a:pt x="2331" y="4888"/>
                    <a:pt x="2306" y="5189"/>
                    <a:pt x="2206" y="5465"/>
                  </a:cubicBezTo>
                  <a:cubicBezTo>
                    <a:pt x="2006" y="6041"/>
                    <a:pt x="1529" y="6517"/>
                    <a:pt x="878" y="6818"/>
                  </a:cubicBezTo>
                  <a:cubicBezTo>
                    <a:pt x="602" y="6918"/>
                    <a:pt x="276" y="7094"/>
                    <a:pt x="26" y="7294"/>
                  </a:cubicBezTo>
                  <a:cubicBezTo>
                    <a:pt x="1" y="7294"/>
                    <a:pt x="1" y="7319"/>
                    <a:pt x="26" y="7344"/>
                  </a:cubicBezTo>
                  <a:lnTo>
                    <a:pt x="76" y="7344"/>
                  </a:lnTo>
                  <a:cubicBezTo>
                    <a:pt x="301" y="7144"/>
                    <a:pt x="627" y="6993"/>
                    <a:pt x="903" y="6868"/>
                  </a:cubicBezTo>
                  <a:cubicBezTo>
                    <a:pt x="1579" y="6567"/>
                    <a:pt x="2056" y="6091"/>
                    <a:pt x="2281" y="5490"/>
                  </a:cubicBezTo>
                  <a:cubicBezTo>
                    <a:pt x="2382" y="5214"/>
                    <a:pt x="2407" y="4888"/>
                    <a:pt x="2432" y="4587"/>
                  </a:cubicBezTo>
                  <a:cubicBezTo>
                    <a:pt x="2482" y="4262"/>
                    <a:pt x="2507" y="3911"/>
                    <a:pt x="2657" y="3585"/>
                  </a:cubicBezTo>
                  <a:cubicBezTo>
                    <a:pt x="2933" y="2958"/>
                    <a:pt x="3459" y="2608"/>
                    <a:pt x="4161" y="2532"/>
                  </a:cubicBezTo>
                  <a:lnTo>
                    <a:pt x="4512" y="2532"/>
                  </a:lnTo>
                  <a:cubicBezTo>
                    <a:pt x="4838" y="2507"/>
                    <a:pt x="5189" y="2507"/>
                    <a:pt x="5489" y="2307"/>
                  </a:cubicBezTo>
                  <a:cubicBezTo>
                    <a:pt x="5991" y="2031"/>
                    <a:pt x="6116" y="1630"/>
                    <a:pt x="6216" y="1104"/>
                  </a:cubicBezTo>
                  <a:cubicBezTo>
                    <a:pt x="6341" y="527"/>
                    <a:pt x="6617" y="176"/>
                    <a:pt x="7093" y="101"/>
                  </a:cubicBezTo>
                  <a:cubicBezTo>
                    <a:pt x="7143" y="76"/>
                    <a:pt x="7269" y="76"/>
                    <a:pt x="7394" y="51"/>
                  </a:cubicBezTo>
                  <a:lnTo>
                    <a:pt x="736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10" name="Google Shape;610;p31"/>
            <p:cNvSpPr/>
            <p:nvPr/>
          </p:nvSpPr>
          <p:spPr>
            <a:xfrm>
              <a:off x="7715056" y="1299378"/>
              <a:ext cx="205016" cy="707961"/>
            </a:xfrm>
            <a:custGeom>
              <a:avLst/>
              <a:gdLst/>
              <a:ahLst/>
              <a:cxnLst/>
              <a:rect l="l" t="t" r="r" b="b"/>
              <a:pathLst>
                <a:path w="3259" h="11254" extrusionOk="0">
                  <a:moveTo>
                    <a:pt x="25" y="0"/>
                  </a:moveTo>
                  <a:cubicBezTo>
                    <a:pt x="0" y="25"/>
                    <a:pt x="0" y="25"/>
                    <a:pt x="25" y="50"/>
                  </a:cubicBezTo>
                  <a:cubicBezTo>
                    <a:pt x="201" y="276"/>
                    <a:pt x="351" y="476"/>
                    <a:pt x="476" y="702"/>
                  </a:cubicBezTo>
                  <a:cubicBezTo>
                    <a:pt x="727" y="1178"/>
                    <a:pt x="677" y="1504"/>
                    <a:pt x="627" y="1955"/>
                  </a:cubicBezTo>
                  <a:cubicBezTo>
                    <a:pt x="627" y="2055"/>
                    <a:pt x="602" y="2181"/>
                    <a:pt x="602" y="2306"/>
                  </a:cubicBezTo>
                  <a:cubicBezTo>
                    <a:pt x="551" y="2707"/>
                    <a:pt x="577" y="3284"/>
                    <a:pt x="1053" y="3659"/>
                  </a:cubicBezTo>
                  <a:cubicBezTo>
                    <a:pt x="1203" y="3760"/>
                    <a:pt x="1328" y="3835"/>
                    <a:pt x="1454" y="3910"/>
                  </a:cubicBezTo>
                  <a:cubicBezTo>
                    <a:pt x="1805" y="4086"/>
                    <a:pt x="2080" y="4261"/>
                    <a:pt x="2130" y="4787"/>
                  </a:cubicBezTo>
                  <a:cubicBezTo>
                    <a:pt x="2155" y="5113"/>
                    <a:pt x="2030" y="5364"/>
                    <a:pt x="1905" y="5639"/>
                  </a:cubicBezTo>
                  <a:cubicBezTo>
                    <a:pt x="1830" y="5840"/>
                    <a:pt x="1729" y="6065"/>
                    <a:pt x="1704" y="6291"/>
                  </a:cubicBezTo>
                  <a:cubicBezTo>
                    <a:pt x="1604" y="6842"/>
                    <a:pt x="1955" y="7193"/>
                    <a:pt x="2306" y="7494"/>
                  </a:cubicBezTo>
                  <a:cubicBezTo>
                    <a:pt x="2456" y="7644"/>
                    <a:pt x="2607" y="7795"/>
                    <a:pt x="2732" y="7970"/>
                  </a:cubicBezTo>
                  <a:cubicBezTo>
                    <a:pt x="3183" y="8647"/>
                    <a:pt x="3008" y="9424"/>
                    <a:pt x="2782" y="10076"/>
                  </a:cubicBezTo>
                  <a:cubicBezTo>
                    <a:pt x="2582" y="10577"/>
                    <a:pt x="2506" y="10903"/>
                    <a:pt x="2556" y="11228"/>
                  </a:cubicBezTo>
                  <a:cubicBezTo>
                    <a:pt x="2582" y="11228"/>
                    <a:pt x="2582" y="11253"/>
                    <a:pt x="2607" y="11253"/>
                  </a:cubicBezTo>
                  <a:cubicBezTo>
                    <a:pt x="2632" y="11253"/>
                    <a:pt x="2632" y="11228"/>
                    <a:pt x="2632" y="11203"/>
                  </a:cubicBezTo>
                  <a:cubicBezTo>
                    <a:pt x="2582" y="10903"/>
                    <a:pt x="2657" y="10577"/>
                    <a:pt x="2832" y="10101"/>
                  </a:cubicBezTo>
                  <a:cubicBezTo>
                    <a:pt x="3083" y="9424"/>
                    <a:pt x="3258" y="8647"/>
                    <a:pt x="2782" y="7945"/>
                  </a:cubicBezTo>
                  <a:cubicBezTo>
                    <a:pt x="2657" y="7770"/>
                    <a:pt x="2506" y="7594"/>
                    <a:pt x="2356" y="7444"/>
                  </a:cubicBezTo>
                  <a:cubicBezTo>
                    <a:pt x="2005" y="7118"/>
                    <a:pt x="1679" y="6817"/>
                    <a:pt x="1754" y="6291"/>
                  </a:cubicBezTo>
                  <a:cubicBezTo>
                    <a:pt x="1805" y="6065"/>
                    <a:pt x="1880" y="5865"/>
                    <a:pt x="1980" y="5664"/>
                  </a:cubicBezTo>
                  <a:cubicBezTo>
                    <a:pt x="2105" y="5414"/>
                    <a:pt x="2231" y="5113"/>
                    <a:pt x="2206" y="4762"/>
                  </a:cubicBezTo>
                  <a:cubicBezTo>
                    <a:pt x="2130" y="4211"/>
                    <a:pt x="1830" y="4035"/>
                    <a:pt x="1504" y="3860"/>
                  </a:cubicBezTo>
                  <a:cubicBezTo>
                    <a:pt x="1353" y="3785"/>
                    <a:pt x="1228" y="3710"/>
                    <a:pt x="1103" y="3609"/>
                  </a:cubicBezTo>
                  <a:cubicBezTo>
                    <a:pt x="752" y="3334"/>
                    <a:pt x="602" y="2933"/>
                    <a:pt x="652" y="2306"/>
                  </a:cubicBezTo>
                  <a:cubicBezTo>
                    <a:pt x="677" y="2181"/>
                    <a:pt x="677" y="2081"/>
                    <a:pt x="702" y="1955"/>
                  </a:cubicBezTo>
                  <a:cubicBezTo>
                    <a:pt x="752" y="1504"/>
                    <a:pt x="802" y="1153"/>
                    <a:pt x="526" y="677"/>
                  </a:cubicBezTo>
                  <a:cubicBezTo>
                    <a:pt x="426" y="451"/>
                    <a:pt x="276" y="226"/>
                    <a:pt x="7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11" name="Google Shape;611;p31"/>
            <p:cNvSpPr/>
            <p:nvPr/>
          </p:nvSpPr>
          <p:spPr>
            <a:xfrm>
              <a:off x="7670896" y="3563383"/>
              <a:ext cx="39443" cy="19627"/>
            </a:xfrm>
            <a:custGeom>
              <a:avLst/>
              <a:gdLst/>
              <a:ahLst/>
              <a:cxnLst/>
              <a:rect l="l" t="t" r="r" b="b"/>
              <a:pathLst>
                <a:path w="627" h="312" extrusionOk="0">
                  <a:moveTo>
                    <a:pt x="25" y="0"/>
                  </a:moveTo>
                  <a:lnTo>
                    <a:pt x="25" y="0"/>
                  </a:lnTo>
                  <a:cubicBezTo>
                    <a:pt x="0" y="101"/>
                    <a:pt x="25" y="201"/>
                    <a:pt x="126" y="251"/>
                  </a:cubicBezTo>
                  <a:cubicBezTo>
                    <a:pt x="181" y="288"/>
                    <a:pt x="289" y="311"/>
                    <a:pt x="442" y="311"/>
                  </a:cubicBezTo>
                  <a:cubicBezTo>
                    <a:pt x="498" y="311"/>
                    <a:pt x="560" y="308"/>
                    <a:pt x="627" y="301"/>
                  </a:cubicBezTo>
                  <a:cubicBezTo>
                    <a:pt x="426" y="201"/>
                    <a:pt x="226" y="101"/>
                    <a:pt x="25" y="0"/>
                  </a:cubicBezTo>
                  <a:close/>
                </a:path>
              </a:pathLst>
            </a:custGeom>
            <a:solidFill>
              <a:srgbClr val="FA6E59"/>
            </a:solidFill>
            <a:ln>
              <a:noFill/>
            </a:ln>
          </p:spPr>
          <p:txBody>
            <a:bodyPr spcFirstLastPara="1" wrap="square" lIns="121900" tIns="121900" rIns="121900" bIns="121900" anchor="ctr" anchorCtr="0">
              <a:noAutofit/>
            </a:bodyPr>
            <a:lstStyle/>
            <a:p>
              <a:endParaRPr sz="2400"/>
            </a:p>
          </p:txBody>
        </p:sp>
        <p:sp>
          <p:nvSpPr>
            <p:cNvPr id="612" name="Google Shape;612;p31"/>
            <p:cNvSpPr/>
            <p:nvPr/>
          </p:nvSpPr>
          <p:spPr>
            <a:xfrm>
              <a:off x="7576284" y="2286381"/>
              <a:ext cx="531380" cy="1315962"/>
            </a:xfrm>
            <a:custGeom>
              <a:avLst/>
              <a:gdLst/>
              <a:ahLst/>
              <a:cxnLst/>
              <a:rect l="l" t="t" r="r" b="b"/>
              <a:pathLst>
                <a:path w="8447" h="20919" extrusionOk="0">
                  <a:moveTo>
                    <a:pt x="6797" y="1"/>
                  </a:moveTo>
                  <a:cubicBezTo>
                    <a:pt x="4941" y="1"/>
                    <a:pt x="3528" y="1034"/>
                    <a:pt x="3484" y="1077"/>
                  </a:cubicBezTo>
                  <a:cubicBezTo>
                    <a:pt x="3610" y="2681"/>
                    <a:pt x="3835" y="4762"/>
                    <a:pt x="4286" y="7393"/>
                  </a:cubicBezTo>
                  <a:cubicBezTo>
                    <a:pt x="4387" y="7995"/>
                    <a:pt x="4462" y="8596"/>
                    <a:pt x="4487" y="9198"/>
                  </a:cubicBezTo>
                  <a:cubicBezTo>
                    <a:pt x="4512" y="9373"/>
                    <a:pt x="4512" y="9574"/>
                    <a:pt x="4512" y="9749"/>
                  </a:cubicBezTo>
                  <a:cubicBezTo>
                    <a:pt x="4512" y="9824"/>
                    <a:pt x="4512" y="9899"/>
                    <a:pt x="4512" y="9975"/>
                  </a:cubicBezTo>
                  <a:cubicBezTo>
                    <a:pt x="4537" y="11929"/>
                    <a:pt x="4412" y="14987"/>
                    <a:pt x="3359" y="15313"/>
                  </a:cubicBezTo>
                  <a:lnTo>
                    <a:pt x="2582" y="15313"/>
                  </a:lnTo>
                  <a:cubicBezTo>
                    <a:pt x="2231" y="15313"/>
                    <a:pt x="1855" y="15488"/>
                    <a:pt x="1630" y="15764"/>
                  </a:cubicBezTo>
                  <a:lnTo>
                    <a:pt x="1003" y="16466"/>
                  </a:lnTo>
                  <a:cubicBezTo>
                    <a:pt x="828" y="16666"/>
                    <a:pt x="853" y="16967"/>
                    <a:pt x="1053" y="17117"/>
                  </a:cubicBezTo>
                  <a:cubicBezTo>
                    <a:pt x="1153" y="17193"/>
                    <a:pt x="1254" y="17218"/>
                    <a:pt x="1354" y="17218"/>
                  </a:cubicBezTo>
                  <a:cubicBezTo>
                    <a:pt x="1454" y="17218"/>
                    <a:pt x="1580" y="17193"/>
                    <a:pt x="1680" y="17092"/>
                  </a:cubicBezTo>
                  <a:lnTo>
                    <a:pt x="2256" y="16491"/>
                  </a:lnTo>
                  <a:cubicBezTo>
                    <a:pt x="2317" y="16430"/>
                    <a:pt x="2396" y="16397"/>
                    <a:pt x="2477" y="16397"/>
                  </a:cubicBezTo>
                  <a:cubicBezTo>
                    <a:pt x="2529" y="16397"/>
                    <a:pt x="2583" y="16411"/>
                    <a:pt x="2632" y="16441"/>
                  </a:cubicBezTo>
                  <a:cubicBezTo>
                    <a:pt x="2732" y="16491"/>
                    <a:pt x="2783" y="16616"/>
                    <a:pt x="2783" y="16716"/>
                  </a:cubicBezTo>
                  <a:cubicBezTo>
                    <a:pt x="2783" y="16792"/>
                    <a:pt x="2757" y="16867"/>
                    <a:pt x="2707" y="16917"/>
                  </a:cubicBezTo>
                  <a:cubicBezTo>
                    <a:pt x="2306" y="17343"/>
                    <a:pt x="1504" y="18095"/>
                    <a:pt x="602" y="18321"/>
                  </a:cubicBezTo>
                  <a:cubicBezTo>
                    <a:pt x="376" y="18396"/>
                    <a:pt x="151" y="18546"/>
                    <a:pt x="76" y="18797"/>
                  </a:cubicBezTo>
                  <a:cubicBezTo>
                    <a:pt x="1" y="18997"/>
                    <a:pt x="1" y="19223"/>
                    <a:pt x="376" y="19298"/>
                  </a:cubicBezTo>
                  <a:cubicBezTo>
                    <a:pt x="477" y="19323"/>
                    <a:pt x="577" y="19323"/>
                    <a:pt x="652" y="19323"/>
                  </a:cubicBezTo>
                  <a:cubicBezTo>
                    <a:pt x="652" y="19323"/>
                    <a:pt x="452" y="19724"/>
                    <a:pt x="752" y="19899"/>
                  </a:cubicBezTo>
                  <a:cubicBezTo>
                    <a:pt x="828" y="19937"/>
                    <a:pt x="934" y="19962"/>
                    <a:pt x="1081" y="19962"/>
                  </a:cubicBezTo>
                  <a:cubicBezTo>
                    <a:pt x="1229" y="19962"/>
                    <a:pt x="1417" y="19937"/>
                    <a:pt x="1655" y="19874"/>
                  </a:cubicBezTo>
                  <a:cubicBezTo>
                    <a:pt x="1655" y="19874"/>
                    <a:pt x="1930" y="19799"/>
                    <a:pt x="2281" y="19674"/>
                  </a:cubicBezTo>
                  <a:lnTo>
                    <a:pt x="2281" y="19674"/>
                  </a:lnTo>
                  <a:lnTo>
                    <a:pt x="1680" y="20100"/>
                  </a:lnTo>
                  <a:cubicBezTo>
                    <a:pt x="1580" y="20175"/>
                    <a:pt x="1529" y="20225"/>
                    <a:pt x="1529" y="20300"/>
                  </a:cubicBezTo>
                  <a:cubicBezTo>
                    <a:pt x="1504" y="20401"/>
                    <a:pt x="1529" y="20501"/>
                    <a:pt x="1605" y="20551"/>
                  </a:cubicBezTo>
                  <a:cubicBezTo>
                    <a:pt x="1678" y="20588"/>
                    <a:pt x="1792" y="20611"/>
                    <a:pt x="1946" y="20611"/>
                  </a:cubicBezTo>
                  <a:cubicBezTo>
                    <a:pt x="2002" y="20611"/>
                    <a:pt x="2064" y="20608"/>
                    <a:pt x="2131" y="20601"/>
                  </a:cubicBezTo>
                  <a:cubicBezTo>
                    <a:pt x="2382" y="20551"/>
                    <a:pt x="2707" y="20451"/>
                    <a:pt x="3133" y="20200"/>
                  </a:cubicBezTo>
                  <a:lnTo>
                    <a:pt x="3133" y="20200"/>
                  </a:lnTo>
                  <a:cubicBezTo>
                    <a:pt x="3033" y="20275"/>
                    <a:pt x="2607" y="20626"/>
                    <a:pt x="2983" y="20852"/>
                  </a:cubicBezTo>
                  <a:cubicBezTo>
                    <a:pt x="2983" y="20852"/>
                    <a:pt x="3077" y="20919"/>
                    <a:pt x="3293" y="20919"/>
                  </a:cubicBezTo>
                  <a:cubicBezTo>
                    <a:pt x="3589" y="20919"/>
                    <a:pt x="4113" y="20794"/>
                    <a:pt x="4938" y="20200"/>
                  </a:cubicBezTo>
                  <a:cubicBezTo>
                    <a:pt x="4938" y="20200"/>
                    <a:pt x="5940" y="19549"/>
                    <a:pt x="5890" y="17920"/>
                  </a:cubicBezTo>
                  <a:lnTo>
                    <a:pt x="5890" y="17894"/>
                  </a:lnTo>
                  <a:cubicBezTo>
                    <a:pt x="5940" y="17594"/>
                    <a:pt x="6041" y="17268"/>
                    <a:pt x="6166" y="16992"/>
                  </a:cubicBezTo>
                  <a:cubicBezTo>
                    <a:pt x="6216" y="16867"/>
                    <a:pt x="6266" y="16742"/>
                    <a:pt x="6316" y="16616"/>
                  </a:cubicBezTo>
                  <a:cubicBezTo>
                    <a:pt x="6542" y="16040"/>
                    <a:pt x="6742" y="15463"/>
                    <a:pt x="6918" y="14862"/>
                  </a:cubicBezTo>
                  <a:cubicBezTo>
                    <a:pt x="8447" y="9674"/>
                    <a:pt x="8121" y="3759"/>
                    <a:pt x="7645" y="75"/>
                  </a:cubicBezTo>
                  <a:cubicBezTo>
                    <a:pt x="7354" y="23"/>
                    <a:pt x="7071" y="1"/>
                    <a:pt x="6797" y="1"/>
                  </a:cubicBezTo>
                  <a:close/>
                </a:path>
              </a:pathLst>
            </a:custGeom>
            <a:solidFill>
              <a:srgbClr val="FA6E59"/>
            </a:solidFill>
            <a:ln>
              <a:noFill/>
            </a:ln>
          </p:spPr>
          <p:txBody>
            <a:bodyPr spcFirstLastPara="1" wrap="square" lIns="121900" tIns="121900" rIns="121900" bIns="121900" anchor="ctr" anchorCtr="0">
              <a:noAutofit/>
            </a:bodyPr>
            <a:lstStyle/>
            <a:p>
              <a:endParaRPr sz="2400"/>
            </a:p>
          </p:txBody>
        </p:sp>
        <p:sp>
          <p:nvSpPr>
            <p:cNvPr id="613" name="Google Shape;613;p31"/>
            <p:cNvSpPr/>
            <p:nvPr/>
          </p:nvSpPr>
          <p:spPr>
            <a:xfrm>
              <a:off x="7612582" y="3429769"/>
              <a:ext cx="148210" cy="75363"/>
            </a:xfrm>
            <a:custGeom>
              <a:avLst/>
              <a:gdLst/>
              <a:ahLst/>
              <a:cxnLst/>
              <a:rect l="l" t="t" r="r" b="b"/>
              <a:pathLst>
                <a:path w="2356" h="1198" extrusionOk="0">
                  <a:moveTo>
                    <a:pt x="2268" y="0"/>
                  </a:moveTo>
                  <a:cubicBezTo>
                    <a:pt x="2256" y="0"/>
                    <a:pt x="2243" y="7"/>
                    <a:pt x="2231" y="19"/>
                  </a:cubicBezTo>
                  <a:cubicBezTo>
                    <a:pt x="2080" y="220"/>
                    <a:pt x="1805" y="420"/>
                    <a:pt x="1404" y="596"/>
                  </a:cubicBezTo>
                  <a:cubicBezTo>
                    <a:pt x="977" y="796"/>
                    <a:pt x="551" y="947"/>
                    <a:pt x="326" y="1022"/>
                  </a:cubicBezTo>
                  <a:cubicBezTo>
                    <a:pt x="251" y="1047"/>
                    <a:pt x="150" y="1072"/>
                    <a:pt x="75" y="1072"/>
                  </a:cubicBezTo>
                  <a:cubicBezTo>
                    <a:pt x="25" y="1072"/>
                    <a:pt x="0" y="1097"/>
                    <a:pt x="0" y="1147"/>
                  </a:cubicBezTo>
                  <a:cubicBezTo>
                    <a:pt x="25" y="1172"/>
                    <a:pt x="50" y="1197"/>
                    <a:pt x="75" y="1197"/>
                  </a:cubicBezTo>
                  <a:cubicBezTo>
                    <a:pt x="175" y="1197"/>
                    <a:pt x="276" y="1172"/>
                    <a:pt x="376" y="1147"/>
                  </a:cubicBezTo>
                  <a:cubicBezTo>
                    <a:pt x="602" y="1072"/>
                    <a:pt x="1053" y="921"/>
                    <a:pt x="1454" y="721"/>
                  </a:cubicBezTo>
                  <a:cubicBezTo>
                    <a:pt x="1880" y="520"/>
                    <a:pt x="2155" y="320"/>
                    <a:pt x="2331" y="119"/>
                  </a:cubicBezTo>
                  <a:cubicBezTo>
                    <a:pt x="2356" y="94"/>
                    <a:pt x="2356" y="44"/>
                    <a:pt x="2306" y="19"/>
                  </a:cubicBezTo>
                  <a:cubicBezTo>
                    <a:pt x="2293" y="7"/>
                    <a:pt x="2281" y="0"/>
                    <a:pt x="226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14" name="Google Shape;614;p31"/>
            <p:cNvSpPr/>
            <p:nvPr/>
          </p:nvSpPr>
          <p:spPr>
            <a:xfrm>
              <a:off x="7715056" y="3470784"/>
              <a:ext cx="97758" cy="56428"/>
            </a:xfrm>
            <a:custGeom>
              <a:avLst/>
              <a:gdLst/>
              <a:ahLst/>
              <a:cxnLst/>
              <a:rect l="l" t="t" r="r" b="b"/>
              <a:pathLst>
                <a:path w="1554" h="897" extrusionOk="0">
                  <a:moveTo>
                    <a:pt x="1479" y="0"/>
                  </a:moveTo>
                  <a:cubicBezTo>
                    <a:pt x="1460" y="0"/>
                    <a:pt x="1441" y="6"/>
                    <a:pt x="1429" y="19"/>
                  </a:cubicBezTo>
                  <a:cubicBezTo>
                    <a:pt x="1103" y="345"/>
                    <a:pt x="501" y="595"/>
                    <a:pt x="50" y="771"/>
                  </a:cubicBezTo>
                  <a:cubicBezTo>
                    <a:pt x="25" y="796"/>
                    <a:pt x="0" y="821"/>
                    <a:pt x="25" y="871"/>
                  </a:cubicBezTo>
                  <a:cubicBezTo>
                    <a:pt x="25" y="896"/>
                    <a:pt x="50" y="896"/>
                    <a:pt x="75" y="896"/>
                  </a:cubicBezTo>
                  <a:lnTo>
                    <a:pt x="100" y="896"/>
                  </a:lnTo>
                  <a:cubicBezTo>
                    <a:pt x="551" y="721"/>
                    <a:pt x="1178" y="445"/>
                    <a:pt x="1529" y="119"/>
                  </a:cubicBezTo>
                  <a:cubicBezTo>
                    <a:pt x="1554" y="94"/>
                    <a:pt x="1554" y="44"/>
                    <a:pt x="1529" y="19"/>
                  </a:cubicBezTo>
                  <a:cubicBezTo>
                    <a:pt x="1516" y="6"/>
                    <a:pt x="1498" y="0"/>
                    <a:pt x="147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15" name="Google Shape;615;p31"/>
            <p:cNvSpPr/>
            <p:nvPr/>
          </p:nvSpPr>
          <p:spPr>
            <a:xfrm>
              <a:off x="7768653" y="3508717"/>
              <a:ext cx="74168" cy="51584"/>
            </a:xfrm>
            <a:custGeom>
              <a:avLst/>
              <a:gdLst/>
              <a:ahLst/>
              <a:cxnLst/>
              <a:rect l="l" t="t" r="r" b="b"/>
              <a:pathLst>
                <a:path w="1179" h="820" extrusionOk="0">
                  <a:moveTo>
                    <a:pt x="1093" y="1"/>
                  </a:moveTo>
                  <a:cubicBezTo>
                    <a:pt x="1078" y="1"/>
                    <a:pt x="1063" y="7"/>
                    <a:pt x="1053" y="17"/>
                  </a:cubicBezTo>
                  <a:cubicBezTo>
                    <a:pt x="702" y="293"/>
                    <a:pt x="351" y="519"/>
                    <a:pt x="50" y="694"/>
                  </a:cubicBezTo>
                  <a:cubicBezTo>
                    <a:pt x="25" y="719"/>
                    <a:pt x="0" y="769"/>
                    <a:pt x="25" y="794"/>
                  </a:cubicBezTo>
                  <a:cubicBezTo>
                    <a:pt x="25" y="819"/>
                    <a:pt x="50" y="819"/>
                    <a:pt x="75" y="819"/>
                  </a:cubicBezTo>
                  <a:lnTo>
                    <a:pt x="126" y="819"/>
                  </a:lnTo>
                  <a:cubicBezTo>
                    <a:pt x="426" y="644"/>
                    <a:pt x="777" y="418"/>
                    <a:pt x="1128" y="118"/>
                  </a:cubicBezTo>
                  <a:cubicBezTo>
                    <a:pt x="1178" y="118"/>
                    <a:pt x="1178" y="67"/>
                    <a:pt x="1153" y="42"/>
                  </a:cubicBezTo>
                  <a:cubicBezTo>
                    <a:pt x="1138" y="13"/>
                    <a:pt x="1115" y="1"/>
                    <a:pt x="109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16" name="Google Shape;616;p31"/>
            <p:cNvSpPr/>
            <p:nvPr/>
          </p:nvSpPr>
          <p:spPr>
            <a:xfrm>
              <a:off x="6915704" y="1854088"/>
              <a:ext cx="549874" cy="956194"/>
            </a:xfrm>
            <a:custGeom>
              <a:avLst/>
              <a:gdLst/>
              <a:ahLst/>
              <a:cxnLst/>
              <a:rect l="l" t="t" r="r" b="b"/>
              <a:pathLst>
                <a:path w="8741" h="15200" extrusionOk="0">
                  <a:moveTo>
                    <a:pt x="7203" y="0"/>
                  </a:moveTo>
                  <a:cubicBezTo>
                    <a:pt x="7031" y="0"/>
                    <a:pt x="6893" y="80"/>
                    <a:pt x="6893" y="80"/>
                  </a:cubicBezTo>
                  <a:cubicBezTo>
                    <a:pt x="6742" y="29"/>
                    <a:pt x="6642" y="29"/>
                    <a:pt x="6642" y="29"/>
                  </a:cubicBezTo>
                  <a:cubicBezTo>
                    <a:pt x="6642" y="29"/>
                    <a:pt x="6582" y="16"/>
                    <a:pt x="6484" y="16"/>
                  </a:cubicBezTo>
                  <a:cubicBezTo>
                    <a:pt x="6353" y="16"/>
                    <a:pt x="6155" y="40"/>
                    <a:pt x="5940" y="155"/>
                  </a:cubicBezTo>
                  <a:lnTo>
                    <a:pt x="5940" y="180"/>
                  </a:lnTo>
                  <a:cubicBezTo>
                    <a:pt x="5940" y="155"/>
                    <a:pt x="5915" y="155"/>
                    <a:pt x="5890" y="155"/>
                  </a:cubicBezTo>
                  <a:cubicBezTo>
                    <a:pt x="5736" y="113"/>
                    <a:pt x="5550" y="78"/>
                    <a:pt x="5346" y="78"/>
                  </a:cubicBezTo>
                  <a:cubicBezTo>
                    <a:pt x="5186" y="78"/>
                    <a:pt x="5014" y="100"/>
                    <a:pt x="4837" y="155"/>
                  </a:cubicBezTo>
                  <a:cubicBezTo>
                    <a:pt x="4311" y="330"/>
                    <a:pt x="4035" y="907"/>
                    <a:pt x="4186" y="1458"/>
                  </a:cubicBezTo>
                  <a:lnTo>
                    <a:pt x="4512" y="2761"/>
                  </a:lnTo>
                  <a:cubicBezTo>
                    <a:pt x="4512" y="2761"/>
                    <a:pt x="3910" y="4441"/>
                    <a:pt x="3384" y="6596"/>
                  </a:cubicBezTo>
                  <a:cubicBezTo>
                    <a:pt x="3334" y="6771"/>
                    <a:pt x="3309" y="6947"/>
                    <a:pt x="3258" y="7122"/>
                  </a:cubicBezTo>
                  <a:cubicBezTo>
                    <a:pt x="3058" y="7974"/>
                    <a:pt x="2908" y="8902"/>
                    <a:pt x="2782" y="9829"/>
                  </a:cubicBezTo>
                  <a:lnTo>
                    <a:pt x="1479" y="7072"/>
                  </a:lnTo>
                  <a:cubicBezTo>
                    <a:pt x="1128" y="7147"/>
                    <a:pt x="852" y="7197"/>
                    <a:pt x="852" y="7197"/>
                  </a:cubicBezTo>
                  <a:cubicBezTo>
                    <a:pt x="852" y="7197"/>
                    <a:pt x="0" y="13062"/>
                    <a:pt x="2306" y="14842"/>
                  </a:cubicBezTo>
                  <a:cubicBezTo>
                    <a:pt x="2406" y="14917"/>
                    <a:pt x="2507" y="14992"/>
                    <a:pt x="2632" y="15042"/>
                  </a:cubicBezTo>
                  <a:cubicBezTo>
                    <a:pt x="2816" y="15149"/>
                    <a:pt x="3015" y="15199"/>
                    <a:pt x="3212" y="15199"/>
                  </a:cubicBezTo>
                  <a:cubicBezTo>
                    <a:pt x="3524" y="15199"/>
                    <a:pt x="3830" y="15072"/>
                    <a:pt x="4060" y="14842"/>
                  </a:cubicBezTo>
                  <a:cubicBezTo>
                    <a:pt x="4411" y="14491"/>
                    <a:pt x="4862" y="13864"/>
                    <a:pt x="5263" y="12811"/>
                  </a:cubicBezTo>
                  <a:cubicBezTo>
                    <a:pt x="5815" y="11408"/>
                    <a:pt x="6316" y="9202"/>
                    <a:pt x="6517" y="5769"/>
                  </a:cubicBezTo>
                  <a:cubicBezTo>
                    <a:pt x="6542" y="5493"/>
                    <a:pt x="6567" y="5217"/>
                    <a:pt x="6567" y="4917"/>
                  </a:cubicBezTo>
                  <a:cubicBezTo>
                    <a:pt x="6567" y="4917"/>
                    <a:pt x="6567" y="4842"/>
                    <a:pt x="6592" y="4716"/>
                  </a:cubicBezTo>
                  <a:cubicBezTo>
                    <a:pt x="6617" y="4365"/>
                    <a:pt x="6742" y="3538"/>
                    <a:pt x="7093" y="2962"/>
                  </a:cubicBezTo>
                  <a:lnTo>
                    <a:pt x="7068" y="2937"/>
                  </a:lnTo>
                  <a:cubicBezTo>
                    <a:pt x="7168" y="2862"/>
                    <a:pt x="7243" y="2736"/>
                    <a:pt x="7294" y="2561"/>
                  </a:cubicBezTo>
                  <a:cubicBezTo>
                    <a:pt x="7344" y="2786"/>
                    <a:pt x="7519" y="2862"/>
                    <a:pt x="7644" y="2862"/>
                  </a:cubicBezTo>
                  <a:cubicBezTo>
                    <a:pt x="7660" y="2864"/>
                    <a:pt x="7675" y="2865"/>
                    <a:pt x="7690" y="2865"/>
                  </a:cubicBezTo>
                  <a:cubicBezTo>
                    <a:pt x="7820" y="2865"/>
                    <a:pt x="7923" y="2771"/>
                    <a:pt x="7945" y="2636"/>
                  </a:cubicBezTo>
                  <a:cubicBezTo>
                    <a:pt x="7970" y="2435"/>
                    <a:pt x="7970" y="2135"/>
                    <a:pt x="7945" y="1834"/>
                  </a:cubicBezTo>
                  <a:lnTo>
                    <a:pt x="7945" y="1834"/>
                  </a:lnTo>
                  <a:cubicBezTo>
                    <a:pt x="8096" y="1984"/>
                    <a:pt x="8221" y="2034"/>
                    <a:pt x="8321" y="2060"/>
                  </a:cubicBezTo>
                  <a:cubicBezTo>
                    <a:pt x="8343" y="2064"/>
                    <a:pt x="8364" y="2066"/>
                    <a:pt x="8385" y="2066"/>
                  </a:cubicBezTo>
                  <a:cubicBezTo>
                    <a:pt x="8600" y="2066"/>
                    <a:pt x="8741" y="1839"/>
                    <a:pt x="8672" y="1633"/>
                  </a:cubicBezTo>
                  <a:cubicBezTo>
                    <a:pt x="8622" y="1433"/>
                    <a:pt x="8471" y="1258"/>
                    <a:pt x="8321" y="1107"/>
                  </a:cubicBezTo>
                  <a:cubicBezTo>
                    <a:pt x="8070" y="857"/>
                    <a:pt x="7795" y="681"/>
                    <a:pt x="7795" y="681"/>
                  </a:cubicBezTo>
                  <a:cubicBezTo>
                    <a:pt x="7669" y="205"/>
                    <a:pt x="7469" y="55"/>
                    <a:pt x="7268" y="29"/>
                  </a:cubicBezTo>
                  <a:lnTo>
                    <a:pt x="7268" y="4"/>
                  </a:lnTo>
                  <a:cubicBezTo>
                    <a:pt x="7246" y="2"/>
                    <a:pt x="7224" y="0"/>
                    <a:pt x="7203" y="0"/>
                  </a:cubicBezTo>
                  <a:close/>
                </a:path>
              </a:pathLst>
            </a:custGeom>
            <a:solidFill>
              <a:srgbClr val="FA6E59"/>
            </a:solidFill>
            <a:ln>
              <a:noFill/>
            </a:ln>
          </p:spPr>
          <p:txBody>
            <a:bodyPr spcFirstLastPara="1" wrap="square" lIns="121900" tIns="121900" rIns="121900" bIns="121900" anchor="ctr" anchorCtr="0">
              <a:noAutofit/>
            </a:bodyPr>
            <a:lstStyle/>
            <a:p>
              <a:endParaRPr sz="2400"/>
            </a:p>
          </p:txBody>
        </p:sp>
        <p:sp>
          <p:nvSpPr>
            <p:cNvPr id="617" name="Google Shape;617;p31"/>
            <p:cNvSpPr/>
            <p:nvPr/>
          </p:nvSpPr>
          <p:spPr>
            <a:xfrm>
              <a:off x="7008679" y="2294622"/>
              <a:ext cx="112038" cy="177840"/>
            </a:xfrm>
            <a:custGeom>
              <a:avLst/>
              <a:gdLst/>
              <a:ahLst/>
              <a:cxnLst/>
              <a:rect l="l" t="t" r="r" b="b"/>
              <a:pathLst>
                <a:path w="1781" h="2827" extrusionOk="0">
                  <a:moveTo>
                    <a:pt x="878" y="0"/>
                  </a:moveTo>
                  <a:cubicBezTo>
                    <a:pt x="571" y="0"/>
                    <a:pt x="264" y="32"/>
                    <a:pt x="1" y="69"/>
                  </a:cubicBezTo>
                  <a:lnTo>
                    <a:pt x="1304" y="2826"/>
                  </a:lnTo>
                  <a:cubicBezTo>
                    <a:pt x="1430" y="1899"/>
                    <a:pt x="1580" y="971"/>
                    <a:pt x="1780" y="119"/>
                  </a:cubicBezTo>
                  <a:lnTo>
                    <a:pt x="1755" y="119"/>
                  </a:lnTo>
                  <a:cubicBezTo>
                    <a:pt x="1492" y="32"/>
                    <a:pt x="1185" y="0"/>
                    <a:pt x="87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18" name="Google Shape;618;p31"/>
            <p:cNvSpPr/>
            <p:nvPr/>
          </p:nvSpPr>
          <p:spPr>
            <a:xfrm>
              <a:off x="7284587" y="1860001"/>
              <a:ext cx="72595" cy="139466"/>
            </a:xfrm>
            <a:custGeom>
              <a:avLst/>
              <a:gdLst/>
              <a:ahLst/>
              <a:cxnLst/>
              <a:rect l="l" t="t" r="r" b="b"/>
              <a:pathLst>
                <a:path w="1154" h="2217" extrusionOk="0">
                  <a:moveTo>
                    <a:pt x="77" y="1"/>
                  </a:moveTo>
                  <a:cubicBezTo>
                    <a:pt x="53" y="1"/>
                    <a:pt x="26" y="24"/>
                    <a:pt x="26" y="61"/>
                  </a:cubicBezTo>
                  <a:cubicBezTo>
                    <a:pt x="1" y="86"/>
                    <a:pt x="26" y="136"/>
                    <a:pt x="76" y="136"/>
                  </a:cubicBezTo>
                  <a:cubicBezTo>
                    <a:pt x="302" y="211"/>
                    <a:pt x="502" y="387"/>
                    <a:pt x="602" y="587"/>
                  </a:cubicBezTo>
                  <a:cubicBezTo>
                    <a:pt x="828" y="1013"/>
                    <a:pt x="928" y="1615"/>
                    <a:pt x="176" y="2091"/>
                  </a:cubicBezTo>
                  <a:cubicBezTo>
                    <a:pt x="151" y="2116"/>
                    <a:pt x="126" y="2166"/>
                    <a:pt x="151" y="2191"/>
                  </a:cubicBezTo>
                  <a:cubicBezTo>
                    <a:pt x="176" y="2216"/>
                    <a:pt x="176" y="2216"/>
                    <a:pt x="201" y="2216"/>
                  </a:cubicBezTo>
                  <a:lnTo>
                    <a:pt x="252" y="2216"/>
                  </a:lnTo>
                  <a:cubicBezTo>
                    <a:pt x="1154" y="1640"/>
                    <a:pt x="928" y="913"/>
                    <a:pt x="728" y="537"/>
                  </a:cubicBezTo>
                  <a:cubicBezTo>
                    <a:pt x="602" y="286"/>
                    <a:pt x="377" y="86"/>
                    <a:pt x="101" y="11"/>
                  </a:cubicBezTo>
                  <a:cubicBezTo>
                    <a:pt x="94" y="4"/>
                    <a:pt x="86" y="1"/>
                    <a:pt x="7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19" name="Google Shape;619;p31"/>
            <p:cNvSpPr/>
            <p:nvPr/>
          </p:nvSpPr>
          <p:spPr>
            <a:xfrm>
              <a:off x="7245208" y="1959959"/>
              <a:ext cx="67877" cy="110403"/>
            </a:xfrm>
            <a:custGeom>
              <a:avLst/>
              <a:gdLst/>
              <a:ahLst/>
              <a:cxnLst/>
              <a:rect l="l" t="t" r="r" b="b"/>
              <a:pathLst>
                <a:path w="1079" h="1755" extrusionOk="0">
                  <a:moveTo>
                    <a:pt x="101" y="1"/>
                  </a:moveTo>
                  <a:cubicBezTo>
                    <a:pt x="76" y="1"/>
                    <a:pt x="25" y="26"/>
                    <a:pt x="25" y="51"/>
                  </a:cubicBezTo>
                  <a:cubicBezTo>
                    <a:pt x="0" y="101"/>
                    <a:pt x="25" y="126"/>
                    <a:pt x="76" y="151"/>
                  </a:cubicBezTo>
                  <a:cubicBezTo>
                    <a:pt x="76" y="151"/>
                    <a:pt x="527" y="251"/>
                    <a:pt x="752" y="677"/>
                  </a:cubicBezTo>
                  <a:cubicBezTo>
                    <a:pt x="928" y="928"/>
                    <a:pt x="928" y="1279"/>
                    <a:pt x="827" y="1680"/>
                  </a:cubicBezTo>
                  <a:cubicBezTo>
                    <a:pt x="802" y="1705"/>
                    <a:pt x="827" y="1730"/>
                    <a:pt x="853" y="1755"/>
                  </a:cubicBezTo>
                  <a:lnTo>
                    <a:pt x="878" y="1755"/>
                  </a:lnTo>
                  <a:cubicBezTo>
                    <a:pt x="903" y="1755"/>
                    <a:pt x="928" y="1730"/>
                    <a:pt x="953" y="1705"/>
                  </a:cubicBezTo>
                  <a:cubicBezTo>
                    <a:pt x="1078" y="1279"/>
                    <a:pt x="1053" y="903"/>
                    <a:pt x="878" y="602"/>
                  </a:cubicBezTo>
                  <a:cubicBezTo>
                    <a:pt x="627" y="151"/>
                    <a:pt x="126" y="26"/>
                    <a:pt x="10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0" name="Google Shape;620;p31"/>
            <p:cNvSpPr/>
            <p:nvPr/>
          </p:nvSpPr>
          <p:spPr>
            <a:xfrm>
              <a:off x="7270433" y="1912025"/>
              <a:ext cx="44224" cy="74797"/>
            </a:xfrm>
            <a:custGeom>
              <a:avLst/>
              <a:gdLst/>
              <a:ahLst/>
              <a:cxnLst/>
              <a:rect l="l" t="t" r="r" b="b"/>
              <a:pathLst>
                <a:path w="703" h="1189" extrusionOk="0">
                  <a:moveTo>
                    <a:pt x="428" y="0"/>
                  </a:moveTo>
                  <a:cubicBezTo>
                    <a:pt x="418" y="0"/>
                    <a:pt x="409" y="3"/>
                    <a:pt x="401" y="11"/>
                  </a:cubicBezTo>
                  <a:cubicBezTo>
                    <a:pt x="351" y="36"/>
                    <a:pt x="351" y="61"/>
                    <a:pt x="376" y="111"/>
                  </a:cubicBezTo>
                  <a:lnTo>
                    <a:pt x="502" y="362"/>
                  </a:lnTo>
                  <a:cubicBezTo>
                    <a:pt x="527" y="387"/>
                    <a:pt x="527" y="412"/>
                    <a:pt x="527" y="412"/>
                  </a:cubicBezTo>
                  <a:cubicBezTo>
                    <a:pt x="527" y="412"/>
                    <a:pt x="527" y="412"/>
                    <a:pt x="502" y="437"/>
                  </a:cubicBezTo>
                  <a:cubicBezTo>
                    <a:pt x="151" y="637"/>
                    <a:pt x="0" y="913"/>
                    <a:pt x="151" y="1139"/>
                  </a:cubicBezTo>
                  <a:cubicBezTo>
                    <a:pt x="151" y="1164"/>
                    <a:pt x="176" y="1189"/>
                    <a:pt x="201" y="1189"/>
                  </a:cubicBezTo>
                  <a:cubicBezTo>
                    <a:pt x="201" y="1189"/>
                    <a:pt x="226" y="1189"/>
                    <a:pt x="226" y="1164"/>
                  </a:cubicBezTo>
                  <a:cubicBezTo>
                    <a:pt x="276" y="1164"/>
                    <a:pt x="276" y="1113"/>
                    <a:pt x="251" y="1088"/>
                  </a:cubicBezTo>
                  <a:cubicBezTo>
                    <a:pt x="126" y="863"/>
                    <a:pt x="401" y="637"/>
                    <a:pt x="577" y="537"/>
                  </a:cubicBezTo>
                  <a:cubicBezTo>
                    <a:pt x="702" y="462"/>
                    <a:pt x="652" y="362"/>
                    <a:pt x="627" y="311"/>
                  </a:cubicBezTo>
                  <a:lnTo>
                    <a:pt x="477" y="36"/>
                  </a:lnTo>
                  <a:cubicBezTo>
                    <a:pt x="477" y="18"/>
                    <a:pt x="452" y="0"/>
                    <a:pt x="42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1" name="Google Shape;621;p31"/>
            <p:cNvSpPr/>
            <p:nvPr/>
          </p:nvSpPr>
          <p:spPr>
            <a:xfrm>
              <a:off x="7081211" y="2467615"/>
              <a:ext cx="14280" cy="80522"/>
            </a:xfrm>
            <a:custGeom>
              <a:avLst/>
              <a:gdLst/>
              <a:ahLst/>
              <a:cxnLst/>
              <a:rect l="l" t="t" r="r" b="b"/>
              <a:pathLst>
                <a:path w="227" h="1280" extrusionOk="0">
                  <a:moveTo>
                    <a:pt x="176" y="1"/>
                  </a:moveTo>
                  <a:cubicBezTo>
                    <a:pt x="126" y="1"/>
                    <a:pt x="101" y="26"/>
                    <a:pt x="101" y="51"/>
                  </a:cubicBezTo>
                  <a:cubicBezTo>
                    <a:pt x="51" y="452"/>
                    <a:pt x="26" y="828"/>
                    <a:pt x="1" y="1204"/>
                  </a:cubicBezTo>
                  <a:cubicBezTo>
                    <a:pt x="1" y="1229"/>
                    <a:pt x="26" y="1279"/>
                    <a:pt x="76" y="1279"/>
                  </a:cubicBezTo>
                  <a:cubicBezTo>
                    <a:pt x="101" y="1279"/>
                    <a:pt x="126" y="1254"/>
                    <a:pt x="126" y="1204"/>
                  </a:cubicBezTo>
                  <a:cubicBezTo>
                    <a:pt x="151" y="853"/>
                    <a:pt x="176" y="477"/>
                    <a:pt x="226" y="76"/>
                  </a:cubicBezTo>
                  <a:cubicBezTo>
                    <a:pt x="226" y="51"/>
                    <a:pt x="201" y="1"/>
                    <a:pt x="17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2" name="Google Shape;622;p31"/>
            <p:cNvSpPr/>
            <p:nvPr/>
          </p:nvSpPr>
          <p:spPr>
            <a:xfrm>
              <a:off x="7325602" y="2036013"/>
              <a:ext cx="41079" cy="119524"/>
            </a:xfrm>
            <a:custGeom>
              <a:avLst/>
              <a:gdLst/>
              <a:ahLst/>
              <a:cxnLst/>
              <a:rect l="l" t="t" r="r" b="b"/>
              <a:pathLst>
                <a:path w="653" h="1900" extrusionOk="0">
                  <a:moveTo>
                    <a:pt x="568" y="1"/>
                  </a:moveTo>
                  <a:cubicBezTo>
                    <a:pt x="552" y="1"/>
                    <a:pt x="539" y="7"/>
                    <a:pt x="527" y="20"/>
                  </a:cubicBezTo>
                  <a:lnTo>
                    <a:pt x="502" y="45"/>
                  </a:lnTo>
                  <a:cubicBezTo>
                    <a:pt x="151" y="646"/>
                    <a:pt x="26" y="1473"/>
                    <a:pt x="1" y="1824"/>
                  </a:cubicBezTo>
                  <a:cubicBezTo>
                    <a:pt x="1" y="1849"/>
                    <a:pt x="26" y="1899"/>
                    <a:pt x="51" y="1899"/>
                  </a:cubicBezTo>
                  <a:lnTo>
                    <a:pt x="76" y="1899"/>
                  </a:lnTo>
                  <a:cubicBezTo>
                    <a:pt x="101" y="1899"/>
                    <a:pt x="126" y="1874"/>
                    <a:pt x="126" y="1824"/>
                  </a:cubicBezTo>
                  <a:cubicBezTo>
                    <a:pt x="176" y="1498"/>
                    <a:pt x="276" y="696"/>
                    <a:pt x="627" y="120"/>
                  </a:cubicBezTo>
                  <a:lnTo>
                    <a:pt x="627" y="95"/>
                  </a:lnTo>
                  <a:cubicBezTo>
                    <a:pt x="652" y="70"/>
                    <a:pt x="652" y="20"/>
                    <a:pt x="627" y="20"/>
                  </a:cubicBezTo>
                  <a:cubicBezTo>
                    <a:pt x="602" y="7"/>
                    <a:pt x="583" y="1"/>
                    <a:pt x="56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3" name="Google Shape;623;p31"/>
            <p:cNvSpPr/>
            <p:nvPr/>
          </p:nvSpPr>
          <p:spPr>
            <a:xfrm>
              <a:off x="7313021" y="1851005"/>
              <a:ext cx="75741" cy="195768"/>
            </a:xfrm>
            <a:custGeom>
              <a:avLst/>
              <a:gdLst/>
              <a:ahLst/>
              <a:cxnLst/>
              <a:rect l="l" t="t" r="r" b="b"/>
              <a:pathLst>
                <a:path w="1204" h="3112" extrusionOk="0">
                  <a:moveTo>
                    <a:pt x="364" y="0"/>
                  </a:moveTo>
                  <a:cubicBezTo>
                    <a:pt x="340" y="0"/>
                    <a:pt x="326" y="3"/>
                    <a:pt x="326" y="3"/>
                  </a:cubicBezTo>
                  <a:cubicBezTo>
                    <a:pt x="301" y="3"/>
                    <a:pt x="251" y="28"/>
                    <a:pt x="276" y="78"/>
                  </a:cubicBezTo>
                  <a:cubicBezTo>
                    <a:pt x="276" y="104"/>
                    <a:pt x="301" y="129"/>
                    <a:pt x="351" y="129"/>
                  </a:cubicBezTo>
                  <a:cubicBezTo>
                    <a:pt x="351" y="129"/>
                    <a:pt x="426" y="129"/>
                    <a:pt x="526" y="179"/>
                  </a:cubicBezTo>
                  <a:cubicBezTo>
                    <a:pt x="677" y="279"/>
                    <a:pt x="877" y="505"/>
                    <a:pt x="902" y="1056"/>
                  </a:cubicBezTo>
                  <a:cubicBezTo>
                    <a:pt x="902" y="1056"/>
                    <a:pt x="1078" y="2033"/>
                    <a:pt x="902" y="2610"/>
                  </a:cubicBezTo>
                  <a:cubicBezTo>
                    <a:pt x="852" y="2785"/>
                    <a:pt x="777" y="2885"/>
                    <a:pt x="677" y="2936"/>
                  </a:cubicBezTo>
                  <a:cubicBezTo>
                    <a:pt x="652" y="2961"/>
                    <a:pt x="602" y="2986"/>
                    <a:pt x="551" y="2986"/>
                  </a:cubicBezTo>
                  <a:cubicBezTo>
                    <a:pt x="551" y="2986"/>
                    <a:pt x="451" y="2961"/>
                    <a:pt x="351" y="2860"/>
                  </a:cubicBezTo>
                  <a:cubicBezTo>
                    <a:pt x="251" y="2760"/>
                    <a:pt x="125" y="2510"/>
                    <a:pt x="150" y="2033"/>
                  </a:cubicBezTo>
                  <a:cubicBezTo>
                    <a:pt x="150" y="1983"/>
                    <a:pt x="125" y="1958"/>
                    <a:pt x="100" y="1958"/>
                  </a:cubicBezTo>
                  <a:cubicBezTo>
                    <a:pt x="50" y="1958"/>
                    <a:pt x="25" y="1983"/>
                    <a:pt x="25" y="2033"/>
                  </a:cubicBezTo>
                  <a:cubicBezTo>
                    <a:pt x="0" y="2459"/>
                    <a:pt x="75" y="2760"/>
                    <a:pt x="251" y="2961"/>
                  </a:cubicBezTo>
                  <a:cubicBezTo>
                    <a:pt x="376" y="3111"/>
                    <a:pt x="551" y="3111"/>
                    <a:pt x="551" y="3111"/>
                  </a:cubicBezTo>
                  <a:cubicBezTo>
                    <a:pt x="627" y="3111"/>
                    <a:pt x="702" y="3086"/>
                    <a:pt x="752" y="3061"/>
                  </a:cubicBezTo>
                  <a:cubicBezTo>
                    <a:pt x="877" y="2986"/>
                    <a:pt x="978" y="2860"/>
                    <a:pt x="1053" y="2635"/>
                  </a:cubicBezTo>
                  <a:cubicBezTo>
                    <a:pt x="1203" y="2033"/>
                    <a:pt x="1053" y="1081"/>
                    <a:pt x="1053" y="1031"/>
                  </a:cubicBezTo>
                  <a:cubicBezTo>
                    <a:pt x="1003" y="429"/>
                    <a:pt x="777" y="179"/>
                    <a:pt x="602" y="78"/>
                  </a:cubicBezTo>
                  <a:cubicBezTo>
                    <a:pt x="501" y="12"/>
                    <a:pt x="412" y="0"/>
                    <a:pt x="36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4" name="Google Shape;624;p31"/>
            <p:cNvSpPr/>
            <p:nvPr/>
          </p:nvSpPr>
          <p:spPr>
            <a:xfrm>
              <a:off x="7344537" y="1850313"/>
              <a:ext cx="77313" cy="188534"/>
            </a:xfrm>
            <a:custGeom>
              <a:avLst/>
              <a:gdLst/>
              <a:ahLst/>
              <a:cxnLst/>
              <a:rect l="l" t="t" r="r" b="b"/>
              <a:pathLst>
                <a:path w="1229" h="2997" extrusionOk="0">
                  <a:moveTo>
                    <a:pt x="339" y="0"/>
                  </a:moveTo>
                  <a:cubicBezTo>
                    <a:pt x="163" y="0"/>
                    <a:pt x="46" y="69"/>
                    <a:pt x="25" y="89"/>
                  </a:cubicBezTo>
                  <a:cubicBezTo>
                    <a:pt x="0" y="89"/>
                    <a:pt x="0" y="140"/>
                    <a:pt x="0" y="165"/>
                  </a:cubicBezTo>
                  <a:cubicBezTo>
                    <a:pt x="15" y="194"/>
                    <a:pt x="38" y="206"/>
                    <a:pt x="60" y="206"/>
                  </a:cubicBezTo>
                  <a:cubicBezTo>
                    <a:pt x="76" y="206"/>
                    <a:pt x="90" y="200"/>
                    <a:pt x="101" y="190"/>
                  </a:cubicBezTo>
                  <a:cubicBezTo>
                    <a:pt x="101" y="190"/>
                    <a:pt x="211" y="134"/>
                    <a:pt x="337" y="134"/>
                  </a:cubicBezTo>
                  <a:cubicBezTo>
                    <a:pt x="358" y="134"/>
                    <a:pt x="380" y="136"/>
                    <a:pt x="401" y="140"/>
                  </a:cubicBezTo>
                  <a:lnTo>
                    <a:pt x="451" y="140"/>
                  </a:lnTo>
                  <a:cubicBezTo>
                    <a:pt x="652" y="190"/>
                    <a:pt x="827" y="390"/>
                    <a:pt x="903" y="766"/>
                  </a:cubicBezTo>
                  <a:cubicBezTo>
                    <a:pt x="953" y="866"/>
                    <a:pt x="978" y="992"/>
                    <a:pt x="978" y="1117"/>
                  </a:cubicBezTo>
                  <a:cubicBezTo>
                    <a:pt x="978" y="1117"/>
                    <a:pt x="1028" y="1493"/>
                    <a:pt x="1053" y="1894"/>
                  </a:cubicBezTo>
                  <a:cubicBezTo>
                    <a:pt x="1078" y="2245"/>
                    <a:pt x="1078" y="2521"/>
                    <a:pt x="1053" y="2671"/>
                  </a:cubicBezTo>
                  <a:cubicBezTo>
                    <a:pt x="1053" y="2796"/>
                    <a:pt x="953" y="2871"/>
                    <a:pt x="827" y="2871"/>
                  </a:cubicBezTo>
                  <a:cubicBezTo>
                    <a:pt x="677" y="2846"/>
                    <a:pt x="577" y="2771"/>
                    <a:pt x="552" y="2621"/>
                  </a:cubicBezTo>
                  <a:lnTo>
                    <a:pt x="527" y="2596"/>
                  </a:lnTo>
                  <a:cubicBezTo>
                    <a:pt x="527" y="2571"/>
                    <a:pt x="502" y="2546"/>
                    <a:pt x="477" y="2546"/>
                  </a:cubicBezTo>
                  <a:cubicBezTo>
                    <a:pt x="451" y="2546"/>
                    <a:pt x="401" y="2596"/>
                    <a:pt x="401" y="2621"/>
                  </a:cubicBezTo>
                  <a:lnTo>
                    <a:pt x="401" y="2646"/>
                  </a:lnTo>
                  <a:lnTo>
                    <a:pt x="426" y="2671"/>
                  </a:lnTo>
                  <a:cubicBezTo>
                    <a:pt x="477" y="2846"/>
                    <a:pt x="627" y="2972"/>
                    <a:pt x="827" y="2997"/>
                  </a:cubicBezTo>
                  <a:lnTo>
                    <a:pt x="852" y="2997"/>
                  </a:lnTo>
                  <a:cubicBezTo>
                    <a:pt x="1028" y="2997"/>
                    <a:pt x="1178" y="2871"/>
                    <a:pt x="1203" y="2696"/>
                  </a:cubicBezTo>
                  <a:cubicBezTo>
                    <a:pt x="1228" y="2521"/>
                    <a:pt x="1203" y="2245"/>
                    <a:pt x="1203" y="1894"/>
                  </a:cubicBezTo>
                  <a:cubicBezTo>
                    <a:pt x="1153" y="1493"/>
                    <a:pt x="1128" y="1117"/>
                    <a:pt x="1128" y="1117"/>
                  </a:cubicBezTo>
                  <a:cubicBezTo>
                    <a:pt x="1103" y="967"/>
                    <a:pt x="1078" y="841"/>
                    <a:pt x="1053" y="716"/>
                  </a:cubicBezTo>
                  <a:cubicBezTo>
                    <a:pt x="928" y="240"/>
                    <a:pt x="702" y="89"/>
                    <a:pt x="527" y="14"/>
                  </a:cubicBezTo>
                  <a:lnTo>
                    <a:pt x="477" y="14"/>
                  </a:lnTo>
                  <a:cubicBezTo>
                    <a:pt x="428" y="4"/>
                    <a:pt x="382" y="0"/>
                    <a:pt x="33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5" name="Google Shape;625;p31"/>
            <p:cNvSpPr/>
            <p:nvPr/>
          </p:nvSpPr>
          <p:spPr>
            <a:xfrm>
              <a:off x="7401279" y="1892712"/>
              <a:ext cx="67877" cy="95682"/>
            </a:xfrm>
            <a:custGeom>
              <a:avLst/>
              <a:gdLst/>
              <a:ahLst/>
              <a:cxnLst/>
              <a:rect l="l" t="t" r="r" b="b"/>
              <a:pathLst>
                <a:path w="1079" h="1521" extrusionOk="0">
                  <a:moveTo>
                    <a:pt x="62" y="1"/>
                  </a:moveTo>
                  <a:cubicBezTo>
                    <a:pt x="43" y="1"/>
                    <a:pt x="26" y="13"/>
                    <a:pt x="26" y="42"/>
                  </a:cubicBezTo>
                  <a:cubicBezTo>
                    <a:pt x="1" y="67"/>
                    <a:pt x="1" y="117"/>
                    <a:pt x="51" y="117"/>
                  </a:cubicBezTo>
                  <a:cubicBezTo>
                    <a:pt x="51" y="117"/>
                    <a:pt x="326" y="293"/>
                    <a:pt x="552" y="543"/>
                  </a:cubicBezTo>
                  <a:cubicBezTo>
                    <a:pt x="727" y="719"/>
                    <a:pt x="853" y="869"/>
                    <a:pt x="903" y="1045"/>
                  </a:cubicBezTo>
                  <a:cubicBezTo>
                    <a:pt x="928" y="1120"/>
                    <a:pt x="903" y="1220"/>
                    <a:pt x="853" y="1295"/>
                  </a:cubicBezTo>
                  <a:cubicBezTo>
                    <a:pt x="796" y="1352"/>
                    <a:pt x="740" y="1380"/>
                    <a:pt x="684" y="1380"/>
                  </a:cubicBezTo>
                  <a:cubicBezTo>
                    <a:pt x="665" y="1380"/>
                    <a:pt x="646" y="1377"/>
                    <a:pt x="627" y="1370"/>
                  </a:cubicBezTo>
                  <a:cubicBezTo>
                    <a:pt x="502" y="1370"/>
                    <a:pt x="402" y="1295"/>
                    <a:pt x="276" y="1170"/>
                  </a:cubicBezTo>
                  <a:cubicBezTo>
                    <a:pt x="264" y="1157"/>
                    <a:pt x="245" y="1151"/>
                    <a:pt x="226" y="1151"/>
                  </a:cubicBezTo>
                  <a:cubicBezTo>
                    <a:pt x="207" y="1151"/>
                    <a:pt x="189" y="1157"/>
                    <a:pt x="176" y="1170"/>
                  </a:cubicBezTo>
                  <a:cubicBezTo>
                    <a:pt x="151" y="1195"/>
                    <a:pt x="151" y="1245"/>
                    <a:pt x="176" y="1270"/>
                  </a:cubicBezTo>
                  <a:cubicBezTo>
                    <a:pt x="326" y="1395"/>
                    <a:pt x="452" y="1496"/>
                    <a:pt x="602" y="1521"/>
                  </a:cubicBezTo>
                  <a:lnTo>
                    <a:pt x="652" y="1521"/>
                  </a:lnTo>
                  <a:cubicBezTo>
                    <a:pt x="778" y="1521"/>
                    <a:pt x="878" y="1471"/>
                    <a:pt x="953" y="1395"/>
                  </a:cubicBezTo>
                  <a:cubicBezTo>
                    <a:pt x="1053" y="1270"/>
                    <a:pt x="1078" y="1145"/>
                    <a:pt x="1028" y="994"/>
                  </a:cubicBezTo>
                  <a:cubicBezTo>
                    <a:pt x="978" y="819"/>
                    <a:pt x="853" y="618"/>
                    <a:pt x="652" y="443"/>
                  </a:cubicBezTo>
                  <a:cubicBezTo>
                    <a:pt x="402" y="192"/>
                    <a:pt x="126" y="17"/>
                    <a:pt x="101" y="17"/>
                  </a:cubicBezTo>
                  <a:cubicBezTo>
                    <a:pt x="90" y="7"/>
                    <a:pt x="76" y="1"/>
                    <a:pt x="6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6" name="Google Shape;626;p31"/>
            <p:cNvSpPr/>
            <p:nvPr/>
          </p:nvSpPr>
          <p:spPr>
            <a:xfrm>
              <a:off x="5146710" y="1083358"/>
              <a:ext cx="1281866" cy="2210507"/>
            </a:xfrm>
            <a:custGeom>
              <a:avLst/>
              <a:gdLst/>
              <a:ahLst/>
              <a:cxnLst/>
              <a:rect l="l" t="t" r="r" b="b"/>
              <a:pathLst>
                <a:path w="20377" h="35139" extrusionOk="0">
                  <a:moveTo>
                    <a:pt x="1" y="1"/>
                  </a:moveTo>
                  <a:lnTo>
                    <a:pt x="1" y="35139"/>
                  </a:lnTo>
                  <a:lnTo>
                    <a:pt x="20377" y="35139"/>
                  </a:lnTo>
                  <a:lnTo>
                    <a:pt x="2037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27" name="Google Shape;627;p31"/>
            <p:cNvSpPr/>
            <p:nvPr/>
          </p:nvSpPr>
          <p:spPr>
            <a:xfrm>
              <a:off x="6513668" y="1461740"/>
              <a:ext cx="41016" cy="236595"/>
            </a:xfrm>
            <a:custGeom>
              <a:avLst/>
              <a:gdLst/>
              <a:ahLst/>
              <a:cxnLst/>
              <a:rect l="l" t="t" r="r" b="b"/>
              <a:pathLst>
                <a:path w="652" h="3761" extrusionOk="0">
                  <a:moveTo>
                    <a:pt x="0" y="1"/>
                  </a:moveTo>
                  <a:lnTo>
                    <a:pt x="0" y="3760"/>
                  </a:lnTo>
                  <a:cubicBezTo>
                    <a:pt x="351" y="3760"/>
                    <a:pt x="652" y="3484"/>
                    <a:pt x="652" y="3109"/>
                  </a:cubicBezTo>
                  <a:lnTo>
                    <a:pt x="652" y="627"/>
                  </a:lnTo>
                  <a:cubicBezTo>
                    <a:pt x="652" y="276"/>
                    <a:pt x="351" y="1"/>
                    <a:pt x="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8" name="Google Shape;628;p31"/>
            <p:cNvSpPr/>
            <p:nvPr/>
          </p:nvSpPr>
          <p:spPr>
            <a:xfrm>
              <a:off x="5061598" y="998245"/>
              <a:ext cx="1452157" cy="2379225"/>
            </a:xfrm>
            <a:custGeom>
              <a:avLst/>
              <a:gdLst/>
              <a:ahLst/>
              <a:cxnLst/>
              <a:rect l="l" t="t" r="r" b="b"/>
              <a:pathLst>
                <a:path w="23084" h="37821" extrusionOk="0">
                  <a:moveTo>
                    <a:pt x="20828" y="1354"/>
                  </a:moveTo>
                  <a:cubicBezTo>
                    <a:pt x="21329" y="1354"/>
                    <a:pt x="21730" y="1755"/>
                    <a:pt x="21730" y="2256"/>
                  </a:cubicBezTo>
                  <a:lnTo>
                    <a:pt x="21730" y="35589"/>
                  </a:lnTo>
                  <a:cubicBezTo>
                    <a:pt x="21730" y="36091"/>
                    <a:pt x="21329" y="36492"/>
                    <a:pt x="20828" y="36492"/>
                  </a:cubicBezTo>
                  <a:lnTo>
                    <a:pt x="2256" y="36492"/>
                  </a:lnTo>
                  <a:cubicBezTo>
                    <a:pt x="1755" y="36492"/>
                    <a:pt x="1354" y="36091"/>
                    <a:pt x="1354" y="35589"/>
                  </a:cubicBezTo>
                  <a:lnTo>
                    <a:pt x="1354" y="2256"/>
                  </a:lnTo>
                  <a:cubicBezTo>
                    <a:pt x="1354" y="1755"/>
                    <a:pt x="1755" y="1354"/>
                    <a:pt x="2256" y="1354"/>
                  </a:cubicBezTo>
                  <a:close/>
                  <a:moveTo>
                    <a:pt x="1404" y="0"/>
                  </a:moveTo>
                  <a:cubicBezTo>
                    <a:pt x="627" y="0"/>
                    <a:pt x="0" y="627"/>
                    <a:pt x="0" y="1404"/>
                  </a:cubicBezTo>
                  <a:lnTo>
                    <a:pt x="0" y="36417"/>
                  </a:lnTo>
                  <a:cubicBezTo>
                    <a:pt x="0" y="37193"/>
                    <a:pt x="627" y="37820"/>
                    <a:pt x="1404" y="37820"/>
                  </a:cubicBezTo>
                  <a:lnTo>
                    <a:pt x="21680" y="37820"/>
                  </a:lnTo>
                  <a:cubicBezTo>
                    <a:pt x="22457" y="37820"/>
                    <a:pt x="23083" y="37193"/>
                    <a:pt x="23083" y="36417"/>
                  </a:cubicBezTo>
                  <a:lnTo>
                    <a:pt x="23083" y="1404"/>
                  </a:lnTo>
                  <a:cubicBezTo>
                    <a:pt x="23083" y="627"/>
                    <a:pt x="22457" y="0"/>
                    <a:pt x="2168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29" name="Google Shape;629;p31"/>
            <p:cNvSpPr/>
            <p:nvPr/>
          </p:nvSpPr>
          <p:spPr>
            <a:xfrm>
              <a:off x="5020583" y="1649390"/>
              <a:ext cx="41079" cy="238105"/>
            </a:xfrm>
            <a:custGeom>
              <a:avLst/>
              <a:gdLst/>
              <a:ahLst/>
              <a:cxnLst/>
              <a:rect l="l" t="t" r="r" b="b"/>
              <a:pathLst>
                <a:path w="653" h="3785" extrusionOk="0">
                  <a:moveTo>
                    <a:pt x="652" y="0"/>
                  </a:moveTo>
                  <a:cubicBezTo>
                    <a:pt x="302" y="0"/>
                    <a:pt x="1" y="276"/>
                    <a:pt x="1" y="652"/>
                  </a:cubicBezTo>
                  <a:lnTo>
                    <a:pt x="1" y="3133"/>
                  </a:lnTo>
                  <a:cubicBezTo>
                    <a:pt x="1" y="3484"/>
                    <a:pt x="302" y="3785"/>
                    <a:pt x="652" y="3785"/>
                  </a:cubicBezTo>
                  <a:lnTo>
                    <a:pt x="65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0" name="Google Shape;630;p31"/>
            <p:cNvSpPr/>
            <p:nvPr/>
          </p:nvSpPr>
          <p:spPr>
            <a:xfrm>
              <a:off x="5020583" y="1371910"/>
              <a:ext cx="41079" cy="238105"/>
            </a:xfrm>
            <a:custGeom>
              <a:avLst/>
              <a:gdLst/>
              <a:ahLst/>
              <a:cxnLst/>
              <a:rect l="l" t="t" r="r" b="b"/>
              <a:pathLst>
                <a:path w="653" h="3785" extrusionOk="0">
                  <a:moveTo>
                    <a:pt x="652" y="0"/>
                  </a:moveTo>
                  <a:cubicBezTo>
                    <a:pt x="302" y="0"/>
                    <a:pt x="1" y="301"/>
                    <a:pt x="1" y="652"/>
                  </a:cubicBezTo>
                  <a:lnTo>
                    <a:pt x="1" y="3133"/>
                  </a:lnTo>
                  <a:cubicBezTo>
                    <a:pt x="1" y="3509"/>
                    <a:pt x="302" y="3785"/>
                    <a:pt x="652" y="3785"/>
                  </a:cubicBezTo>
                  <a:lnTo>
                    <a:pt x="65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1" name="Google Shape;631;p31"/>
            <p:cNvSpPr/>
            <p:nvPr/>
          </p:nvSpPr>
          <p:spPr>
            <a:xfrm>
              <a:off x="5648075" y="1102481"/>
              <a:ext cx="726896" cy="533015"/>
            </a:xfrm>
            <a:custGeom>
              <a:avLst/>
              <a:gdLst/>
              <a:ahLst/>
              <a:cxnLst/>
              <a:rect l="l" t="t" r="r" b="b"/>
              <a:pathLst>
                <a:path w="11555" h="8473" extrusionOk="0">
                  <a:moveTo>
                    <a:pt x="6202" y="1"/>
                  </a:moveTo>
                  <a:cubicBezTo>
                    <a:pt x="5547" y="1"/>
                    <a:pt x="4819" y="91"/>
                    <a:pt x="4011" y="298"/>
                  </a:cubicBezTo>
                  <a:cubicBezTo>
                    <a:pt x="3610" y="424"/>
                    <a:pt x="3234" y="674"/>
                    <a:pt x="2933" y="975"/>
                  </a:cubicBezTo>
                  <a:cubicBezTo>
                    <a:pt x="2808" y="1125"/>
                    <a:pt x="2708" y="1276"/>
                    <a:pt x="2632" y="1451"/>
                  </a:cubicBezTo>
                  <a:cubicBezTo>
                    <a:pt x="2632" y="1451"/>
                    <a:pt x="602" y="1802"/>
                    <a:pt x="151" y="5687"/>
                  </a:cubicBezTo>
                  <a:cubicBezTo>
                    <a:pt x="151" y="5687"/>
                    <a:pt x="1" y="7115"/>
                    <a:pt x="1078" y="7992"/>
                  </a:cubicBezTo>
                  <a:cubicBezTo>
                    <a:pt x="1279" y="8143"/>
                    <a:pt x="1505" y="8293"/>
                    <a:pt x="1780" y="8393"/>
                  </a:cubicBezTo>
                  <a:cubicBezTo>
                    <a:pt x="1911" y="8448"/>
                    <a:pt x="2045" y="8473"/>
                    <a:pt x="2175" y="8473"/>
                  </a:cubicBezTo>
                  <a:cubicBezTo>
                    <a:pt x="2766" y="8473"/>
                    <a:pt x="3286" y="7957"/>
                    <a:pt x="3184" y="7341"/>
                  </a:cubicBezTo>
                  <a:cubicBezTo>
                    <a:pt x="3184" y="7291"/>
                    <a:pt x="3184" y="7266"/>
                    <a:pt x="3159" y="7241"/>
                  </a:cubicBezTo>
                  <a:cubicBezTo>
                    <a:pt x="3159" y="7224"/>
                    <a:pt x="3148" y="7218"/>
                    <a:pt x="3131" y="7218"/>
                  </a:cubicBezTo>
                  <a:cubicBezTo>
                    <a:pt x="3097" y="7218"/>
                    <a:pt x="3042" y="7241"/>
                    <a:pt x="3008" y="7241"/>
                  </a:cubicBezTo>
                  <a:cubicBezTo>
                    <a:pt x="2407" y="7241"/>
                    <a:pt x="1931" y="6714"/>
                    <a:pt x="1981" y="6113"/>
                  </a:cubicBezTo>
                  <a:cubicBezTo>
                    <a:pt x="2031" y="5637"/>
                    <a:pt x="2407" y="5261"/>
                    <a:pt x="2858" y="5211"/>
                  </a:cubicBezTo>
                  <a:cubicBezTo>
                    <a:pt x="2919" y="5200"/>
                    <a:pt x="2980" y="5195"/>
                    <a:pt x="3039" y="5195"/>
                  </a:cubicBezTo>
                  <a:cubicBezTo>
                    <a:pt x="3269" y="5195"/>
                    <a:pt x="3480" y="5271"/>
                    <a:pt x="3660" y="5411"/>
                  </a:cubicBezTo>
                  <a:lnTo>
                    <a:pt x="4888" y="5712"/>
                  </a:lnTo>
                  <a:lnTo>
                    <a:pt x="5038" y="5386"/>
                  </a:lnTo>
                  <a:lnTo>
                    <a:pt x="5615" y="5336"/>
                  </a:lnTo>
                  <a:cubicBezTo>
                    <a:pt x="5916" y="5311"/>
                    <a:pt x="6191" y="5135"/>
                    <a:pt x="6367" y="4885"/>
                  </a:cubicBezTo>
                  <a:lnTo>
                    <a:pt x="6667" y="4484"/>
                  </a:lnTo>
                  <a:cubicBezTo>
                    <a:pt x="6767" y="4342"/>
                    <a:pt x="6930" y="4264"/>
                    <a:pt x="7094" y="4264"/>
                  </a:cubicBezTo>
                  <a:cubicBezTo>
                    <a:pt x="7220" y="4264"/>
                    <a:pt x="7346" y="4310"/>
                    <a:pt x="7444" y="4408"/>
                  </a:cubicBezTo>
                  <a:cubicBezTo>
                    <a:pt x="7770" y="4734"/>
                    <a:pt x="8372" y="5085"/>
                    <a:pt x="9525" y="5135"/>
                  </a:cubicBezTo>
                  <a:cubicBezTo>
                    <a:pt x="9625" y="5142"/>
                    <a:pt x="9728" y="5145"/>
                    <a:pt x="9833" y="5145"/>
                  </a:cubicBezTo>
                  <a:cubicBezTo>
                    <a:pt x="10121" y="5145"/>
                    <a:pt x="10429" y="5122"/>
                    <a:pt x="10778" y="5085"/>
                  </a:cubicBezTo>
                  <a:cubicBezTo>
                    <a:pt x="11229" y="5035"/>
                    <a:pt x="11555" y="4609"/>
                    <a:pt x="11480" y="4158"/>
                  </a:cubicBezTo>
                  <a:cubicBezTo>
                    <a:pt x="11225" y="2799"/>
                    <a:pt x="9836" y="1"/>
                    <a:pt x="620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2" name="Google Shape;632;p31"/>
            <p:cNvSpPr/>
            <p:nvPr/>
          </p:nvSpPr>
          <p:spPr>
            <a:xfrm>
              <a:off x="5619704" y="1370714"/>
              <a:ext cx="630082" cy="631906"/>
            </a:xfrm>
            <a:custGeom>
              <a:avLst/>
              <a:gdLst/>
              <a:ahLst/>
              <a:cxnLst/>
              <a:rect l="l" t="t" r="r" b="b"/>
              <a:pathLst>
                <a:path w="10016" h="10045" extrusionOk="0">
                  <a:moveTo>
                    <a:pt x="8898" y="2701"/>
                  </a:moveTo>
                  <a:cubicBezTo>
                    <a:pt x="8998" y="2701"/>
                    <a:pt x="9098" y="2776"/>
                    <a:pt x="9098" y="2876"/>
                  </a:cubicBezTo>
                  <a:cubicBezTo>
                    <a:pt x="9098" y="3002"/>
                    <a:pt x="8998" y="3077"/>
                    <a:pt x="8898" y="3077"/>
                  </a:cubicBezTo>
                  <a:cubicBezTo>
                    <a:pt x="8798" y="3077"/>
                    <a:pt x="8697" y="3002"/>
                    <a:pt x="8697" y="2876"/>
                  </a:cubicBezTo>
                  <a:cubicBezTo>
                    <a:pt x="8697" y="2776"/>
                    <a:pt x="8798" y="2701"/>
                    <a:pt x="8898" y="2701"/>
                  </a:cubicBezTo>
                  <a:close/>
                  <a:moveTo>
                    <a:pt x="7545" y="0"/>
                  </a:moveTo>
                  <a:cubicBezTo>
                    <a:pt x="7381" y="0"/>
                    <a:pt x="7218" y="78"/>
                    <a:pt x="7118" y="220"/>
                  </a:cubicBezTo>
                  <a:lnTo>
                    <a:pt x="6818" y="621"/>
                  </a:lnTo>
                  <a:cubicBezTo>
                    <a:pt x="6642" y="871"/>
                    <a:pt x="6367" y="1047"/>
                    <a:pt x="6066" y="1072"/>
                  </a:cubicBezTo>
                  <a:lnTo>
                    <a:pt x="5489" y="1122"/>
                  </a:lnTo>
                  <a:lnTo>
                    <a:pt x="5339" y="1448"/>
                  </a:lnTo>
                  <a:lnTo>
                    <a:pt x="4863" y="2601"/>
                  </a:lnTo>
                  <a:cubicBezTo>
                    <a:pt x="4788" y="2751"/>
                    <a:pt x="4637" y="2851"/>
                    <a:pt x="4487" y="2851"/>
                  </a:cubicBezTo>
                  <a:cubicBezTo>
                    <a:pt x="4437" y="2851"/>
                    <a:pt x="4387" y="2851"/>
                    <a:pt x="4336" y="2826"/>
                  </a:cubicBezTo>
                  <a:cubicBezTo>
                    <a:pt x="4136" y="2751"/>
                    <a:pt x="4036" y="2525"/>
                    <a:pt x="4086" y="2325"/>
                  </a:cubicBezTo>
                  <a:lnTo>
                    <a:pt x="4362" y="1473"/>
                  </a:lnTo>
                  <a:cubicBezTo>
                    <a:pt x="4311" y="1348"/>
                    <a:pt x="4211" y="1222"/>
                    <a:pt x="4111" y="1147"/>
                  </a:cubicBezTo>
                  <a:cubicBezTo>
                    <a:pt x="3931" y="1007"/>
                    <a:pt x="3720" y="931"/>
                    <a:pt x="3490" y="931"/>
                  </a:cubicBezTo>
                  <a:cubicBezTo>
                    <a:pt x="3431" y="931"/>
                    <a:pt x="3370" y="936"/>
                    <a:pt x="3309" y="947"/>
                  </a:cubicBezTo>
                  <a:cubicBezTo>
                    <a:pt x="2858" y="997"/>
                    <a:pt x="2482" y="1373"/>
                    <a:pt x="2432" y="1849"/>
                  </a:cubicBezTo>
                  <a:cubicBezTo>
                    <a:pt x="2382" y="2450"/>
                    <a:pt x="2858" y="2977"/>
                    <a:pt x="3459" y="2977"/>
                  </a:cubicBezTo>
                  <a:cubicBezTo>
                    <a:pt x="3493" y="2977"/>
                    <a:pt x="3548" y="2954"/>
                    <a:pt x="3582" y="2954"/>
                  </a:cubicBezTo>
                  <a:cubicBezTo>
                    <a:pt x="3599" y="2954"/>
                    <a:pt x="3610" y="2960"/>
                    <a:pt x="3610" y="2977"/>
                  </a:cubicBezTo>
                  <a:cubicBezTo>
                    <a:pt x="3635" y="3002"/>
                    <a:pt x="3635" y="3052"/>
                    <a:pt x="3635" y="3077"/>
                  </a:cubicBezTo>
                  <a:cubicBezTo>
                    <a:pt x="3737" y="3693"/>
                    <a:pt x="3217" y="4209"/>
                    <a:pt x="2626" y="4209"/>
                  </a:cubicBezTo>
                  <a:cubicBezTo>
                    <a:pt x="2496" y="4209"/>
                    <a:pt x="2362" y="4184"/>
                    <a:pt x="2231" y="4129"/>
                  </a:cubicBezTo>
                  <a:cubicBezTo>
                    <a:pt x="1956" y="4029"/>
                    <a:pt x="1730" y="3879"/>
                    <a:pt x="1529" y="3728"/>
                  </a:cubicBezTo>
                  <a:cubicBezTo>
                    <a:pt x="1529" y="3728"/>
                    <a:pt x="778" y="4756"/>
                    <a:pt x="1" y="5007"/>
                  </a:cubicBezTo>
                  <a:cubicBezTo>
                    <a:pt x="778" y="5809"/>
                    <a:pt x="2632" y="7613"/>
                    <a:pt x="5013" y="8591"/>
                  </a:cubicBezTo>
                  <a:lnTo>
                    <a:pt x="5740" y="10044"/>
                  </a:lnTo>
                  <a:cubicBezTo>
                    <a:pt x="5790" y="9769"/>
                    <a:pt x="5815" y="9468"/>
                    <a:pt x="5865" y="9142"/>
                  </a:cubicBezTo>
                  <a:cubicBezTo>
                    <a:pt x="4537" y="8215"/>
                    <a:pt x="3735" y="5358"/>
                    <a:pt x="3710" y="5182"/>
                  </a:cubicBezTo>
                  <a:lnTo>
                    <a:pt x="3710" y="5182"/>
                  </a:lnTo>
                  <a:cubicBezTo>
                    <a:pt x="3760" y="5282"/>
                    <a:pt x="4412" y="6636"/>
                    <a:pt x="5865" y="6911"/>
                  </a:cubicBezTo>
                  <a:cubicBezTo>
                    <a:pt x="5840" y="6861"/>
                    <a:pt x="5840" y="6811"/>
                    <a:pt x="5840" y="6761"/>
                  </a:cubicBezTo>
                  <a:cubicBezTo>
                    <a:pt x="5715" y="6160"/>
                    <a:pt x="5615" y="5307"/>
                    <a:pt x="6091" y="5132"/>
                  </a:cubicBezTo>
                  <a:cubicBezTo>
                    <a:pt x="6091" y="5132"/>
                    <a:pt x="6134" y="5119"/>
                    <a:pt x="6203" y="5119"/>
                  </a:cubicBezTo>
                  <a:cubicBezTo>
                    <a:pt x="6480" y="5119"/>
                    <a:pt x="7169" y="5328"/>
                    <a:pt x="7068" y="7438"/>
                  </a:cubicBezTo>
                  <a:cubicBezTo>
                    <a:pt x="7269" y="7037"/>
                    <a:pt x="7545" y="6586"/>
                    <a:pt x="7770" y="6260"/>
                  </a:cubicBezTo>
                  <a:cubicBezTo>
                    <a:pt x="7845" y="6160"/>
                    <a:pt x="7920" y="6084"/>
                    <a:pt x="8021" y="6009"/>
                  </a:cubicBezTo>
                  <a:cubicBezTo>
                    <a:pt x="8146" y="5909"/>
                    <a:pt x="8321" y="5859"/>
                    <a:pt x="8472" y="5834"/>
                  </a:cubicBezTo>
                  <a:lnTo>
                    <a:pt x="8572" y="5834"/>
                  </a:lnTo>
                  <a:lnTo>
                    <a:pt x="8572" y="5809"/>
                  </a:lnTo>
                  <a:lnTo>
                    <a:pt x="8898" y="5007"/>
                  </a:lnTo>
                  <a:lnTo>
                    <a:pt x="9499" y="5358"/>
                  </a:lnTo>
                  <a:cubicBezTo>
                    <a:pt x="9547" y="5384"/>
                    <a:pt x="9597" y="5396"/>
                    <a:pt x="9647" y="5396"/>
                  </a:cubicBezTo>
                  <a:cubicBezTo>
                    <a:pt x="9835" y="5396"/>
                    <a:pt x="10015" y="5225"/>
                    <a:pt x="9976" y="5007"/>
                  </a:cubicBezTo>
                  <a:lnTo>
                    <a:pt x="9625" y="2826"/>
                  </a:lnTo>
                  <a:lnTo>
                    <a:pt x="9650" y="2626"/>
                  </a:lnTo>
                  <a:lnTo>
                    <a:pt x="9976" y="871"/>
                  </a:lnTo>
                  <a:cubicBezTo>
                    <a:pt x="8823" y="821"/>
                    <a:pt x="8221" y="470"/>
                    <a:pt x="7895" y="144"/>
                  </a:cubicBezTo>
                  <a:cubicBezTo>
                    <a:pt x="7797" y="46"/>
                    <a:pt x="7671" y="0"/>
                    <a:pt x="7545" y="0"/>
                  </a:cubicBezTo>
                  <a:close/>
                </a:path>
              </a:pathLst>
            </a:custGeom>
            <a:solidFill>
              <a:srgbClr val="FFAD9A"/>
            </a:solidFill>
            <a:ln>
              <a:noFill/>
            </a:ln>
          </p:spPr>
          <p:txBody>
            <a:bodyPr spcFirstLastPara="1" wrap="square" lIns="121900" tIns="121900" rIns="121900" bIns="121900" anchor="ctr" anchorCtr="0">
              <a:noAutofit/>
            </a:bodyPr>
            <a:lstStyle/>
            <a:p>
              <a:endParaRPr sz="2400"/>
            </a:p>
          </p:txBody>
        </p:sp>
        <p:sp>
          <p:nvSpPr>
            <p:cNvPr id="633" name="Google Shape;633;p31"/>
            <p:cNvSpPr/>
            <p:nvPr/>
          </p:nvSpPr>
          <p:spPr>
            <a:xfrm>
              <a:off x="5853024" y="1696696"/>
              <a:ext cx="141982" cy="249177"/>
            </a:xfrm>
            <a:custGeom>
              <a:avLst/>
              <a:gdLst/>
              <a:ahLst/>
              <a:cxnLst/>
              <a:rect l="l" t="t" r="r" b="b"/>
              <a:pathLst>
                <a:path w="2257" h="3961" extrusionOk="0">
                  <a:moveTo>
                    <a:pt x="1" y="0"/>
                  </a:moveTo>
                  <a:lnTo>
                    <a:pt x="1" y="0"/>
                  </a:lnTo>
                  <a:cubicBezTo>
                    <a:pt x="26" y="176"/>
                    <a:pt x="828" y="3033"/>
                    <a:pt x="2156" y="3960"/>
                  </a:cubicBezTo>
                  <a:cubicBezTo>
                    <a:pt x="2181" y="3709"/>
                    <a:pt x="2206" y="3434"/>
                    <a:pt x="2232" y="3133"/>
                  </a:cubicBezTo>
                  <a:cubicBezTo>
                    <a:pt x="2257" y="2682"/>
                    <a:pt x="2232" y="2206"/>
                    <a:pt x="2156" y="1729"/>
                  </a:cubicBezTo>
                  <a:cubicBezTo>
                    <a:pt x="703" y="1454"/>
                    <a:pt x="51" y="100"/>
                    <a:pt x="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4" name="Google Shape;634;p31"/>
            <p:cNvSpPr/>
            <p:nvPr/>
          </p:nvSpPr>
          <p:spPr>
            <a:xfrm>
              <a:off x="5873532" y="1442868"/>
              <a:ext cx="82031" cy="107257"/>
            </a:xfrm>
            <a:custGeom>
              <a:avLst/>
              <a:gdLst/>
              <a:ahLst/>
              <a:cxnLst/>
              <a:rect l="l" t="t" r="r" b="b"/>
              <a:pathLst>
                <a:path w="1304" h="1705" extrusionOk="0">
                  <a:moveTo>
                    <a:pt x="76" y="0"/>
                  </a:moveTo>
                  <a:lnTo>
                    <a:pt x="76" y="0"/>
                  </a:lnTo>
                  <a:cubicBezTo>
                    <a:pt x="176" y="75"/>
                    <a:pt x="276" y="201"/>
                    <a:pt x="327" y="326"/>
                  </a:cubicBezTo>
                  <a:lnTo>
                    <a:pt x="51" y="1178"/>
                  </a:lnTo>
                  <a:cubicBezTo>
                    <a:pt x="1" y="1378"/>
                    <a:pt x="101" y="1604"/>
                    <a:pt x="301" y="1679"/>
                  </a:cubicBezTo>
                  <a:cubicBezTo>
                    <a:pt x="352" y="1704"/>
                    <a:pt x="402" y="1704"/>
                    <a:pt x="452" y="1704"/>
                  </a:cubicBezTo>
                  <a:cubicBezTo>
                    <a:pt x="602" y="1704"/>
                    <a:pt x="753" y="1604"/>
                    <a:pt x="828" y="1454"/>
                  </a:cubicBezTo>
                  <a:lnTo>
                    <a:pt x="1304" y="301"/>
                  </a:lnTo>
                  <a:lnTo>
                    <a:pt x="7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5" name="Google Shape;635;p31"/>
            <p:cNvSpPr/>
            <p:nvPr/>
          </p:nvSpPr>
          <p:spPr>
            <a:xfrm>
              <a:off x="5619704" y="1680906"/>
              <a:ext cx="63" cy="9499"/>
            </a:xfrm>
            <a:custGeom>
              <a:avLst/>
              <a:gdLst/>
              <a:ahLst/>
              <a:cxnLst/>
              <a:rect l="l" t="t" r="r" b="b"/>
              <a:pathLst>
                <a:path w="1" h="151" extrusionOk="0">
                  <a:moveTo>
                    <a:pt x="1" y="151"/>
                  </a:moveTo>
                  <a:lnTo>
                    <a:pt x="1" y="151"/>
                  </a:lnTo>
                  <a:lnTo>
                    <a:pt x="1" y="0"/>
                  </a:lnTo>
                  <a:close/>
                </a:path>
              </a:pathLst>
            </a:custGeom>
            <a:solidFill>
              <a:srgbClr val="12194F"/>
            </a:solidFill>
            <a:ln>
              <a:noFill/>
            </a:ln>
          </p:spPr>
          <p:txBody>
            <a:bodyPr spcFirstLastPara="1" wrap="square" lIns="121900" tIns="121900" rIns="121900" bIns="121900" anchor="ctr" anchorCtr="0">
              <a:noAutofit/>
            </a:bodyPr>
            <a:lstStyle/>
            <a:p>
              <a:endParaRPr sz="2400"/>
            </a:p>
          </p:txBody>
        </p:sp>
        <p:sp>
          <p:nvSpPr>
            <p:cNvPr id="636" name="Google Shape;636;p31"/>
            <p:cNvSpPr/>
            <p:nvPr/>
          </p:nvSpPr>
          <p:spPr>
            <a:xfrm>
              <a:off x="6040674" y="1650963"/>
              <a:ext cx="82031" cy="83604"/>
            </a:xfrm>
            <a:custGeom>
              <a:avLst/>
              <a:gdLst/>
              <a:ahLst/>
              <a:cxnLst/>
              <a:rect l="l" t="t" r="r" b="b"/>
              <a:pathLst>
                <a:path w="1304" h="1329" extrusionOk="0">
                  <a:moveTo>
                    <a:pt x="0" y="0"/>
                  </a:moveTo>
                  <a:cubicBezTo>
                    <a:pt x="0" y="176"/>
                    <a:pt x="25" y="351"/>
                    <a:pt x="101" y="502"/>
                  </a:cubicBezTo>
                  <a:cubicBezTo>
                    <a:pt x="176" y="652"/>
                    <a:pt x="276" y="802"/>
                    <a:pt x="401" y="928"/>
                  </a:cubicBezTo>
                  <a:cubicBezTo>
                    <a:pt x="527" y="1028"/>
                    <a:pt x="677" y="1128"/>
                    <a:pt x="827" y="1203"/>
                  </a:cubicBezTo>
                  <a:cubicBezTo>
                    <a:pt x="903" y="1228"/>
                    <a:pt x="1003" y="1253"/>
                    <a:pt x="1078" y="1279"/>
                  </a:cubicBezTo>
                  <a:cubicBezTo>
                    <a:pt x="1153" y="1304"/>
                    <a:pt x="1228" y="1304"/>
                    <a:pt x="1304" y="1329"/>
                  </a:cubicBezTo>
                  <a:cubicBezTo>
                    <a:pt x="1254" y="1279"/>
                    <a:pt x="1178" y="1253"/>
                    <a:pt x="1103" y="1203"/>
                  </a:cubicBezTo>
                  <a:cubicBezTo>
                    <a:pt x="1028" y="1178"/>
                    <a:pt x="953" y="1153"/>
                    <a:pt x="878" y="1103"/>
                  </a:cubicBezTo>
                  <a:cubicBezTo>
                    <a:pt x="752" y="1028"/>
                    <a:pt x="602" y="928"/>
                    <a:pt x="502" y="827"/>
                  </a:cubicBezTo>
                  <a:cubicBezTo>
                    <a:pt x="276" y="602"/>
                    <a:pt x="101" y="326"/>
                    <a:pt x="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7" name="Google Shape;637;p31"/>
            <p:cNvSpPr/>
            <p:nvPr/>
          </p:nvSpPr>
          <p:spPr>
            <a:xfrm>
              <a:off x="6124214" y="1517475"/>
              <a:ext cx="77313" cy="15287"/>
            </a:xfrm>
            <a:custGeom>
              <a:avLst/>
              <a:gdLst/>
              <a:ahLst/>
              <a:cxnLst/>
              <a:rect l="l" t="t" r="r" b="b"/>
              <a:pathLst>
                <a:path w="1229" h="243" extrusionOk="0">
                  <a:moveTo>
                    <a:pt x="369" y="1"/>
                  </a:moveTo>
                  <a:cubicBezTo>
                    <a:pt x="244" y="1"/>
                    <a:pt x="118" y="13"/>
                    <a:pt x="1" y="42"/>
                  </a:cubicBezTo>
                  <a:cubicBezTo>
                    <a:pt x="201" y="67"/>
                    <a:pt x="402" y="92"/>
                    <a:pt x="627" y="117"/>
                  </a:cubicBezTo>
                  <a:cubicBezTo>
                    <a:pt x="728" y="117"/>
                    <a:pt x="828" y="142"/>
                    <a:pt x="928" y="167"/>
                  </a:cubicBezTo>
                  <a:cubicBezTo>
                    <a:pt x="1028" y="192"/>
                    <a:pt x="1129" y="192"/>
                    <a:pt x="1229" y="243"/>
                  </a:cubicBezTo>
                  <a:cubicBezTo>
                    <a:pt x="1154" y="167"/>
                    <a:pt x="1053" y="117"/>
                    <a:pt x="953" y="92"/>
                  </a:cubicBezTo>
                  <a:cubicBezTo>
                    <a:pt x="853" y="42"/>
                    <a:pt x="728" y="17"/>
                    <a:pt x="627" y="17"/>
                  </a:cubicBezTo>
                  <a:cubicBezTo>
                    <a:pt x="544" y="7"/>
                    <a:pt x="457" y="1"/>
                    <a:pt x="36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8" name="Google Shape;638;p31"/>
            <p:cNvSpPr/>
            <p:nvPr/>
          </p:nvSpPr>
          <p:spPr>
            <a:xfrm>
              <a:off x="6100561" y="1475957"/>
              <a:ext cx="121474" cy="24156"/>
            </a:xfrm>
            <a:custGeom>
              <a:avLst/>
              <a:gdLst/>
              <a:ahLst/>
              <a:cxnLst/>
              <a:rect l="l" t="t" r="r" b="b"/>
              <a:pathLst>
                <a:path w="1931" h="384" extrusionOk="0">
                  <a:moveTo>
                    <a:pt x="477" y="0"/>
                  </a:moveTo>
                  <a:cubicBezTo>
                    <a:pt x="201" y="25"/>
                    <a:pt x="1" y="76"/>
                    <a:pt x="1" y="101"/>
                  </a:cubicBezTo>
                  <a:cubicBezTo>
                    <a:pt x="1" y="151"/>
                    <a:pt x="201" y="176"/>
                    <a:pt x="452" y="201"/>
                  </a:cubicBezTo>
                  <a:cubicBezTo>
                    <a:pt x="728" y="226"/>
                    <a:pt x="1053" y="251"/>
                    <a:pt x="1329" y="301"/>
                  </a:cubicBezTo>
                  <a:cubicBezTo>
                    <a:pt x="1605" y="351"/>
                    <a:pt x="1730" y="376"/>
                    <a:pt x="1805" y="376"/>
                  </a:cubicBezTo>
                  <a:cubicBezTo>
                    <a:pt x="1815" y="381"/>
                    <a:pt x="1824" y="383"/>
                    <a:pt x="1831" y="383"/>
                  </a:cubicBezTo>
                  <a:cubicBezTo>
                    <a:pt x="1864" y="383"/>
                    <a:pt x="1880" y="346"/>
                    <a:pt x="1880" y="326"/>
                  </a:cubicBezTo>
                  <a:cubicBezTo>
                    <a:pt x="1906" y="301"/>
                    <a:pt x="1931" y="251"/>
                    <a:pt x="1855" y="201"/>
                  </a:cubicBezTo>
                  <a:cubicBezTo>
                    <a:pt x="1805" y="176"/>
                    <a:pt x="1655" y="101"/>
                    <a:pt x="1379" y="50"/>
                  </a:cubicBezTo>
                  <a:cubicBezTo>
                    <a:pt x="1078" y="0"/>
                    <a:pt x="753" y="0"/>
                    <a:pt x="47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39" name="Google Shape;639;p31"/>
            <p:cNvSpPr/>
            <p:nvPr/>
          </p:nvSpPr>
          <p:spPr>
            <a:xfrm>
              <a:off x="5873532" y="1438842"/>
              <a:ext cx="351653" cy="199543"/>
            </a:xfrm>
            <a:custGeom>
              <a:avLst/>
              <a:gdLst/>
              <a:ahLst/>
              <a:cxnLst/>
              <a:rect l="l" t="t" r="r" b="b"/>
              <a:pathLst>
                <a:path w="5590" h="3172" extrusionOk="0">
                  <a:moveTo>
                    <a:pt x="4963" y="139"/>
                  </a:moveTo>
                  <a:cubicBezTo>
                    <a:pt x="5189" y="189"/>
                    <a:pt x="5364" y="440"/>
                    <a:pt x="5439" y="816"/>
                  </a:cubicBezTo>
                  <a:cubicBezTo>
                    <a:pt x="5464" y="966"/>
                    <a:pt x="5464" y="1117"/>
                    <a:pt x="5439" y="1292"/>
                  </a:cubicBezTo>
                  <a:cubicBezTo>
                    <a:pt x="5439" y="1442"/>
                    <a:pt x="5414" y="1593"/>
                    <a:pt x="5389" y="1743"/>
                  </a:cubicBezTo>
                  <a:cubicBezTo>
                    <a:pt x="5239" y="2420"/>
                    <a:pt x="4838" y="2996"/>
                    <a:pt x="4437" y="3046"/>
                  </a:cubicBezTo>
                  <a:cubicBezTo>
                    <a:pt x="4387" y="3046"/>
                    <a:pt x="4362" y="3046"/>
                    <a:pt x="4312" y="3021"/>
                  </a:cubicBezTo>
                  <a:cubicBezTo>
                    <a:pt x="4186" y="3021"/>
                    <a:pt x="4086" y="2946"/>
                    <a:pt x="4011" y="2796"/>
                  </a:cubicBezTo>
                  <a:cubicBezTo>
                    <a:pt x="3810" y="2495"/>
                    <a:pt x="3760" y="1969"/>
                    <a:pt x="3885" y="1442"/>
                  </a:cubicBezTo>
                  <a:cubicBezTo>
                    <a:pt x="3911" y="1292"/>
                    <a:pt x="3961" y="1142"/>
                    <a:pt x="4011" y="1016"/>
                  </a:cubicBezTo>
                  <a:cubicBezTo>
                    <a:pt x="4061" y="916"/>
                    <a:pt x="4111" y="816"/>
                    <a:pt x="4161" y="716"/>
                  </a:cubicBezTo>
                  <a:cubicBezTo>
                    <a:pt x="4362" y="340"/>
                    <a:pt x="4637" y="139"/>
                    <a:pt x="4888" y="139"/>
                  </a:cubicBezTo>
                  <a:close/>
                  <a:moveTo>
                    <a:pt x="4872" y="1"/>
                  </a:moveTo>
                  <a:cubicBezTo>
                    <a:pt x="4581" y="1"/>
                    <a:pt x="4279" y="243"/>
                    <a:pt x="4036" y="640"/>
                  </a:cubicBezTo>
                  <a:cubicBezTo>
                    <a:pt x="3986" y="741"/>
                    <a:pt x="3936" y="841"/>
                    <a:pt x="3911" y="941"/>
                  </a:cubicBezTo>
                  <a:lnTo>
                    <a:pt x="1329" y="290"/>
                  </a:lnTo>
                  <a:lnTo>
                    <a:pt x="101" y="14"/>
                  </a:lnTo>
                  <a:cubicBezTo>
                    <a:pt x="86" y="7"/>
                    <a:pt x="74" y="4"/>
                    <a:pt x="63" y="4"/>
                  </a:cubicBezTo>
                  <a:cubicBezTo>
                    <a:pt x="36" y="4"/>
                    <a:pt x="18" y="21"/>
                    <a:pt x="1" y="39"/>
                  </a:cubicBezTo>
                  <a:cubicBezTo>
                    <a:pt x="1" y="64"/>
                    <a:pt x="1" y="114"/>
                    <a:pt x="26" y="114"/>
                  </a:cubicBezTo>
                  <a:cubicBezTo>
                    <a:pt x="51" y="139"/>
                    <a:pt x="51" y="139"/>
                    <a:pt x="51" y="139"/>
                  </a:cubicBezTo>
                  <a:lnTo>
                    <a:pt x="1304" y="440"/>
                  </a:lnTo>
                  <a:lnTo>
                    <a:pt x="3860" y="1067"/>
                  </a:lnTo>
                  <a:cubicBezTo>
                    <a:pt x="3810" y="1192"/>
                    <a:pt x="3785" y="1292"/>
                    <a:pt x="3760" y="1417"/>
                  </a:cubicBezTo>
                  <a:cubicBezTo>
                    <a:pt x="3635" y="1994"/>
                    <a:pt x="3685" y="2545"/>
                    <a:pt x="3911" y="2871"/>
                  </a:cubicBezTo>
                  <a:cubicBezTo>
                    <a:pt x="4011" y="3046"/>
                    <a:pt x="4136" y="3147"/>
                    <a:pt x="4286" y="3172"/>
                  </a:cubicBezTo>
                  <a:lnTo>
                    <a:pt x="4462" y="3172"/>
                  </a:lnTo>
                  <a:cubicBezTo>
                    <a:pt x="4913" y="3122"/>
                    <a:pt x="5339" y="2520"/>
                    <a:pt x="5515" y="1768"/>
                  </a:cubicBezTo>
                  <a:cubicBezTo>
                    <a:pt x="5565" y="1618"/>
                    <a:pt x="5590" y="1468"/>
                    <a:pt x="5590" y="1317"/>
                  </a:cubicBezTo>
                  <a:cubicBezTo>
                    <a:pt x="5590" y="1117"/>
                    <a:pt x="5590" y="941"/>
                    <a:pt x="5565" y="791"/>
                  </a:cubicBezTo>
                  <a:cubicBezTo>
                    <a:pt x="5489" y="340"/>
                    <a:pt x="5264" y="64"/>
                    <a:pt x="4988" y="14"/>
                  </a:cubicBezTo>
                  <a:cubicBezTo>
                    <a:pt x="4950" y="5"/>
                    <a:pt x="4911" y="1"/>
                    <a:pt x="487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40" name="Google Shape;640;p31"/>
            <p:cNvSpPr/>
            <p:nvPr/>
          </p:nvSpPr>
          <p:spPr>
            <a:xfrm>
              <a:off x="6166802" y="1540562"/>
              <a:ext cx="25289" cy="23716"/>
            </a:xfrm>
            <a:custGeom>
              <a:avLst/>
              <a:gdLst/>
              <a:ahLst/>
              <a:cxnLst/>
              <a:rect l="l" t="t" r="r" b="b"/>
              <a:pathLst>
                <a:path w="402" h="377" extrusionOk="0">
                  <a:moveTo>
                    <a:pt x="201" y="1"/>
                  </a:moveTo>
                  <a:cubicBezTo>
                    <a:pt x="101" y="1"/>
                    <a:pt x="0" y="76"/>
                    <a:pt x="0" y="176"/>
                  </a:cubicBezTo>
                  <a:cubicBezTo>
                    <a:pt x="0" y="302"/>
                    <a:pt x="101" y="377"/>
                    <a:pt x="201" y="377"/>
                  </a:cubicBezTo>
                  <a:cubicBezTo>
                    <a:pt x="301" y="377"/>
                    <a:pt x="401" y="302"/>
                    <a:pt x="401" y="176"/>
                  </a:cubicBezTo>
                  <a:cubicBezTo>
                    <a:pt x="401" y="76"/>
                    <a:pt x="301" y="1"/>
                    <a:pt x="20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41" name="Google Shape;641;p31"/>
            <p:cNvSpPr/>
            <p:nvPr/>
          </p:nvSpPr>
          <p:spPr>
            <a:xfrm>
              <a:off x="5173509" y="1744002"/>
              <a:ext cx="980728" cy="1185303"/>
            </a:xfrm>
            <a:custGeom>
              <a:avLst/>
              <a:gdLst/>
              <a:ahLst/>
              <a:cxnLst/>
              <a:rect l="l" t="t" r="r" b="b"/>
              <a:pathLst>
                <a:path w="15590" h="18842" extrusionOk="0">
                  <a:moveTo>
                    <a:pt x="11780" y="7845"/>
                  </a:moveTo>
                  <a:cubicBezTo>
                    <a:pt x="11530" y="8371"/>
                    <a:pt x="11054" y="9399"/>
                    <a:pt x="10602" y="10526"/>
                  </a:cubicBezTo>
                  <a:cubicBezTo>
                    <a:pt x="10602" y="10526"/>
                    <a:pt x="10577" y="10551"/>
                    <a:pt x="10577" y="10551"/>
                  </a:cubicBezTo>
                  <a:cubicBezTo>
                    <a:pt x="10577" y="10577"/>
                    <a:pt x="10577" y="10602"/>
                    <a:pt x="10552" y="10627"/>
                  </a:cubicBezTo>
                  <a:cubicBezTo>
                    <a:pt x="10552" y="10602"/>
                    <a:pt x="10552" y="10577"/>
                    <a:pt x="10527" y="10551"/>
                  </a:cubicBezTo>
                  <a:cubicBezTo>
                    <a:pt x="10527" y="10551"/>
                    <a:pt x="10527" y="10526"/>
                    <a:pt x="10527" y="10526"/>
                  </a:cubicBezTo>
                  <a:cubicBezTo>
                    <a:pt x="10327" y="10025"/>
                    <a:pt x="10151" y="9574"/>
                    <a:pt x="9951" y="9148"/>
                  </a:cubicBezTo>
                  <a:lnTo>
                    <a:pt x="10001" y="9098"/>
                  </a:lnTo>
                  <a:lnTo>
                    <a:pt x="11655" y="7920"/>
                  </a:lnTo>
                  <a:lnTo>
                    <a:pt x="11780" y="7845"/>
                  </a:lnTo>
                  <a:close/>
                  <a:moveTo>
                    <a:pt x="5139" y="0"/>
                  </a:moveTo>
                  <a:cubicBezTo>
                    <a:pt x="4462" y="501"/>
                    <a:pt x="3685" y="1053"/>
                    <a:pt x="2883" y="1479"/>
                  </a:cubicBezTo>
                  <a:cubicBezTo>
                    <a:pt x="1028" y="2481"/>
                    <a:pt x="1" y="4561"/>
                    <a:pt x="402" y="6617"/>
                  </a:cubicBezTo>
                  <a:cubicBezTo>
                    <a:pt x="602" y="7669"/>
                    <a:pt x="1104" y="8897"/>
                    <a:pt x="2106" y="10301"/>
                  </a:cubicBezTo>
                  <a:cubicBezTo>
                    <a:pt x="2106" y="10301"/>
                    <a:pt x="3033" y="11729"/>
                    <a:pt x="4362" y="13409"/>
                  </a:cubicBezTo>
                  <a:cubicBezTo>
                    <a:pt x="4362" y="13434"/>
                    <a:pt x="4387" y="13459"/>
                    <a:pt x="4412" y="13484"/>
                  </a:cubicBezTo>
                  <a:cubicBezTo>
                    <a:pt x="6317" y="15914"/>
                    <a:pt x="9082" y="18841"/>
                    <a:pt x="11254" y="18841"/>
                  </a:cubicBezTo>
                  <a:cubicBezTo>
                    <a:pt x="11569" y="18841"/>
                    <a:pt x="11871" y="18780"/>
                    <a:pt x="12156" y="18647"/>
                  </a:cubicBezTo>
                  <a:cubicBezTo>
                    <a:pt x="12156" y="18647"/>
                    <a:pt x="12983" y="18346"/>
                    <a:pt x="13961" y="15865"/>
                  </a:cubicBezTo>
                  <a:cubicBezTo>
                    <a:pt x="14337" y="14912"/>
                    <a:pt x="14738" y="13634"/>
                    <a:pt x="15114" y="11905"/>
                  </a:cubicBezTo>
                  <a:cubicBezTo>
                    <a:pt x="15264" y="11153"/>
                    <a:pt x="15414" y="10326"/>
                    <a:pt x="15590" y="9399"/>
                  </a:cubicBezTo>
                  <a:cubicBezTo>
                    <a:pt x="15590" y="9399"/>
                    <a:pt x="15565" y="9399"/>
                    <a:pt x="15515" y="9373"/>
                  </a:cubicBezTo>
                  <a:lnTo>
                    <a:pt x="15414" y="9373"/>
                  </a:lnTo>
                  <a:cubicBezTo>
                    <a:pt x="14988" y="9298"/>
                    <a:pt x="13785" y="8998"/>
                    <a:pt x="12582" y="8095"/>
                  </a:cubicBezTo>
                  <a:cubicBezTo>
                    <a:pt x="12382" y="7920"/>
                    <a:pt x="12181" y="7744"/>
                    <a:pt x="11981" y="7569"/>
                  </a:cubicBezTo>
                  <a:cubicBezTo>
                    <a:pt x="11981" y="7544"/>
                    <a:pt x="11956" y="7519"/>
                    <a:pt x="11931" y="7519"/>
                  </a:cubicBezTo>
                  <a:lnTo>
                    <a:pt x="11956" y="7444"/>
                  </a:lnTo>
                  <a:lnTo>
                    <a:pt x="12307" y="6391"/>
                  </a:lnTo>
                  <a:lnTo>
                    <a:pt x="12633" y="5363"/>
                  </a:lnTo>
                  <a:cubicBezTo>
                    <a:pt x="12633" y="5363"/>
                    <a:pt x="12683" y="5113"/>
                    <a:pt x="12758" y="4637"/>
                  </a:cubicBezTo>
                  <a:lnTo>
                    <a:pt x="11906" y="4160"/>
                  </a:lnTo>
                  <a:lnTo>
                    <a:pt x="10853" y="3534"/>
                  </a:lnTo>
                  <a:cubicBezTo>
                    <a:pt x="10552" y="4060"/>
                    <a:pt x="10452" y="4586"/>
                    <a:pt x="10452" y="4586"/>
                  </a:cubicBezTo>
                  <a:cubicBezTo>
                    <a:pt x="6317" y="2206"/>
                    <a:pt x="5164" y="50"/>
                    <a:pt x="5139" y="0"/>
                  </a:cubicBezTo>
                  <a:close/>
                </a:path>
              </a:pathLst>
            </a:custGeom>
            <a:solidFill>
              <a:srgbClr val="FFFEFF"/>
            </a:solidFill>
            <a:ln>
              <a:noFill/>
            </a:ln>
          </p:spPr>
          <p:txBody>
            <a:bodyPr spcFirstLastPara="1" wrap="square" lIns="121900" tIns="121900" rIns="121900" bIns="121900" anchor="ctr" anchorCtr="0">
              <a:noAutofit/>
            </a:bodyPr>
            <a:lstStyle/>
            <a:p>
              <a:endParaRPr sz="2400"/>
            </a:p>
          </p:txBody>
        </p:sp>
        <p:sp>
          <p:nvSpPr>
            <p:cNvPr id="642" name="Google Shape;642;p31"/>
            <p:cNvSpPr/>
            <p:nvPr/>
          </p:nvSpPr>
          <p:spPr>
            <a:xfrm>
              <a:off x="5834152" y="1966250"/>
              <a:ext cx="179790" cy="250749"/>
            </a:xfrm>
            <a:custGeom>
              <a:avLst/>
              <a:gdLst/>
              <a:ahLst/>
              <a:cxnLst/>
              <a:rect l="l" t="t" r="r" b="b"/>
              <a:pathLst>
                <a:path w="2858" h="3986" extrusionOk="0">
                  <a:moveTo>
                    <a:pt x="351" y="1"/>
                  </a:moveTo>
                  <a:cubicBezTo>
                    <a:pt x="351" y="1"/>
                    <a:pt x="0" y="176"/>
                    <a:pt x="125" y="477"/>
                  </a:cubicBezTo>
                  <a:lnTo>
                    <a:pt x="1429" y="3986"/>
                  </a:lnTo>
                  <a:lnTo>
                    <a:pt x="2857" y="1830"/>
                  </a:lnTo>
                  <a:lnTo>
                    <a:pt x="2256" y="1104"/>
                  </a:lnTo>
                  <a:lnTo>
                    <a:pt x="35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43" name="Google Shape;643;p31"/>
            <p:cNvSpPr/>
            <p:nvPr/>
          </p:nvSpPr>
          <p:spPr>
            <a:xfrm>
              <a:off x="5799428" y="2237440"/>
              <a:ext cx="115184" cy="175072"/>
            </a:xfrm>
            <a:custGeom>
              <a:avLst/>
              <a:gdLst/>
              <a:ahLst/>
              <a:cxnLst/>
              <a:rect l="l" t="t" r="r" b="b"/>
              <a:pathLst>
                <a:path w="1831" h="2783" extrusionOk="0">
                  <a:moveTo>
                    <a:pt x="1830" y="1"/>
                  </a:moveTo>
                  <a:lnTo>
                    <a:pt x="1" y="1304"/>
                  </a:lnTo>
                  <a:cubicBezTo>
                    <a:pt x="201" y="1755"/>
                    <a:pt x="402" y="2256"/>
                    <a:pt x="602" y="2783"/>
                  </a:cubicBezTo>
                  <a:cubicBezTo>
                    <a:pt x="1078" y="1605"/>
                    <a:pt x="1580" y="527"/>
                    <a:pt x="183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44" name="Google Shape;644;p31"/>
            <p:cNvSpPr/>
            <p:nvPr/>
          </p:nvSpPr>
          <p:spPr>
            <a:xfrm>
              <a:off x="5856233" y="1911081"/>
              <a:ext cx="124620" cy="124620"/>
            </a:xfrm>
            <a:custGeom>
              <a:avLst/>
              <a:gdLst/>
              <a:ahLst/>
              <a:cxnLst/>
              <a:rect l="l" t="t" r="r" b="b"/>
              <a:pathLst>
                <a:path w="1981" h="1981" extrusionOk="0">
                  <a:moveTo>
                    <a:pt x="1253" y="1"/>
                  </a:moveTo>
                  <a:cubicBezTo>
                    <a:pt x="652" y="101"/>
                    <a:pt x="251" y="477"/>
                    <a:pt x="0" y="878"/>
                  </a:cubicBezTo>
                  <a:lnTo>
                    <a:pt x="1053" y="1504"/>
                  </a:lnTo>
                  <a:lnTo>
                    <a:pt x="1905" y="1981"/>
                  </a:lnTo>
                  <a:cubicBezTo>
                    <a:pt x="1930" y="1880"/>
                    <a:pt x="1955" y="1755"/>
                    <a:pt x="1980" y="1605"/>
                  </a:cubicBezTo>
                  <a:cubicBezTo>
                    <a:pt x="1980" y="1555"/>
                    <a:pt x="1980" y="1504"/>
                    <a:pt x="1980" y="1454"/>
                  </a:cubicBezTo>
                  <a:lnTo>
                    <a:pt x="125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45" name="Google Shape;645;p31"/>
            <p:cNvSpPr/>
            <p:nvPr/>
          </p:nvSpPr>
          <p:spPr>
            <a:xfrm>
              <a:off x="5496722" y="1658826"/>
              <a:ext cx="438402" cy="373733"/>
            </a:xfrm>
            <a:custGeom>
              <a:avLst/>
              <a:gdLst/>
              <a:ahLst/>
              <a:cxnLst/>
              <a:rect l="l" t="t" r="r" b="b"/>
              <a:pathLst>
                <a:path w="6969" h="5941" extrusionOk="0">
                  <a:moveTo>
                    <a:pt x="1580" y="1"/>
                  </a:moveTo>
                  <a:cubicBezTo>
                    <a:pt x="1580" y="1"/>
                    <a:pt x="928" y="627"/>
                    <a:pt x="1" y="1354"/>
                  </a:cubicBezTo>
                  <a:cubicBezTo>
                    <a:pt x="26" y="1404"/>
                    <a:pt x="1179" y="3560"/>
                    <a:pt x="5314" y="5940"/>
                  </a:cubicBezTo>
                  <a:cubicBezTo>
                    <a:pt x="5314" y="5940"/>
                    <a:pt x="5414" y="5414"/>
                    <a:pt x="5715" y="4888"/>
                  </a:cubicBezTo>
                  <a:cubicBezTo>
                    <a:pt x="5966" y="4487"/>
                    <a:pt x="6367" y="4111"/>
                    <a:pt x="6968" y="4011"/>
                  </a:cubicBezTo>
                  <a:cubicBezTo>
                    <a:pt x="4587" y="3033"/>
                    <a:pt x="2733" y="1229"/>
                    <a:pt x="1956" y="427"/>
                  </a:cubicBezTo>
                  <a:cubicBezTo>
                    <a:pt x="1705" y="151"/>
                    <a:pt x="1580" y="1"/>
                    <a:pt x="158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6" name="Google Shape;646;p31"/>
            <p:cNvSpPr/>
            <p:nvPr/>
          </p:nvSpPr>
          <p:spPr>
            <a:xfrm>
              <a:off x="5324862" y="3202362"/>
              <a:ext cx="949211" cy="91468"/>
            </a:xfrm>
            <a:custGeom>
              <a:avLst/>
              <a:gdLst/>
              <a:ahLst/>
              <a:cxnLst/>
              <a:rect l="l" t="t" r="r" b="b"/>
              <a:pathLst>
                <a:path w="15089" h="1454" extrusionOk="0">
                  <a:moveTo>
                    <a:pt x="14963" y="0"/>
                  </a:moveTo>
                  <a:cubicBezTo>
                    <a:pt x="14312" y="75"/>
                    <a:pt x="13635" y="125"/>
                    <a:pt x="12908" y="176"/>
                  </a:cubicBezTo>
                  <a:cubicBezTo>
                    <a:pt x="11174" y="303"/>
                    <a:pt x="9326" y="347"/>
                    <a:pt x="7587" y="347"/>
                  </a:cubicBezTo>
                  <a:cubicBezTo>
                    <a:pt x="3494" y="347"/>
                    <a:pt x="1" y="100"/>
                    <a:pt x="1" y="100"/>
                  </a:cubicBezTo>
                  <a:lnTo>
                    <a:pt x="1" y="100"/>
                  </a:lnTo>
                  <a:cubicBezTo>
                    <a:pt x="1" y="100"/>
                    <a:pt x="26" y="1128"/>
                    <a:pt x="26" y="1454"/>
                  </a:cubicBezTo>
                  <a:lnTo>
                    <a:pt x="15089" y="1454"/>
                  </a:lnTo>
                  <a:cubicBezTo>
                    <a:pt x="15014" y="1078"/>
                    <a:pt x="14963" y="0"/>
                    <a:pt x="14963" y="0"/>
                  </a:cubicBezTo>
                  <a:close/>
                </a:path>
              </a:pathLst>
            </a:custGeom>
            <a:solidFill>
              <a:srgbClr val="FFFEFF"/>
            </a:solidFill>
            <a:ln>
              <a:noFill/>
            </a:ln>
          </p:spPr>
          <p:txBody>
            <a:bodyPr spcFirstLastPara="1" wrap="square" lIns="121900" tIns="121900" rIns="121900" bIns="121900" anchor="ctr" anchorCtr="0">
              <a:noAutofit/>
            </a:bodyPr>
            <a:lstStyle/>
            <a:p>
              <a:endParaRPr sz="2400"/>
            </a:p>
          </p:txBody>
        </p:sp>
        <p:sp>
          <p:nvSpPr>
            <p:cNvPr id="647" name="Google Shape;647;p31"/>
            <p:cNvSpPr/>
            <p:nvPr/>
          </p:nvSpPr>
          <p:spPr>
            <a:xfrm>
              <a:off x="5260257" y="2246939"/>
              <a:ext cx="1005954" cy="977331"/>
            </a:xfrm>
            <a:custGeom>
              <a:avLst/>
              <a:gdLst/>
              <a:ahLst/>
              <a:cxnLst/>
              <a:rect l="l" t="t" r="r" b="b"/>
              <a:pathLst>
                <a:path w="15991" h="15536" extrusionOk="0">
                  <a:moveTo>
                    <a:pt x="14386" y="0"/>
                  </a:moveTo>
                  <a:lnTo>
                    <a:pt x="14035" y="1378"/>
                  </a:lnTo>
                  <a:lnTo>
                    <a:pt x="14136" y="1378"/>
                  </a:lnTo>
                  <a:cubicBezTo>
                    <a:pt x="14186" y="1404"/>
                    <a:pt x="14211" y="1404"/>
                    <a:pt x="14211" y="1404"/>
                  </a:cubicBezTo>
                  <a:cubicBezTo>
                    <a:pt x="14035" y="2331"/>
                    <a:pt x="13885" y="3158"/>
                    <a:pt x="13735" y="3910"/>
                  </a:cubicBezTo>
                  <a:cubicBezTo>
                    <a:pt x="13359" y="5639"/>
                    <a:pt x="12958" y="6917"/>
                    <a:pt x="12582" y="7870"/>
                  </a:cubicBezTo>
                  <a:cubicBezTo>
                    <a:pt x="11604" y="10351"/>
                    <a:pt x="10777" y="10652"/>
                    <a:pt x="10777" y="10652"/>
                  </a:cubicBezTo>
                  <a:cubicBezTo>
                    <a:pt x="10492" y="10785"/>
                    <a:pt x="10190" y="10846"/>
                    <a:pt x="9876" y="10846"/>
                  </a:cubicBezTo>
                  <a:cubicBezTo>
                    <a:pt x="7703" y="10846"/>
                    <a:pt x="4938" y="7916"/>
                    <a:pt x="3033" y="5464"/>
                  </a:cubicBezTo>
                  <a:lnTo>
                    <a:pt x="3033" y="5489"/>
                  </a:lnTo>
                  <a:lnTo>
                    <a:pt x="2983" y="5539"/>
                  </a:lnTo>
                  <a:lnTo>
                    <a:pt x="1554" y="8070"/>
                  </a:lnTo>
                  <a:lnTo>
                    <a:pt x="1529" y="8120"/>
                  </a:lnTo>
                  <a:cubicBezTo>
                    <a:pt x="1504" y="8095"/>
                    <a:pt x="1504" y="8070"/>
                    <a:pt x="1479" y="8045"/>
                  </a:cubicBezTo>
                  <a:cubicBezTo>
                    <a:pt x="827" y="6541"/>
                    <a:pt x="351" y="5138"/>
                    <a:pt x="0" y="3910"/>
                  </a:cubicBezTo>
                  <a:lnTo>
                    <a:pt x="0" y="3910"/>
                  </a:lnTo>
                  <a:cubicBezTo>
                    <a:pt x="25" y="4110"/>
                    <a:pt x="777" y="10652"/>
                    <a:pt x="978" y="13960"/>
                  </a:cubicBezTo>
                  <a:lnTo>
                    <a:pt x="1028" y="15288"/>
                  </a:lnTo>
                  <a:cubicBezTo>
                    <a:pt x="1028" y="15288"/>
                    <a:pt x="4521" y="15535"/>
                    <a:pt x="8614" y="15535"/>
                  </a:cubicBezTo>
                  <a:cubicBezTo>
                    <a:pt x="10353" y="15535"/>
                    <a:pt x="12201" y="15491"/>
                    <a:pt x="13935" y="15364"/>
                  </a:cubicBezTo>
                  <a:cubicBezTo>
                    <a:pt x="14662" y="15313"/>
                    <a:pt x="15339" y="15263"/>
                    <a:pt x="15990" y="15188"/>
                  </a:cubicBezTo>
                  <a:lnTo>
                    <a:pt x="14787" y="3910"/>
                  </a:lnTo>
                  <a:lnTo>
                    <a:pt x="14787" y="3860"/>
                  </a:lnTo>
                  <a:lnTo>
                    <a:pt x="14386" y="0"/>
                  </a:lnTo>
                  <a:close/>
                </a:path>
              </a:pathLst>
            </a:custGeom>
            <a:solidFill>
              <a:srgbClr val="FFFEFF"/>
            </a:solidFill>
            <a:ln>
              <a:noFill/>
            </a:ln>
          </p:spPr>
          <p:txBody>
            <a:bodyPr spcFirstLastPara="1" wrap="square" lIns="121900" tIns="121900" rIns="121900" bIns="121900" anchor="ctr" anchorCtr="0">
              <a:noAutofit/>
            </a:bodyPr>
            <a:lstStyle/>
            <a:p>
              <a:endParaRPr sz="2400"/>
            </a:p>
          </p:txBody>
        </p:sp>
        <p:sp>
          <p:nvSpPr>
            <p:cNvPr id="648" name="Google Shape;648;p31"/>
            <p:cNvSpPr/>
            <p:nvPr/>
          </p:nvSpPr>
          <p:spPr>
            <a:xfrm>
              <a:off x="5923983" y="2081369"/>
              <a:ext cx="255467" cy="252322"/>
            </a:xfrm>
            <a:custGeom>
              <a:avLst/>
              <a:gdLst/>
              <a:ahLst/>
              <a:cxnLst/>
              <a:rect l="l" t="t" r="r" b="b"/>
              <a:pathLst>
                <a:path w="4061" h="4011" extrusionOk="0">
                  <a:moveTo>
                    <a:pt x="703" y="0"/>
                  </a:moveTo>
                  <a:lnTo>
                    <a:pt x="377" y="1028"/>
                  </a:lnTo>
                  <a:lnTo>
                    <a:pt x="26" y="2081"/>
                  </a:lnTo>
                  <a:lnTo>
                    <a:pt x="1" y="2156"/>
                  </a:lnTo>
                  <a:cubicBezTo>
                    <a:pt x="26" y="2156"/>
                    <a:pt x="51" y="2181"/>
                    <a:pt x="51" y="2206"/>
                  </a:cubicBezTo>
                  <a:cubicBezTo>
                    <a:pt x="251" y="2381"/>
                    <a:pt x="452" y="2557"/>
                    <a:pt x="652" y="2732"/>
                  </a:cubicBezTo>
                  <a:cubicBezTo>
                    <a:pt x="1855" y="3635"/>
                    <a:pt x="3058" y="3935"/>
                    <a:pt x="3484" y="4010"/>
                  </a:cubicBezTo>
                  <a:lnTo>
                    <a:pt x="3835" y="2632"/>
                  </a:lnTo>
                  <a:lnTo>
                    <a:pt x="4061" y="1755"/>
                  </a:lnTo>
                  <a:cubicBezTo>
                    <a:pt x="4011" y="1730"/>
                    <a:pt x="3961" y="1730"/>
                    <a:pt x="3911" y="1705"/>
                  </a:cubicBezTo>
                  <a:cubicBezTo>
                    <a:pt x="2582" y="1254"/>
                    <a:pt x="703" y="0"/>
                    <a:pt x="70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9" name="Google Shape;649;p31"/>
            <p:cNvSpPr/>
            <p:nvPr/>
          </p:nvSpPr>
          <p:spPr>
            <a:xfrm>
              <a:off x="5198734" y="2160191"/>
              <a:ext cx="252322" cy="597621"/>
            </a:xfrm>
            <a:custGeom>
              <a:avLst/>
              <a:gdLst/>
              <a:ahLst/>
              <a:cxnLst/>
              <a:rect l="l" t="t" r="r" b="b"/>
              <a:pathLst>
                <a:path w="4011" h="9500" extrusionOk="0">
                  <a:moveTo>
                    <a:pt x="1" y="1"/>
                  </a:moveTo>
                  <a:cubicBezTo>
                    <a:pt x="1" y="1"/>
                    <a:pt x="26" y="2056"/>
                    <a:pt x="978" y="5289"/>
                  </a:cubicBezTo>
                  <a:cubicBezTo>
                    <a:pt x="1329" y="6542"/>
                    <a:pt x="1830" y="7945"/>
                    <a:pt x="2507" y="9499"/>
                  </a:cubicBezTo>
                  <a:lnTo>
                    <a:pt x="4011" y="6868"/>
                  </a:lnTo>
                  <a:cubicBezTo>
                    <a:pt x="2632" y="5138"/>
                    <a:pt x="1705" y="3685"/>
                    <a:pt x="1705" y="3685"/>
                  </a:cubicBezTo>
                  <a:cubicBezTo>
                    <a:pt x="703" y="2281"/>
                    <a:pt x="201" y="1053"/>
                    <a:pt x="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50" name="Google Shape;650;p31"/>
            <p:cNvSpPr/>
            <p:nvPr/>
          </p:nvSpPr>
          <p:spPr>
            <a:xfrm>
              <a:off x="5756903" y="2407728"/>
              <a:ext cx="85177" cy="250749"/>
            </a:xfrm>
            <a:custGeom>
              <a:avLst/>
              <a:gdLst/>
              <a:ahLst/>
              <a:cxnLst/>
              <a:rect l="l" t="t" r="r" b="b"/>
              <a:pathLst>
                <a:path w="1354" h="3986" extrusionOk="0">
                  <a:moveTo>
                    <a:pt x="1303" y="0"/>
                  </a:moveTo>
                  <a:cubicBezTo>
                    <a:pt x="1278" y="0"/>
                    <a:pt x="1228" y="0"/>
                    <a:pt x="1228" y="51"/>
                  </a:cubicBezTo>
                  <a:cubicBezTo>
                    <a:pt x="476" y="1855"/>
                    <a:pt x="75" y="3158"/>
                    <a:pt x="0" y="3910"/>
                  </a:cubicBezTo>
                  <a:cubicBezTo>
                    <a:pt x="0" y="3960"/>
                    <a:pt x="25" y="3985"/>
                    <a:pt x="75" y="3985"/>
                  </a:cubicBezTo>
                  <a:cubicBezTo>
                    <a:pt x="125" y="3985"/>
                    <a:pt x="150" y="3960"/>
                    <a:pt x="150" y="3935"/>
                  </a:cubicBezTo>
                  <a:cubicBezTo>
                    <a:pt x="201" y="3183"/>
                    <a:pt x="602" y="1880"/>
                    <a:pt x="1353" y="101"/>
                  </a:cubicBezTo>
                  <a:cubicBezTo>
                    <a:pt x="1353" y="51"/>
                    <a:pt x="1353" y="26"/>
                    <a:pt x="1303"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651" name="Google Shape;651;p31"/>
            <p:cNvSpPr/>
            <p:nvPr/>
          </p:nvSpPr>
          <p:spPr>
            <a:xfrm>
              <a:off x="5832580" y="2212214"/>
              <a:ext cx="96186" cy="203443"/>
            </a:xfrm>
            <a:custGeom>
              <a:avLst/>
              <a:gdLst/>
              <a:ahLst/>
              <a:cxnLst/>
              <a:rect l="l" t="t" r="r" b="b"/>
              <a:pathLst>
                <a:path w="1529" h="3234" extrusionOk="0">
                  <a:moveTo>
                    <a:pt x="1504" y="1"/>
                  </a:moveTo>
                  <a:cubicBezTo>
                    <a:pt x="1454" y="1"/>
                    <a:pt x="1429" y="1"/>
                    <a:pt x="1404" y="51"/>
                  </a:cubicBezTo>
                  <a:cubicBezTo>
                    <a:pt x="1404" y="51"/>
                    <a:pt x="1328" y="176"/>
                    <a:pt x="1228" y="377"/>
                  </a:cubicBezTo>
                  <a:cubicBezTo>
                    <a:pt x="927" y="1053"/>
                    <a:pt x="451" y="2056"/>
                    <a:pt x="25" y="3159"/>
                  </a:cubicBezTo>
                  <a:cubicBezTo>
                    <a:pt x="0" y="3184"/>
                    <a:pt x="25" y="3234"/>
                    <a:pt x="50" y="3234"/>
                  </a:cubicBezTo>
                  <a:lnTo>
                    <a:pt x="75" y="3234"/>
                  </a:lnTo>
                  <a:cubicBezTo>
                    <a:pt x="100" y="3234"/>
                    <a:pt x="125" y="3234"/>
                    <a:pt x="150" y="3209"/>
                  </a:cubicBezTo>
                  <a:cubicBezTo>
                    <a:pt x="577" y="2131"/>
                    <a:pt x="1053" y="1103"/>
                    <a:pt x="1354" y="452"/>
                  </a:cubicBezTo>
                  <a:cubicBezTo>
                    <a:pt x="1454" y="226"/>
                    <a:pt x="1529" y="101"/>
                    <a:pt x="1529" y="101"/>
                  </a:cubicBezTo>
                  <a:cubicBezTo>
                    <a:pt x="1529" y="76"/>
                    <a:pt x="1529" y="26"/>
                    <a:pt x="150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52" name="Google Shape;652;p31"/>
            <p:cNvSpPr/>
            <p:nvPr/>
          </p:nvSpPr>
          <p:spPr>
            <a:xfrm>
              <a:off x="5446271" y="2330479"/>
              <a:ext cx="711169" cy="603912"/>
            </a:xfrm>
            <a:custGeom>
              <a:avLst/>
              <a:gdLst/>
              <a:ahLst/>
              <a:cxnLst/>
              <a:rect l="l" t="t" r="r" b="b"/>
              <a:pathLst>
                <a:path w="11305" h="9600" extrusionOk="0">
                  <a:moveTo>
                    <a:pt x="11254" y="0"/>
                  </a:moveTo>
                  <a:cubicBezTo>
                    <a:pt x="11204" y="0"/>
                    <a:pt x="11179" y="25"/>
                    <a:pt x="11179" y="50"/>
                  </a:cubicBezTo>
                  <a:cubicBezTo>
                    <a:pt x="11028" y="928"/>
                    <a:pt x="10878" y="1780"/>
                    <a:pt x="10703" y="2582"/>
                  </a:cubicBezTo>
                  <a:cubicBezTo>
                    <a:pt x="10026" y="5715"/>
                    <a:pt x="9274" y="7369"/>
                    <a:pt x="8748" y="8196"/>
                  </a:cubicBezTo>
                  <a:cubicBezTo>
                    <a:pt x="8196" y="9098"/>
                    <a:pt x="7795" y="9274"/>
                    <a:pt x="7795" y="9274"/>
                  </a:cubicBezTo>
                  <a:cubicBezTo>
                    <a:pt x="7555" y="9384"/>
                    <a:pt x="7272" y="9454"/>
                    <a:pt x="6938" y="9454"/>
                  </a:cubicBezTo>
                  <a:cubicBezTo>
                    <a:pt x="5599" y="9454"/>
                    <a:pt x="3457" y="8324"/>
                    <a:pt x="126" y="4111"/>
                  </a:cubicBezTo>
                  <a:cubicBezTo>
                    <a:pt x="108" y="4093"/>
                    <a:pt x="78" y="4075"/>
                    <a:pt x="53" y="4075"/>
                  </a:cubicBezTo>
                  <a:cubicBezTo>
                    <a:pt x="43" y="4075"/>
                    <a:pt x="33" y="4078"/>
                    <a:pt x="26" y="4086"/>
                  </a:cubicBezTo>
                  <a:cubicBezTo>
                    <a:pt x="1" y="4111"/>
                    <a:pt x="1" y="4161"/>
                    <a:pt x="1" y="4186"/>
                  </a:cubicBezTo>
                  <a:cubicBezTo>
                    <a:pt x="2031" y="6767"/>
                    <a:pt x="4763" y="9599"/>
                    <a:pt x="6918" y="9599"/>
                  </a:cubicBezTo>
                  <a:cubicBezTo>
                    <a:pt x="7244" y="9599"/>
                    <a:pt x="7570" y="9524"/>
                    <a:pt x="7845" y="9399"/>
                  </a:cubicBezTo>
                  <a:cubicBezTo>
                    <a:pt x="7921" y="9374"/>
                    <a:pt x="9500" y="8722"/>
                    <a:pt x="10828" y="2607"/>
                  </a:cubicBezTo>
                  <a:cubicBezTo>
                    <a:pt x="11003" y="1805"/>
                    <a:pt x="11154" y="953"/>
                    <a:pt x="11304" y="76"/>
                  </a:cubicBezTo>
                  <a:cubicBezTo>
                    <a:pt x="11304" y="50"/>
                    <a:pt x="11279" y="0"/>
                    <a:pt x="1125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53" name="Google Shape;653;p31"/>
            <p:cNvSpPr/>
            <p:nvPr/>
          </p:nvSpPr>
          <p:spPr>
            <a:xfrm>
              <a:off x="5351660" y="2753021"/>
              <a:ext cx="64732" cy="129338"/>
            </a:xfrm>
            <a:custGeom>
              <a:avLst/>
              <a:gdLst/>
              <a:ahLst/>
              <a:cxnLst/>
              <a:rect l="l" t="t" r="r" b="b"/>
              <a:pathLst>
                <a:path w="1029" h="2056" extrusionOk="0">
                  <a:moveTo>
                    <a:pt x="26" y="0"/>
                  </a:moveTo>
                  <a:cubicBezTo>
                    <a:pt x="1" y="25"/>
                    <a:pt x="1" y="75"/>
                    <a:pt x="1" y="100"/>
                  </a:cubicBezTo>
                  <a:cubicBezTo>
                    <a:pt x="277" y="752"/>
                    <a:pt x="577" y="1379"/>
                    <a:pt x="903" y="2005"/>
                  </a:cubicBezTo>
                  <a:cubicBezTo>
                    <a:pt x="903" y="2030"/>
                    <a:pt x="928" y="2055"/>
                    <a:pt x="953" y="2055"/>
                  </a:cubicBezTo>
                  <a:cubicBezTo>
                    <a:pt x="978" y="2055"/>
                    <a:pt x="978" y="2055"/>
                    <a:pt x="1003" y="2030"/>
                  </a:cubicBezTo>
                  <a:cubicBezTo>
                    <a:pt x="1029" y="2030"/>
                    <a:pt x="1029" y="1980"/>
                    <a:pt x="1029" y="1955"/>
                  </a:cubicBezTo>
                  <a:cubicBezTo>
                    <a:pt x="703" y="1329"/>
                    <a:pt x="402" y="677"/>
                    <a:pt x="126" y="50"/>
                  </a:cubicBezTo>
                  <a:cubicBezTo>
                    <a:pt x="101" y="0"/>
                    <a:pt x="76" y="0"/>
                    <a:pt x="2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54" name="Google Shape;654;p31"/>
            <p:cNvSpPr/>
            <p:nvPr/>
          </p:nvSpPr>
          <p:spPr>
            <a:xfrm>
              <a:off x="5834152" y="2412446"/>
              <a:ext cx="7926" cy="63"/>
            </a:xfrm>
            <a:custGeom>
              <a:avLst/>
              <a:gdLst/>
              <a:ahLst/>
              <a:cxnLst/>
              <a:rect l="l" t="t" r="r" b="b"/>
              <a:pathLst>
                <a:path w="126" h="1" extrusionOk="0">
                  <a:moveTo>
                    <a:pt x="125" y="1"/>
                  </a:moveTo>
                  <a:lnTo>
                    <a:pt x="0" y="1"/>
                  </a:lnTo>
                  <a:lnTo>
                    <a:pt x="125" y="1"/>
                  </a:lnTo>
                  <a:close/>
                </a:path>
              </a:pathLst>
            </a:custGeom>
            <a:solidFill>
              <a:srgbClr val="12194F"/>
            </a:solidFill>
            <a:ln>
              <a:noFill/>
            </a:ln>
          </p:spPr>
          <p:txBody>
            <a:bodyPr spcFirstLastPara="1" wrap="square" lIns="121900" tIns="121900" rIns="121900" bIns="121900" anchor="ctr" anchorCtr="0">
              <a:noAutofit/>
            </a:bodyPr>
            <a:lstStyle/>
            <a:p>
              <a:endParaRPr sz="2400"/>
            </a:p>
          </p:txBody>
        </p:sp>
        <p:sp>
          <p:nvSpPr>
            <p:cNvPr id="655" name="Google Shape;655;p31"/>
            <p:cNvSpPr/>
            <p:nvPr/>
          </p:nvSpPr>
          <p:spPr>
            <a:xfrm>
              <a:off x="5457343" y="1918944"/>
              <a:ext cx="384742" cy="496718"/>
            </a:xfrm>
            <a:custGeom>
              <a:avLst/>
              <a:gdLst/>
              <a:ahLst/>
              <a:cxnLst/>
              <a:rect l="l" t="t" r="r" b="b"/>
              <a:pathLst>
                <a:path w="6116" h="7896" extrusionOk="0">
                  <a:moveTo>
                    <a:pt x="100" y="1"/>
                  </a:moveTo>
                  <a:cubicBezTo>
                    <a:pt x="75" y="1"/>
                    <a:pt x="25" y="26"/>
                    <a:pt x="25" y="51"/>
                  </a:cubicBezTo>
                  <a:cubicBezTo>
                    <a:pt x="0" y="101"/>
                    <a:pt x="25" y="126"/>
                    <a:pt x="75" y="126"/>
                  </a:cubicBezTo>
                  <a:cubicBezTo>
                    <a:pt x="100" y="151"/>
                    <a:pt x="3434" y="1029"/>
                    <a:pt x="5990" y="7871"/>
                  </a:cubicBezTo>
                  <a:cubicBezTo>
                    <a:pt x="5990" y="7896"/>
                    <a:pt x="6015" y="7896"/>
                    <a:pt x="6040" y="7896"/>
                  </a:cubicBezTo>
                  <a:lnTo>
                    <a:pt x="6065" y="7896"/>
                  </a:lnTo>
                  <a:cubicBezTo>
                    <a:pt x="6115" y="7896"/>
                    <a:pt x="6115" y="7846"/>
                    <a:pt x="6115" y="7821"/>
                  </a:cubicBezTo>
                  <a:cubicBezTo>
                    <a:pt x="3534" y="903"/>
                    <a:pt x="125" y="1"/>
                    <a:pt x="1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56" name="Google Shape;656;p31"/>
            <p:cNvSpPr/>
            <p:nvPr/>
          </p:nvSpPr>
          <p:spPr>
            <a:xfrm>
              <a:off x="5968143" y="1692733"/>
              <a:ext cx="337436" cy="495900"/>
            </a:xfrm>
            <a:custGeom>
              <a:avLst/>
              <a:gdLst/>
              <a:ahLst/>
              <a:cxnLst/>
              <a:rect l="l" t="t" r="r" b="b"/>
              <a:pathLst>
                <a:path w="5364" h="7883" extrusionOk="0">
                  <a:moveTo>
                    <a:pt x="664" y="0"/>
                  </a:moveTo>
                  <a:cubicBezTo>
                    <a:pt x="595" y="0"/>
                    <a:pt x="552" y="13"/>
                    <a:pt x="552" y="13"/>
                  </a:cubicBezTo>
                  <a:cubicBezTo>
                    <a:pt x="76" y="188"/>
                    <a:pt x="176" y="1041"/>
                    <a:pt x="301" y="1642"/>
                  </a:cubicBezTo>
                  <a:cubicBezTo>
                    <a:pt x="301" y="1692"/>
                    <a:pt x="301" y="1742"/>
                    <a:pt x="326" y="1792"/>
                  </a:cubicBezTo>
                  <a:cubicBezTo>
                    <a:pt x="402" y="2269"/>
                    <a:pt x="427" y="2745"/>
                    <a:pt x="402" y="3221"/>
                  </a:cubicBezTo>
                  <a:cubicBezTo>
                    <a:pt x="376" y="3497"/>
                    <a:pt x="351" y="3772"/>
                    <a:pt x="326" y="4023"/>
                  </a:cubicBezTo>
                  <a:cubicBezTo>
                    <a:pt x="276" y="4349"/>
                    <a:pt x="251" y="4650"/>
                    <a:pt x="201" y="4925"/>
                  </a:cubicBezTo>
                  <a:cubicBezTo>
                    <a:pt x="176" y="5126"/>
                    <a:pt x="151" y="5301"/>
                    <a:pt x="126" y="5452"/>
                  </a:cubicBezTo>
                  <a:cubicBezTo>
                    <a:pt x="51" y="5928"/>
                    <a:pt x="1" y="6178"/>
                    <a:pt x="1" y="6178"/>
                  </a:cubicBezTo>
                  <a:cubicBezTo>
                    <a:pt x="1" y="6178"/>
                    <a:pt x="1880" y="7432"/>
                    <a:pt x="3209" y="7883"/>
                  </a:cubicBezTo>
                  <a:cubicBezTo>
                    <a:pt x="3234" y="7757"/>
                    <a:pt x="3259" y="7632"/>
                    <a:pt x="3309" y="7507"/>
                  </a:cubicBezTo>
                  <a:cubicBezTo>
                    <a:pt x="3584" y="6630"/>
                    <a:pt x="4136" y="5702"/>
                    <a:pt x="4136" y="5702"/>
                  </a:cubicBezTo>
                  <a:cubicBezTo>
                    <a:pt x="5364" y="3747"/>
                    <a:pt x="4462" y="3472"/>
                    <a:pt x="4462" y="3472"/>
                  </a:cubicBezTo>
                  <a:cubicBezTo>
                    <a:pt x="4412" y="2870"/>
                    <a:pt x="3960" y="2645"/>
                    <a:pt x="3910" y="2645"/>
                  </a:cubicBezTo>
                  <a:cubicBezTo>
                    <a:pt x="4036" y="1567"/>
                    <a:pt x="3309" y="1517"/>
                    <a:pt x="3309" y="1517"/>
                  </a:cubicBezTo>
                  <a:cubicBezTo>
                    <a:pt x="3359" y="1417"/>
                    <a:pt x="3384" y="1291"/>
                    <a:pt x="3384" y="1166"/>
                  </a:cubicBezTo>
                  <a:cubicBezTo>
                    <a:pt x="3409" y="815"/>
                    <a:pt x="3234" y="715"/>
                    <a:pt x="3033" y="715"/>
                  </a:cubicBezTo>
                  <a:lnTo>
                    <a:pt x="2933" y="715"/>
                  </a:lnTo>
                  <a:cubicBezTo>
                    <a:pt x="2782" y="740"/>
                    <a:pt x="2607" y="790"/>
                    <a:pt x="2457" y="890"/>
                  </a:cubicBezTo>
                  <a:cubicBezTo>
                    <a:pt x="2381" y="965"/>
                    <a:pt x="2306" y="1041"/>
                    <a:pt x="2231" y="1141"/>
                  </a:cubicBezTo>
                  <a:cubicBezTo>
                    <a:pt x="2006" y="1467"/>
                    <a:pt x="1730" y="1918"/>
                    <a:pt x="1529" y="2319"/>
                  </a:cubicBezTo>
                  <a:cubicBezTo>
                    <a:pt x="1630" y="209"/>
                    <a:pt x="941" y="0"/>
                    <a:pt x="664" y="0"/>
                  </a:cubicBezTo>
                  <a:close/>
                </a:path>
              </a:pathLst>
            </a:custGeom>
            <a:solidFill>
              <a:srgbClr val="FFAD9A"/>
            </a:solidFill>
            <a:ln>
              <a:noFill/>
            </a:ln>
          </p:spPr>
          <p:txBody>
            <a:bodyPr spcFirstLastPara="1" wrap="square" lIns="121900" tIns="121900" rIns="121900" bIns="121900" anchor="ctr" anchorCtr="0">
              <a:noAutofit/>
            </a:bodyPr>
            <a:lstStyle/>
            <a:p>
              <a:endParaRPr sz="2400"/>
            </a:p>
          </p:txBody>
        </p:sp>
        <p:sp>
          <p:nvSpPr>
            <p:cNvPr id="657" name="Google Shape;657;p31"/>
            <p:cNvSpPr/>
            <p:nvPr/>
          </p:nvSpPr>
          <p:spPr>
            <a:xfrm>
              <a:off x="5969716" y="1688329"/>
              <a:ext cx="102539" cy="153431"/>
            </a:xfrm>
            <a:custGeom>
              <a:avLst/>
              <a:gdLst/>
              <a:ahLst/>
              <a:cxnLst/>
              <a:rect l="l" t="t" r="r" b="b"/>
              <a:pathLst>
                <a:path w="1630" h="2439" extrusionOk="0">
                  <a:moveTo>
                    <a:pt x="642" y="1"/>
                  </a:moveTo>
                  <a:cubicBezTo>
                    <a:pt x="557" y="1"/>
                    <a:pt x="502" y="22"/>
                    <a:pt x="502" y="33"/>
                  </a:cubicBezTo>
                  <a:cubicBezTo>
                    <a:pt x="1" y="208"/>
                    <a:pt x="51" y="1060"/>
                    <a:pt x="201" y="1737"/>
                  </a:cubicBezTo>
                  <a:lnTo>
                    <a:pt x="226" y="1862"/>
                  </a:lnTo>
                  <a:cubicBezTo>
                    <a:pt x="226" y="1899"/>
                    <a:pt x="253" y="1922"/>
                    <a:pt x="277" y="1922"/>
                  </a:cubicBezTo>
                  <a:cubicBezTo>
                    <a:pt x="286" y="1922"/>
                    <a:pt x="295" y="1919"/>
                    <a:pt x="301" y="1913"/>
                  </a:cubicBezTo>
                  <a:cubicBezTo>
                    <a:pt x="351" y="1913"/>
                    <a:pt x="377" y="1888"/>
                    <a:pt x="351" y="1837"/>
                  </a:cubicBezTo>
                  <a:lnTo>
                    <a:pt x="326" y="1712"/>
                  </a:lnTo>
                  <a:cubicBezTo>
                    <a:pt x="226" y="1186"/>
                    <a:pt x="101" y="309"/>
                    <a:pt x="527" y="158"/>
                  </a:cubicBezTo>
                  <a:cubicBezTo>
                    <a:pt x="538" y="158"/>
                    <a:pt x="587" y="142"/>
                    <a:pt x="659" y="142"/>
                  </a:cubicBezTo>
                  <a:cubicBezTo>
                    <a:pt x="742" y="142"/>
                    <a:pt x="857" y="164"/>
                    <a:pt x="978" y="258"/>
                  </a:cubicBezTo>
                  <a:cubicBezTo>
                    <a:pt x="1229" y="459"/>
                    <a:pt x="1504" y="985"/>
                    <a:pt x="1429" y="2389"/>
                  </a:cubicBezTo>
                  <a:cubicBezTo>
                    <a:pt x="1429" y="2414"/>
                    <a:pt x="1454" y="2439"/>
                    <a:pt x="1504" y="2439"/>
                  </a:cubicBezTo>
                  <a:cubicBezTo>
                    <a:pt x="1529" y="2439"/>
                    <a:pt x="1580" y="2414"/>
                    <a:pt x="1580" y="2389"/>
                  </a:cubicBezTo>
                  <a:cubicBezTo>
                    <a:pt x="1630" y="1211"/>
                    <a:pt x="1454" y="459"/>
                    <a:pt x="1053" y="158"/>
                  </a:cubicBezTo>
                  <a:cubicBezTo>
                    <a:pt x="900" y="33"/>
                    <a:pt x="748" y="1"/>
                    <a:pt x="64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58" name="Google Shape;658;p31"/>
            <p:cNvSpPr/>
            <p:nvPr/>
          </p:nvSpPr>
          <p:spPr>
            <a:xfrm>
              <a:off x="5963425" y="1941025"/>
              <a:ext cx="28434" cy="145128"/>
            </a:xfrm>
            <a:custGeom>
              <a:avLst/>
              <a:gdLst/>
              <a:ahLst/>
              <a:cxnLst/>
              <a:rect l="l" t="t" r="r" b="b"/>
              <a:pathLst>
                <a:path w="452" h="2307" extrusionOk="0">
                  <a:moveTo>
                    <a:pt x="401" y="1"/>
                  </a:moveTo>
                  <a:cubicBezTo>
                    <a:pt x="351" y="1"/>
                    <a:pt x="326" y="26"/>
                    <a:pt x="326" y="76"/>
                  </a:cubicBezTo>
                  <a:cubicBezTo>
                    <a:pt x="301" y="377"/>
                    <a:pt x="251" y="652"/>
                    <a:pt x="226" y="978"/>
                  </a:cubicBezTo>
                  <a:cubicBezTo>
                    <a:pt x="201" y="1179"/>
                    <a:pt x="176" y="1354"/>
                    <a:pt x="151" y="1505"/>
                  </a:cubicBezTo>
                  <a:cubicBezTo>
                    <a:pt x="76" y="1956"/>
                    <a:pt x="0" y="2206"/>
                    <a:pt x="0" y="2206"/>
                  </a:cubicBezTo>
                  <a:cubicBezTo>
                    <a:pt x="0" y="2257"/>
                    <a:pt x="25" y="2282"/>
                    <a:pt x="50" y="2307"/>
                  </a:cubicBezTo>
                  <a:lnTo>
                    <a:pt x="76" y="2307"/>
                  </a:lnTo>
                  <a:cubicBezTo>
                    <a:pt x="101" y="2307"/>
                    <a:pt x="126" y="2282"/>
                    <a:pt x="126" y="2257"/>
                  </a:cubicBezTo>
                  <a:cubicBezTo>
                    <a:pt x="126" y="2231"/>
                    <a:pt x="201" y="1981"/>
                    <a:pt x="276" y="1530"/>
                  </a:cubicBezTo>
                  <a:cubicBezTo>
                    <a:pt x="301" y="1379"/>
                    <a:pt x="326" y="1179"/>
                    <a:pt x="351" y="978"/>
                  </a:cubicBezTo>
                  <a:cubicBezTo>
                    <a:pt x="401" y="678"/>
                    <a:pt x="426" y="377"/>
                    <a:pt x="451" y="76"/>
                  </a:cubicBezTo>
                  <a:cubicBezTo>
                    <a:pt x="451" y="51"/>
                    <a:pt x="426" y="1"/>
                    <a:pt x="40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59" name="Google Shape;659;p31"/>
            <p:cNvSpPr/>
            <p:nvPr/>
          </p:nvSpPr>
          <p:spPr>
            <a:xfrm>
              <a:off x="6136858" y="1784325"/>
              <a:ext cx="44161" cy="93732"/>
            </a:xfrm>
            <a:custGeom>
              <a:avLst/>
              <a:gdLst/>
              <a:ahLst/>
              <a:cxnLst/>
              <a:rect l="l" t="t" r="r" b="b"/>
              <a:pathLst>
                <a:path w="702" h="1490" extrusionOk="0">
                  <a:moveTo>
                    <a:pt x="625" y="0"/>
                  </a:moveTo>
                  <a:cubicBezTo>
                    <a:pt x="600" y="0"/>
                    <a:pt x="569" y="18"/>
                    <a:pt x="552" y="36"/>
                  </a:cubicBezTo>
                  <a:lnTo>
                    <a:pt x="0" y="1389"/>
                  </a:lnTo>
                  <a:cubicBezTo>
                    <a:pt x="0" y="1439"/>
                    <a:pt x="25" y="1464"/>
                    <a:pt x="50" y="1489"/>
                  </a:cubicBezTo>
                  <a:lnTo>
                    <a:pt x="75" y="1489"/>
                  </a:lnTo>
                  <a:cubicBezTo>
                    <a:pt x="100" y="1489"/>
                    <a:pt x="126" y="1464"/>
                    <a:pt x="126" y="1439"/>
                  </a:cubicBezTo>
                  <a:lnTo>
                    <a:pt x="677" y="86"/>
                  </a:lnTo>
                  <a:cubicBezTo>
                    <a:pt x="702" y="61"/>
                    <a:pt x="677" y="11"/>
                    <a:pt x="652" y="11"/>
                  </a:cubicBezTo>
                  <a:cubicBezTo>
                    <a:pt x="645" y="3"/>
                    <a:pt x="635" y="0"/>
                    <a:pt x="62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60" name="Google Shape;660;p31"/>
            <p:cNvSpPr/>
            <p:nvPr/>
          </p:nvSpPr>
          <p:spPr>
            <a:xfrm>
              <a:off x="6037529" y="1732930"/>
              <a:ext cx="126192" cy="159282"/>
            </a:xfrm>
            <a:custGeom>
              <a:avLst/>
              <a:gdLst/>
              <a:ahLst/>
              <a:cxnLst/>
              <a:rect l="l" t="t" r="r" b="b"/>
              <a:pathLst>
                <a:path w="2006" h="2532" extrusionOk="0">
                  <a:moveTo>
                    <a:pt x="1830" y="1"/>
                  </a:moveTo>
                  <a:cubicBezTo>
                    <a:pt x="1654" y="26"/>
                    <a:pt x="1479" y="101"/>
                    <a:pt x="1329" y="201"/>
                  </a:cubicBezTo>
                  <a:cubicBezTo>
                    <a:pt x="1228" y="276"/>
                    <a:pt x="1153" y="351"/>
                    <a:pt x="1078" y="477"/>
                  </a:cubicBezTo>
                  <a:cubicBezTo>
                    <a:pt x="802" y="828"/>
                    <a:pt x="502" y="1354"/>
                    <a:pt x="376" y="1630"/>
                  </a:cubicBezTo>
                  <a:cubicBezTo>
                    <a:pt x="326" y="1705"/>
                    <a:pt x="0" y="2356"/>
                    <a:pt x="0" y="2457"/>
                  </a:cubicBezTo>
                  <a:cubicBezTo>
                    <a:pt x="0" y="2482"/>
                    <a:pt x="25" y="2532"/>
                    <a:pt x="50" y="2532"/>
                  </a:cubicBezTo>
                  <a:cubicBezTo>
                    <a:pt x="101" y="2532"/>
                    <a:pt x="126" y="2482"/>
                    <a:pt x="126" y="2457"/>
                  </a:cubicBezTo>
                  <a:cubicBezTo>
                    <a:pt x="126" y="2407"/>
                    <a:pt x="251" y="2131"/>
                    <a:pt x="476" y="1705"/>
                  </a:cubicBezTo>
                  <a:cubicBezTo>
                    <a:pt x="627" y="1429"/>
                    <a:pt x="928" y="903"/>
                    <a:pt x="1178" y="552"/>
                  </a:cubicBezTo>
                  <a:cubicBezTo>
                    <a:pt x="1253" y="452"/>
                    <a:pt x="1329" y="377"/>
                    <a:pt x="1404" y="326"/>
                  </a:cubicBezTo>
                  <a:cubicBezTo>
                    <a:pt x="1529" y="226"/>
                    <a:pt x="1679" y="151"/>
                    <a:pt x="1855" y="151"/>
                  </a:cubicBezTo>
                  <a:lnTo>
                    <a:pt x="1930" y="151"/>
                  </a:lnTo>
                  <a:cubicBezTo>
                    <a:pt x="1980" y="151"/>
                    <a:pt x="2005" y="126"/>
                    <a:pt x="2005" y="76"/>
                  </a:cubicBezTo>
                  <a:cubicBezTo>
                    <a:pt x="2005" y="51"/>
                    <a:pt x="1980" y="1"/>
                    <a:pt x="195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61" name="Google Shape;661;p31"/>
            <p:cNvSpPr/>
            <p:nvPr/>
          </p:nvSpPr>
          <p:spPr>
            <a:xfrm>
              <a:off x="6179383" y="1854339"/>
              <a:ext cx="39506" cy="102539"/>
            </a:xfrm>
            <a:custGeom>
              <a:avLst/>
              <a:gdLst/>
              <a:ahLst/>
              <a:cxnLst/>
              <a:rect l="l" t="t" r="r" b="b"/>
              <a:pathLst>
                <a:path w="628" h="1630" extrusionOk="0">
                  <a:moveTo>
                    <a:pt x="577" y="0"/>
                  </a:moveTo>
                  <a:cubicBezTo>
                    <a:pt x="527" y="0"/>
                    <a:pt x="502" y="25"/>
                    <a:pt x="502" y="76"/>
                  </a:cubicBezTo>
                  <a:cubicBezTo>
                    <a:pt x="452" y="477"/>
                    <a:pt x="302" y="953"/>
                    <a:pt x="26" y="1529"/>
                  </a:cubicBezTo>
                  <a:cubicBezTo>
                    <a:pt x="1" y="1579"/>
                    <a:pt x="26" y="1604"/>
                    <a:pt x="51" y="1629"/>
                  </a:cubicBezTo>
                  <a:lnTo>
                    <a:pt x="76" y="1629"/>
                  </a:lnTo>
                  <a:cubicBezTo>
                    <a:pt x="101" y="1629"/>
                    <a:pt x="126" y="1629"/>
                    <a:pt x="151" y="1604"/>
                  </a:cubicBezTo>
                  <a:cubicBezTo>
                    <a:pt x="427" y="1003"/>
                    <a:pt x="577" y="502"/>
                    <a:pt x="627" y="76"/>
                  </a:cubicBezTo>
                  <a:cubicBezTo>
                    <a:pt x="627" y="51"/>
                    <a:pt x="602" y="0"/>
                    <a:pt x="577"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62" name="Google Shape;662;p31"/>
            <p:cNvSpPr/>
            <p:nvPr/>
          </p:nvSpPr>
          <p:spPr>
            <a:xfrm>
              <a:off x="6223544" y="1907495"/>
              <a:ext cx="30007" cy="80899"/>
            </a:xfrm>
            <a:custGeom>
              <a:avLst/>
              <a:gdLst/>
              <a:ahLst/>
              <a:cxnLst/>
              <a:rect l="l" t="t" r="r" b="b"/>
              <a:pathLst>
                <a:path w="477" h="1286" extrusionOk="0">
                  <a:moveTo>
                    <a:pt x="416" y="1"/>
                  </a:moveTo>
                  <a:cubicBezTo>
                    <a:pt x="411" y="1"/>
                    <a:pt x="406" y="3"/>
                    <a:pt x="402" y="8"/>
                  </a:cubicBezTo>
                  <a:cubicBezTo>
                    <a:pt x="352" y="8"/>
                    <a:pt x="326" y="33"/>
                    <a:pt x="326" y="58"/>
                  </a:cubicBezTo>
                  <a:cubicBezTo>
                    <a:pt x="352" y="383"/>
                    <a:pt x="251" y="759"/>
                    <a:pt x="26" y="1185"/>
                  </a:cubicBezTo>
                  <a:cubicBezTo>
                    <a:pt x="1" y="1211"/>
                    <a:pt x="1" y="1261"/>
                    <a:pt x="51" y="1261"/>
                  </a:cubicBezTo>
                  <a:cubicBezTo>
                    <a:pt x="51" y="1286"/>
                    <a:pt x="51" y="1286"/>
                    <a:pt x="76" y="1286"/>
                  </a:cubicBezTo>
                  <a:cubicBezTo>
                    <a:pt x="101" y="1286"/>
                    <a:pt x="126" y="1261"/>
                    <a:pt x="126" y="1236"/>
                  </a:cubicBezTo>
                  <a:cubicBezTo>
                    <a:pt x="377" y="810"/>
                    <a:pt x="477" y="409"/>
                    <a:pt x="477" y="58"/>
                  </a:cubicBezTo>
                  <a:cubicBezTo>
                    <a:pt x="457" y="37"/>
                    <a:pt x="436" y="1"/>
                    <a:pt x="41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63" name="Google Shape;663;p31"/>
            <p:cNvSpPr/>
            <p:nvPr/>
          </p:nvSpPr>
          <p:spPr>
            <a:xfrm>
              <a:off x="6165229" y="2199633"/>
              <a:ext cx="179790" cy="331145"/>
            </a:xfrm>
            <a:custGeom>
              <a:avLst/>
              <a:gdLst/>
              <a:ahLst/>
              <a:cxnLst/>
              <a:rect l="l" t="t" r="r" b="b"/>
              <a:pathLst>
                <a:path w="2858" h="5264" extrusionOk="0">
                  <a:moveTo>
                    <a:pt x="2858" y="0"/>
                  </a:moveTo>
                  <a:lnTo>
                    <a:pt x="2858" y="0"/>
                  </a:lnTo>
                  <a:cubicBezTo>
                    <a:pt x="2607" y="100"/>
                    <a:pt x="2381" y="176"/>
                    <a:pt x="2156" y="251"/>
                  </a:cubicBezTo>
                  <a:cubicBezTo>
                    <a:pt x="1253" y="552"/>
                    <a:pt x="527" y="702"/>
                    <a:pt x="0" y="802"/>
                  </a:cubicBezTo>
                  <a:lnTo>
                    <a:pt x="301" y="3659"/>
                  </a:lnTo>
                  <a:lnTo>
                    <a:pt x="1053" y="4637"/>
                  </a:lnTo>
                  <a:lnTo>
                    <a:pt x="1554" y="5263"/>
                  </a:lnTo>
                  <a:lnTo>
                    <a:pt x="2858" y="0"/>
                  </a:lnTo>
                  <a:close/>
                </a:path>
              </a:pathLst>
            </a:custGeom>
            <a:solidFill>
              <a:srgbClr val="FFFEFF"/>
            </a:solidFill>
            <a:ln>
              <a:noFill/>
            </a:ln>
          </p:spPr>
          <p:txBody>
            <a:bodyPr spcFirstLastPara="1" wrap="square" lIns="121900" tIns="121900" rIns="121900" bIns="121900" anchor="ctr" anchorCtr="0">
              <a:noAutofit/>
            </a:bodyPr>
            <a:lstStyle/>
            <a:p>
              <a:endParaRPr sz="2400"/>
            </a:p>
          </p:txBody>
        </p:sp>
        <p:sp>
          <p:nvSpPr>
            <p:cNvPr id="664" name="Google Shape;664;p31"/>
            <p:cNvSpPr/>
            <p:nvPr/>
          </p:nvSpPr>
          <p:spPr>
            <a:xfrm>
              <a:off x="6165229" y="2250084"/>
              <a:ext cx="97821" cy="316928"/>
            </a:xfrm>
            <a:custGeom>
              <a:avLst/>
              <a:gdLst/>
              <a:ahLst/>
              <a:cxnLst/>
              <a:rect l="l" t="t" r="r" b="b"/>
              <a:pathLst>
                <a:path w="1555" h="5038" extrusionOk="0">
                  <a:moveTo>
                    <a:pt x="0" y="0"/>
                  </a:moveTo>
                  <a:lnTo>
                    <a:pt x="401" y="3810"/>
                  </a:lnTo>
                  <a:lnTo>
                    <a:pt x="401" y="3860"/>
                  </a:lnTo>
                  <a:lnTo>
                    <a:pt x="527" y="5038"/>
                  </a:lnTo>
                  <a:cubicBezTo>
                    <a:pt x="602" y="5013"/>
                    <a:pt x="677" y="4988"/>
                    <a:pt x="777" y="4963"/>
                  </a:cubicBezTo>
                  <a:cubicBezTo>
                    <a:pt x="1003" y="4862"/>
                    <a:pt x="1253" y="4762"/>
                    <a:pt x="1504" y="4662"/>
                  </a:cubicBezTo>
                  <a:lnTo>
                    <a:pt x="1554" y="4461"/>
                  </a:lnTo>
                  <a:lnTo>
                    <a:pt x="0"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65" name="Google Shape;665;p31"/>
            <p:cNvSpPr/>
            <p:nvPr/>
          </p:nvSpPr>
          <p:spPr>
            <a:xfrm>
              <a:off x="6275567" y="2103260"/>
              <a:ext cx="69450" cy="175386"/>
            </a:xfrm>
            <a:custGeom>
              <a:avLst/>
              <a:gdLst/>
              <a:ahLst/>
              <a:cxnLst/>
              <a:rect l="l" t="t" r="r" b="b"/>
              <a:pathLst>
                <a:path w="1104" h="2788" extrusionOk="0">
                  <a:moveTo>
                    <a:pt x="451" y="1"/>
                  </a:moveTo>
                  <a:cubicBezTo>
                    <a:pt x="434" y="1"/>
                    <a:pt x="418" y="2"/>
                    <a:pt x="402" y="3"/>
                  </a:cubicBezTo>
                  <a:cubicBezTo>
                    <a:pt x="176" y="28"/>
                    <a:pt x="1" y="229"/>
                    <a:pt x="26" y="454"/>
                  </a:cubicBezTo>
                  <a:lnTo>
                    <a:pt x="251" y="2409"/>
                  </a:lnTo>
                  <a:cubicBezTo>
                    <a:pt x="275" y="2642"/>
                    <a:pt x="449" y="2788"/>
                    <a:pt x="654" y="2788"/>
                  </a:cubicBezTo>
                  <a:cubicBezTo>
                    <a:pt x="670" y="2788"/>
                    <a:pt x="686" y="2787"/>
                    <a:pt x="703" y="2785"/>
                  </a:cubicBezTo>
                  <a:cubicBezTo>
                    <a:pt x="953" y="2760"/>
                    <a:pt x="1104" y="2560"/>
                    <a:pt x="1078" y="2334"/>
                  </a:cubicBezTo>
                  <a:lnTo>
                    <a:pt x="878" y="379"/>
                  </a:lnTo>
                  <a:cubicBezTo>
                    <a:pt x="855" y="147"/>
                    <a:pt x="659" y="1"/>
                    <a:pt x="451" y="1"/>
                  </a:cubicBezTo>
                  <a:close/>
                </a:path>
              </a:pathLst>
            </a:custGeom>
            <a:solidFill>
              <a:srgbClr val="FFAD9A"/>
            </a:solidFill>
            <a:ln>
              <a:noFill/>
            </a:ln>
          </p:spPr>
          <p:txBody>
            <a:bodyPr spcFirstLastPara="1" wrap="square" lIns="121900" tIns="121900" rIns="121900" bIns="121900" anchor="ctr" anchorCtr="0">
              <a:noAutofit/>
            </a:bodyPr>
            <a:lstStyle/>
            <a:p>
              <a:endParaRPr sz="2400"/>
            </a:p>
          </p:txBody>
        </p:sp>
        <p:sp>
          <p:nvSpPr>
            <p:cNvPr id="666" name="Google Shape;666;p31"/>
            <p:cNvSpPr/>
            <p:nvPr/>
          </p:nvSpPr>
          <p:spPr>
            <a:xfrm>
              <a:off x="6174665" y="2060044"/>
              <a:ext cx="200297" cy="671223"/>
            </a:xfrm>
            <a:custGeom>
              <a:avLst/>
              <a:gdLst/>
              <a:ahLst/>
              <a:cxnLst/>
              <a:rect l="l" t="t" r="r" b="b"/>
              <a:pathLst>
                <a:path w="3184" h="10670" extrusionOk="0">
                  <a:moveTo>
                    <a:pt x="2853" y="1"/>
                  </a:moveTo>
                  <a:cubicBezTo>
                    <a:pt x="2725" y="1"/>
                    <a:pt x="2599" y="94"/>
                    <a:pt x="2557" y="239"/>
                  </a:cubicBezTo>
                  <a:lnTo>
                    <a:pt x="2006" y="2470"/>
                  </a:lnTo>
                  <a:lnTo>
                    <a:pt x="903" y="6856"/>
                  </a:lnTo>
                  <a:lnTo>
                    <a:pt x="627" y="7984"/>
                  </a:lnTo>
                  <a:lnTo>
                    <a:pt x="51" y="10289"/>
                  </a:lnTo>
                  <a:cubicBezTo>
                    <a:pt x="1" y="10440"/>
                    <a:pt x="101" y="10615"/>
                    <a:pt x="276" y="10665"/>
                  </a:cubicBezTo>
                  <a:cubicBezTo>
                    <a:pt x="295" y="10668"/>
                    <a:pt x="312" y="10669"/>
                    <a:pt x="330" y="10669"/>
                  </a:cubicBezTo>
                  <a:cubicBezTo>
                    <a:pt x="482" y="10669"/>
                    <a:pt x="607" y="10575"/>
                    <a:pt x="652" y="10440"/>
                  </a:cubicBezTo>
                  <a:lnTo>
                    <a:pt x="1354" y="7683"/>
                  </a:lnTo>
                  <a:lnTo>
                    <a:pt x="1404" y="7482"/>
                  </a:lnTo>
                  <a:lnTo>
                    <a:pt x="2708" y="2219"/>
                  </a:lnTo>
                  <a:lnTo>
                    <a:pt x="3184" y="390"/>
                  </a:lnTo>
                  <a:cubicBezTo>
                    <a:pt x="3184" y="365"/>
                    <a:pt x="3184" y="314"/>
                    <a:pt x="3184" y="264"/>
                  </a:cubicBezTo>
                  <a:cubicBezTo>
                    <a:pt x="3159" y="164"/>
                    <a:pt x="3083" y="39"/>
                    <a:pt x="2933" y="14"/>
                  </a:cubicBezTo>
                  <a:cubicBezTo>
                    <a:pt x="2907" y="5"/>
                    <a:pt x="2880" y="1"/>
                    <a:pt x="285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67" name="Google Shape;667;p31"/>
            <p:cNvSpPr/>
            <p:nvPr/>
          </p:nvSpPr>
          <p:spPr>
            <a:xfrm>
              <a:off x="6259841" y="2194852"/>
              <a:ext cx="156136" cy="350080"/>
            </a:xfrm>
            <a:custGeom>
              <a:avLst/>
              <a:gdLst/>
              <a:ahLst/>
              <a:cxnLst/>
              <a:rect l="l" t="t" r="r" b="b"/>
              <a:pathLst>
                <a:path w="2482" h="5565" extrusionOk="0">
                  <a:moveTo>
                    <a:pt x="1379" y="1"/>
                  </a:moveTo>
                  <a:lnTo>
                    <a:pt x="0" y="5565"/>
                  </a:lnTo>
                  <a:cubicBezTo>
                    <a:pt x="0" y="5565"/>
                    <a:pt x="50" y="5565"/>
                    <a:pt x="125" y="5540"/>
                  </a:cubicBezTo>
                  <a:cubicBezTo>
                    <a:pt x="777" y="5490"/>
                    <a:pt x="1303" y="5014"/>
                    <a:pt x="1454" y="4412"/>
                  </a:cubicBezTo>
                  <a:lnTo>
                    <a:pt x="2181" y="1505"/>
                  </a:lnTo>
                  <a:cubicBezTo>
                    <a:pt x="2181" y="1505"/>
                    <a:pt x="2481" y="126"/>
                    <a:pt x="1379" y="1"/>
                  </a:cubicBezTo>
                  <a:close/>
                </a:path>
              </a:pathLst>
            </a:custGeom>
            <a:solidFill>
              <a:srgbClr val="FFAD9A"/>
            </a:solidFill>
            <a:ln>
              <a:noFill/>
            </a:ln>
          </p:spPr>
          <p:txBody>
            <a:bodyPr spcFirstLastPara="1" wrap="square" lIns="121900" tIns="121900" rIns="121900" bIns="121900" anchor="ctr" anchorCtr="0">
              <a:noAutofit/>
            </a:bodyPr>
            <a:lstStyle/>
            <a:p>
              <a:endParaRPr sz="2400"/>
            </a:p>
          </p:txBody>
        </p:sp>
        <p:sp>
          <p:nvSpPr>
            <p:cNvPr id="668" name="Google Shape;668;p31"/>
            <p:cNvSpPr/>
            <p:nvPr/>
          </p:nvSpPr>
          <p:spPr>
            <a:xfrm>
              <a:off x="6261413" y="2200514"/>
              <a:ext cx="123047" cy="160666"/>
            </a:xfrm>
            <a:custGeom>
              <a:avLst/>
              <a:gdLst/>
              <a:ahLst/>
              <a:cxnLst/>
              <a:rect l="l" t="t" r="r" b="b"/>
              <a:pathLst>
                <a:path w="1956" h="2554" extrusionOk="0">
                  <a:moveTo>
                    <a:pt x="492" y="0"/>
                  </a:moveTo>
                  <a:cubicBezTo>
                    <a:pt x="418" y="0"/>
                    <a:pt x="343" y="20"/>
                    <a:pt x="276" y="61"/>
                  </a:cubicBezTo>
                  <a:cubicBezTo>
                    <a:pt x="75" y="187"/>
                    <a:pt x="0" y="437"/>
                    <a:pt x="126" y="638"/>
                  </a:cubicBezTo>
                  <a:lnTo>
                    <a:pt x="1103" y="2342"/>
                  </a:lnTo>
                  <a:cubicBezTo>
                    <a:pt x="1186" y="2476"/>
                    <a:pt x="1326" y="2554"/>
                    <a:pt x="1469" y="2554"/>
                  </a:cubicBezTo>
                  <a:cubicBezTo>
                    <a:pt x="1540" y="2554"/>
                    <a:pt x="1613" y="2534"/>
                    <a:pt x="1679" y="2492"/>
                  </a:cubicBezTo>
                  <a:cubicBezTo>
                    <a:pt x="1880" y="2392"/>
                    <a:pt x="1955" y="2116"/>
                    <a:pt x="1830" y="1916"/>
                  </a:cubicBezTo>
                  <a:lnTo>
                    <a:pt x="852" y="212"/>
                  </a:lnTo>
                  <a:cubicBezTo>
                    <a:pt x="785" y="78"/>
                    <a:pt x="641" y="0"/>
                    <a:pt x="492" y="0"/>
                  </a:cubicBezTo>
                  <a:close/>
                </a:path>
              </a:pathLst>
            </a:custGeom>
            <a:solidFill>
              <a:srgbClr val="FFAD9A"/>
            </a:solidFill>
            <a:ln>
              <a:noFill/>
            </a:ln>
          </p:spPr>
          <p:txBody>
            <a:bodyPr spcFirstLastPara="1" wrap="square" lIns="121900" tIns="121900" rIns="121900" bIns="121900" anchor="ctr" anchorCtr="0">
              <a:noAutofit/>
            </a:bodyPr>
            <a:lstStyle/>
            <a:p>
              <a:endParaRPr sz="2400"/>
            </a:p>
          </p:txBody>
        </p:sp>
        <p:sp>
          <p:nvSpPr>
            <p:cNvPr id="669" name="Google Shape;669;p31"/>
            <p:cNvSpPr/>
            <p:nvPr/>
          </p:nvSpPr>
          <p:spPr>
            <a:xfrm>
              <a:off x="6231407" y="2256438"/>
              <a:ext cx="123047" cy="160414"/>
            </a:xfrm>
            <a:custGeom>
              <a:avLst/>
              <a:gdLst/>
              <a:ahLst/>
              <a:cxnLst/>
              <a:rect l="l" t="t" r="r" b="b"/>
              <a:pathLst>
                <a:path w="1956" h="2550" extrusionOk="0">
                  <a:moveTo>
                    <a:pt x="487" y="0"/>
                  </a:moveTo>
                  <a:cubicBezTo>
                    <a:pt x="415" y="0"/>
                    <a:pt x="342" y="17"/>
                    <a:pt x="277" y="50"/>
                  </a:cubicBezTo>
                  <a:cubicBezTo>
                    <a:pt x="76" y="175"/>
                    <a:pt x="1" y="425"/>
                    <a:pt x="126" y="626"/>
                  </a:cubicBezTo>
                  <a:lnTo>
                    <a:pt x="1104" y="2330"/>
                  </a:lnTo>
                  <a:cubicBezTo>
                    <a:pt x="1192" y="2471"/>
                    <a:pt x="1341" y="2550"/>
                    <a:pt x="1492" y="2550"/>
                  </a:cubicBezTo>
                  <a:cubicBezTo>
                    <a:pt x="1556" y="2550"/>
                    <a:pt x="1620" y="2536"/>
                    <a:pt x="1680" y="2506"/>
                  </a:cubicBezTo>
                  <a:cubicBezTo>
                    <a:pt x="1906" y="2380"/>
                    <a:pt x="1956" y="2105"/>
                    <a:pt x="1856" y="1904"/>
                  </a:cubicBezTo>
                  <a:lnTo>
                    <a:pt x="853" y="225"/>
                  </a:lnTo>
                  <a:cubicBezTo>
                    <a:pt x="785" y="73"/>
                    <a:pt x="638" y="0"/>
                    <a:pt x="487" y="0"/>
                  </a:cubicBezTo>
                  <a:close/>
                </a:path>
              </a:pathLst>
            </a:custGeom>
            <a:solidFill>
              <a:srgbClr val="FFAD9A"/>
            </a:solidFill>
            <a:ln>
              <a:noFill/>
            </a:ln>
          </p:spPr>
          <p:txBody>
            <a:bodyPr spcFirstLastPara="1" wrap="square" lIns="121900" tIns="121900" rIns="121900" bIns="121900" anchor="ctr" anchorCtr="0">
              <a:noAutofit/>
            </a:bodyPr>
            <a:lstStyle/>
            <a:p>
              <a:endParaRPr sz="2400"/>
            </a:p>
          </p:txBody>
        </p:sp>
        <p:sp>
          <p:nvSpPr>
            <p:cNvPr id="670" name="Google Shape;670;p31"/>
            <p:cNvSpPr/>
            <p:nvPr/>
          </p:nvSpPr>
          <p:spPr>
            <a:xfrm>
              <a:off x="6204609" y="2315067"/>
              <a:ext cx="123047" cy="160477"/>
            </a:xfrm>
            <a:custGeom>
              <a:avLst/>
              <a:gdLst/>
              <a:ahLst/>
              <a:cxnLst/>
              <a:rect l="l" t="t" r="r" b="b"/>
              <a:pathLst>
                <a:path w="1956" h="2551" extrusionOk="0">
                  <a:moveTo>
                    <a:pt x="465" y="1"/>
                  </a:moveTo>
                  <a:cubicBezTo>
                    <a:pt x="401" y="1"/>
                    <a:pt x="336" y="15"/>
                    <a:pt x="277" y="45"/>
                  </a:cubicBezTo>
                  <a:cubicBezTo>
                    <a:pt x="51" y="170"/>
                    <a:pt x="1" y="421"/>
                    <a:pt x="101" y="646"/>
                  </a:cubicBezTo>
                  <a:lnTo>
                    <a:pt x="1104" y="2326"/>
                  </a:lnTo>
                  <a:cubicBezTo>
                    <a:pt x="1171" y="2478"/>
                    <a:pt x="1319" y="2550"/>
                    <a:pt x="1470" y="2550"/>
                  </a:cubicBezTo>
                  <a:cubicBezTo>
                    <a:pt x="1542" y="2550"/>
                    <a:pt x="1615" y="2534"/>
                    <a:pt x="1680" y="2501"/>
                  </a:cubicBezTo>
                  <a:cubicBezTo>
                    <a:pt x="1881" y="2376"/>
                    <a:pt x="1956" y="2125"/>
                    <a:pt x="1831" y="1900"/>
                  </a:cubicBezTo>
                  <a:lnTo>
                    <a:pt x="853" y="220"/>
                  </a:lnTo>
                  <a:cubicBezTo>
                    <a:pt x="765" y="80"/>
                    <a:pt x="616" y="1"/>
                    <a:pt x="465" y="1"/>
                  </a:cubicBezTo>
                  <a:close/>
                </a:path>
              </a:pathLst>
            </a:custGeom>
            <a:solidFill>
              <a:srgbClr val="FFAD9A"/>
            </a:solidFill>
            <a:ln>
              <a:noFill/>
            </a:ln>
          </p:spPr>
          <p:txBody>
            <a:bodyPr spcFirstLastPara="1" wrap="square" lIns="121900" tIns="121900" rIns="121900" bIns="121900" anchor="ctr" anchorCtr="0">
              <a:noAutofit/>
            </a:bodyPr>
            <a:lstStyle/>
            <a:p>
              <a:endParaRPr sz="2400"/>
            </a:p>
          </p:txBody>
        </p:sp>
        <p:sp>
          <p:nvSpPr>
            <p:cNvPr id="671" name="Google Shape;671;p31"/>
            <p:cNvSpPr/>
            <p:nvPr/>
          </p:nvSpPr>
          <p:spPr>
            <a:xfrm>
              <a:off x="6318155" y="2223286"/>
              <a:ext cx="55233" cy="86749"/>
            </a:xfrm>
            <a:custGeom>
              <a:avLst/>
              <a:gdLst/>
              <a:ahLst/>
              <a:cxnLst/>
              <a:rect l="l" t="t" r="r" b="b"/>
              <a:pathLst>
                <a:path w="878" h="1379" extrusionOk="0">
                  <a:moveTo>
                    <a:pt x="51" y="0"/>
                  </a:moveTo>
                  <a:cubicBezTo>
                    <a:pt x="26" y="25"/>
                    <a:pt x="0" y="75"/>
                    <a:pt x="26" y="100"/>
                  </a:cubicBezTo>
                  <a:lnTo>
                    <a:pt x="727" y="1353"/>
                  </a:lnTo>
                  <a:cubicBezTo>
                    <a:pt x="752" y="1353"/>
                    <a:pt x="777" y="1379"/>
                    <a:pt x="802" y="1379"/>
                  </a:cubicBezTo>
                  <a:lnTo>
                    <a:pt x="828" y="1379"/>
                  </a:lnTo>
                  <a:cubicBezTo>
                    <a:pt x="853" y="1353"/>
                    <a:pt x="878" y="1303"/>
                    <a:pt x="853" y="1278"/>
                  </a:cubicBezTo>
                  <a:lnTo>
                    <a:pt x="151" y="25"/>
                  </a:lnTo>
                  <a:cubicBezTo>
                    <a:pt x="126" y="0"/>
                    <a:pt x="76" y="0"/>
                    <a:pt x="5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72" name="Google Shape;672;p31"/>
            <p:cNvSpPr/>
            <p:nvPr/>
          </p:nvSpPr>
          <p:spPr>
            <a:xfrm>
              <a:off x="6280285" y="2265182"/>
              <a:ext cx="55296" cy="87441"/>
            </a:xfrm>
            <a:custGeom>
              <a:avLst/>
              <a:gdLst/>
              <a:ahLst/>
              <a:cxnLst/>
              <a:rect l="l" t="t" r="r" b="b"/>
              <a:pathLst>
                <a:path w="879" h="1390" extrusionOk="0">
                  <a:moveTo>
                    <a:pt x="78" y="0"/>
                  </a:moveTo>
                  <a:cubicBezTo>
                    <a:pt x="68" y="0"/>
                    <a:pt x="58" y="3"/>
                    <a:pt x="51" y="11"/>
                  </a:cubicBezTo>
                  <a:cubicBezTo>
                    <a:pt x="26" y="36"/>
                    <a:pt x="1" y="86"/>
                    <a:pt x="26" y="111"/>
                  </a:cubicBezTo>
                  <a:lnTo>
                    <a:pt x="753" y="1339"/>
                  </a:lnTo>
                  <a:cubicBezTo>
                    <a:pt x="753" y="1364"/>
                    <a:pt x="778" y="1389"/>
                    <a:pt x="803" y="1389"/>
                  </a:cubicBezTo>
                  <a:cubicBezTo>
                    <a:pt x="828" y="1389"/>
                    <a:pt x="828" y="1389"/>
                    <a:pt x="828" y="1364"/>
                  </a:cubicBezTo>
                  <a:cubicBezTo>
                    <a:pt x="878" y="1364"/>
                    <a:pt x="878" y="1314"/>
                    <a:pt x="853" y="1289"/>
                  </a:cubicBezTo>
                  <a:lnTo>
                    <a:pt x="151" y="36"/>
                  </a:lnTo>
                  <a:cubicBezTo>
                    <a:pt x="134" y="18"/>
                    <a:pt x="103" y="0"/>
                    <a:pt x="7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73" name="Google Shape;673;p31"/>
            <p:cNvSpPr/>
            <p:nvPr/>
          </p:nvSpPr>
          <p:spPr>
            <a:xfrm>
              <a:off x="6253487" y="2324188"/>
              <a:ext cx="52087" cy="83604"/>
            </a:xfrm>
            <a:custGeom>
              <a:avLst/>
              <a:gdLst/>
              <a:ahLst/>
              <a:cxnLst/>
              <a:rect l="l" t="t" r="r" b="b"/>
              <a:pathLst>
                <a:path w="828" h="1329" extrusionOk="0">
                  <a:moveTo>
                    <a:pt x="26" y="0"/>
                  </a:moveTo>
                  <a:cubicBezTo>
                    <a:pt x="1" y="25"/>
                    <a:pt x="1" y="75"/>
                    <a:pt x="1" y="100"/>
                  </a:cubicBezTo>
                  <a:lnTo>
                    <a:pt x="703" y="1303"/>
                  </a:lnTo>
                  <a:cubicBezTo>
                    <a:pt x="703" y="1328"/>
                    <a:pt x="728" y="1328"/>
                    <a:pt x="753" y="1328"/>
                  </a:cubicBezTo>
                  <a:lnTo>
                    <a:pt x="803" y="1328"/>
                  </a:lnTo>
                  <a:cubicBezTo>
                    <a:pt x="828" y="1303"/>
                    <a:pt x="828" y="1253"/>
                    <a:pt x="828" y="1228"/>
                  </a:cubicBezTo>
                  <a:lnTo>
                    <a:pt x="126" y="25"/>
                  </a:lnTo>
                  <a:cubicBezTo>
                    <a:pt x="101" y="0"/>
                    <a:pt x="76" y="0"/>
                    <a:pt x="2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74" name="Google Shape;674;p31"/>
            <p:cNvSpPr/>
            <p:nvPr/>
          </p:nvSpPr>
          <p:spPr>
            <a:xfrm>
              <a:off x="6165229" y="2246939"/>
              <a:ext cx="63" cy="3208"/>
            </a:xfrm>
            <a:custGeom>
              <a:avLst/>
              <a:gdLst/>
              <a:ahLst/>
              <a:cxnLst/>
              <a:rect l="l" t="t" r="r" b="b"/>
              <a:pathLst>
                <a:path w="1" h="51" extrusionOk="0">
                  <a:moveTo>
                    <a:pt x="0" y="50"/>
                  </a:moveTo>
                  <a:cubicBezTo>
                    <a:pt x="0" y="50"/>
                    <a:pt x="0" y="50"/>
                    <a:pt x="0" y="50"/>
                  </a:cubicBezTo>
                  <a:lnTo>
                    <a:pt x="0" y="0"/>
                  </a:lnTo>
                  <a:close/>
                </a:path>
              </a:pathLst>
            </a:custGeom>
            <a:solidFill>
              <a:srgbClr val="FFFEFF"/>
            </a:solidFill>
            <a:ln>
              <a:noFill/>
            </a:ln>
          </p:spPr>
          <p:txBody>
            <a:bodyPr spcFirstLastPara="1" wrap="square" lIns="121900" tIns="121900" rIns="121900" bIns="121900" anchor="ctr" anchorCtr="0">
              <a:noAutofit/>
            </a:bodyPr>
            <a:lstStyle/>
            <a:p>
              <a:endParaRPr sz="2400"/>
            </a:p>
          </p:txBody>
        </p:sp>
        <p:sp>
          <p:nvSpPr>
            <p:cNvPr id="675" name="Google Shape;675;p31"/>
            <p:cNvSpPr/>
            <p:nvPr/>
          </p:nvSpPr>
          <p:spPr>
            <a:xfrm>
              <a:off x="5703244" y="3041511"/>
              <a:ext cx="168781" cy="89958"/>
            </a:xfrm>
            <a:custGeom>
              <a:avLst/>
              <a:gdLst/>
              <a:ahLst/>
              <a:cxnLst/>
              <a:rect l="l" t="t" r="r" b="b"/>
              <a:pathLst>
                <a:path w="2683" h="1430" extrusionOk="0">
                  <a:moveTo>
                    <a:pt x="227" y="1"/>
                  </a:moveTo>
                  <a:cubicBezTo>
                    <a:pt x="101" y="1"/>
                    <a:pt x="1" y="101"/>
                    <a:pt x="1" y="226"/>
                  </a:cubicBezTo>
                  <a:lnTo>
                    <a:pt x="1" y="1204"/>
                  </a:lnTo>
                  <a:cubicBezTo>
                    <a:pt x="1" y="1329"/>
                    <a:pt x="101" y="1429"/>
                    <a:pt x="227" y="1429"/>
                  </a:cubicBezTo>
                  <a:lnTo>
                    <a:pt x="1831" y="1429"/>
                  </a:lnTo>
                  <a:cubicBezTo>
                    <a:pt x="1956" y="1429"/>
                    <a:pt x="2056" y="1329"/>
                    <a:pt x="2056" y="1204"/>
                  </a:cubicBezTo>
                  <a:lnTo>
                    <a:pt x="2056" y="226"/>
                  </a:lnTo>
                  <a:cubicBezTo>
                    <a:pt x="2056" y="101"/>
                    <a:pt x="1956" y="1"/>
                    <a:pt x="1831" y="1"/>
                  </a:cubicBezTo>
                  <a:close/>
                  <a:moveTo>
                    <a:pt x="2683" y="1"/>
                  </a:moveTo>
                  <a:lnTo>
                    <a:pt x="2257" y="352"/>
                  </a:lnTo>
                  <a:lnTo>
                    <a:pt x="2257" y="1078"/>
                  </a:lnTo>
                  <a:lnTo>
                    <a:pt x="2683" y="1429"/>
                  </a:lnTo>
                  <a:lnTo>
                    <a:pt x="268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6" name="Google Shape;676;p31"/>
            <p:cNvSpPr/>
            <p:nvPr/>
          </p:nvSpPr>
          <p:spPr>
            <a:xfrm>
              <a:off x="5651220" y="2950107"/>
              <a:ext cx="272830" cy="274340"/>
            </a:xfrm>
            <a:custGeom>
              <a:avLst/>
              <a:gdLst/>
              <a:ahLst/>
              <a:cxnLst/>
              <a:rect l="l" t="t" r="r" b="b"/>
              <a:pathLst>
                <a:path w="4337" h="4361" extrusionOk="0">
                  <a:moveTo>
                    <a:pt x="2156" y="125"/>
                  </a:moveTo>
                  <a:cubicBezTo>
                    <a:pt x="3309" y="125"/>
                    <a:pt x="4237" y="1053"/>
                    <a:pt x="4237" y="2181"/>
                  </a:cubicBezTo>
                  <a:cubicBezTo>
                    <a:pt x="4237" y="3308"/>
                    <a:pt x="3309" y="4236"/>
                    <a:pt x="2156" y="4236"/>
                  </a:cubicBezTo>
                  <a:cubicBezTo>
                    <a:pt x="1028" y="4236"/>
                    <a:pt x="101" y="3308"/>
                    <a:pt x="101" y="2181"/>
                  </a:cubicBezTo>
                  <a:cubicBezTo>
                    <a:pt x="101" y="1053"/>
                    <a:pt x="1028" y="125"/>
                    <a:pt x="2156" y="125"/>
                  </a:cubicBezTo>
                  <a:close/>
                  <a:moveTo>
                    <a:pt x="2156" y="0"/>
                  </a:moveTo>
                  <a:cubicBezTo>
                    <a:pt x="978" y="0"/>
                    <a:pt x="1" y="977"/>
                    <a:pt x="1" y="2181"/>
                  </a:cubicBezTo>
                  <a:cubicBezTo>
                    <a:pt x="1" y="3384"/>
                    <a:pt x="978" y="4361"/>
                    <a:pt x="2156" y="4361"/>
                  </a:cubicBezTo>
                  <a:cubicBezTo>
                    <a:pt x="3359" y="4361"/>
                    <a:pt x="4337" y="3384"/>
                    <a:pt x="4337" y="2181"/>
                  </a:cubicBezTo>
                  <a:cubicBezTo>
                    <a:pt x="4337" y="977"/>
                    <a:pt x="3359" y="0"/>
                    <a:pt x="21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7" name="Google Shape;677;p31"/>
            <p:cNvSpPr/>
            <p:nvPr/>
          </p:nvSpPr>
          <p:spPr>
            <a:xfrm>
              <a:off x="5763194" y="1017180"/>
              <a:ext cx="48942" cy="48879"/>
            </a:xfrm>
            <a:custGeom>
              <a:avLst/>
              <a:gdLst/>
              <a:ahLst/>
              <a:cxnLst/>
              <a:rect l="l" t="t" r="r" b="b"/>
              <a:pathLst>
                <a:path w="778" h="777" extrusionOk="0">
                  <a:moveTo>
                    <a:pt x="376" y="0"/>
                  </a:moveTo>
                  <a:cubicBezTo>
                    <a:pt x="176" y="0"/>
                    <a:pt x="0" y="175"/>
                    <a:pt x="0" y="376"/>
                  </a:cubicBezTo>
                  <a:cubicBezTo>
                    <a:pt x="0" y="602"/>
                    <a:pt x="176" y="777"/>
                    <a:pt x="376" y="777"/>
                  </a:cubicBezTo>
                  <a:cubicBezTo>
                    <a:pt x="602" y="777"/>
                    <a:pt x="777" y="602"/>
                    <a:pt x="777" y="376"/>
                  </a:cubicBezTo>
                  <a:cubicBezTo>
                    <a:pt x="777" y="175"/>
                    <a:pt x="602" y="0"/>
                    <a:pt x="37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78" name="Google Shape;678;p31"/>
            <p:cNvSpPr/>
            <p:nvPr/>
          </p:nvSpPr>
          <p:spPr>
            <a:xfrm>
              <a:off x="6458499" y="867400"/>
              <a:ext cx="908196" cy="674809"/>
            </a:xfrm>
            <a:custGeom>
              <a:avLst/>
              <a:gdLst/>
              <a:ahLst/>
              <a:cxnLst/>
              <a:rect l="l" t="t" r="r" b="b"/>
              <a:pathLst>
                <a:path w="14437" h="10727" extrusionOk="0">
                  <a:moveTo>
                    <a:pt x="2281" y="0"/>
                  </a:moveTo>
                  <a:cubicBezTo>
                    <a:pt x="1028" y="0"/>
                    <a:pt x="0" y="1028"/>
                    <a:pt x="0" y="2281"/>
                  </a:cubicBezTo>
                  <a:lnTo>
                    <a:pt x="0" y="5038"/>
                  </a:lnTo>
                  <a:cubicBezTo>
                    <a:pt x="0" y="6291"/>
                    <a:pt x="1028" y="7318"/>
                    <a:pt x="2281" y="7318"/>
                  </a:cubicBezTo>
                  <a:lnTo>
                    <a:pt x="9098" y="7318"/>
                  </a:lnTo>
                  <a:lnTo>
                    <a:pt x="11780" y="10727"/>
                  </a:lnTo>
                  <a:lnTo>
                    <a:pt x="11153" y="7318"/>
                  </a:lnTo>
                  <a:lnTo>
                    <a:pt x="12155" y="7318"/>
                  </a:lnTo>
                  <a:cubicBezTo>
                    <a:pt x="13409" y="7318"/>
                    <a:pt x="14436" y="6291"/>
                    <a:pt x="14436" y="5038"/>
                  </a:cubicBezTo>
                  <a:lnTo>
                    <a:pt x="14436" y="2281"/>
                  </a:lnTo>
                  <a:cubicBezTo>
                    <a:pt x="14436" y="1028"/>
                    <a:pt x="13409" y="0"/>
                    <a:pt x="1215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9" name="Google Shape;679;p31"/>
            <p:cNvSpPr/>
            <p:nvPr/>
          </p:nvSpPr>
          <p:spPr>
            <a:xfrm>
              <a:off x="6630297" y="1029761"/>
              <a:ext cx="564532" cy="7926"/>
            </a:xfrm>
            <a:custGeom>
              <a:avLst/>
              <a:gdLst/>
              <a:ahLst/>
              <a:cxnLst/>
              <a:rect l="l" t="t" r="r" b="b"/>
              <a:pathLst>
                <a:path w="8974" h="126" extrusionOk="0">
                  <a:moveTo>
                    <a:pt x="51" y="1"/>
                  </a:moveTo>
                  <a:cubicBezTo>
                    <a:pt x="26" y="1"/>
                    <a:pt x="1" y="26"/>
                    <a:pt x="1" y="51"/>
                  </a:cubicBezTo>
                  <a:cubicBezTo>
                    <a:pt x="1" y="101"/>
                    <a:pt x="26" y="126"/>
                    <a:pt x="51" y="126"/>
                  </a:cubicBezTo>
                  <a:lnTo>
                    <a:pt x="8923" y="126"/>
                  </a:lnTo>
                  <a:cubicBezTo>
                    <a:pt x="8948" y="126"/>
                    <a:pt x="8973" y="101"/>
                    <a:pt x="8973" y="51"/>
                  </a:cubicBezTo>
                  <a:cubicBezTo>
                    <a:pt x="8973" y="26"/>
                    <a:pt x="8948" y="1"/>
                    <a:pt x="8923" y="1"/>
                  </a:cubicBezTo>
                  <a:close/>
                </a:path>
              </a:pathLst>
            </a:custGeom>
            <a:solidFill>
              <a:srgbClr val="FFF9F6"/>
            </a:solidFill>
            <a:ln>
              <a:noFill/>
            </a:ln>
          </p:spPr>
          <p:txBody>
            <a:bodyPr spcFirstLastPara="1" wrap="square" lIns="121900" tIns="121900" rIns="121900" bIns="121900" anchor="ctr" anchorCtr="0">
              <a:noAutofit/>
            </a:bodyPr>
            <a:lstStyle/>
            <a:p>
              <a:endParaRPr sz="2400"/>
            </a:p>
          </p:txBody>
        </p:sp>
        <p:sp>
          <p:nvSpPr>
            <p:cNvPr id="680" name="Google Shape;680;p31"/>
            <p:cNvSpPr/>
            <p:nvPr/>
          </p:nvSpPr>
          <p:spPr>
            <a:xfrm>
              <a:off x="6687101" y="1094429"/>
              <a:ext cx="450984" cy="7926"/>
            </a:xfrm>
            <a:custGeom>
              <a:avLst/>
              <a:gdLst/>
              <a:ahLst/>
              <a:cxnLst/>
              <a:rect l="l" t="t" r="r" b="b"/>
              <a:pathLst>
                <a:path w="7169" h="126" extrusionOk="0">
                  <a:moveTo>
                    <a:pt x="50" y="0"/>
                  </a:moveTo>
                  <a:cubicBezTo>
                    <a:pt x="25" y="0"/>
                    <a:pt x="0" y="25"/>
                    <a:pt x="0" y="50"/>
                  </a:cubicBezTo>
                  <a:cubicBezTo>
                    <a:pt x="0" y="100"/>
                    <a:pt x="25" y="125"/>
                    <a:pt x="50" y="125"/>
                  </a:cubicBezTo>
                  <a:lnTo>
                    <a:pt x="7093" y="125"/>
                  </a:lnTo>
                  <a:cubicBezTo>
                    <a:pt x="7143" y="125"/>
                    <a:pt x="7168" y="100"/>
                    <a:pt x="7168" y="50"/>
                  </a:cubicBezTo>
                  <a:cubicBezTo>
                    <a:pt x="7168" y="25"/>
                    <a:pt x="7143" y="0"/>
                    <a:pt x="7093" y="0"/>
                  </a:cubicBezTo>
                  <a:close/>
                </a:path>
              </a:pathLst>
            </a:custGeom>
            <a:solidFill>
              <a:srgbClr val="FFF9F6"/>
            </a:solidFill>
            <a:ln>
              <a:noFill/>
            </a:ln>
          </p:spPr>
          <p:txBody>
            <a:bodyPr spcFirstLastPara="1" wrap="square" lIns="121900" tIns="121900" rIns="121900" bIns="121900" anchor="ctr" anchorCtr="0">
              <a:noAutofit/>
            </a:bodyPr>
            <a:lstStyle/>
            <a:p>
              <a:endParaRPr sz="2400"/>
            </a:p>
          </p:txBody>
        </p:sp>
        <p:sp>
          <p:nvSpPr>
            <p:cNvPr id="681" name="Google Shape;681;p31"/>
            <p:cNvSpPr/>
            <p:nvPr/>
          </p:nvSpPr>
          <p:spPr>
            <a:xfrm>
              <a:off x="6735980" y="1159034"/>
              <a:ext cx="353226" cy="7989"/>
            </a:xfrm>
            <a:custGeom>
              <a:avLst/>
              <a:gdLst/>
              <a:ahLst/>
              <a:cxnLst/>
              <a:rect l="l" t="t" r="r" b="b"/>
              <a:pathLst>
                <a:path w="5615" h="127" extrusionOk="0">
                  <a:moveTo>
                    <a:pt x="50" y="1"/>
                  </a:moveTo>
                  <a:cubicBezTo>
                    <a:pt x="25" y="1"/>
                    <a:pt x="0" y="26"/>
                    <a:pt x="0" y="76"/>
                  </a:cubicBezTo>
                  <a:cubicBezTo>
                    <a:pt x="0" y="101"/>
                    <a:pt x="25" y="126"/>
                    <a:pt x="50" y="126"/>
                  </a:cubicBezTo>
                  <a:lnTo>
                    <a:pt x="5564" y="126"/>
                  </a:lnTo>
                  <a:cubicBezTo>
                    <a:pt x="5589" y="126"/>
                    <a:pt x="5614" y="101"/>
                    <a:pt x="5614" y="76"/>
                  </a:cubicBezTo>
                  <a:cubicBezTo>
                    <a:pt x="5614" y="26"/>
                    <a:pt x="5589" y="1"/>
                    <a:pt x="5564" y="1"/>
                  </a:cubicBezTo>
                  <a:close/>
                </a:path>
              </a:pathLst>
            </a:custGeom>
            <a:solidFill>
              <a:srgbClr val="FFF9F6"/>
            </a:solidFill>
            <a:ln>
              <a:noFill/>
            </a:ln>
          </p:spPr>
          <p:txBody>
            <a:bodyPr spcFirstLastPara="1" wrap="square" lIns="121900" tIns="121900" rIns="121900" bIns="121900" anchor="ctr" anchorCtr="0">
              <a:noAutofit/>
            </a:bodyPr>
            <a:lstStyle/>
            <a:p>
              <a:endParaRPr sz="2400"/>
            </a:p>
          </p:txBody>
        </p:sp>
        <p:sp>
          <p:nvSpPr>
            <p:cNvPr id="682" name="Google Shape;682;p31"/>
            <p:cNvSpPr/>
            <p:nvPr/>
          </p:nvSpPr>
          <p:spPr>
            <a:xfrm>
              <a:off x="6575128" y="1520117"/>
              <a:ext cx="383170" cy="384742"/>
            </a:xfrm>
            <a:custGeom>
              <a:avLst/>
              <a:gdLst/>
              <a:ahLst/>
              <a:cxnLst/>
              <a:rect l="l" t="t" r="r" b="b"/>
              <a:pathLst>
                <a:path w="6091" h="6116" extrusionOk="0">
                  <a:moveTo>
                    <a:pt x="3033" y="150"/>
                  </a:moveTo>
                  <a:cubicBezTo>
                    <a:pt x="4662" y="150"/>
                    <a:pt x="5966" y="1454"/>
                    <a:pt x="5966" y="3058"/>
                  </a:cubicBezTo>
                  <a:cubicBezTo>
                    <a:pt x="5966" y="4687"/>
                    <a:pt x="4662" y="5990"/>
                    <a:pt x="3033" y="5990"/>
                  </a:cubicBezTo>
                  <a:cubicBezTo>
                    <a:pt x="1429" y="5990"/>
                    <a:pt x="126" y="4687"/>
                    <a:pt x="126" y="3058"/>
                  </a:cubicBezTo>
                  <a:cubicBezTo>
                    <a:pt x="126" y="1454"/>
                    <a:pt x="1429" y="150"/>
                    <a:pt x="3033" y="150"/>
                  </a:cubicBezTo>
                  <a:close/>
                  <a:moveTo>
                    <a:pt x="3033" y="0"/>
                  </a:moveTo>
                  <a:cubicBezTo>
                    <a:pt x="1354" y="0"/>
                    <a:pt x="1" y="1379"/>
                    <a:pt x="1" y="3058"/>
                  </a:cubicBezTo>
                  <a:cubicBezTo>
                    <a:pt x="1" y="4762"/>
                    <a:pt x="1354" y="6115"/>
                    <a:pt x="3033" y="6115"/>
                  </a:cubicBezTo>
                  <a:cubicBezTo>
                    <a:pt x="4738" y="6115"/>
                    <a:pt x="6091" y="4762"/>
                    <a:pt x="6091" y="3058"/>
                  </a:cubicBezTo>
                  <a:cubicBezTo>
                    <a:pt x="6091" y="1379"/>
                    <a:pt x="4738" y="0"/>
                    <a:pt x="303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83" name="Google Shape;683;p31"/>
            <p:cNvSpPr/>
            <p:nvPr/>
          </p:nvSpPr>
          <p:spPr>
            <a:xfrm>
              <a:off x="6696537" y="1622592"/>
              <a:ext cx="140410" cy="179790"/>
            </a:xfrm>
            <a:custGeom>
              <a:avLst/>
              <a:gdLst/>
              <a:ahLst/>
              <a:cxnLst/>
              <a:rect l="l" t="t" r="r" b="b"/>
              <a:pathLst>
                <a:path w="2232" h="2858" extrusionOk="0">
                  <a:moveTo>
                    <a:pt x="1128" y="0"/>
                  </a:moveTo>
                  <a:cubicBezTo>
                    <a:pt x="953" y="0"/>
                    <a:pt x="803" y="25"/>
                    <a:pt x="652" y="100"/>
                  </a:cubicBezTo>
                  <a:cubicBezTo>
                    <a:pt x="527" y="151"/>
                    <a:pt x="402" y="226"/>
                    <a:pt x="301" y="301"/>
                  </a:cubicBezTo>
                  <a:cubicBezTo>
                    <a:pt x="226" y="401"/>
                    <a:pt x="151" y="501"/>
                    <a:pt x="101" y="602"/>
                  </a:cubicBezTo>
                  <a:cubicBezTo>
                    <a:pt x="51" y="702"/>
                    <a:pt x="26" y="802"/>
                    <a:pt x="1" y="877"/>
                  </a:cubicBezTo>
                  <a:cubicBezTo>
                    <a:pt x="1" y="927"/>
                    <a:pt x="26" y="927"/>
                    <a:pt x="51" y="953"/>
                  </a:cubicBezTo>
                  <a:cubicBezTo>
                    <a:pt x="51" y="978"/>
                    <a:pt x="76" y="978"/>
                    <a:pt x="101" y="978"/>
                  </a:cubicBezTo>
                  <a:lnTo>
                    <a:pt x="602" y="978"/>
                  </a:lnTo>
                  <a:cubicBezTo>
                    <a:pt x="652" y="978"/>
                    <a:pt x="677" y="953"/>
                    <a:pt x="702" y="927"/>
                  </a:cubicBezTo>
                  <a:cubicBezTo>
                    <a:pt x="702" y="877"/>
                    <a:pt x="727" y="852"/>
                    <a:pt x="752" y="802"/>
                  </a:cubicBezTo>
                  <a:cubicBezTo>
                    <a:pt x="777" y="752"/>
                    <a:pt x="828" y="727"/>
                    <a:pt x="878" y="677"/>
                  </a:cubicBezTo>
                  <a:cubicBezTo>
                    <a:pt x="928" y="652"/>
                    <a:pt x="1003" y="627"/>
                    <a:pt x="1128" y="627"/>
                  </a:cubicBezTo>
                  <a:cubicBezTo>
                    <a:pt x="1254" y="627"/>
                    <a:pt x="1354" y="652"/>
                    <a:pt x="1404" y="702"/>
                  </a:cubicBezTo>
                  <a:cubicBezTo>
                    <a:pt x="1454" y="752"/>
                    <a:pt x="1504" y="802"/>
                    <a:pt x="1504" y="877"/>
                  </a:cubicBezTo>
                  <a:cubicBezTo>
                    <a:pt x="1504" y="927"/>
                    <a:pt x="1479" y="978"/>
                    <a:pt x="1429" y="1028"/>
                  </a:cubicBezTo>
                  <a:cubicBezTo>
                    <a:pt x="1404" y="1078"/>
                    <a:pt x="1354" y="1128"/>
                    <a:pt x="1304" y="1153"/>
                  </a:cubicBezTo>
                  <a:cubicBezTo>
                    <a:pt x="1254" y="1203"/>
                    <a:pt x="1204" y="1253"/>
                    <a:pt x="1128" y="1303"/>
                  </a:cubicBezTo>
                  <a:cubicBezTo>
                    <a:pt x="1078" y="1354"/>
                    <a:pt x="1003" y="1404"/>
                    <a:pt x="953" y="1454"/>
                  </a:cubicBezTo>
                  <a:cubicBezTo>
                    <a:pt x="903" y="1529"/>
                    <a:pt x="853" y="1579"/>
                    <a:pt x="828" y="1654"/>
                  </a:cubicBezTo>
                  <a:cubicBezTo>
                    <a:pt x="777" y="1730"/>
                    <a:pt x="777" y="1805"/>
                    <a:pt x="777" y="1880"/>
                  </a:cubicBezTo>
                  <a:cubicBezTo>
                    <a:pt x="777" y="1930"/>
                    <a:pt x="777" y="1955"/>
                    <a:pt x="803" y="1980"/>
                  </a:cubicBezTo>
                  <a:cubicBezTo>
                    <a:pt x="828" y="1980"/>
                    <a:pt x="853" y="2005"/>
                    <a:pt x="878" y="2005"/>
                  </a:cubicBezTo>
                  <a:lnTo>
                    <a:pt x="1354" y="2005"/>
                  </a:lnTo>
                  <a:cubicBezTo>
                    <a:pt x="1404" y="2005"/>
                    <a:pt x="1429" y="1980"/>
                    <a:pt x="1429" y="1980"/>
                  </a:cubicBezTo>
                  <a:cubicBezTo>
                    <a:pt x="1454" y="1955"/>
                    <a:pt x="1454" y="1930"/>
                    <a:pt x="1479" y="1880"/>
                  </a:cubicBezTo>
                  <a:cubicBezTo>
                    <a:pt x="1479" y="1830"/>
                    <a:pt x="1529" y="1780"/>
                    <a:pt x="1554" y="1730"/>
                  </a:cubicBezTo>
                  <a:cubicBezTo>
                    <a:pt x="1605" y="1679"/>
                    <a:pt x="1655" y="1629"/>
                    <a:pt x="1705" y="1579"/>
                  </a:cubicBezTo>
                  <a:cubicBezTo>
                    <a:pt x="1780" y="1529"/>
                    <a:pt x="1830" y="1504"/>
                    <a:pt x="1880" y="1454"/>
                  </a:cubicBezTo>
                  <a:cubicBezTo>
                    <a:pt x="1955" y="1404"/>
                    <a:pt x="2006" y="1354"/>
                    <a:pt x="2056" y="1278"/>
                  </a:cubicBezTo>
                  <a:cubicBezTo>
                    <a:pt x="2106" y="1228"/>
                    <a:pt x="2131" y="1153"/>
                    <a:pt x="2181" y="1103"/>
                  </a:cubicBezTo>
                  <a:cubicBezTo>
                    <a:pt x="2206" y="1028"/>
                    <a:pt x="2231" y="927"/>
                    <a:pt x="2231" y="827"/>
                  </a:cubicBezTo>
                  <a:cubicBezTo>
                    <a:pt x="2231" y="727"/>
                    <a:pt x="2181" y="602"/>
                    <a:pt x="2131" y="501"/>
                  </a:cubicBezTo>
                  <a:cubicBezTo>
                    <a:pt x="2081" y="401"/>
                    <a:pt x="2006" y="326"/>
                    <a:pt x="1905" y="251"/>
                  </a:cubicBezTo>
                  <a:cubicBezTo>
                    <a:pt x="1805" y="176"/>
                    <a:pt x="1680" y="100"/>
                    <a:pt x="1554" y="75"/>
                  </a:cubicBezTo>
                  <a:cubicBezTo>
                    <a:pt x="1429" y="25"/>
                    <a:pt x="1279" y="0"/>
                    <a:pt x="1128" y="0"/>
                  </a:cubicBezTo>
                  <a:close/>
                  <a:moveTo>
                    <a:pt x="878" y="2231"/>
                  </a:moveTo>
                  <a:cubicBezTo>
                    <a:pt x="828" y="2231"/>
                    <a:pt x="803" y="2256"/>
                    <a:pt x="777" y="2281"/>
                  </a:cubicBezTo>
                  <a:cubicBezTo>
                    <a:pt x="777" y="2306"/>
                    <a:pt x="752" y="2331"/>
                    <a:pt x="752" y="2356"/>
                  </a:cubicBezTo>
                  <a:lnTo>
                    <a:pt x="752" y="2757"/>
                  </a:lnTo>
                  <a:cubicBezTo>
                    <a:pt x="752" y="2782"/>
                    <a:pt x="777" y="2807"/>
                    <a:pt x="777" y="2832"/>
                  </a:cubicBezTo>
                  <a:cubicBezTo>
                    <a:pt x="803" y="2857"/>
                    <a:pt x="828" y="2857"/>
                    <a:pt x="878" y="2857"/>
                  </a:cubicBezTo>
                  <a:lnTo>
                    <a:pt x="1379" y="2857"/>
                  </a:lnTo>
                  <a:cubicBezTo>
                    <a:pt x="1404" y="2857"/>
                    <a:pt x="1429" y="2857"/>
                    <a:pt x="1454" y="2832"/>
                  </a:cubicBezTo>
                  <a:cubicBezTo>
                    <a:pt x="1479" y="2807"/>
                    <a:pt x="1479" y="2782"/>
                    <a:pt x="1479" y="2757"/>
                  </a:cubicBezTo>
                  <a:lnTo>
                    <a:pt x="1479" y="2356"/>
                  </a:lnTo>
                  <a:cubicBezTo>
                    <a:pt x="1479" y="2331"/>
                    <a:pt x="1479" y="2306"/>
                    <a:pt x="1454" y="2281"/>
                  </a:cubicBezTo>
                  <a:cubicBezTo>
                    <a:pt x="1429" y="2256"/>
                    <a:pt x="1404" y="2231"/>
                    <a:pt x="1379" y="223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84" name="Google Shape;684;p31"/>
            <p:cNvSpPr/>
            <p:nvPr/>
          </p:nvSpPr>
          <p:spPr>
            <a:xfrm>
              <a:off x="6575128" y="1982040"/>
              <a:ext cx="383170" cy="384742"/>
            </a:xfrm>
            <a:custGeom>
              <a:avLst/>
              <a:gdLst/>
              <a:ahLst/>
              <a:cxnLst/>
              <a:rect l="l" t="t" r="r" b="b"/>
              <a:pathLst>
                <a:path w="6091" h="6116" extrusionOk="0">
                  <a:moveTo>
                    <a:pt x="3033" y="151"/>
                  </a:moveTo>
                  <a:cubicBezTo>
                    <a:pt x="4662" y="151"/>
                    <a:pt x="5966" y="1454"/>
                    <a:pt x="5966" y="3058"/>
                  </a:cubicBezTo>
                  <a:cubicBezTo>
                    <a:pt x="5966" y="4687"/>
                    <a:pt x="4662" y="5990"/>
                    <a:pt x="3033" y="5990"/>
                  </a:cubicBezTo>
                  <a:cubicBezTo>
                    <a:pt x="1429" y="5990"/>
                    <a:pt x="126" y="4687"/>
                    <a:pt x="126" y="3058"/>
                  </a:cubicBezTo>
                  <a:cubicBezTo>
                    <a:pt x="126" y="1454"/>
                    <a:pt x="1429" y="151"/>
                    <a:pt x="3033" y="151"/>
                  </a:cubicBezTo>
                  <a:close/>
                  <a:moveTo>
                    <a:pt x="3033" y="0"/>
                  </a:moveTo>
                  <a:cubicBezTo>
                    <a:pt x="1354" y="0"/>
                    <a:pt x="1" y="1379"/>
                    <a:pt x="1" y="3058"/>
                  </a:cubicBezTo>
                  <a:cubicBezTo>
                    <a:pt x="1" y="4762"/>
                    <a:pt x="1354" y="6116"/>
                    <a:pt x="3033" y="6116"/>
                  </a:cubicBezTo>
                  <a:cubicBezTo>
                    <a:pt x="4738" y="6116"/>
                    <a:pt x="6091" y="4762"/>
                    <a:pt x="6091" y="3058"/>
                  </a:cubicBezTo>
                  <a:cubicBezTo>
                    <a:pt x="6091" y="1379"/>
                    <a:pt x="4738" y="0"/>
                    <a:pt x="303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85" name="Google Shape;685;p31"/>
            <p:cNvSpPr/>
            <p:nvPr/>
          </p:nvSpPr>
          <p:spPr>
            <a:xfrm>
              <a:off x="6642941" y="2055766"/>
              <a:ext cx="247604" cy="238923"/>
            </a:xfrm>
            <a:custGeom>
              <a:avLst/>
              <a:gdLst/>
              <a:ahLst/>
              <a:cxnLst/>
              <a:rect l="l" t="t" r="r" b="b"/>
              <a:pathLst>
                <a:path w="3936" h="3798" extrusionOk="0">
                  <a:moveTo>
                    <a:pt x="3158" y="0"/>
                  </a:moveTo>
                  <a:cubicBezTo>
                    <a:pt x="2977" y="0"/>
                    <a:pt x="2795" y="69"/>
                    <a:pt x="2657" y="207"/>
                  </a:cubicBezTo>
                  <a:lnTo>
                    <a:pt x="276" y="2588"/>
                  </a:lnTo>
                  <a:cubicBezTo>
                    <a:pt x="0" y="2864"/>
                    <a:pt x="0" y="3315"/>
                    <a:pt x="276" y="3590"/>
                  </a:cubicBezTo>
                  <a:cubicBezTo>
                    <a:pt x="414" y="3728"/>
                    <a:pt x="596" y="3797"/>
                    <a:pt x="777" y="3797"/>
                  </a:cubicBezTo>
                  <a:cubicBezTo>
                    <a:pt x="959" y="3797"/>
                    <a:pt x="1141" y="3728"/>
                    <a:pt x="1279" y="3590"/>
                  </a:cubicBezTo>
                  <a:lnTo>
                    <a:pt x="3660" y="1209"/>
                  </a:lnTo>
                  <a:cubicBezTo>
                    <a:pt x="3935" y="934"/>
                    <a:pt x="3935" y="483"/>
                    <a:pt x="3660" y="207"/>
                  </a:cubicBezTo>
                  <a:cubicBezTo>
                    <a:pt x="3522" y="69"/>
                    <a:pt x="3340" y="0"/>
                    <a:pt x="315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86" name="Google Shape;686;p31"/>
            <p:cNvSpPr/>
            <p:nvPr/>
          </p:nvSpPr>
          <p:spPr>
            <a:xfrm>
              <a:off x="6717045" y="2128675"/>
              <a:ext cx="99394" cy="91908"/>
            </a:xfrm>
            <a:custGeom>
              <a:avLst/>
              <a:gdLst/>
              <a:ahLst/>
              <a:cxnLst/>
              <a:rect l="l" t="t" r="r" b="b"/>
              <a:pathLst>
                <a:path w="1580" h="1461" extrusionOk="0">
                  <a:moveTo>
                    <a:pt x="1028" y="0"/>
                  </a:moveTo>
                  <a:cubicBezTo>
                    <a:pt x="903" y="0"/>
                    <a:pt x="777" y="50"/>
                    <a:pt x="677" y="151"/>
                  </a:cubicBezTo>
                  <a:lnTo>
                    <a:pt x="201" y="627"/>
                  </a:lnTo>
                  <a:cubicBezTo>
                    <a:pt x="0" y="827"/>
                    <a:pt x="0" y="1128"/>
                    <a:pt x="201" y="1329"/>
                  </a:cubicBezTo>
                  <a:cubicBezTo>
                    <a:pt x="301" y="1416"/>
                    <a:pt x="426" y="1460"/>
                    <a:pt x="552" y="1460"/>
                  </a:cubicBezTo>
                  <a:cubicBezTo>
                    <a:pt x="677" y="1460"/>
                    <a:pt x="802" y="1416"/>
                    <a:pt x="903" y="1329"/>
                  </a:cubicBezTo>
                  <a:lnTo>
                    <a:pt x="1379" y="852"/>
                  </a:lnTo>
                  <a:cubicBezTo>
                    <a:pt x="1579" y="652"/>
                    <a:pt x="1579" y="351"/>
                    <a:pt x="1379" y="151"/>
                  </a:cubicBezTo>
                  <a:cubicBezTo>
                    <a:pt x="1279" y="50"/>
                    <a:pt x="1153" y="0"/>
                    <a:pt x="102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87" name="Google Shape;687;p31"/>
            <p:cNvSpPr/>
            <p:nvPr/>
          </p:nvSpPr>
          <p:spPr>
            <a:xfrm>
              <a:off x="6661876" y="2244171"/>
              <a:ext cx="9499" cy="8744"/>
            </a:xfrm>
            <a:custGeom>
              <a:avLst/>
              <a:gdLst/>
              <a:ahLst/>
              <a:cxnLst/>
              <a:rect l="l" t="t" r="r" b="b"/>
              <a:pathLst>
                <a:path w="151" h="139" extrusionOk="0">
                  <a:moveTo>
                    <a:pt x="75" y="0"/>
                  </a:moveTo>
                  <a:cubicBezTo>
                    <a:pt x="57" y="0"/>
                    <a:pt x="38" y="6"/>
                    <a:pt x="25" y="19"/>
                  </a:cubicBezTo>
                  <a:cubicBezTo>
                    <a:pt x="0" y="44"/>
                    <a:pt x="0" y="94"/>
                    <a:pt x="25" y="119"/>
                  </a:cubicBezTo>
                  <a:cubicBezTo>
                    <a:pt x="38" y="132"/>
                    <a:pt x="57" y="138"/>
                    <a:pt x="75" y="138"/>
                  </a:cubicBezTo>
                  <a:cubicBezTo>
                    <a:pt x="94" y="138"/>
                    <a:pt x="113" y="132"/>
                    <a:pt x="125" y="119"/>
                  </a:cubicBezTo>
                  <a:cubicBezTo>
                    <a:pt x="151" y="94"/>
                    <a:pt x="151" y="44"/>
                    <a:pt x="125" y="19"/>
                  </a:cubicBezTo>
                  <a:cubicBezTo>
                    <a:pt x="113" y="6"/>
                    <a:pt x="94" y="0"/>
                    <a:pt x="75" y="0"/>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88" name="Google Shape;688;p31"/>
            <p:cNvSpPr/>
            <p:nvPr/>
          </p:nvSpPr>
          <p:spPr>
            <a:xfrm>
              <a:off x="6680748" y="2226809"/>
              <a:ext cx="9562" cy="8744"/>
            </a:xfrm>
            <a:custGeom>
              <a:avLst/>
              <a:gdLst/>
              <a:ahLst/>
              <a:cxnLst/>
              <a:rect l="l" t="t" r="r" b="b"/>
              <a:pathLst>
                <a:path w="152" h="139" extrusionOk="0">
                  <a:moveTo>
                    <a:pt x="76" y="0"/>
                  </a:moveTo>
                  <a:cubicBezTo>
                    <a:pt x="57" y="0"/>
                    <a:pt x="38" y="7"/>
                    <a:pt x="26" y="19"/>
                  </a:cubicBezTo>
                  <a:cubicBezTo>
                    <a:pt x="1" y="44"/>
                    <a:pt x="1" y="69"/>
                    <a:pt x="26" y="120"/>
                  </a:cubicBezTo>
                  <a:cubicBezTo>
                    <a:pt x="38" y="132"/>
                    <a:pt x="57" y="138"/>
                    <a:pt x="76" y="138"/>
                  </a:cubicBezTo>
                  <a:cubicBezTo>
                    <a:pt x="95" y="138"/>
                    <a:pt x="114" y="132"/>
                    <a:pt x="126" y="120"/>
                  </a:cubicBezTo>
                  <a:cubicBezTo>
                    <a:pt x="151" y="69"/>
                    <a:pt x="151" y="44"/>
                    <a:pt x="126" y="19"/>
                  </a:cubicBezTo>
                  <a:cubicBezTo>
                    <a:pt x="114" y="7"/>
                    <a:pt x="95" y="0"/>
                    <a:pt x="76" y="0"/>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89" name="Google Shape;689;p31"/>
            <p:cNvSpPr/>
            <p:nvPr/>
          </p:nvSpPr>
          <p:spPr>
            <a:xfrm>
              <a:off x="6698110" y="2207874"/>
              <a:ext cx="9499" cy="8744"/>
            </a:xfrm>
            <a:custGeom>
              <a:avLst/>
              <a:gdLst/>
              <a:ahLst/>
              <a:cxnLst/>
              <a:rect l="l" t="t" r="r" b="b"/>
              <a:pathLst>
                <a:path w="151" h="139" extrusionOk="0">
                  <a:moveTo>
                    <a:pt x="76" y="1"/>
                  </a:moveTo>
                  <a:cubicBezTo>
                    <a:pt x="57" y="1"/>
                    <a:pt x="38" y="7"/>
                    <a:pt x="26" y="20"/>
                  </a:cubicBezTo>
                  <a:cubicBezTo>
                    <a:pt x="1" y="45"/>
                    <a:pt x="1" y="95"/>
                    <a:pt x="26" y="120"/>
                  </a:cubicBezTo>
                  <a:cubicBezTo>
                    <a:pt x="38" y="132"/>
                    <a:pt x="57" y="139"/>
                    <a:pt x="76" y="139"/>
                  </a:cubicBezTo>
                  <a:cubicBezTo>
                    <a:pt x="95" y="139"/>
                    <a:pt x="113" y="132"/>
                    <a:pt x="126" y="120"/>
                  </a:cubicBezTo>
                  <a:cubicBezTo>
                    <a:pt x="151" y="95"/>
                    <a:pt x="151" y="45"/>
                    <a:pt x="126" y="20"/>
                  </a:cubicBezTo>
                  <a:cubicBezTo>
                    <a:pt x="113" y="7"/>
                    <a:pt x="95" y="1"/>
                    <a:pt x="76" y="1"/>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90" name="Google Shape;690;p31"/>
            <p:cNvSpPr/>
            <p:nvPr/>
          </p:nvSpPr>
          <p:spPr>
            <a:xfrm>
              <a:off x="6674457" y="2256752"/>
              <a:ext cx="9562" cy="8744"/>
            </a:xfrm>
            <a:custGeom>
              <a:avLst/>
              <a:gdLst/>
              <a:ahLst/>
              <a:cxnLst/>
              <a:rect l="l" t="t" r="r" b="b"/>
              <a:pathLst>
                <a:path w="152" h="139" extrusionOk="0">
                  <a:moveTo>
                    <a:pt x="85" y="1"/>
                  </a:moveTo>
                  <a:cubicBezTo>
                    <a:pt x="70" y="1"/>
                    <a:pt x="51" y="7"/>
                    <a:pt x="26" y="19"/>
                  </a:cubicBezTo>
                  <a:cubicBezTo>
                    <a:pt x="1" y="70"/>
                    <a:pt x="1" y="95"/>
                    <a:pt x="26" y="120"/>
                  </a:cubicBezTo>
                  <a:cubicBezTo>
                    <a:pt x="51" y="132"/>
                    <a:pt x="70" y="139"/>
                    <a:pt x="85" y="139"/>
                  </a:cubicBezTo>
                  <a:cubicBezTo>
                    <a:pt x="101" y="139"/>
                    <a:pt x="113" y="132"/>
                    <a:pt x="126" y="120"/>
                  </a:cubicBezTo>
                  <a:cubicBezTo>
                    <a:pt x="151" y="95"/>
                    <a:pt x="151" y="70"/>
                    <a:pt x="126" y="19"/>
                  </a:cubicBezTo>
                  <a:cubicBezTo>
                    <a:pt x="113" y="7"/>
                    <a:pt x="101" y="1"/>
                    <a:pt x="85" y="1"/>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91" name="Google Shape;691;p31"/>
            <p:cNvSpPr/>
            <p:nvPr/>
          </p:nvSpPr>
          <p:spPr>
            <a:xfrm>
              <a:off x="6693392" y="2239390"/>
              <a:ext cx="9499" cy="8744"/>
            </a:xfrm>
            <a:custGeom>
              <a:avLst/>
              <a:gdLst/>
              <a:ahLst/>
              <a:cxnLst/>
              <a:rect l="l" t="t" r="r" b="b"/>
              <a:pathLst>
                <a:path w="151" h="139" extrusionOk="0">
                  <a:moveTo>
                    <a:pt x="76" y="1"/>
                  </a:moveTo>
                  <a:cubicBezTo>
                    <a:pt x="57" y="1"/>
                    <a:pt x="38" y="7"/>
                    <a:pt x="25" y="20"/>
                  </a:cubicBezTo>
                  <a:cubicBezTo>
                    <a:pt x="0" y="45"/>
                    <a:pt x="0" y="95"/>
                    <a:pt x="25" y="120"/>
                  </a:cubicBezTo>
                  <a:cubicBezTo>
                    <a:pt x="38" y="133"/>
                    <a:pt x="57" y="139"/>
                    <a:pt x="76" y="139"/>
                  </a:cubicBezTo>
                  <a:cubicBezTo>
                    <a:pt x="94" y="139"/>
                    <a:pt x="113" y="133"/>
                    <a:pt x="126" y="120"/>
                  </a:cubicBezTo>
                  <a:cubicBezTo>
                    <a:pt x="151" y="95"/>
                    <a:pt x="151" y="45"/>
                    <a:pt x="126" y="20"/>
                  </a:cubicBezTo>
                  <a:cubicBezTo>
                    <a:pt x="113" y="7"/>
                    <a:pt x="94" y="1"/>
                    <a:pt x="76" y="1"/>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92" name="Google Shape;692;p31"/>
            <p:cNvSpPr/>
            <p:nvPr/>
          </p:nvSpPr>
          <p:spPr>
            <a:xfrm>
              <a:off x="6710754" y="2220518"/>
              <a:ext cx="11072" cy="8744"/>
            </a:xfrm>
            <a:custGeom>
              <a:avLst/>
              <a:gdLst/>
              <a:ahLst/>
              <a:cxnLst/>
              <a:rect l="l" t="t" r="r" b="b"/>
              <a:pathLst>
                <a:path w="176" h="139" extrusionOk="0">
                  <a:moveTo>
                    <a:pt x="91" y="0"/>
                  </a:moveTo>
                  <a:cubicBezTo>
                    <a:pt x="75" y="0"/>
                    <a:pt x="63" y="6"/>
                    <a:pt x="50" y="19"/>
                  </a:cubicBezTo>
                  <a:cubicBezTo>
                    <a:pt x="0" y="44"/>
                    <a:pt x="0" y="94"/>
                    <a:pt x="50" y="119"/>
                  </a:cubicBezTo>
                  <a:cubicBezTo>
                    <a:pt x="63" y="132"/>
                    <a:pt x="75" y="138"/>
                    <a:pt x="91" y="138"/>
                  </a:cubicBezTo>
                  <a:cubicBezTo>
                    <a:pt x="107" y="138"/>
                    <a:pt x="125" y="132"/>
                    <a:pt x="150" y="119"/>
                  </a:cubicBezTo>
                  <a:cubicBezTo>
                    <a:pt x="176" y="94"/>
                    <a:pt x="176" y="44"/>
                    <a:pt x="150" y="19"/>
                  </a:cubicBezTo>
                  <a:cubicBezTo>
                    <a:pt x="125" y="6"/>
                    <a:pt x="107" y="0"/>
                    <a:pt x="91" y="0"/>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93" name="Google Shape;693;p31"/>
            <p:cNvSpPr/>
            <p:nvPr/>
          </p:nvSpPr>
          <p:spPr>
            <a:xfrm>
              <a:off x="6688674" y="2270969"/>
              <a:ext cx="9499" cy="8744"/>
            </a:xfrm>
            <a:custGeom>
              <a:avLst/>
              <a:gdLst/>
              <a:ahLst/>
              <a:cxnLst/>
              <a:rect l="l" t="t" r="r" b="b"/>
              <a:pathLst>
                <a:path w="151" h="139" extrusionOk="0">
                  <a:moveTo>
                    <a:pt x="75" y="0"/>
                  </a:moveTo>
                  <a:cubicBezTo>
                    <a:pt x="57" y="0"/>
                    <a:pt x="38" y="7"/>
                    <a:pt x="25" y="19"/>
                  </a:cubicBezTo>
                  <a:cubicBezTo>
                    <a:pt x="0" y="44"/>
                    <a:pt x="0" y="94"/>
                    <a:pt x="25" y="119"/>
                  </a:cubicBezTo>
                  <a:cubicBezTo>
                    <a:pt x="38" y="132"/>
                    <a:pt x="57" y="138"/>
                    <a:pt x="75" y="138"/>
                  </a:cubicBezTo>
                  <a:cubicBezTo>
                    <a:pt x="94" y="138"/>
                    <a:pt x="113" y="132"/>
                    <a:pt x="126" y="119"/>
                  </a:cubicBezTo>
                  <a:cubicBezTo>
                    <a:pt x="151" y="94"/>
                    <a:pt x="151" y="44"/>
                    <a:pt x="126" y="19"/>
                  </a:cubicBezTo>
                  <a:cubicBezTo>
                    <a:pt x="113" y="7"/>
                    <a:pt x="94" y="0"/>
                    <a:pt x="75" y="0"/>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94" name="Google Shape;694;p31"/>
            <p:cNvSpPr/>
            <p:nvPr/>
          </p:nvSpPr>
          <p:spPr>
            <a:xfrm>
              <a:off x="6705973" y="2252034"/>
              <a:ext cx="9562" cy="8744"/>
            </a:xfrm>
            <a:custGeom>
              <a:avLst/>
              <a:gdLst/>
              <a:ahLst/>
              <a:cxnLst/>
              <a:rect l="l" t="t" r="r" b="b"/>
              <a:pathLst>
                <a:path w="152" h="139" extrusionOk="0">
                  <a:moveTo>
                    <a:pt x="76" y="0"/>
                  </a:moveTo>
                  <a:cubicBezTo>
                    <a:pt x="57" y="0"/>
                    <a:pt x="38" y="7"/>
                    <a:pt x="26" y="19"/>
                  </a:cubicBezTo>
                  <a:cubicBezTo>
                    <a:pt x="1" y="44"/>
                    <a:pt x="1" y="94"/>
                    <a:pt x="26" y="120"/>
                  </a:cubicBezTo>
                  <a:cubicBezTo>
                    <a:pt x="38" y="132"/>
                    <a:pt x="57" y="138"/>
                    <a:pt x="76" y="138"/>
                  </a:cubicBezTo>
                  <a:cubicBezTo>
                    <a:pt x="95" y="138"/>
                    <a:pt x="114" y="132"/>
                    <a:pt x="126" y="120"/>
                  </a:cubicBezTo>
                  <a:cubicBezTo>
                    <a:pt x="151" y="94"/>
                    <a:pt x="151" y="44"/>
                    <a:pt x="126" y="19"/>
                  </a:cubicBezTo>
                  <a:cubicBezTo>
                    <a:pt x="114" y="7"/>
                    <a:pt x="95" y="0"/>
                    <a:pt x="76" y="0"/>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95" name="Google Shape;695;p31"/>
            <p:cNvSpPr/>
            <p:nvPr/>
          </p:nvSpPr>
          <p:spPr>
            <a:xfrm>
              <a:off x="6724908" y="2233540"/>
              <a:ext cx="9562" cy="9876"/>
            </a:xfrm>
            <a:custGeom>
              <a:avLst/>
              <a:gdLst/>
              <a:ahLst/>
              <a:cxnLst/>
              <a:rect l="l" t="t" r="r" b="b"/>
              <a:pathLst>
                <a:path w="152" h="157" extrusionOk="0">
                  <a:moveTo>
                    <a:pt x="76" y="0"/>
                  </a:moveTo>
                  <a:cubicBezTo>
                    <a:pt x="57" y="0"/>
                    <a:pt x="38" y="13"/>
                    <a:pt x="26" y="38"/>
                  </a:cubicBezTo>
                  <a:cubicBezTo>
                    <a:pt x="1" y="63"/>
                    <a:pt x="1" y="88"/>
                    <a:pt x="26" y="138"/>
                  </a:cubicBezTo>
                  <a:cubicBezTo>
                    <a:pt x="38" y="150"/>
                    <a:pt x="57" y="157"/>
                    <a:pt x="76" y="157"/>
                  </a:cubicBezTo>
                  <a:cubicBezTo>
                    <a:pt x="95" y="157"/>
                    <a:pt x="113" y="150"/>
                    <a:pt x="126" y="138"/>
                  </a:cubicBezTo>
                  <a:cubicBezTo>
                    <a:pt x="151" y="88"/>
                    <a:pt x="151" y="63"/>
                    <a:pt x="126" y="38"/>
                  </a:cubicBezTo>
                  <a:cubicBezTo>
                    <a:pt x="113" y="13"/>
                    <a:pt x="95" y="0"/>
                    <a:pt x="76" y="0"/>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96" name="Google Shape;696;p31"/>
            <p:cNvSpPr/>
            <p:nvPr/>
          </p:nvSpPr>
          <p:spPr>
            <a:xfrm>
              <a:off x="6799012" y="2106972"/>
              <a:ext cx="9499" cy="8744"/>
            </a:xfrm>
            <a:custGeom>
              <a:avLst/>
              <a:gdLst/>
              <a:ahLst/>
              <a:cxnLst/>
              <a:rect l="l" t="t" r="r" b="b"/>
              <a:pathLst>
                <a:path w="151" h="139" extrusionOk="0">
                  <a:moveTo>
                    <a:pt x="76" y="1"/>
                  </a:moveTo>
                  <a:cubicBezTo>
                    <a:pt x="57" y="1"/>
                    <a:pt x="38" y="7"/>
                    <a:pt x="26" y="20"/>
                  </a:cubicBezTo>
                  <a:cubicBezTo>
                    <a:pt x="1" y="45"/>
                    <a:pt x="1" y="95"/>
                    <a:pt x="26" y="120"/>
                  </a:cubicBezTo>
                  <a:cubicBezTo>
                    <a:pt x="38" y="132"/>
                    <a:pt x="57" y="139"/>
                    <a:pt x="76" y="139"/>
                  </a:cubicBezTo>
                  <a:cubicBezTo>
                    <a:pt x="95" y="139"/>
                    <a:pt x="113" y="132"/>
                    <a:pt x="126" y="120"/>
                  </a:cubicBezTo>
                  <a:cubicBezTo>
                    <a:pt x="151" y="95"/>
                    <a:pt x="151" y="45"/>
                    <a:pt x="126" y="20"/>
                  </a:cubicBezTo>
                  <a:cubicBezTo>
                    <a:pt x="113" y="7"/>
                    <a:pt x="95" y="1"/>
                    <a:pt x="7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97" name="Google Shape;697;p31"/>
            <p:cNvSpPr/>
            <p:nvPr/>
          </p:nvSpPr>
          <p:spPr>
            <a:xfrm>
              <a:off x="6817947" y="2089673"/>
              <a:ext cx="9499" cy="8681"/>
            </a:xfrm>
            <a:custGeom>
              <a:avLst/>
              <a:gdLst/>
              <a:ahLst/>
              <a:cxnLst/>
              <a:rect l="l" t="t" r="r" b="b"/>
              <a:pathLst>
                <a:path w="151" h="138" extrusionOk="0">
                  <a:moveTo>
                    <a:pt x="76" y="0"/>
                  </a:moveTo>
                  <a:cubicBezTo>
                    <a:pt x="57" y="0"/>
                    <a:pt x="38" y="6"/>
                    <a:pt x="25" y="19"/>
                  </a:cubicBezTo>
                  <a:cubicBezTo>
                    <a:pt x="0" y="44"/>
                    <a:pt x="0" y="69"/>
                    <a:pt x="25" y="119"/>
                  </a:cubicBezTo>
                  <a:cubicBezTo>
                    <a:pt x="38" y="132"/>
                    <a:pt x="57" y="138"/>
                    <a:pt x="76" y="138"/>
                  </a:cubicBezTo>
                  <a:cubicBezTo>
                    <a:pt x="94" y="138"/>
                    <a:pt x="113" y="132"/>
                    <a:pt x="126" y="119"/>
                  </a:cubicBezTo>
                  <a:cubicBezTo>
                    <a:pt x="151" y="69"/>
                    <a:pt x="151" y="44"/>
                    <a:pt x="126" y="19"/>
                  </a:cubicBezTo>
                  <a:cubicBezTo>
                    <a:pt x="113" y="6"/>
                    <a:pt x="94" y="0"/>
                    <a:pt x="76" y="0"/>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98" name="Google Shape;698;p31"/>
            <p:cNvSpPr/>
            <p:nvPr/>
          </p:nvSpPr>
          <p:spPr>
            <a:xfrm>
              <a:off x="6835309" y="2070738"/>
              <a:ext cx="9499" cy="8744"/>
            </a:xfrm>
            <a:custGeom>
              <a:avLst/>
              <a:gdLst/>
              <a:ahLst/>
              <a:cxnLst/>
              <a:rect l="l" t="t" r="r" b="b"/>
              <a:pathLst>
                <a:path w="151" h="139" extrusionOk="0">
                  <a:moveTo>
                    <a:pt x="75" y="0"/>
                  </a:moveTo>
                  <a:cubicBezTo>
                    <a:pt x="56" y="0"/>
                    <a:pt x="38" y="7"/>
                    <a:pt x="25" y="19"/>
                  </a:cubicBezTo>
                  <a:cubicBezTo>
                    <a:pt x="0" y="44"/>
                    <a:pt x="0" y="94"/>
                    <a:pt x="25" y="119"/>
                  </a:cubicBezTo>
                  <a:cubicBezTo>
                    <a:pt x="38" y="132"/>
                    <a:pt x="56" y="138"/>
                    <a:pt x="75" y="138"/>
                  </a:cubicBezTo>
                  <a:cubicBezTo>
                    <a:pt x="94" y="138"/>
                    <a:pt x="113" y="132"/>
                    <a:pt x="125" y="119"/>
                  </a:cubicBezTo>
                  <a:cubicBezTo>
                    <a:pt x="150" y="94"/>
                    <a:pt x="150" y="44"/>
                    <a:pt x="125" y="19"/>
                  </a:cubicBezTo>
                  <a:cubicBezTo>
                    <a:pt x="113" y="7"/>
                    <a:pt x="94" y="0"/>
                    <a:pt x="75" y="0"/>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699" name="Google Shape;699;p31"/>
            <p:cNvSpPr/>
            <p:nvPr/>
          </p:nvSpPr>
          <p:spPr>
            <a:xfrm>
              <a:off x="6811656" y="2119616"/>
              <a:ext cx="11072" cy="8744"/>
            </a:xfrm>
            <a:custGeom>
              <a:avLst/>
              <a:gdLst/>
              <a:ahLst/>
              <a:cxnLst/>
              <a:rect l="l" t="t" r="r" b="b"/>
              <a:pathLst>
                <a:path w="176" h="139" extrusionOk="0">
                  <a:moveTo>
                    <a:pt x="85" y="0"/>
                  </a:moveTo>
                  <a:cubicBezTo>
                    <a:pt x="69" y="0"/>
                    <a:pt x="50" y="6"/>
                    <a:pt x="25" y="19"/>
                  </a:cubicBezTo>
                  <a:cubicBezTo>
                    <a:pt x="0" y="44"/>
                    <a:pt x="0" y="94"/>
                    <a:pt x="25" y="119"/>
                  </a:cubicBezTo>
                  <a:cubicBezTo>
                    <a:pt x="50" y="132"/>
                    <a:pt x="69" y="138"/>
                    <a:pt x="85" y="138"/>
                  </a:cubicBezTo>
                  <a:cubicBezTo>
                    <a:pt x="100" y="138"/>
                    <a:pt x="113" y="132"/>
                    <a:pt x="125" y="119"/>
                  </a:cubicBezTo>
                  <a:cubicBezTo>
                    <a:pt x="176" y="94"/>
                    <a:pt x="176" y="44"/>
                    <a:pt x="125" y="19"/>
                  </a:cubicBezTo>
                  <a:cubicBezTo>
                    <a:pt x="113" y="6"/>
                    <a:pt x="100" y="0"/>
                    <a:pt x="8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00" name="Google Shape;700;p31"/>
            <p:cNvSpPr/>
            <p:nvPr/>
          </p:nvSpPr>
          <p:spPr>
            <a:xfrm>
              <a:off x="6830528" y="2102254"/>
              <a:ext cx="9562" cy="8744"/>
            </a:xfrm>
            <a:custGeom>
              <a:avLst/>
              <a:gdLst/>
              <a:ahLst/>
              <a:cxnLst/>
              <a:rect l="l" t="t" r="r" b="b"/>
              <a:pathLst>
                <a:path w="152" h="139" extrusionOk="0">
                  <a:moveTo>
                    <a:pt x="76" y="1"/>
                  </a:moveTo>
                  <a:cubicBezTo>
                    <a:pt x="57" y="1"/>
                    <a:pt x="38" y="7"/>
                    <a:pt x="26" y="19"/>
                  </a:cubicBezTo>
                  <a:cubicBezTo>
                    <a:pt x="1" y="44"/>
                    <a:pt x="1" y="95"/>
                    <a:pt x="26" y="120"/>
                  </a:cubicBezTo>
                  <a:cubicBezTo>
                    <a:pt x="38" y="132"/>
                    <a:pt x="57" y="138"/>
                    <a:pt x="76" y="138"/>
                  </a:cubicBezTo>
                  <a:cubicBezTo>
                    <a:pt x="95" y="138"/>
                    <a:pt x="114" y="132"/>
                    <a:pt x="126" y="120"/>
                  </a:cubicBezTo>
                  <a:cubicBezTo>
                    <a:pt x="151" y="95"/>
                    <a:pt x="151" y="44"/>
                    <a:pt x="126" y="19"/>
                  </a:cubicBezTo>
                  <a:cubicBezTo>
                    <a:pt x="114" y="7"/>
                    <a:pt x="95" y="1"/>
                    <a:pt x="76" y="1"/>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701" name="Google Shape;701;p31"/>
            <p:cNvSpPr/>
            <p:nvPr/>
          </p:nvSpPr>
          <p:spPr>
            <a:xfrm>
              <a:off x="6849463" y="2083319"/>
              <a:ext cx="9499" cy="8744"/>
            </a:xfrm>
            <a:custGeom>
              <a:avLst/>
              <a:gdLst/>
              <a:ahLst/>
              <a:cxnLst/>
              <a:rect l="l" t="t" r="r" b="b"/>
              <a:pathLst>
                <a:path w="151" h="139" extrusionOk="0">
                  <a:moveTo>
                    <a:pt x="66" y="1"/>
                  </a:moveTo>
                  <a:cubicBezTo>
                    <a:pt x="51" y="1"/>
                    <a:pt x="38" y="7"/>
                    <a:pt x="26" y="20"/>
                  </a:cubicBezTo>
                  <a:cubicBezTo>
                    <a:pt x="1" y="45"/>
                    <a:pt x="1" y="95"/>
                    <a:pt x="26" y="120"/>
                  </a:cubicBezTo>
                  <a:cubicBezTo>
                    <a:pt x="38" y="132"/>
                    <a:pt x="51" y="139"/>
                    <a:pt x="66" y="139"/>
                  </a:cubicBezTo>
                  <a:cubicBezTo>
                    <a:pt x="82" y="139"/>
                    <a:pt x="101" y="132"/>
                    <a:pt x="126" y="120"/>
                  </a:cubicBezTo>
                  <a:cubicBezTo>
                    <a:pt x="151" y="95"/>
                    <a:pt x="151" y="45"/>
                    <a:pt x="126" y="20"/>
                  </a:cubicBezTo>
                  <a:cubicBezTo>
                    <a:pt x="101" y="7"/>
                    <a:pt x="82" y="1"/>
                    <a:pt x="66" y="1"/>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702" name="Google Shape;702;p31"/>
            <p:cNvSpPr/>
            <p:nvPr/>
          </p:nvSpPr>
          <p:spPr>
            <a:xfrm>
              <a:off x="6825810" y="2133770"/>
              <a:ext cx="9562" cy="8744"/>
            </a:xfrm>
            <a:custGeom>
              <a:avLst/>
              <a:gdLst/>
              <a:ahLst/>
              <a:cxnLst/>
              <a:rect l="l" t="t" r="r" b="b"/>
              <a:pathLst>
                <a:path w="152" h="139" extrusionOk="0">
                  <a:moveTo>
                    <a:pt x="76" y="1"/>
                  </a:moveTo>
                  <a:cubicBezTo>
                    <a:pt x="57" y="1"/>
                    <a:pt x="38" y="7"/>
                    <a:pt x="26" y="20"/>
                  </a:cubicBezTo>
                  <a:cubicBezTo>
                    <a:pt x="1" y="45"/>
                    <a:pt x="1" y="70"/>
                    <a:pt x="26" y="120"/>
                  </a:cubicBezTo>
                  <a:cubicBezTo>
                    <a:pt x="38" y="132"/>
                    <a:pt x="57" y="139"/>
                    <a:pt x="76" y="139"/>
                  </a:cubicBezTo>
                  <a:cubicBezTo>
                    <a:pt x="95" y="139"/>
                    <a:pt x="113" y="132"/>
                    <a:pt x="126" y="120"/>
                  </a:cubicBezTo>
                  <a:cubicBezTo>
                    <a:pt x="151" y="70"/>
                    <a:pt x="151" y="45"/>
                    <a:pt x="126" y="20"/>
                  </a:cubicBezTo>
                  <a:cubicBezTo>
                    <a:pt x="113" y="7"/>
                    <a:pt x="95" y="1"/>
                    <a:pt x="76" y="1"/>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703" name="Google Shape;703;p31"/>
            <p:cNvSpPr/>
            <p:nvPr/>
          </p:nvSpPr>
          <p:spPr>
            <a:xfrm>
              <a:off x="6843172" y="2114898"/>
              <a:ext cx="9499" cy="8681"/>
            </a:xfrm>
            <a:custGeom>
              <a:avLst/>
              <a:gdLst/>
              <a:ahLst/>
              <a:cxnLst/>
              <a:rect l="l" t="t" r="r" b="b"/>
              <a:pathLst>
                <a:path w="151" h="138" extrusionOk="0">
                  <a:moveTo>
                    <a:pt x="76" y="0"/>
                  </a:moveTo>
                  <a:cubicBezTo>
                    <a:pt x="57" y="0"/>
                    <a:pt x="38" y="6"/>
                    <a:pt x="25" y="19"/>
                  </a:cubicBezTo>
                  <a:cubicBezTo>
                    <a:pt x="0" y="44"/>
                    <a:pt x="0" y="94"/>
                    <a:pt x="25" y="119"/>
                  </a:cubicBezTo>
                  <a:cubicBezTo>
                    <a:pt x="38" y="132"/>
                    <a:pt x="57" y="138"/>
                    <a:pt x="76" y="138"/>
                  </a:cubicBezTo>
                  <a:cubicBezTo>
                    <a:pt x="94" y="138"/>
                    <a:pt x="113" y="132"/>
                    <a:pt x="126" y="119"/>
                  </a:cubicBezTo>
                  <a:cubicBezTo>
                    <a:pt x="151" y="94"/>
                    <a:pt x="151" y="44"/>
                    <a:pt x="126" y="19"/>
                  </a:cubicBezTo>
                  <a:cubicBezTo>
                    <a:pt x="113" y="6"/>
                    <a:pt x="94" y="0"/>
                    <a:pt x="76" y="0"/>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704" name="Google Shape;704;p31"/>
            <p:cNvSpPr/>
            <p:nvPr/>
          </p:nvSpPr>
          <p:spPr>
            <a:xfrm>
              <a:off x="6862107" y="2096341"/>
              <a:ext cx="9499" cy="9499"/>
            </a:xfrm>
            <a:custGeom>
              <a:avLst/>
              <a:gdLst/>
              <a:ahLst/>
              <a:cxnLst/>
              <a:rect l="l" t="t" r="r" b="b"/>
              <a:pathLst>
                <a:path w="151" h="151" extrusionOk="0">
                  <a:moveTo>
                    <a:pt x="75" y="1"/>
                  </a:moveTo>
                  <a:cubicBezTo>
                    <a:pt x="57" y="1"/>
                    <a:pt x="38" y="13"/>
                    <a:pt x="25" y="38"/>
                  </a:cubicBezTo>
                  <a:cubicBezTo>
                    <a:pt x="0" y="63"/>
                    <a:pt x="0" y="88"/>
                    <a:pt x="25" y="113"/>
                  </a:cubicBezTo>
                  <a:cubicBezTo>
                    <a:pt x="38" y="138"/>
                    <a:pt x="57" y="151"/>
                    <a:pt x="75" y="151"/>
                  </a:cubicBezTo>
                  <a:cubicBezTo>
                    <a:pt x="94" y="151"/>
                    <a:pt x="113" y="138"/>
                    <a:pt x="125" y="113"/>
                  </a:cubicBezTo>
                  <a:cubicBezTo>
                    <a:pt x="150" y="88"/>
                    <a:pt x="150" y="63"/>
                    <a:pt x="125" y="38"/>
                  </a:cubicBezTo>
                  <a:cubicBezTo>
                    <a:pt x="113" y="13"/>
                    <a:pt x="94" y="1"/>
                    <a:pt x="75" y="1"/>
                  </a:cubicBezTo>
                  <a:close/>
                </a:path>
              </a:pathLst>
            </a:custGeom>
            <a:solidFill>
              <a:srgbClr val="FFDBD8"/>
            </a:solidFill>
            <a:ln>
              <a:noFill/>
            </a:ln>
          </p:spPr>
          <p:txBody>
            <a:bodyPr spcFirstLastPara="1" wrap="square" lIns="121900" tIns="121900" rIns="121900" bIns="121900" anchor="ctr" anchorCtr="0">
              <a:noAutofit/>
            </a:bodyPr>
            <a:lstStyle/>
            <a:p>
              <a:endParaRPr sz="2400"/>
            </a:p>
          </p:txBody>
        </p:sp>
        <p:sp>
          <p:nvSpPr>
            <p:cNvPr id="705" name="Google Shape;705;p31"/>
            <p:cNvSpPr/>
            <p:nvPr/>
          </p:nvSpPr>
          <p:spPr>
            <a:xfrm>
              <a:off x="5146710" y="1083358"/>
              <a:ext cx="1281866" cy="1441148"/>
            </a:xfrm>
            <a:custGeom>
              <a:avLst/>
              <a:gdLst/>
              <a:ahLst/>
              <a:cxnLst/>
              <a:rect l="l" t="t" r="r" b="b"/>
              <a:pathLst>
                <a:path w="20377" h="22909" extrusionOk="0">
                  <a:moveTo>
                    <a:pt x="14161" y="1"/>
                  </a:moveTo>
                  <a:lnTo>
                    <a:pt x="1" y="14161"/>
                  </a:lnTo>
                  <a:lnTo>
                    <a:pt x="1" y="22908"/>
                  </a:lnTo>
                  <a:lnTo>
                    <a:pt x="20377" y="2507"/>
                  </a:lnTo>
                  <a:lnTo>
                    <a:pt x="20377" y="903"/>
                  </a:lnTo>
                  <a:cubicBezTo>
                    <a:pt x="20377" y="402"/>
                    <a:pt x="19976" y="1"/>
                    <a:pt x="19500" y="1"/>
                  </a:cubicBezTo>
                  <a:close/>
                </a:path>
              </a:pathLst>
            </a:custGeom>
            <a:solidFill>
              <a:srgbClr val="FFFFFF">
                <a:alpha val="27230"/>
              </a:srgbClr>
            </a:solidFill>
            <a:ln>
              <a:noFill/>
            </a:ln>
          </p:spPr>
          <p:txBody>
            <a:bodyPr spcFirstLastPara="1" wrap="square" lIns="121900" tIns="121900" rIns="121900" bIns="121900" anchor="ctr" anchorCtr="0">
              <a:noAutofit/>
            </a:bodyPr>
            <a:lstStyle/>
            <a:p>
              <a:endParaRPr sz="2400"/>
            </a:p>
          </p:txBody>
        </p:sp>
        <p:sp>
          <p:nvSpPr>
            <p:cNvPr id="706" name="Google Shape;706;p31"/>
            <p:cNvSpPr/>
            <p:nvPr/>
          </p:nvSpPr>
          <p:spPr>
            <a:xfrm>
              <a:off x="5146710" y="1789672"/>
              <a:ext cx="1281866" cy="1504181"/>
            </a:xfrm>
            <a:custGeom>
              <a:avLst/>
              <a:gdLst/>
              <a:ahLst/>
              <a:cxnLst/>
              <a:rect l="l" t="t" r="r" b="b"/>
              <a:pathLst>
                <a:path w="20377" h="23911" extrusionOk="0">
                  <a:moveTo>
                    <a:pt x="20377" y="1"/>
                  </a:moveTo>
                  <a:lnTo>
                    <a:pt x="1" y="20377"/>
                  </a:lnTo>
                  <a:lnTo>
                    <a:pt x="1" y="23008"/>
                  </a:lnTo>
                  <a:cubicBezTo>
                    <a:pt x="1" y="23510"/>
                    <a:pt x="402" y="23911"/>
                    <a:pt x="878" y="23911"/>
                  </a:cubicBezTo>
                  <a:lnTo>
                    <a:pt x="8071" y="23911"/>
                  </a:lnTo>
                  <a:lnTo>
                    <a:pt x="20377" y="11605"/>
                  </a:lnTo>
                  <a:lnTo>
                    <a:pt x="20377" y="1"/>
                  </a:lnTo>
                  <a:close/>
                </a:path>
              </a:pathLst>
            </a:custGeom>
            <a:solidFill>
              <a:srgbClr val="FFFFFF">
                <a:alpha val="27230"/>
              </a:srgbClr>
            </a:solidFill>
            <a:ln>
              <a:noFill/>
            </a:ln>
          </p:spPr>
          <p:txBody>
            <a:bodyPr spcFirstLastPara="1" wrap="square" lIns="121900" tIns="121900" rIns="121900" bIns="121900" anchor="ctr" anchorCtr="0">
              <a:noAutofit/>
            </a:bodyPr>
            <a:lstStyle/>
            <a:p>
              <a:endParaRPr sz="2400"/>
            </a:p>
          </p:txBody>
        </p:sp>
        <p:sp>
          <p:nvSpPr>
            <p:cNvPr id="707" name="Google Shape;707;p31"/>
            <p:cNvSpPr/>
            <p:nvPr/>
          </p:nvSpPr>
          <p:spPr>
            <a:xfrm>
              <a:off x="6125787" y="2467615"/>
              <a:ext cx="733187" cy="569250"/>
            </a:xfrm>
            <a:custGeom>
              <a:avLst/>
              <a:gdLst/>
              <a:ahLst/>
              <a:cxnLst/>
              <a:rect l="l" t="t" r="r" b="b"/>
              <a:pathLst>
                <a:path w="11655" h="9049" extrusionOk="0">
                  <a:moveTo>
                    <a:pt x="302" y="1"/>
                  </a:moveTo>
                  <a:lnTo>
                    <a:pt x="1129" y="2482"/>
                  </a:lnTo>
                  <a:cubicBezTo>
                    <a:pt x="477" y="2683"/>
                    <a:pt x="1" y="3259"/>
                    <a:pt x="1" y="3986"/>
                  </a:cubicBezTo>
                  <a:lnTo>
                    <a:pt x="1" y="7495"/>
                  </a:lnTo>
                  <a:cubicBezTo>
                    <a:pt x="1" y="8347"/>
                    <a:pt x="677" y="9048"/>
                    <a:pt x="1530" y="9048"/>
                  </a:cubicBezTo>
                  <a:lnTo>
                    <a:pt x="10101" y="9048"/>
                  </a:lnTo>
                  <a:cubicBezTo>
                    <a:pt x="10953" y="9048"/>
                    <a:pt x="11655" y="8347"/>
                    <a:pt x="11655" y="7495"/>
                  </a:cubicBezTo>
                  <a:lnTo>
                    <a:pt x="11655" y="3986"/>
                  </a:lnTo>
                  <a:cubicBezTo>
                    <a:pt x="11655" y="3134"/>
                    <a:pt x="10953" y="2432"/>
                    <a:pt x="10101" y="2432"/>
                  </a:cubicBezTo>
                  <a:lnTo>
                    <a:pt x="3835" y="2432"/>
                  </a:lnTo>
                  <a:lnTo>
                    <a:pt x="302"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8" name="Google Shape;708;p31"/>
            <p:cNvSpPr/>
            <p:nvPr/>
          </p:nvSpPr>
          <p:spPr>
            <a:xfrm>
              <a:off x="6206181" y="2767175"/>
              <a:ext cx="566105" cy="7989"/>
            </a:xfrm>
            <a:custGeom>
              <a:avLst/>
              <a:gdLst/>
              <a:ahLst/>
              <a:cxnLst/>
              <a:rect l="l" t="t" r="r" b="b"/>
              <a:pathLst>
                <a:path w="8999" h="127" extrusionOk="0">
                  <a:moveTo>
                    <a:pt x="76" y="1"/>
                  </a:moveTo>
                  <a:cubicBezTo>
                    <a:pt x="51" y="1"/>
                    <a:pt x="1" y="26"/>
                    <a:pt x="1" y="51"/>
                  </a:cubicBezTo>
                  <a:cubicBezTo>
                    <a:pt x="1" y="101"/>
                    <a:pt x="51" y="126"/>
                    <a:pt x="76" y="126"/>
                  </a:cubicBezTo>
                  <a:lnTo>
                    <a:pt x="8923" y="126"/>
                  </a:lnTo>
                  <a:cubicBezTo>
                    <a:pt x="8973" y="126"/>
                    <a:pt x="8999" y="101"/>
                    <a:pt x="8999" y="51"/>
                  </a:cubicBezTo>
                  <a:cubicBezTo>
                    <a:pt x="8999" y="26"/>
                    <a:pt x="8973" y="1"/>
                    <a:pt x="892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09" name="Google Shape;709;p31"/>
            <p:cNvSpPr/>
            <p:nvPr/>
          </p:nvSpPr>
          <p:spPr>
            <a:xfrm>
              <a:off x="6264559" y="2831843"/>
              <a:ext cx="450984" cy="7926"/>
            </a:xfrm>
            <a:custGeom>
              <a:avLst/>
              <a:gdLst/>
              <a:ahLst/>
              <a:cxnLst/>
              <a:rect l="l" t="t" r="r" b="b"/>
              <a:pathLst>
                <a:path w="7169" h="126" extrusionOk="0">
                  <a:moveTo>
                    <a:pt x="50" y="0"/>
                  </a:moveTo>
                  <a:cubicBezTo>
                    <a:pt x="25" y="0"/>
                    <a:pt x="0" y="25"/>
                    <a:pt x="0" y="76"/>
                  </a:cubicBezTo>
                  <a:cubicBezTo>
                    <a:pt x="0" y="101"/>
                    <a:pt x="25" y="126"/>
                    <a:pt x="50" y="126"/>
                  </a:cubicBezTo>
                  <a:lnTo>
                    <a:pt x="7093" y="126"/>
                  </a:lnTo>
                  <a:cubicBezTo>
                    <a:pt x="7143" y="126"/>
                    <a:pt x="7168" y="101"/>
                    <a:pt x="7168" y="76"/>
                  </a:cubicBezTo>
                  <a:cubicBezTo>
                    <a:pt x="7168" y="25"/>
                    <a:pt x="7143" y="0"/>
                    <a:pt x="709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10" name="Google Shape;710;p31"/>
            <p:cNvSpPr/>
            <p:nvPr/>
          </p:nvSpPr>
          <p:spPr>
            <a:xfrm>
              <a:off x="6311864" y="2896448"/>
              <a:ext cx="354798" cy="7989"/>
            </a:xfrm>
            <a:custGeom>
              <a:avLst/>
              <a:gdLst/>
              <a:ahLst/>
              <a:cxnLst/>
              <a:rect l="l" t="t" r="r" b="b"/>
              <a:pathLst>
                <a:path w="5640" h="127" extrusionOk="0">
                  <a:moveTo>
                    <a:pt x="75" y="1"/>
                  </a:moveTo>
                  <a:cubicBezTo>
                    <a:pt x="50" y="1"/>
                    <a:pt x="0" y="26"/>
                    <a:pt x="0" y="76"/>
                  </a:cubicBezTo>
                  <a:cubicBezTo>
                    <a:pt x="0" y="101"/>
                    <a:pt x="50" y="126"/>
                    <a:pt x="75" y="126"/>
                  </a:cubicBezTo>
                  <a:lnTo>
                    <a:pt x="5564" y="126"/>
                  </a:lnTo>
                  <a:cubicBezTo>
                    <a:pt x="5614" y="126"/>
                    <a:pt x="5639" y="101"/>
                    <a:pt x="5639" y="76"/>
                  </a:cubicBezTo>
                  <a:cubicBezTo>
                    <a:pt x="5639" y="26"/>
                    <a:pt x="5614" y="1"/>
                    <a:pt x="556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711" name="Google Shape;711;p31"/>
          <p:cNvGrpSpPr/>
          <p:nvPr/>
        </p:nvGrpSpPr>
        <p:grpSpPr>
          <a:xfrm rot="2930638">
            <a:off x="410095" y="91837"/>
            <a:ext cx="1328263" cy="1259800"/>
            <a:chOff x="1459789" y="418508"/>
            <a:chExt cx="587727" cy="557434"/>
          </a:xfrm>
        </p:grpSpPr>
        <p:sp>
          <p:nvSpPr>
            <p:cNvPr id="712" name="Google Shape;712;p31"/>
            <p:cNvSpPr/>
            <p:nvPr/>
          </p:nvSpPr>
          <p:spPr>
            <a:xfrm rot="-1200432">
              <a:off x="1517626" y="486547"/>
              <a:ext cx="472053" cy="421355"/>
            </a:xfrm>
            <a:custGeom>
              <a:avLst/>
              <a:gdLst/>
              <a:ahLst/>
              <a:cxnLst/>
              <a:rect l="l" t="t" r="r" b="b"/>
              <a:pathLst>
                <a:path w="13473" h="12026" extrusionOk="0">
                  <a:moveTo>
                    <a:pt x="90" y="6620"/>
                  </a:moveTo>
                  <a:cubicBezTo>
                    <a:pt x="90" y="7458"/>
                    <a:pt x="768" y="8136"/>
                    <a:pt x="1607" y="8136"/>
                  </a:cubicBezTo>
                  <a:lnTo>
                    <a:pt x="2249" y="8136"/>
                  </a:lnTo>
                  <a:cubicBezTo>
                    <a:pt x="2303" y="8243"/>
                    <a:pt x="2374" y="8333"/>
                    <a:pt x="2463" y="8422"/>
                  </a:cubicBezTo>
                  <a:cubicBezTo>
                    <a:pt x="2624" y="8600"/>
                    <a:pt x="2820" y="8761"/>
                    <a:pt x="3016" y="8921"/>
                  </a:cubicBezTo>
                  <a:cubicBezTo>
                    <a:pt x="3837" y="9653"/>
                    <a:pt x="4711" y="10474"/>
                    <a:pt x="5586" y="11491"/>
                  </a:cubicBezTo>
                  <a:cubicBezTo>
                    <a:pt x="5604" y="11526"/>
                    <a:pt x="5639" y="11544"/>
                    <a:pt x="5657" y="11562"/>
                  </a:cubicBezTo>
                  <a:cubicBezTo>
                    <a:pt x="5960" y="11883"/>
                    <a:pt x="6335" y="12026"/>
                    <a:pt x="6763" y="12026"/>
                  </a:cubicBezTo>
                  <a:cubicBezTo>
                    <a:pt x="7192" y="12026"/>
                    <a:pt x="7548" y="11865"/>
                    <a:pt x="7852" y="11562"/>
                  </a:cubicBezTo>
                  <a:cubicBezTo>
                    <a:pt x="7887" y="11526"/>
                    <a:pt x="7923" y="11491"/>
                    <a:pt x="7941" y="11455"/>
                  </a:cubicBezTo>
                  <a:cubicBezTo>
                    <a:pt x="8601" y="10634"/>
                    <a:pt x="9315" y="9992"/>
                    <a:pt x="9993" y="9385"/>
                  </a:cubicBezTo>
                  <a:cubicBezTo>
                    <a:pt x="10153" y="9225"/>
                    <a:pt x="10314" y="9082"/>
                    <a:pt x="10475" y="8939"/>
                  </a:cubicBezTo>
                  <a:cubicBezTo>
                    <a:pt x="10617" y="8832"/>
                    <a:pt x="10742" y="8725"/>
                    <a:pt x="10849" y="8618"/>
                  </a:cubicBezTo>
                  <a:cubicBezTo>
                    <a:pt x="10903" y="8582"/>
                    <a:pt x="10956" y="8547"/>
                    <a:pt x="11010" y="8493"/>
                  </a:cubicBezTo>
                  <a:cubicBezTo>
                    <a:pt x="11117" y="8404"/>
                    <a:pt x="11188" y="8297"/>
                    <a:pt x="11260" y="8190"/>
                  </a:cubicBezTo>
                  <a:lnTo>
                    <a:pt x="11973" y="8190"/>
                  </a:lnTo>
                  <a:cubicBezTo>
                    <a:pt x="12794" y="8190"/>
                    <a:pt x="13472" y="7494"/>
                    <a:pt x="13472" y="6655"/>
                  </a:cubicBezTo>
                  <a:cubicBezTo>
                    <a:pt x="13472" y="6263"/>
                    <a:pt x="13329" y="5906"/>
                    <a:pt x="13080" y="5638"/>
                  </a:cubicBezTo>
                  <a:cubicBezTo>
                    <a:pt x="13276" y="5157"/>
                    <a:pt x="13365" y="4693"/>
                    <a:pt x="13365" y="4247"/>
                  </a:cubicBezTo>
                  <a:cubicBezTo>
                    <a:pt x="13365" y="1874"/>
                    <a:pt x="11563" y="0"/>
                    <a:pt x="9243" y="0"/>
                  </a:cubicBezTo>
                  <a:cubicBezTo>
                    <a:pt x="8280" y="0"/>
                    <a:pt x="7406" y="357"/>
                    <a:pt x="6692" y="999"/>
                  </a:cubicBezTo>
                  <a:cubicBezTo>
                    <a:pt x="5960" y="357"/>
                    <a:pt x="5086" y="0"/>
                    <a:pt x="4123" y="0"/>
                  </a:cubicBezTo>
                  <a:cubicBezTo>
                    <a:pt x="1803" y="0"/>
                    <a:pt x="1" y="1874"/>
                    <a:pt x="1" y="4247"/>
                  </a:cubicBezTo>
                  <a:cubicBezTo>
                    <a:pt x="1" y="4800"/>
                    <a:pt x="108" y="5317"/>
                    <a:pt x="322" y="5817"/>
                  </a:cubicBezTo>
                  <a:cubicBezTo>
                    <a:pt x="179" y="6049"/>
                    <a:pt x="90" y="6316"/>
                    <a:pt x="90" y="6620"/>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713" name="Google Shape;713;p31"/>
            <p:cNvSpPr/>
            <p:nvPr/>
          </p:nvSpPr>
          <p:spPr>
            <a:xfrm rot="-1200432">
              <a:off x="1565457" y="637915"/>
              <a:ext cx="386388" cy="136960"/>
            </a:xfrm>
            <a:custGeom>
              <a:avLst/>
              <a:gdLst/>
              <a:ahLst/>
              <a:cxnLst/>
              <a:rect l="l" t="t" r="r" b="b"/>
              <a:pathLst>
                <a:path w="11028" h="3909" extrusionOk="0">
                  <a:moveTo>
                    <a:pt x="4872" y="1"/>
                  </a:moveTo>
                  <a:cubicBezTo>
                    <a:pt x="4729" y="1"/>
                    <a:pt x="4604" y="72"/>
                    <a:pt x="4586" y="179"/>
                  </a:cubicBezTo>
                  <a:lnTo>
                    <a:pt x="3819" y="1945"/>
                  </a:lnTo>
                  <a:lnTo>
                    <a:pt x="340" y="1945"/>
                  </a:lnTo>
                  <a:cubicBezTo>
                    <a:pt x="161" y="1945"/>
                    <a:pt x="1" y="2088"/>
                    <a:pt x="1" y="2267"/>
                  </a:cubicBezTo>
                  <a:cubicBezTo>
                    <a:pt x="1" y="2445"/>
                    <a:pt x="161" y="2588"/>
                    <a:pt x="340" y="2588"/>
                  </a:cubicBezTo>
                  <a:lnTo>
                    <a:pt x="4015" y="2588"/>
                  </a:lnTo>
                  <a:cubicBezTo>
                    <a:pt x="4105" y="2588"/>
                    <a:pt x="4194" y="2534"/>
                    <a:pt x="4283" y="2409"/>
                  </a:cubicBezTo>
                  <a:lnTo>
                    <a:pt x="4836" y="1214"/>
                  </a:lnTo>
                  <a:lnTo>
                    <a:pt x="5818" y="3694"/>
                  </a:lnTo>
                  <a:cubicBezTo>
                    <a:pt x="5871" y="3819"/>
                    <a:pt x="5960" y="3872"/>
                    <a:pt x="6067" y="3908"/>
                  </a:cubicBezTo>
                  <a:lnTo>
                    <a:pt x="6103" y="3908"/>
                  </a:lnTo>
                  <a:cubicBezTo>
                    <a:pt x="6228" y="3908"/>
                    <a:pt x="6335" y="3837"/>
                    <a:pt x="6388" y="3765"/>
                  </a:cubicBezTo>
                  <a:lnTo>
                    <a:pt x="7102" y="2641"/>
                  </a:lnTo>
                  <a:lnTo>
                    <a:pt x="10706" y="2641"/>
                  </a:lnTo>
                  <a:cubicBezTo>
                    <a:pt x="10885" y="2641"/>
                    <a:pt x="11028" y="2499"/>
                    <a:pt x="11028" y="2302"/>
                  </a:cubicBezTo>
                  <a:cubicBezTo>
                    <a:pt x="11028" y="2124"/>
                    <a:pt x="10885" y="1963"/>
                    <a:pt x="10706" y="1963"/>
                  </a:cubicBezTo>
                  <a:lnTo>
                    <a:pt x="6924" y="1963"/>
                  </a:lnTo>
                  <a:cubicBezTo>
                    <a:pt x="6799" y="1963"/>
                    <a:pt x="6692" y="2053"/>
                    <a:pt x="6638" y="2124"/>
                  </a:cubicBezTo>
                  <a:lnTo>
                    <a:pt x="6192" y="2855"/>
                  </a:lnTo>
                  <a:lnTo>
                    <a:pt x="5157" y="215"/>
                  </a:lnTo>
                  <a:cubicBezTo>
                    <a:pt x="5139" y="90"/>
                    <a:pt x="5015" y="1"/>
                    <a:pt x="487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14" name="Google Shape;714;p31"/>
            <p:cNvSpPr/>
            <p:nvPr/>
          </p:nvSpPr>
          <p:spPr>
            <a:xfrm rot="-1200432">
              <a:off x="1529808" y="534323"/>
              <a:ext cx="384496" cy="163202"/>
            </a:xfrm>
            <a:custGeom>
              <a:avLst/>
              <a:gdLst/>
              <a:ahLst/>
              <a:cxnLst/>
              <a:rect l="l" t="t" r="r" b="b"/>
              <a:pathLst>
                <a:path w="10974" h="4658" extrusionOk="0">
                  <a:moveTo>
                    <a:pt x="2927" y="0"/>
                  </a:moveTo>
                  <a:cubicBezTo>
                    <a:pt x="1285" y="0"/>
                    <a:pt x="0" y="1321"/>
                    <a:pt x="0" y="3052"/>
                  </a:cubicBezTo>
                  <a:cubicBezTo>
                    <a:pt x="0" y="3605"/>
                    <a:pt x="143" y="4051"/>
                    <a:pt x="411" y="4479"/>
                  </a:cubicBezTo>
                  <a:lnTo>
                    <a:pt x="3391" y="4479"/>
                  </a:lnTo>
                  <a:lnTo>
                    <a:pt x="3979" y="3105"/>
                  </a:lnTo>
                  <a:cubicBezTo>
                    <a:pt x="4122" y="2784"/>
                    <a:pt x="4479" y="2588"/>
                    <a:pt x="4818" y="2516"/>
                  </a:cubicBezTo>
                  <a:cubicBezTo>
                    <a:pt x="5264" y="2516"/>
                    <a:pt x="5585" y="2784"/>
                    <a:pt x="5728" y="3159"/>
                  </a:cubicBezTo>
                  <a:lnTo>
                    <a:pt x="6317" y="4657"/>
                  </a:lnTo>
                  <a:cubicBezTo>
                    <a:pt x="6459" y="4550"/>
                    <a:pt x="6709" y="4479"/>
                    <a:pt x="6870" y="4479"/>
                  </a:cubicBezTo>
                  <a:lnTo>
                    <a:pt x="10563" y="4479"/>
                  </a:lnTo>
                  <a:cubicBezTo>
                    <a:pt x="10795" y="4051"/>
                    <a:pt x="10974" y="3551"/>
                    <a:pt x="10974" y="3052"/>
                  </a:cubicBezTo>
                  <a:cubicBezTo>
                    <a:pt x="10974" y="1321"/>
                    <a:pt x="9689" y="0"/>
                    <a:pt x="8047" y="0"/>
                  </a:cubicBezTo>
                  <a:cubicBezTo>
                    <a:pt x="6727" y="0"/>
                    <a:pt x="5942" y="910"/>
                    <a:pt x="5496" y="1731"/>
                  </a:cubicBezTo>
                  <a:cubicBezTo>
                    <a:pt x="5068" y="910"/>
                    <a:pt x="4211" y="0"/>
                    <a:pt x="2927"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15" name="Google Shape;715;p31"/>
            <p:cNvSpPr/>
            <p:nvPr/>
          </p:nvSpPr>
          <p:spPr>
            <a:xfrm rot="-1200432">
              <a:off x="1669039" y="731100"/>
              <a:ext cx="243227" cy="128200"/>
            </a:xfrm>
            <a:custGeom>
              <a:avLst/>
              <a:gdLst/>
              <a:ahLst/>
              <a:cxnLst/>
              <a:rect l="l" t="t" r="r" b="b"/>
              <a:pathLst>
                <a:path w="6942" h="3659" extrusionOk="0">
                  <a:moveTo>
                    <a:pt x="2749" y="1"/>
                  </a:moveTo>
                  <a:cubicBezTo>
                    <a:pt x="2570" y="268"/>
                    <a:pt x="2285" y="411"/>
                    <a:pt x="1964" y="411"/>
                  </a:cubicBezTo>
                  <a:lnTo>
                    <a:pt x="1" y="411"/>
                  </a:lnTo>
                  <a:cubicBezTo>
                    <a:pt x="144" y="554"/>
                    <a:pt x="322" y="697"/>
                    <a:pt x="500" y="857"/>
                  </a:cubicBezTo>
                  <a:cubicBezTo>
                    <a:pt x="1339" y="1607"/>
                    <a:pt x="2249" y="2463"/>
                    <a:pt x="3195" y="3551"/>
                  </a:cubicBezTo>
                  <a:cubicBezTo>
                    <a:pt x="3284" y="3641"/>
                    <a:pt x="3337" y="3659"/>
                    <a:pt x="3462" y="3659"/>
                  </a:cubicBezTo>
                  <a:cubicBezTo>
                    <a:pt x="3569" y="3659"/>
                    <a:pt x="3623" y="3641"/>
                    <a:pt x="3712" y="3551"/>
                  </a:cubicBezTo>
                  <a:cubicBezTo>
                    <a:pt x="4622" y="2410"/>
                    <a:pt x="5586" y="1607"/>
                    <a:pt x="6406" y="857"/>
                  </a:cubicBezTo>
                  <a:cubicBezTo>
                    <a:pt x="6620" y="697"/>
                    <a:pt x="6763" y="554"/>
                    <a:pt x="6942" y="411"/>
                  </a:cubicBezTo>
                  <a:lnTo>
                    <a:pt x="5443" y="411"/>
                  </a:lnTo>
                  <a:lnTo>
                    <a:pt x="4925" y="1232"/>
                  </a:lnTo>
                  <a:cubicBezTo>
                    <a:pt x="4747" y="1517"/>
                    <a:pt x="4444" y="1732"/>
                    <a:pt x="4069" y="1732"/>
                  </a:cubicBezTo>
                  <a:lnTo>
                    <a:pt x="4015" y="1732"/>
                  </a:lnTo>
                  <a:cubicBezTo>
                    <a:pt x="3623" y="1678"/>
                    <a:pt x="3337" y="1464"/>
                    <a:pt x="3195" y="1089"/>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716" name="Google Shape;716;p31"/>
          <p:cNvGrpSpPr/>
          <p:nvPr/>
        </p:nvGrpSpPr>
        <p:grpSpPr>
          <a:xfrm>
            <a:off x="4785275" y="5733668"/>
            <a:ext cx="1021037" cy="1010272"/>
            <a:chOff x="868400" y="2577125"/>
            <a:chExt cx="339050" cy="335475"/>
          </a:xfrm>
        </p:grpSpPr>
        <p:sp>
          <p:nvSpPr>
            <p:cNvPr id="717" name="Google Shape;717;p31"/>
            <p:cNvSpPr/>
            <p:nvPr/>
          </p:nvSpPr>
          <p:spPr>
            <a:xfrm>
              <a:off x="868400" y="2577125"/>
              <a:ext cx="339050" cy="335475"/>
            </a:xfrm>
            <a:custGeom>
              <a:avLst/>
              <a:gdLst/>
              <a:ahLst/>
              <a:cxnLst/>
              <a:rect l="l" t="t" r="r" b="b"/>
              <a:pathLst>
                <a:path w="13562" h="13419" extrusionOk="0">
                  <a:moveTo>
                    <a:pt x="12758" y="9618"/>
                  </a:moveTo>
                  <a:cubicBezTo>
                    <a:pt x="13204" y="8744"/>
                    <a:pt x="13436" y="7762"/>
                    <a:pt x="13436" y="6710"/>
                  </a:cubicBezTo>
                  <a:cubicBezTo>
                    <a:pt x="13436" y="2998"/>
                    <a:pt x="10421" y="1"/>
                    <a:pt x="6709" y="1"/>
                  </a:cubicBezTo>
                  <a:cubicBezTo>
                    <a:pt x="3016" y="1"/>
                    <a:pt x="1" y="2998"/>
                    <a:pt x="1" y="6728"/>
                  </a:cubicBezTo>
                  <a:cubicBezTo>
                    <a:pt x="90" y="10421"/>
                    <a:pt x="3123" y="13419"/>
                    <a:pt x="6781" y="13419"/>
                  </a:cubicBezTo>
                  <a:cubicBezTo>
                    <a:pt x="7762" y="13419"/>
                    <a:pt x="8779" y="13169"/>
                    <a:pt x="9671" y="12741"/>
                  </a:cubicBezTo>
                  <a:lnTo>
                    <a:pt x="11473" y="13329"/>
                  </a:lnTo>
                  <a:cubicBezTo>
                    <a:pt x="11616" y="13365"/>
                    <a:pt x="11777" y="13401"/>
                    <a:pt x="11920" y="13401"/>
                  </a:cubicBezTo>
                  <a:cubicBezTo>
                    <a:pt x="12330" y="13401"/>
                    <a:pt x="12740" y="13240"/>
                    <a:pt x="13026" y="12937"/>
                  </a:cubicBezTo>
                  <a:cubicBezTo>
                    <a:pt x="13436" y="12526"/>
                    <a:pt x="13561" y="11884"/>
                    <a:pt x="13347" y="11349"/>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718" name="Google Shape;718;p31"/>
            <p:cNvSpPr/>
            <p:nvPr/>
          </p:nvSpPr>
          <p:spPr>
            <a:xfrm>
              <a:off x="898300" y="2606575"/>
              <a:ext cx="277475" cy="276150"/>
            </a:xfrm>
            <a:custGeom>
              <a:avLst/>
              <a:gdLst/>
              <a:ahLst/>
              <a:cxnLst/>
              <a:rect l="l" t="t" r="r" b="b"/>
              <a:pathLst>
                <a:path w="11099" h="11046" extrusionOk="0">
                  <a:moveTo>
                    <a:pt x="5513" y="1"/>
                  </a:moveTo>
                  <a:cubicBezTo>
                    <a:pt x="2516" y="1"/>
                    <a:pt x="0" y="2516"/>
                    <a:pt x="0" y="5532"/>
                  </a:cubicBezTo>
                  <a:cubicBezTo>
                    <a:pt x="54" y="8547"/>
                    <a:pt x="2516" y="11045"/>
                    <a:pt x="5585" y="11045"/>
                  </a:cubicBezTo>
                  <a:cubicBezTo>
                    <a:pt x="6531" y="11045"/>
                    <a:pt x="7530" y="10777"/>
                    <a:pt x="8350" y="10278"/>
                  </a:cubicBezTo>
                  <a:lnTo>
                    <a:pt x="10652" y="11009"/>
                  </a:lnTo>
                  <a:cubicBezTo>
                    <a:pt x="10670" y="11027"/>
                    <a:pt x="10706" y="11027"/>
                    <a:pt x="10724" y="11027"/>
                  </a:cubicBezTo>
                  <a:cubicBezTo>
                    <a:pt x="10813" y="11027"/>
                    <a:pt x="10920" y="10992"/>
                    <a:pt x="10991" y="10920"/>
                  </a:cubicBezTo>
                  <a:cubicBezTo>
                    <a:pt x="11045" y="10867"/>
                    <a:pt x="11098" y="10724"/>
                    <a:pt x="11045" y="10599"/>
                  </a:cubicBezTo>
                  <a:lnTo>
                    <a:pt x="10260" y="8333"/>
                  </a:lnTo>
                  <a:cubicBezTo>
                    <a:pt x="10813" y="7459"/>
                    <a:pt x="11045" y="6513"/>
                    <a:pt x="11045" y="5532"/>
                  </a:cubicBezTo>
                  <a:cubicBezTo>
                    <a:pt x="11045" y="2516"/>
                    <a:pt x="8565" y="1"/>
                    <a:pt x="5513" y="1"/>
                  </a:cubicBezTo>
                  <a:close/>
                  <a:moveTo>
                    <a:pt x="3212" y="3034"/>
                  </a:moveTo>
                  <a:cubicBezTo>
                    <a:pt x="3265" y="3034"/>
                    <a:pt x="3337" y="3052"/>
                    <a:pt x="3408" y="3105"/>
                  </a:cubicBezTo>
                  <a:lnTo>
                    <a:pt x="4443" y="3890"/>
                  </a:lnTo>
                  <a:cubicBezTo>
                    <a:pt x="4604" y="3997"/>
                    <a:pt x="4621" y="4176"/>
                    <a:pt x="4532" y="4336"/>
                  </a:cubicBezTo>
                  <a:lnTo>
                    <a:pt x="3943" y="5104"/>
                  </a:lnTo>
                  <a:lnTo>
                    <a:pt x="6513" y="7048"/>
                  </a:lnTo>
                  <a:lnTo>
                    <a:pt x="7101" y="6263"/>
                  </a:lnTo>
                  <a:cubicBezTo>
                    <a:pt x="7173" y="6192"/>
                    <a:pt x="7262" y="6138"/>
                    <a:pt x="7351" y="6138"/>
                  </a:cubicBezTo>
                  <a:cubicBezTo>
                    <a:pt x="7423" y="6138"/>
                    <a:pt x="7494" y="6156"/>
                    <a:pt x="7548" y="6210"/>
                  </a:cubicBezTo>
                  <a:lnTo>
                    <a:pt x="8600" y="6995"/>
                  </a:lnTo>
                  <a:cubicBezTo>
                    <a:pt x="8743" y="7102"/>
                    <a:pt x="8779" y="7280"/>
                    <a:pt x="8654" y="7441"/>
                  </a:cubicBezTo>
                  <a:lnTo>
                    <a:pt x="8065" y="8208"/>
                  </a:lnTo>
                  <a:cubicBezTo>
                    <a:pt x="7797" y="8547"/>
                    <a:pt x="7405" y="8726"/>
                    <a:pt x="7012" y="8726"/>
                  </a:cubicBezTo>
                  <a:cubicBezTo>
                    <a:pt x="6745" y="8726"/>
                    <a:pt x="6477" y="8654"/>
                    <a:pt x="6245" y="8476"/>
                  </a:cubicBezTo>
                  <a:lnTo>
                    <a:pt x="2623" y="5764"/>
                  </a:lnTo>
                  <a:cubicBezTo>
                    <a:pt x="2034" y="5371"/>
                    <a:pt x="1909" y="4568"/>
                    <a:pt x="2355" y="3979"/>
                  </a:cubicBezTo>
                  <a:lnTo>
                    <a:pt x="2962" y="3177"/>
                  </a:lnTo>
                  <a:cubicBezTo>
                    <a:pt x="3033" y="3087"/>
                    <a:pt x="3123" y="3034"/>
                    <a:pt x="3212" y="3034"/>
                  </a:cubicBezTo>
                  <a:close/>
                  <a:moveTo>
                    <a:pt x="5603" y="3908"/>
                  </a:moveTo>
                  <a:cubicBezTo>
                    <a:pt x="5603" y="3908"/>
                    <a:pt x="5621" y="3908"/>
                    <a:pt x="5638" y="3908"/>
                  </a:cubicBezTo>
                  <a:cubicBezTo>
                    <a:pt x="6334" y="3979"/>
                    <a:pt x="6870" y="4425"/>
                    <a:pt x="7101" y="5050"/>
                  </a:cubicBezTo>
                  <a:cubicBezTo>
                    <a:pt x="7137" y="5228"/>
                    <a:pt x="7066" y="5371"/>
                    <a:pt x="6870" y="5460"/>
                  </a:cubicBezTo>
                  <a:cubicBezTo>
                    <a:pt x="6834" y="5478"/>
                    <a:pt x="6816" y="5478"/>
                    <a:pt x="6798" y="5478"/>
                  </a:cubicBezTo>
                  <a:cubicBezTo>
                    <a:pt x="6655" y="5478"/>
                    <a:pt x="6531" y="5389"/>
                    <a:pt x="6477" y="5228"/>
                  </a:cubicBezTo>
                  <a:cubicBezTo>
                    <a:pt x="6352" y="4872"/>
                    <a:pt x="6031" y="4604"/>
                    <a:pt x="5621" y="4568"/>
                  </a:cubicBezTo>
                  <a:cubicBezTo>
                    <a:pt x="5424" y="4568"/>
                    <a:pt x="5317" y="4425"/>
                    <a:pt x="5317" y="4211"/>
                  </a:cubicBezTo>
                  <a:cubicBezTo>
                    <a:pt x="5317" y="4051"/>
                    <a:pt x="5442" y="3908"/>
                    <a:pt x="5603" y="3908"/>
                  </a:cubicBezTo>
                  <a:moveTo>
                    <a:pt x="5888" y="1339"/>
                  </a:moveTo>
                  <a:cubicBezTo>
                    <a:pt x="5906" y="1339"/>
                    <a:pt x="5924" y="1339"/>
                    <a:pt x="5942" y="1357"/>
                  </a:cubicBezTo>
                  <a:cubicBezTo>
                    <a:pt x="7726" y="1499"/>
                    <a:pt x="9350" y="2802"/>
                    <a:pt x="9707" y="4872"/>
                  </a:cubicBezTo>
                  <a:cubicBezTo>
                    <a:pt x="9760" y="5050"/>
                    <a:pt x="9635" y="5193"/>
                    <a:pt x="9457" y="5228"/>
                  </a:cubicBezTo>
                  <a:cubicBezTo>
                    <a:pt x="9439" y="5228"/>
                    <a:pt x="9403" y="5228"/>
                    <a:pt x="9385" y="5228"/>
                  </a:cubicBezTo>
                  <a:cubicBezTo>
                    <a:pt x="9225" y="5228"/>
                    <a:pt x="9100" y="5139"/>
                    <a:pt x="9064" y="4961"/>
                  </a:cubicBezTo>
                  <a:cubicBezTo>
                    <a:pt x="8779" y="3284"/>
                    <a:pt x="7441" y="2124"/>
                    <a:pt x="5906" y="2035"/>
                  </a:cubicBezTo>
                  <a:cubicBezTo>
                    <a:pt x="5728" y="2035"/>
                    <a:pt x="5621" y="1820"/>
                    <a:pt x="5621" y="1678"/>
                  </a:cubicBezTo>
                  <a:cubicBezTo>
                    <a:pt x="5621" y="1481"/>
                    <a:pt x="5728" y="1339"/>
                    <a:pt x="5888" y="1339"/>
                  </a:cubicBezTo>
                  <a:close/>
                  <a:moveTo>
                    <a:pt x="5817" y="2623"/>
                  </a:moveTo>
                  <a:cubicBezTo>
                    <a:pt x="7066" y="2730"/>
                    <a:pt x="8119" y="3623"/>
                    <a:pt x="8422" y="4782"/>
                  </a:cubicBezTo>
                  <a:cubicBezTo>
                    <a:pt x="8440" y="4961"/>
                    <a:pt x="8333" y="5104"/>
                    <a:pt x="8172" y="5193"/>
                  </a:cubicBezTo>
                  <a:cubicBezTo>
                    <a:pt x="8154" y="5193"/>
                    <a:pt x="8136" y="5211"/>
                    <a:pt x="8119" y="5211"/>
                  </a:cubicBezTo>
                  <a:cubicBezTo>
                    <a:pt x="7976" y="5211"/>
                    <a:pt x="7833" y="5086"/>
                    <a:pt x="7762" y="4961"/>
                  </a:cubicBezTo>
                  <a:cubicBezTo>
                    <a:pt x="7548" y="4033"/>
                    <a:pt x="6709" y="3373"/>
                    <a:pt x="5799" y="3284"/>
                  </a:cubicBezTo>
                  <a:cubicBezTo>
                    <a:pt x="5621" y="3284"/>
                    <a:pt x="5496" y="3105"/>
                    <a:pt x="5496" y="2962"/>
                  </a:cubicBezTo>
                  <a:cubicBezTo>
                    <a:pt x="5496" y="2730"/>
                    <a:pt x="5638" y="2623"/>
                    <a:pt x="5817" y="2623"/>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2" name="Cross 1"/>
          <p:cNvSpPr/>
          <p:nvPr/>
        </p:nvSpPr>
        <p:spPr>
          <a:xfrm>
            <a:off x="4563561" y="1821540"/>
            <a:ext cx="498781" cy="556595"/>
          </a:xfrm>
          <a:prstGeom prst="plus">
            <a:avLst/>
          </a:prstGeom>
          <a:scene3d>
            <a:camera prst="perspectiveAbove"/>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294309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68"/>
                                        </p:tgtEl>
                                        <p:attrNameLst>
                                          <p:attrName>style.visibility</p:attrName>
                                        </p:attrNameLst>
                                      </p:cBhvr>
                                      <p:to>
                                        <p:strVal val="visible"/>
                                      </p:to>
                                    </p:set>
                                    <p:anim calcmode="lin" valueType="num">
                                      <p:cBhvr>
                                        <p:cTn id="7" dur="1000" fill="hold"/>
                                        <p:tgtEl>
                                          <p:spTgt spid="568"/>
                                        </p:tgtEl>
                                        <p:attrNameLst>
                                          <p:attrName>ppt_w</p:attrName>
                                        </p:attrNameLst>
                                      </p:cBhvr>
                                      <p:tavLst>
                                        <p:tav tm="0">
                                          <p:val>
                                            <p:fltVal val="0"/>
                                          </p:val>
                                        </p:tav>
                                        <p:tav tm="100000">
                                          <p:val>
                                            <p:strVal val="#ppt_w"/>
                                          </p:val>
                                        </p:tav>
                                      </p:tavLst>
                                    </p:anim>
                                    <p:anim calcmode="lin" valueType="num">
                                      <p:cBhvr>
                                        <p:cTn id="8" dur="1000" fill="hold"/>
                                        <p:tgtEl>
                                          <p:spTgt spid="568"/>
                                        </p:tgtEl>
                                        <p:attrNameLst>
                                          <p:attrName>ppt_h</p:attrName>
                                        </p:attrNameLst>
                                      </p:cBhvr>
                                      <p:tavLst>
                                        <p:tav tm="0">
                                          <p:val>
                                            <p:fltVal val="0"/>
                                          </p:val>
                                        </p:tav>
                                        <p:tav tm="100000">
                                          <p:val>
                                            <p:strVal val="#ppt_h"/>
                                          </p:val>
                                        </p:tav>
                                      </p:tavLst>
                                    </p:anim>
                                    <p:anim calcmode="lin" valueType="num">
                                      <p:cBhvr>
                                        <p:cTn id="9" dur="1000" fill="hold"/>
                                        <p:tgtEl>
                                          <p:spTgt spid="568"/>
                                        </p:tgtEl>
                                        <p:attrNameLst>
                                          <p:attrName>style.rotation</p:attrName>
                                        </p:attrNameLst>
                                      </p:cBhvr>
                                      <p:tavLst>
                                        <p:tav tm="0">
                                          <p:val>
                                            <p:fltVal val="90"/>
                                          </p:val>
                                        </p:tav>
                                        <p:tav tm="100000">
                                          <p:val>
                                            <p:fltVal val="0"/>
                                          </p:val>
                                        </p:tav>
                                      </p:tavLst>
                                    </p:anim>
                                    <p:animEffect transition="in" filter="fade">
                                      <p:cBhvr>
                                        <p:cTn id="10" dur="1000"/>
                                        <p:tgtEl>
                                          <p:spTgt spid="5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0"/>
                                        </p:tgtEl>
                                        <p:attrNameLst>
                                          <p:attrName>style.visibility</p:attrName>
                                        </p:attrNameLst>
                                      </p:cBhvr>
                                      <p:to>
                                        <p:strVal val="visible"/>
                                      </p:to>
                                    </p:set>
                                    <p:animEffect transition="in" filter="fade">
                                      <p:cBhvr>
                                        <p:cTn id="15" dur="500"/>
                                        <p:tgtEl>
                                          <p:spTgt spid="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6366" y="464577"/>
            <a:ext cx="10271520" cy="763200"/>
          </a:xfrm>
        </p:spPr>
        <p:txBody>
          <a:bodyPr/>
          <a:lstStyle/>
          <a:p>
            <a:pPr>
              <a:buSzPts val="3500"/>
            </a:pPr>
            <a:r>
              <a:rPr lang="en-US" b="1" dirty="0">
                <a:solidFill>
                  <a:schemeClr val="tx2">
                    <a:lumMod val="75000"/>
                    <a:lumOff val="25000"/>
                  </a:schemeClr>
                </a:solidFill>
                <a:effectLst>
                  <a:outerShdw blurRad="38100" dist="38100" dir="2700000" algn="tl">
                    <a:srgbClr val="000000">
                      <a:alpha val="43137"/>
                    </a:srgbClr>
                  </a:outerShdw>
                </a:effectLst>
              </a:rPr>
              <a:t>FLUTTERFLOW</a:t>
            </a:r>
          </a:p>
        </p:txBody>
      </p:sp>
      <p:pic>
        <p:nvPicPr>
          <p:cNvPr id="1028" name="Picture 4" descr="Flutt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4879" y="1609733"/>
            <a:ext cx="2177264" cy="27154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4" name="Rectangle 3"/>
          <p:cNvSpPr/>
          <p:nvPr/>
        </p:nvSpPr>
        <p:spPr>
          <a:xfrm>
            <a:off x="899090" y="1821247"/>
            <a:ext cx="6096000" cy="2862322"/>
          </a:xfrm>
          <a:prstGeom prst="rect">
            <a:avLst/>
          </a:prstGeom>
        </p:spPr>
        <p:txBody>
          <a:bodyPr>
            <a:spAutoFit/>
          </a:bodyPr>
          <a:lstStyle/>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1.FlutterFlow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is an online low-code builder for native mobile apps. Our simple drag-and-drop interface lets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users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build beautiful and powerful apps in as little as an hour</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2. A flutter(dart) code runs on the back side of the UI.</a:t>
            </a:r>
          </a:p>
          <a:p>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1113657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500" fill="hold"/>
                                        <p:tgtEl>
                                          <p:spTgt spid="1028"/>
                                        </p:tgtEl>
                                        <p:attrNameLst>
                                          <p:attrName>ppt_w</p:attrName>
                                        </p:attrNameLst>
                                      </p:cBhvr>
                                      <p:tavLst>
                                        <p:tav tm="0">
                                          <p:val>
                                            <p:fltVal val="0"/>
                                          </p:val>
                                        </p:tav>
                                        <p:tav tm="100000">
                                          <p:val>
                                            <p:strVal val="#ppt_w"/>
                                          </p:val>
                                        </p:tav>
                                      </p:tavLst>
                                    </p:anim>
                                    <p:anim calcmode="lin" valueType="num">
                                      <p:cBhvr>
                                        <p:cTn id="8" dur="500" fill="hold"/>
                                        <p:tgtEl>
                                          <p:spTgt spid="1028"/>
                                        </p:tgtEl>
                                        <p:attrNameLst>
                                          <p:attrName>ppt_h</p:attrName>
                                        </p:attrNameLst>
                                      </p:cBhvr>
                                      <p:tavLst>
                                        <p:tav tm="0">
                                          <p:val>
                                            <p:fltVal val="0"/>
                                          </p:val>
                                        </p:tav>
                                        <p:tav tm="100000">
                                          <p:val>
                                            <p:strVal val="#ppt_h"/>
                                          </p:val>
                                        </p:tav>
                                      </p:tavLst>
                                    </p:anim>
                                    <p:animEffect transition="in" filter="fade">
                                      <p:cBhvr>
                                        <p:cTn id="9"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9951" y="408119"/>
            <a:ext cx="3038011" cy="701731"/>
          </a:xfrm>
          <a:prstGeom prst="rect">
            <a:avLst/>
          </a:prstGeom>
          <a:noFill/>
        </p:spPr>
        <p:txBody>
          <a:bodyPr wrap="none" rtlCol="0">
            <a:spAutoFit/>
          </a:bodyPr>
          <a:lstStyle/>
          <a:p>
            <a:pPr>
              <a:lnSpc>
                <a:spcPct val="90000"/>
              </a:lnSpc>
              <a:spcBef>
                <a:spcPct val="0"/>
              </a:spcBef>
              <a:buSzPts val="3500"/>
            </a:pPr>
            <a:r>
              <a:rPr lang="en-GB"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FIREBASE</a:t>
            </a:r>
            <a:endParaRPr lang="en-IN"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endParaRPr>
          </a:p>
        </p:txBody>
      </p:sp>
      <p:sp>
        <p:nvSpPr>
          <p:cNvPr id="4" name="TextBox 3"/>
          <p:cNvSpPr txBox="1"/>
          <p:nvPr/>
        </p:nvSpPr>
        <p:spPr>
          <a:xfrm>
            <a:off x="155575" y="1690417"/>
            <a:ext cx="11166765" cy="5355312"/>
          </a:xfrm>
          <a:prstGeom prst="rect">
            <a:avLst/>
          </a:prstGeom>
          <a:noFill/>
        </p:spPr>
        <p:txBody>
          <a:bodyPr wrap="square" rtlCol="0">
            <a:spAutoFit/>
          </a:bodyPr>
          <a:lstStyle/>
          <a:p>
            <a:pPr marL="342900" indent="-342900">
              <a:buAutoNum type="arabicPeriod"/>
            </a:pPr>
            <a:r>
              <a:rPr lang="en-GB" dirty="0" smtClean="0"/>
              <a:t>It is a platform developed by google for creating , managing and monitoring mobile and web applications.</a:t>
            </a:r>
          </a:p>
          <a:p>
            <a:pPr marL="342900" indent="-342900">
              <a:buAutoNum type="arabicPeriod"/>
            </a:pPr>
            <a:r>
              <a:rPr lang="en-GB" dirty="0" smtClean="0"/>
              <a:t>It generally functions as back-end to an application.</a:t>
            </a:r>
          </a:p>
          <a:p>
            <a:pPr marL="342900" indent="-342900">
              <a:buAutoNum type="arabicPeriod"/>
            </a:pPr>
            <a:r>
              <a:rPr lang="en-GB" dirty="0" smtClean="0"/>
              <a:t>It consists of following features : </a:t>
            </a:r>
          </a:p>
          <a:p>
            <a:r>
              <a:rPr lang="en-GB" dirty="0"/>
              <a:t> </a:t>
            </a:r>
            <a:r>
              <a:rPr lang="en-GB" dirty="0" smtClean="0"/>
              <a:t>     a. BUILD :  1)  </a:t>
            </a:r>
            <a:r>
              <a:rPr lang="en-GB" b="1" dirty="0" smtClean="0"/>
              <a:t>Authentication </a:t>
            </a:r>
          </a:p>
          <a:p>
            <a:r>
              <a:rPr lang="en-GB" b="1" dirty="0"/>
              <a:t> </a:t>
            </a:r>
            <a:r>
              <a:rPr lang="en-GB" b="1" dirty="0" smtClean="0"/>
              <a:t>                        </a:t>
            </a:r>
            <a:r>
              <a:rPr lang="en-GB" dirty="0" smtClean="0"/>
              <a:t>2) </a:t>
            </a:r>
            <a:r>
              <a:rPr lang="en-GB" b="1" dirty="0" err="1" smtClean="0"/>
              <a:t>Firestore</a:t>
            </a:r>
            <a:r>
              <a:rPr lang="en-GB" b="1" dirty="0" smtClean="0"/>
              <a:t> Database</a:t>
            </a:r>
          </a:p>
          <a:p>
            <a:r>
              <a:rPr lang="en-GB" dirty="0"/>
              <a:t> </a:t>
            </a:r>
            <a:r>
              <a:rPr lang="en-GB" dirty="0" smtClean="0"/>
              <a:t>                        3) Hosting</a:t>
            </a:r>
          </a:p>
          <a:p>
            <a:r>
              <a:rPr lang="en-GB" b="1" dirty="0"/>
              <a:t> </a:t>
            </a:r>
            <a:r>
              <a:rPr lang="en-GB" b="1" dirty="0" smtClean="0"/>
              <a:t>                        </a:t>
            </a:r>
            <a:r>
              <a:rPr lang="en-GB" dirty="0" smtClean="0"/>
              <a:t>4) Machine Learning </a:t>
            </a:r>
          </a:p>
          <a:p>
            <a:r>
              <a:rPr lang="en-GB" dirty="0"/>
              <a:t> </a:t>
            </a:r>
            <a:r>
              <a:rPr lang="en-GB" dirty="0" smtClean="0"/>
              <a:t>     b. RELEASE &amp; MONITOR : 1) </a:t>
            </a:r>
            <a:r>
              <a:rPr lang="en-GB" dirty="0" err="1" smtClean="0"/>
              <a:t>Crashlytics</a:t>
            </a:r>
            <a:endParaRPr lang="en-GB" dirty="0" smtClean="0"/>
          </a:p>
          <a:p>
            <a:r>
              <a:rPr lang="en-GB" dirty="0"/>
              <a:t> </a:t>
            </a:r>
            <a:r>
              <a:rPr lang="en-GB" dirty="0" smtClean="0"/>
              <a:t>                                                  2) Performance</a:t>
            </a:r>
          </a:p>
          <a:p>
            <a:r>
              <a:rPr lang="en-GB" dirty="0"/>
              <a:t> </a:t>
            </a:r>
            <a:r>
              <a:rPr lang="en-GB" dirty="0" smtClean="0"/>
              <a:t>                                                  3) Testing</a:t>
            </a:r>
          </a:p>
          <a:p>
            <a:r>
              <a:rPr lang="en-GB" dirty="0"/>
              <a:t> </a:t>
            </a:r>
            <a:r>
              <a:rPr lang="en-GB" dirty="0" smtClean="0"/>
              <a:t>     c.</a:t>
            </a:r>
            <a:r>
              <a:rPr lang="en-GB" dirty="0"/>
              <a:t> </a:t>
            </a:r>
            <a:r>
              <a:rPr lang="en-GB" dirty="0" smtClean="0"/>
              <a:t> ANALYTICS :  1) Dashboard</a:t>
            </a:r>
          </a:p>
          <a:p>
            <a:r>
              <a:rPr lang="en-GB" dirty="0"/>
              <a:t> </a:t>
            </a:r>
            <a:r>
              <a:rPr lang="en-GB" dirty="0" smtClean="0"/>
              <a:t>                                  2) Events</a:t>
            </a:r>
          </a:p>
          <a:p>
            <a:r>
              <a:rPr lang="en-GB" dirty="0"/>
              <a:t> </a:t>
            </a:r>
            <a:r>
              <a:rPr lang="en-GB" dirty="0" smtClean="0"/>
              <a:t>                                  3) Conversions</a:t>
            </a:r>
          </a:p>
          <a:p>
            <a:r>
              <a:rPr lang="en-GB" dirty="0"/>
              <a:t> </a:t>
            </a:r>
            <a:r>
              <a:rPr lang="en-GB" dirty="0" smtClean="0"/>
              <a:t>                                  4) Audiences</a:t>
            </a:r>
          </a:p>
          <a:p>
            <a:r>
              <a:rPr lang="en-GB" dirty="0"/>
              <a:t> </a:t>
            </a:r>
            <a:r>
              <a:rPr lang="en-GB" dirty="0" smtClean="0"/>
              <a:t>      d. ENGAGE : 1) Predictions</a:t>
            </a:r>
          </a:p>
          <a:p>
            <a:r>
              <a:rPr lang="en-GB" dirty="0"/>
              <a:t> </a:t>
            </a:r>
            <a:r>
              <a:rPr lang="en-GB" dirty="0" smtClean="0"/>
              <a:t>                          2) Cloud Messaging</a:t>
            </a:r>
          </a:p>
          <a:p>
            <a:r>
              <a:rPr lang="en-GB" dirty="0"/>
              <a:t> </a:t>
            </a:r>
            <a:r>
              <a:rPr lang="en-GB" dirty="0" smtClean="0"/>
              <a:t>                          3) </a:t>
            </a:r>
            <a:r>
              <a:rPr lang="en-GB" dirty="0" err="1" smtClean="0"/>
              <a:t>Admob</a:t>
            </a:r>
            <a:endParaRPr lang="en-GB" dirty="0" smtClean="0"/>
          </a:p>
          <a:p>
            <a:r>
              <a:rPr lang="en-GB" dirty="0"/>
              <a:t> </a:t>
            </a:r>
            <a:r>
              <a:rPr lang="en-GB" dirty="0" smtClean="0"/>
              <a:t>      </a:t>
            </a:r>
          </a:p>
          <a:p>
            <a:r>
              <a:rPr lang="en-GB" dirty="0"/>
              <a:t> </a:t>
            </a:r>
            <a:r>
              <a:rPr lang="en-GB" dirty="0" smtClean="0"/>
              <a:t>                    </a:t>
            </a:r>
          </a:p>
        </p:txBody>
      </p:sp>
      <p:sp>
        <p:nvSpPr>
          <p:cNvPr id="5" name="AutoShape 2" descr="Firebase Brand Guideli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Firebase Brand Guidelines"/>
          <p:cNvSpPr>
            <a:spLocks noChangeAspect="1" noChangeArrowheads="1"/>
          </p:cNvSpPr>
          <p:nvPr/>
        </p:nvSpPr>
        <p:spPr bwMode="auto">
          <a:xfrm>
            <a:off x="307975" y="7937"/>
            <a:ext cx="3266498" cy="32665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Firebase Brand Guideli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7563" y="4003964"/>
            <a:ext cx="5555673" cy="247996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1452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2000"/>
                                        <p:tgtEl>
                                          <p:spTgt spid="2054"/>
                                        </p:tgtEl>
                                      </p:cBhvr>
                                    </p:animEffect>
                                    <p:anim calcmode="lin" valueType="num">
                                      <p:cBhvr>
                                        <p:cTn id="8" dur="2000" fill="hold"/>
                                        <p:tgtEl>
                                          <p:spTgt spid="2054"/>
                                        </p:tgtEl>
                                        <p:attrNameLst>
                                          <p:attrName>ppt_w</p:attrName>
                                        </p:attrNameLst>
                                      </p:cBhvr>
                                      <p:tavLst>
                                        <p:tav tm="0" fmla="#ppt_w*sin(2.5*pi*$)">
                                          <p:val>
                                            <p:fltVal val="0"/>
                                          </p:val>
                                        </p:tav>
                                        <p:tav tm="100000">
                                          <p:val>
                                            <p:fltVal val="1"/>
                                          </p:val>
                                        </p:tav>
                                      </p:tavLst>
                                    </p:anim>
                                    <p:anim calcmode="lin" valueType="num">
                                      <p:cBhvr>
                                        <p:cTn id="9" dur="2000" fill="hold"/>
                                        <p:tgtEl>
                                          <p:spTgt spid="20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8429" y="915643"/>
            <a:ext cx="3818674" cy="701731"/>
          </a:xfrm>
          <a:prstGeom prst="rect">
            <a:avLst/>
          </a:prstGeom>
          <a:noFill/>
        </p:spPr>
        <p:txBody>
          <a:bodyPr wrap="none" rtlCol="0">
            <a:spAutoFit/>
          </a:bodyPr>
          <a:lstStyle/>
          <a:p>
            <a:pPr algn="ctr">
              <a:lnSpc>
                <a:spcPct val="90000"/>
              </a:lnSpc>
              <a:spcBef>
                <a:spcPct val="0"/>
              </a:spcBef>
              <a:buSzPts val="3500"/>
            </a:pPr>
            <a:r>
              <a:rPr lang="en-US"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FLOWCHART</a:t>
            </a:r>
          </a:p>
        </p:txBody>
      </p:sp>
      <p:sp>
        <p:nvSpPr>
          <p:cNvPr id="5" name="Rectangle 4"/>
          <p:cNvSpPr/>
          <p:nvPr/>
        </p:nvSpPr>
        <p:spPr>
          <a:xfrm>
            <a:off x="214474" y="3259627"/>
            <a:ext cx="1791193" cy="1190020"/>
          </a:xfrm>
          <a:prstGeom prst="rect">
            <a:avLst/>
          </a:prstGeom>
          <a:scene3d>
            <a:camera prst="perspectiveBelow"/>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chemeClr val="bg1"/>
                </a:solidFill>
                <a:effectLst>
                  <a:outerShdw blurRad="38100" dist="38100" dir="2700000" algn="tl">
                    <a:srgbClr val="000000">
                      <a:alpha val="43137"/>
                    </a:srgbClr>
                  </a:outerShdw>
                </a:effectLst>
              </a:rPr>
              <a:t>Login Screen</a:t>
            </a:r>
            <a:endParaRPr lang="en-US" b="1" dirty="0">
              <a:solidFill>
                <a:schemeClr val="bg1"/>
              </a:solidFill>
              <a:effectLst>
                <a:outerShdw blurRad="38100" dist="38100" dir="2700000" algn="tl">
                  <a:srgbClr val="000000">
                    <a:alpha val="43137"/>
                  </a:srgbClr>
                </a:outerShdw>
              </a:effectLst>
            </a:endParaRPr>
          </a:p>
        </p:txBody>
      </p:sp>
      <p:sp>
        <p:nvSpPr>
          <p:cNvPr id="6" name="Rectangle 5"/>
          <p:cNvSpPr/>
          <p:nvPr/>
        </p:nvSpPr>
        <p:spPr>
          <a:xfrm>
            <a:off x="3034471" y="3170722"/>
            <a:ext cx="1530179" cy="1278925"/>
          </a:xfrm>
          <a:prstGeom prst="rect">
            <a:avLst/>
          </a:prstGeom>
          <a:scene3d>
            <a:camera prst="perspectiveBelow"/>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Home Page</a:t>
            </a:r>
            <a:endParaRPr lang="en-US" b="1" dirty="0">
              <a:effectLst>
                <a:outerShdw blurRad="38100" dist="38100" dir="2700000" algn="tl">
                  <a:srgbClr val="000000">
                    <a:alpha val="43137"/>
                  </a:srgbClr>
                </a:outerShdw>
              </a:effectLst>
            </a:endParaRPr>
          </a:p>
        </p:txBody>
      </p:sp>
      <p:sp>
        <p:nvSpPr>
          <p:cNvPr id="7" name="Rectangle 6"/>
          <p:cNvSpPr/>
          <p:nvPr/>
        </p:nvSpPr>
        <p:spPr>
          <a:xfrm>
            <a:off x="5526850" y="2964627"/>
            <a:ext cx="1672153" cy="1675904"/>
          </a:xfrm>
          <a:prstGeom prst="rect">
            <a:avLst/>
          </a:prstGeom>
          <a:scene3d>
            <a:camera prst="perspectiveAbove"/>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Medical Consultation</a:t>
            </a:r>
            <a:endParaRPr lang="en-US" b="1" dirty="0">
              <a:effectLst>
                <a:outerShdw blurRad="38100" dist="38100" dir="2700000" algn="tl">
                  <a:srgbClr val="000000">
                    <a:alpha val="43137"/>
                  </a:srgbClr>
                </a:outerShdw>
              </a:effectLst>
            </a:endParaRPr>
          </a:p>
        </p:txBody>
      </p:sp>
      <p:sp>
        <p:nvSpPr>
          <p:cNvPr id="8" name="Rectangle 7"/>
          <p:cNvSpPr/>
          <p:nvPr/>
        </p:nvSpPr>
        <p:spPr>
          <a:xfrm>
            <a:off x="9123403" y="1617374"/>
            <a:ext cx="3068597" cy="1597801"/>
          </a:xfrm>
          <a:prstGeom prst="rect">
            <a:avLst/>
          </a:prstGeom>
          <a:scene3d>
            <a:camera prst="perspectiveRight"/>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Book Appointment and get the doctor details</a:t>
            </a:r>
            <a:endParaRPr lang="en-US" b="1" dirty="0">
              <a:effectLst>
                <a:outerShdw blurRad="38100" dist="38100" dir="2700000" algn="tl">
                  <a:srgbClr val="000000">
                    <a:alpha val="43137"/>
                  </a:srgbClr>
                </a:outerShdw>
              </a:effectLst>
            </a:endParaRPr>
          </a:p>
        </p:txBody>
      </p:sp>
      <p:sp>
        <p:nvSpPr>
          <p:cNvPr id="9" name="Rectangle 8"/>
          <p:cNvSpPr/>
          <p:nvPr/>
        </p:nvSpPr>
        <p:spPr>
          <a:xfrm>
            <a:off x="8957147" y="4749471"/>
            <a:ext cx="3234853" cy="1631091"/>
          </a:xfrm>
          <a:prstGeom prst="rect">
            <a:avLst/>
          </a:prstGeom>
          <a:scene3d>
            <a:camera prst="perspectiveRight"/>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effectLst>
                  <a:outerShdw blurRad="38100" dist="38100" dir="2700000" algn="tl">
                    <a:srgbClr val="000000">
                      <a:alpha val="43137"/>
                    </a:srgbClr>
                  </a:outerShdw>
                </a:effectLst>
              </a:rPr>
              <a:t>Treatments according to the user need</a:t>
            </a:r>
            <a:endParaRPr lang="en-US" b="1" dirty="0">
              <a:effectLst>
                <a:outerShdw blurRad="38100" dist="38100" dir="2700000" algn="tl">
                  <a:srgbClr val="000000">
                    <a:alpha val="43137"/>
                  </a:srgbClr>
                </a:outerShdw>
              </a:effectLst>
            </a:endParaRPr>
          </a:p>
        </p:txBody>
      </p:sp>
      <p:cxnSp>
        <p:nvCxnSpPr>
          <p:cNvPr id="13" name="Straight Connector 12"/>
          <p:cNvCxnSpPr>
            <a:stCxn id="5" idx="3"/>
            <a:endCxn id="6" idx="1"/>
          </p:cNvCxnSpPr>
          <p:nvPr/>
        </p:nvCxnSpPr>
        <p:spPr>
          <a:xfrm flipV="1">
            <a:off x="2005667" y="3810185"/>
            <a:ext cx="1028804" cy="4445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ight Arrow 14"/>
          <p:cNvSpPr/>
          <p:nvPr/>
        </p:nvSpPr>
        <p:spPr>
          <a:xfrm>
            <a:off x="2075296" y="3428970"/>
            <a:ext cx="933246" cy="762428"/>
          </a:xfrm>
          <a:prstGeom prst="rightArrow">
            <a:avLst/>
          </a:prstGeom>
          <a:scene3d>
            <a:camera prst="isometricOffAxis1Right"/>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Right Arrow 17"/>
          <p:cNvSpPr/>
          <p:nvPr/>
        </p:nvSpPr>
        <p:spPr>
          <a:xfrm>
            <a:off x="4607966" y="3413759"/>
            <a:ext cx="867026" cy="762428"/>
          </a:xfrm>
          <a:prstGeom prst="rightArrow">
            <a:avLst/>
          </a:prstGeom>
          <a:scene3d>
            <a:camera prst="isometricOffAxis2Lef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Down Arrow 9"/>
          <p:cNvSpPr/>
          <p:nvPr/>
        </p:nvSpPr>
        <p:spPr>
          <a:xfrm rot="14549178">
            <a:off x="7683490" y="2193855"/>
            <a:ext cx="988629" cy="1814935"/>
          </a:xfrm>
          <a:prstGeom prst="downArrow">
            <a:avLst/>
          </a:prstGeom>
          <a:scene3d>
            <a:camera prst="isometricRightUp"/>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4" name="Down Arrow 13"/>
          <p:cNvSpPr/>
          <p:nvPr/>
        </p:nvSpPr>
        <p:spPr>
          <a:xfrm rot="18232699">
            <a:off x="7554326" y="3779326"/>
            <a:ext cx="988629" cy="1925304"/>
          </a:xfrm>
          <a:prstGeom prst="downArrow">
            <a:avLst/>
          </a:prstGeom>
          <a:scene3d>
            <a:camera prst="isometricRightUp"/>
            <a:lightRig rig="threePt" dir="t">
              <a:rot lat="0" lon="0" rev="1200000"/>
            </a:lightRig>
          </a:scene3d>
          <a:sp3d>
            <a:bevelT w="63500" h="25400"/>
          </a:sp3d>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970994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500"/>
                                        <p:tgtEl>
                                          <p:spTgt spid="1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animBg="1"/>
      <p:bldP spid="18" grpId="0" animBg="1"/>
      <p:bldP spid="10"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9162" t="22679" r="33629" b="5643"/>
          <a:stretch/>
        </p:blipFill>
        <p:spPr>
          <a:xfrm>
            <a:off x="457198" y="2064326"/>
            <a:ext cx="2479965" cy="401781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0220" t="22720" r="35537" b="6167"/>
          <a:stretch/>
        </p:blipFill>
        <p:spPr>
          <a:xfrm>
            <a:off x="3117276" y="2008908"/>
            <a:ext cx="2438400" cy="407323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9945" t="22721" r="34160" b="6903"/>
          <a:stretch/>
        </p:blipFill>
        <p:spPr>
          <a:xfrm>
            <a:off x="5735789" y="2064326"/>
            <a:ext cx="2604655" cy="4017818"/>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39531" t="22721" r="34298" b="7884"/>
          <a:stretch/>
        </p:blipFill>
        <p:spPr>
          <a:xfrm>
            <a:off x="8520557" y="2064326"/>
            <a:ext cx="2632363" cy="39624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9" name="TextBox 8"/>
          <p:cNvSpPr txBox="1"/>
          <p:nvPr/>
        </p:nvSpPr>
        <p:spPr>
          <a:xfrm>
            <a:off x="2438399" y="692728"/>
            <a:ext cx="7647709" cy="701731"/>
          </a:xfrm>
          <a:prstGeom prst="rect">
            <a:avLst/>
          </a:prstGeom>
          <a:noFill/>
        </p:spPr>
        <p:txBody>
          <a:bodyPr wrap="square" rtlCol="0">
            <a:spAutoFit/>
          </a:bodyPr>
          <a:lstStyle/>
          <a:p>
            <a:pPr>
              <a:lnSpc>
                <a:spcPct val="90000"/>
              </a:lnSpc>
              <a:spcBef>
                <a:spcPct val="0"/>
              </a:spcBef>
              <a:buSzPts val="3500"/>
            </a:pPr>
            <a:r>
              <a:rPr lang="en-GB" sz="4400" b="1" dirty="0" smtClean="0"/>
              <a:t>   </a:t>
            </a:r>
            <a:r>
              <a:rPr lang="en-GB"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DESIGN  OVERVIEW</a:t>
            </a:r>
            <a:endParaRPr lang="en-IN"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35860718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ocs.flutterflow.io/~/files/v0/b/gitbook-28427.appspot.com/o/assets%2F-MhFNOxEwcl8ED58MUC_%2F-Mi5lpM_DfxQp-uRyOpT%2F-Mi5m3-g6s_WQA3NhxsU%2Fff_dashboard_marked_new.png?alt=media&amp;token=c87e9284-04a6-4858-94d1-efc1968722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4358" y="471260"/>
            <a:ext cx="4119165" cy="259377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4" name="TextBox 3"/>
          <p:cNvSpPr txBox="1"/>
          <p:nvPr/>
        </p:nvSpPr>
        <p:spPr>
          <a:xfrm>
            <a:off x="2162098" y="3219819"/>
            <a:ext cx="3480440" cy="369332"/>
          </a:xfrm>
          <a:prstGeom prst="rect">
            <a:avLst/>
          </a:prstGeom>
          <a:noFill/>
        </p:spPr>
        <p:txBody>
          <a:bodyPr wrap="none" rtlCol="0">
            <a:spAutoFit/>
          </a:bodyPr>
          <a:lstStyle/>
          <a:p>
            <a:r>
              <a:rPr lang="en-US" dirty="0" smtClean="0"/>
              <a:t>Project Dashboard of Flutterflow</a:t>
            </a:r>
            <a:endParaRPr lang="en-US" dirty="0"/>
          </a:p>
        </p:txBody>
      </p:sp>
      <p:pic>
        <p:nvPicPr>
          <p:cNvPr id="2052" name="Picture 4" descr="https://docs.flutterflow.io/~/files/v0/b/gitbook-28427.appspot.com/o/assets%2F-MhFNOxEwcl8ED58MUC_%2F-MiuksYzizgzttd5jsYS%2F-MiuppNNeWyEFxx2_49B%2Fff_nav_menu_marked_new_3.png?alt=media&amp;token=1d1dcf2e-7fdd-4647-a3c5-ced2db10b68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5595" y="232638"/>
            <a:ext cx="3776354" cy="276145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5" name="TextBox 4"/>
          <p:cNvSpPr txBox="1"/>
          <p:nvPr/>
        </p:nvSpPr>
        <p:spPr>
          <a:xfrm>
            <a:off x="6781029" y="3219819"/>
            <a:ext cx="3300904" cy="369332"/>
          </a:xfrm>
          <a:prstGeom prst="rect">
            <a:avLst/>
          </a:prstGeom>
          <a:noFill/>
        </p:spPr>
        <p:txBody>
          <a:bodyPr wrap="none" rtlCol="0">
            <a:spAutoFit/>
          </a:bodyPr>
          <a:lstStyle/>
          <a:p>
            <a:r>
              <a:rPr lang="en-US" dirty="0" smtClean="0"/>
              <a:t>Navigation Menu of Flutterflow</a:t>
            </a:r>
            <a:endParaRPr lang="en-US" dirty="0"/>
          </a:p>
        </p:txBody>
      </p:sp>
      <p:pic>
        <p:nvPicPr>
          <p:cNvPr id="2054" name="Picture 6" descr="https://docs.flutterflow.io/~/files/v0/b/gitbook-28427.appspot.com/o/assets%2F-MhFNOxEwcl8ED58MUC_%2F-Mi5lWkJRPCSNhuinNY4%2F-Mi5l_-mRP-QiwotAE4O%2Fff_ui_builder_marked_new.png?alt=media&amp;token=e154190e-2090-466e-8e0b-0fa4739acfd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2097" y="3898715"/>
            <a:ext cx="3763689" cy="200535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6" name="TextBox 5"/>
          <p:cNvSpPr txBox="1"/>
          <p:nvPr/>
        </p:nvSpPr>
        <p:spPr>
          <a:xfrm>
            <a:off x="2458192" y="6101509"/>
            <a:ext cx="2582758" cy="369332"/>
          </a:xfrm>
          <a:prstGeom prst="rect">
            <a:avLst/>
          </a:prstGeom>
          <a:noFill/>
        </p:spPr>
        <p:txBody>
          <a:bodyPr wrap="none" rtlCol="0">
            <a:spAutoFit/>
          </a:bodyPr>
          <a:lstStyle/>
          <a:p>
            <a:r>
              <a:rPr lang="en-US" dirty="0" smtClean="0"/>
              <a:t>UI Builder of Flutterflow</a:t>
            </a:r>
            <a:endParaRPr lang="en-US" dirty="0"/>
          </a:p>
        </p:txBody>
      </p:sp>
      <p:pic>
        <p:nvPicPr>
          <p:cNvPr id="2056" name="Picture 8" descr="https://docs.flutterflow.io/~/files/v0/b/gitbook-28427.appspot.com/o/assets%2F-MhFNOxEwcl8ED58MUC_%2F-MjbLfTh5iZM8byV3diC%2F-MjbU3ksLCMUGgOm2Dla%2FScreenshot%202021-09-15%20at%208.54.22%20AM.png?alt=media&amp;token=efcd6198-16b7-486e-812b-310e680e580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436208" y="3814873"/>
            <a:ext cx="5056973" cy="22059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7" name="TextBox 6"/>
          <p:cNvSpPr txBox="1"/>
          <p:nvPr/>
        </p:nvSpPr>
        <p:spPr>
          <a:xfrm>
            <a:off x="6781029" y="6246512"/>
            <a:ext cx="4608954" cy="369332"/>
          </a:xfrm>
          <a:prstGeom prst="rect">
            <a:avLst/>
          </a:prstGeom>
          <a:noFill/>
        </p:spPr>
        <p:txBody>
          <a:bodyPr wrap="none" rtlCol="0">
            <a:spAutoFit/>
          </a:bodyPr>
          <a:lstStyle/>
          <a:p>
            <a:r>
              <a:rPr lang="en-US" dirty="0" smtClean="0"/>
              <a:t>Design and Integration Menu of </a:t>
            </a:r>
            <a:r>
              <a:rPr lang="en-US" dirty="0" err="1" smtClean="0"/>
              <a:t>FlutterFlow</a:t>
            </a:r>
            <a:endParaRPr lang="en-US" dirty="0"/>
          </a:p>
        </p:txBody>
      </p:sp>
    </p:spTree>
    <p:extLst>
      <p:ext uri="{BB962C8B-B14F-4D97-AF65-F5344CB8AC3E}">
        <p14:creationId xmlns:p14="http://schemas.microsoft.com/office/powerpoint/2010/main" val="35276092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1000"/>
                                        <p:tgtEl>
                                          <p:spTgt spid="2052"/>
                                        </p:tgtEl>
                                      </p:cBhvr>
                                    </p:animEffect>
                                    <p:anim calcmode="lin" valueType="num">
                                      <p:cBhvr>
                                        <p:cTn id="21" dur="1000" fill="hold"/>
                                        <p:tgtEl>
                                          <p:spTgt spid="2052"/>
                                        </p:tgtEl>
                                        <p:attrNameLst>
                                          <p:attrName>ppt_x</p:attrName>
                                        </p:attrNameLst>
                                      </p:cBhvr>
                                      <p:tavLst>
                                        <p:tav tm="0">
                                          <p:val>
                                            <p:strVal val="#ppt_x"/>
                                          </p:val>
                                        </p:tav>
                                        <p:tav tm="100000">
                                          <p:val>
                                            <p:strVal val="#ppt_x"/>
                                          </p:val>
                                        </p:tav>
                                      </p:tavLst>
                                    </p:anim>
                                    <p:anim calcmode="lin" valueType="num">
                                      <p:cBhvr>
                                        <p:cTn id="22"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1000"/>
                                        <p:tgtEl>
                                          <p:spTgt spid="5">
                                            <p:txEl>
                                              <p:pRg st="0" end="0"/>
                                            </p:txEl>
                                          </p:spTgt>
                                        </p:tgtEl>
                                      </p:cBhvr>
                                    </p:animEffect>
                                    <p:anim calcmode="lin" valueType="num">
                                      <p:cBhvr>
                                        <p:cTn id="2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054"/>
                                        </p:tgtEl>
                                        <p:attrNameLst>
                                          <p:attrName>style.visibility</p:attrName>
                                        </p:attrNameLst>
                                      </p:cBhvr>
                                      <p:to>
                                        <p:strVal val="visible"/>
                                      </p:to>
                                    </p:set>
                                    <p:animEffect transition="in" filter="circle(in)">
                                      <p:cBhvr>
                                        <p:cTn id="34" dur="2000"/>
                                        <p:tgtEl>
                                          <p:spTgt spid="205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wipe(down)">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56"/>
                                        </p:tgtEl>
                                        <p:attrNameLst>
                                          <p:attrName>style.visibility</p:attrName>
                                        </p:attrNameLst>
                                      </p:cBhvr>
                                      <p:to>
                                        <p:strVal val="visible"/>
                                      </p:to>
                                    </p:set>
                                    <p:animEffect transition="in" filter="fade">
                                      <p:cBhvr>
                                        <p:cTn id="44" dur="500"/>
                                        <p:tgtEl>
                                          <p:spTgt spid="205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wipe(down)">
                                      <p:cBhvr>
                                        <p:cTn id="4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5055" y="443345"/>
            <a:ext cx="10196945" cy="701731"/>
          </a:xfrm>
          <a:prstGeom prst="rect">
            <a:avLst/>
          </a:prstGeom>
          <a:noFill/>
        </p:spPr>
        <p:txBody>
          <a:bodyPr wrap="square" rtlCol="0">
            <a:spAutoFit/>
          </a:bodyPr>
          <a:lstStyle/>
          <a:p>
            <a:pPr>
              <a:lnSpc>
                <a:spcPct val="90000"/>
              </a:lnSpc>
              <a:spcBef>
                <a:spcPct val="0"/>
              </a:spcBef>
              <a:buSzPts val="3500"/>
            </a:pPr>
            <a:r>
              <a:rPr lang="en-GB"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DESIGN  IMPLEMENTATION </a:t>
            </a:r>
            <a:endParaRPr lang="en-IN"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8732" t="27006" r="6198" b="4514"/>
          <a:stretch/>
        </p:blipFill>
        <p:spPr>
          <a:xfrm>
            <a:off x="1442173" y="1425166"/>
            <a:ext cx="4972916" cy="24546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7906" t="22720" b="5187"/>
          <a:stretch/>
        </p:blipFill>
        <p:spPr>
          <a:xfrm>
            <a:off x="6128906" y="2514600"/>
            <a:ext cx="5401107" cy="26003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8182" t="22966" b="5676"/>
          <a:stretch/>
        </p:blipFill>
        <p:spPr>
          <a:xfrm>
            <a:off x="1192142" y="4159274"/>
            <a:ext cx="5186795" cy="269872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84726464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4"/>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itle 1"/>
          <p:cNvSpPr txBox="1"/>
          <p:nvPr/>
        </p:nvSpPr>
        <p:spPr>
          <a:xfrm>
            <a:off x="2921113" y="742704"/>
            <a:ext cx="10271520" cy="763200"/>
          </a:xfrm>
          <a:prstGeom prst="rect">
            <a:avLst/>
          </a:prstGeom>
          <a:noFill/>
          <a:ln w="0">
            <a:noFill/>
          </a:ln>
        </p:spPr>
        <p:txBody>
          <a:bodyPr tIns="91440" bIns="91440" anchor="ctr">
            <a:noAutofit/>
          </a:bodyPr>
          <a:lstStyle/>
          <a:p>
            <a:pPr>
              <a:lnSpc>
                <a:spcPct val="90000"/>
              </a:lnSpc>
              <a:spcBef>
                <a:spcPct val="0"/>
              </a:spcBef>
              <a:buSzPts val="3500"/>
            </a:pPr>
            <a:r>
              <a:rPr lang="en-US"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CONCLUSION</a:t>
            </a:r>
            <a:endParaRPr lang="en-IN"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endParaRPr>
          </a:p>
        </p:txBody>
      </p:sp>
      <p:sp>
        <p:nvSpPr>
          <p:cNvPr id="180" name="TextBox 3"/>
          <p:cNvSpPr/>
          <p:nvPr/>
        </p:nvSpPr>
        <p:spPr>
          <a:xfrm>
            <a:off x="2250000" y="6703560"/>
            <a:ext cx="3550320" cy="1302840"/>
          </a:xfrm>
          <a:prstGeom prst="rect">
            <a:avLst/>
          </a:prstGeom>
          <a:noFill/>
          <a:ln w="0">
            <a:noFill/>
          </a:ln>
        </p:spPr>
        <p:style>
          <a:lnRef idx="0">
            <a:scrgbClr r="0" g="0" b="0"/>
          </a:lnRef>
          <a:fillRef idx="0">
            <a:scrgbClr r="0" g="0" b="0"/>
          </a:fillRef>
          <a:effectRef idx="0">
            <a:scrgbClr r="0" g="0" b="0"/>
          </a:effectRef>
          <a:fontRef idx="minor"/>
        </p:style>
      </p:sp>
      <p:sp>
        <p:nvSpPr>
          <p:cNvPr id="182" name="TextBox 4"/>
          <p:cNvSpPr/>
          <p:nvPr/>
        </p:nvSpPr>
        <p:spPr>
          <a:xfrm>
            <a:off x="510421" y="3227139"/>
            <a:ext cx="7107120" cy="34764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pc="-1" dirty="0" smtClean="0">
                <a:solidFill>
                  <a:srgbClr val="000000"/>
                </a:solidFill>
                <a:latin typeface="Arial"/>
                <a:ea typeface="Arial"/>
              </a:rPr>
              <a:t>Health care</a:t>
            </a:r>
            <a:r>
              <a:rPr lang="en-US" sz="2000" spc="-1" dirty="0" smtClean="0">
                <a:solidFill>
                  <a:srgbClr val="000000"/>
                </a:solidFill>
                <a:latin typeface="Arial"/>
                <a:ea typeface="Arial"/>
              </a:rPr>
              <a:t> Technologies include medical devices that are used in home as well as Digitally such as Home-Based healthcare.</a:t>
            </a:r>
          </a:p>
          <a:p>
            <a:pPr>
              <a:lnSpc>
                <a:spcPct val="100000"/>
              </a:lnSpc>
            </a:pPr>
            <a:r>
              <a:rPr lang="en-US" sz="2000" b="0" strike="noStrike" spc="-1" dirty="0" smtClean="0">
                <a:solidFill>
                  <a:srgbClr val="000000"/>
                </a:solidFill>
                <a:latin typeface="Arial"/>
                <a:ea typeface="Arial"/>
              </a:rPr>
              <a:t>Four main objectives in this area are : </a:t>
            </a:r>
          </a:p>
          <a:p>
            <a:pPr>
              <a:lnSpc>
                <a:spcPct val="100000"/>
              </a:lnSpc>
            </a:pPr>
            <a:r>
              <a:rPr lang="en-US" sz="2000" spc="-1" dirty="0" smtClean="0">
                <a:solidFill>
                  <a:srgbClr val="000000"/>
                </a:solidFill>
                <a:latin typeface="Arial"/>
                <a:ea typeface="Arial"/>
              </a:rPr>
              <a:t>1. </a:t>
            </a:r>
            <a:r>
              <a:rPr lang="en-US" sz="2000" b="1" spc="-1" dirty="0" smtClean="0">
                <a:solidFill>
                  <a:srgbClr val="000000"/>
                </a:solidFill>
                <a:latin typeface="Arial"/>
                <a:ea typeface="Arial"/>
              </a:rPr>
              <a:t>Regulating technologies </a:t>
            </a:r>
            <a:r>
              <a:rPr lang="en-US" sz="2000" spc="-1" dirty="0" smtClean="0">
                <a:solidFill>
                  <a:srgbClr val="000000"/>
                </a:solidFill>
                <a:latin typeface="Arial"/>
                <a:ea typeface="Arial"/>
              </a:rPr>
              <a:t>for healthcare consumers.</a:t>
            </a:r>
          </a:p>
          <a:p>
            <a:pPr>
              <a:lnSpc>
                <a:spcPct val="100000"/>
              </a:lnSpc>
            </a:pPr>
            <a:r>
              <a:rPr lang="en-US" sz="2000" spc="-1" dirty="0" smtClean="0">
                <a:solidFill>
                  <a:srgbClr val="000000"/>
                </a:solidFill>
                <a:latin typeface="Arial"/>
                <a:ea typeface="Arial"/>
              </a:rPr>
              <a:t>2. </a:t>
            </a:r>
            <a:r>
              <a:rPr lang="en-US" sz="2000" b="1" spc="-1" dirty="0" smtClean="0">
                <a:solidFill>
                  <a:srgbClr val="000000"/>
                </a:solidFill>
                <a:latin typeface="Arial"/>
                <a:ea typeface="Arial"/>
              </a:rPr>
              <a:t>Developing Awareness</a:t>
            </a:r>
            <a:r>
              <a:rPr lang="en-US" sz="2000" spc="-1" dirty="0" smtClean="0">
                <a:solidFill>
                  <a:srgbClr val="000000"/>
                </a:solidFill>
                <a:latin typeface="Arial"/>
                <a:ea typeface="Arial"/>
              </a:rPr>
              <a:t> among people about healthcare technologies.</a:t>
            </a:r>
          </a:p>
          <a:p>
            <a:pPr>
              <a:lnSpc>
                <a:spcPct val="100000"/>
              </a:lnSpc>
            </a:pPr>
            <a:r>
              <a:rPr lang="en-US" sz="2000" spc="-1" dirty="0" smtClean="0">
                <a:solidFill>
                  <a:srgbClr val="000000"/>
                </a:solidFill>
                <a:latin typeface="Arial"/>
                <a:ea typeface="Arial"/>
              </a:rPr>
              <a:t>3. </a:t>
            </a:r>
            <a:r>
              <a:rPr lang="en-US" sz="2000" b="1" spc="-1" dirty="0" smtClean="0">
                <a:solidFill>
                  <a:srgbClr val="000000"/>
                </a:solidFill>
                <a:latin typeface="Arial"/>
                <a:ea typeface="Arial"/>
              </a:rPr>
              <a:t>Privacy and security </a:t>
            </a:r>
            <a:r>
              <a:rPr lang="en-US" sz="2000" spc="-1" dirty="0" smtClean="0">
                <a:solidFill>
                  <a:srgbClr val="000000"/>
                </a:solidFill>
                <a:latin typeface="Arial"/>
                <a:ea typeface="Arial"/>
              </a:rPr>
              <a:t>of data.</a:t>
            </a:r>
          </a:p>
          <a:p>
            <a:pPr>
              <a:lnSpc>
                <a:spcPct val="100000"/>
              </a:lnSpc>
            </a:pPr>
            <a:r>
              <a:rPr lang="en-US" sz="2000" spc="-1" dirty="0" smtClean="0">
                <a:solidFill>
                  <a:srgbClr val="000000"/>
                </a:solidFill>
                <a:latin typeface="Arial"/>
                <a:ea typeface="Arial"/>
              </a:rPr>
              <a:t>4. Ensuring that consumers who are </a:t>
            </a:r>
            <a:r>
              <a:rPr lang="en-US" sz="2000" b="1" spc="-1" dirty="0" smtClean="0">
                <a:solidFill>
                  <a:srgbClr val="000000"/>
                </a:solidFill>
                <a:latin typeface="Arial"/>
                <a:ea typeface="Arial"/>
              </a:rPr>
              <a:t>needy</a:t>
            </a:r>
            <a:r>
              <a:rPr lang="en-US" sz="2000" spc="-1" dirty="0" smtClean="0">
                <a:solidFill>
                  <a:srgbClr val="000000"/>
                </a:solidFill>
                <a:latin typeface="Arial"/>
                <a:ea typeface="Arial"/>
              </a:rPr>
              <a:t> get </a:t>
            </a:r>
            <a:r>
              <a:rPr lang="en-US" sz="2000" b="1" spc="-1" dirty="0" smtClean="0">
                <a:solidFill>
                  <a:srgbClr val="000000"/>
                </a:solidFill>
                <a:latin typeface="Arial"/>
                <a:ea typeface="Arial"/>
              </a:rPr>
              <a:t>benefited</a:t>
            </a:r>
            <a:r>
              <a:rPr lang="en-US" sz="2000" spc="-1" dirty="0" smtClean="0">
                <a:solidFill>
                  <a:srgbClr val="000000"/>
                </a:solidFill>
                <a:latin typeface="Arial"/>
                <a:ea typeface="Arial"/>
              </a:rPr>
              <a:t> from these technologies.    </a:t>
            </a:r>
            <a:endParaRPr lang="en-US" sz="2000" b="0" strike="noStrike" spc="-1" dirty="0" smtClean="0">
              <a:solidFill>
                <a:srgbClr val="000000"/>
              </a:solidFill>
              <a:latin typeface="Arial"/>
              <a:ea typeface="Arial"/>
            </a:endParaRPr>
          </a:p>
          <a:p>
            <a:pPr>
              <a:lnSpc>
                <a:spcPct val="100000"/>
              </a:lnSpc>
            </a:pPr>
            <a:endParaRPr lang="en-US" sz="2000" b="0" strike="noStrike" spc="-1" dirty="0" smtClean="0">
              <a:solidFill>
                <a:srgbClr val="000000"/>
              </a:solidFill>
              <a:latin typeface="Arial"/>
              <a:ea typeface="Arial"/>
            </a:endParaRPr>
          </a:p>
        </p:txBody>
      </p:sp>
      <p:pic>
        <p:nvPicPr>
          <p:cNvPr id="1028" name="Picture 4" descr="How Technology is Changing Common Medical Treatments - Christian Healthcare  Centers, In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978" y="2045544"/>
            <a:ext cx="4488872" cy="2363189"/>
          </a:xfrm>
          <a:prstGeom prst="round2DiagRect">
            <a:avLst>
              <a:gd name="adj1" fmla="val 16667"/>
              <a:gd name="adj2" fmla="val 0"/>
            </a:avLst>
          </a:prstGeom>
          <a:ln w="88900" cap="sq">
            <a:noFill/>
            <a:miter lim="800000"/>
          </a:ln>
          <a:effectLst>
            <a:reflection blurRad="6350" stA="50000" endA="295" endPos="92000" dist="101600" dir="5400000" sy="-100000" algn="bl" rotWithShape="0"/>
          </a:effectLst>
          <a:scene3d>
            <a:camera prst="isometricOffAxis2Left"/>
            <a:lightRig rig="glow" dir="t">
              <a:rot lat="0" lon="0" rev="14100000"/>
            </a:lightRig>
          </a:scene3d>
          <a:sp3d prstMaterial="softEdge">
            <a:bevelT w="127000" prst="artDeco"/>
          </a:sp3d>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arn(inVertic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7782" y="736270"/>
            <a:ext cx="8524180" cy="701731"/>
          </a:xfrm>
          <a:prstGeom prst="rect">
            <a:avLst/>
          </a:prstGeom>
          <a:noFill/>
        </p:spPr>
        <p:txBody>
          <a:bodyPr wrap="square" rtlCol="0">
            <a:spAutoFit/>
          </a:bodyPr>
          <a:lstStyle/>
          <a:p>
            <a:pPr>
              <a:lnSpc>
                <a:spcPct val="90000"/>
              </a:lnSpc>
              <a:spcBef>
                <a:spcPct val="0"/>
              </a:spcBef>
              <a:buSzPts val="3500"/>
            </a:pPr>
            <a:r>
              <a:rPr lang="en-US"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REFERENCES</a:t>
            </a:r>
          </a:p>
        </p:txBody>
      </p:sp>
      <p:sp>
        <p:nvSpPr>
          <p:cNvPr id="4" name="Rectangle 3"/>
          <p:cNvSpPr/>
          <p:nvPr/>
        </p:nvSpPr>
        <p:spPr>
          <a:xfrm>
            <a:off x="2150076" y="2144582"/>
            <a:ext cx="5797822" cy="461665"/>
          </a:xfrm>
          <a:prstGeom prst="rect">
            <a:avLst/>
          </a:prstGeom>
        </p:spPr>
        <p:txBody>
          <a:bodyPr wrap="square">
            <a:spAutoFit/>
          </a:bodyPr>
          <a:lstStyle/>
          <a:p>
            <a:r>
              <a:rPr lang="en-IN" sz="2400" b="1" dirty="0" smtClean="0"/>
              <a:t>1. https</a:t>
            </a:r>
            <a:r>
              <a:rPr lang="en-IN" sz="2400" b="1" dirty="0"/>
              <a:t>://firebase.google.com/docs</a:t>
            </a:r>
          </a:p>
        </p:txBody>
      </p:sp>
      <p:sp>
        <p:nvSpPr>
          <p:cNvPr id="5" name="Rectangle 4"/>
          <p:cNvSpPr/>
          <p:nvPr/>
        </p:nvSpPr>
        <p:spPr>
          <a:xfrm>
            <a:off x="2150076" y="2851163"/>
            <a:ext cx="4369914" cy="523220"/>
          </a:xfrm>
          <a:prstGeom prst="rect">
            <a:avLst/>
          </a:prstGeom>
        </p:spPr>
        <p:txBody>
          <a:bodyPr wrap="none">
            <a:spAutoFit/>
          </a:bodyPr>
          <a:lstStyle/>
          <a:p>
            <a:r>
              <a:rPr lang="en-IN" sz="2400" b="1" dirty="0" smtClean="0"/>
              <a:t>2 . https</a:t>
            </a:r>
            <a:r>
              <a:rPr lang="en-IN" sz="2400" b="1" dirty="0"/>
              <a:t>://</a:t>
            </a:r>
            <a:r>
              <a:rPr lang="en-IN" sz="2400" b="1" dirty="0" smtClean="0"/>
              <a:t>docs.flutterflow.io</a:t>
            </a:r>
            <a:r>
              <a:rPr lang="en-IN" sz="2800" b="1" dirty="0" smtClean="0"/>
              <a:t>/</a:t>
            </a:r>
            <a:endParaRPr lang="en-IN" sz="2800" b="1" dirty="0"/>
          </a:p>
        </p:txBody>
      </p:sp>
      <p:sp>
        <p:nvSpPr>
          <p:cNvPr id="6" name="Rectangle 5"/>
          <p:cNvSpPr/>
          <p:nvPr/>
        </p:nvSpPr>
        <p:spPr>
          <a:xfrm>
            <a:off x="2104912" y="3619299"/>
            <a:ext cx="6314549" cy="461665"/>
          </a:xfrm>
          <a:prstGeom prst="rect">
            <a:avLst/>
          </a:prstGeom>
        </p:spPr>
        <p:txBody>
          <a:bodyPr wrap="none">
            <a:spAutoFit/>
          </a:bodyPr>
          <a:lstStyle/>
          <a:p>
            <a:r>
              <a:rPr lang="en-IN" sz="2400" b="1" dirty="0" smtClean="0"/>
              <a:t>3 . https</a:t>
            </a:r>
            <a:r>
              <a:rPr lang="en-IN" sz="2400" b="1" dirty="0"/>
              <a:t>://</a:t>
            </a:r>
            <a:r>
              <a:rPr lang="en-IN" sz="2400" b="1" dirty="0" smtClean="0"/>
              <a:t>firebase.google.com/docs/rules</a:t>
            </a:r>
            <a:r>
              <a:rPr lang="en-IN" dirty="0" smtClean="0"/>
              <a:t>/</a:t>
            </a:r>
            <a:endParaRPr lang="en-IN" dirty="0"/>
          </a:p>
        </p:txBody>
      </p:sp>
      <p:sp>
        <p:nvSpPr>
          <p:cNvPr id="7" name="Rectangle 6"/>
          <p:cNvSpPr/>
          <p:nvPr/>
        </p:nvSpPr>
        <p:spPr>
          <a:xfrm>
            <a:off x="2104912" y="4400807"/>
            <a:ext cx="8996181" cy="461665"/>
          </a:xfrm>
          <a:prstGeom prst="rect">
            <a:avLst/>
          </a:prstGeom>
        </p:spPr>
        <p:txBody>
          <a:bodyPr wrap="none">
            <a:spAutoFit/>
          </a:bodyPr>
          <a:lstStyle/>
          <a:p>
            <a:r>
              <a:rPr lang="en-IN" sz="2400" b="1" dirty="0" smtClean="0"/>
              <a:t>4 . https</a:t>
            </a:r>
            <a:r>
              <a:rPr lang="en-IN" sz="2400" b="1" dirty="0"/>
              <a:t>://</a:t>
            </a:r>
            <a:r>
              <a:rPr lang="en-IN" sz="2400" b="1" dirty="0" smtClean="0"/>
              <a:t>www.youtube.com/watch?v=39y_VgNDvok&amp;t=744s</a:t>
            </a:r>
            <a:endParaRPr lang="en-IN" sz="2400" b="1" dirty="0"/>
          </a:p>
        </p:txBody>
      </p:sp>
    </p:spTree>
    <p:extLst>
      <p:ext uri="{BB962C8B-B14F-4D97-AF65-F5344CB8AC3E}">
        <p14:creationId xmlns:p14="http://schemas.microsoft.com/office/powerpoint/2010/main" val="23382020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4425" y="2113807"/>
            <a:ext cx="7410203" cy="1446550"/>
          </a:xfrm>
          <a:prstGeom prst="rect">
            <a:avLst/>
          </a:prstGeom>
          <a:noFill/>
        </p:spPr>
        <p:txBody>
          <a:bodyPr wrap="square" rtlCol="0">
            <a:spAutoFit/>
          </a:bodyPr>
          <a:lstStyle/>
          <a:p>
            <a:r>
              <a:rPr lang="en-US" sz="8800" b="1" i="1" dirty="0" smtClean="0">
                <a:solidFill>
                  <a:schemeClr val="accent2">
                    <a:lumMod val="75000"/>
                  </a:schemeClr>
                </a:solidFill>
                <a:effectLst>
                  <a:outerShdw blurRad="38100" dist="38100" dir="2700000" algn="tl">
                    <a:srgbClr val="000000">
                      <a:alpha val="43137"/>
                    </a:srgbClr>
                  </a:outerShdw>
                </a:effectLst>
                <a:latin typeface="Franklin Gothic Heavy" panose="020B0903020102020204" pitchFamily="34" charset="0"/>
              </a:rPr>
              <a:t>THANK YOU</a:t>
            </a:r>
            <a:endParaRPr lang="en-US" sz="8800" b="1" i="1" dirty="0">
              <a:solidFill>
                <a:schemeClr val="accent2">
                  <a:lumMod val="75000"/>
                </a:schemeClr>
              </a:solidFill>
              <a:effectLst>
                <a:outerShdw blurRad="38100" dist="38100" dir="2700000" algn="tl">
                  <a:srgbClr val="000000">
                    <a:alpha val="43137"/>
                  </a:srgbClr>
                </a:outerShdw>
              </a:effectLst>
              <a:latin typeface="Franklin Gothic Heavy" panose="020B0903020102020204" pitchFamily="34" charset="0"/>
            </a:endParaRPr>
          </a:p>
        </p:txBody>
      </p:sp>
      <p:sp>
        <p:nvSpPr>
          <p:cNvPr id="2" name="Smiley Face 1"/>
          <p:cNvSpPr/>
          <p:nvPr/>
        </p:nvSpPr>
        <p:spPr>
          <a:xfrm>
            <a:off x="8492837" y="2660073"/>
            <a:ext cx="2646218" cy="2175164"/>
          </a:xfrm>
          <a:prstGeom prst="smileyFace">
            <a:avLst/>
          </a:prstGeom>
          <a:solidFill>
            <a:srgbClr val="FFFF00"/>
          </a:solidFill>
          <a:ln>
            <a:solidFill>
              <a:schemeClr val="tx1"/>
            </a:solidFill>
          </a:ln>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88166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grpSp>
        <p:nvGrpSpPr>
          <p:cNvPr id="729" name="Google Shape;729;p33"/>
          <p:cNvGrpSpPr/>
          <p:nvPr/>
        </p:nvGrpSpPr>
        <p:grpSpPr>
          <a:xfrm>
            <a:off x="960000" y="2372728"/>
            <a:ext cx="1327891" cy="1110453"/>
            <a:chOff x="78125" y="1738900"/>
            <a:chExt cx="995918" cy="832840"/>
          </a:xfrm>
        </p:grpSpPr>
        <p:sp>
          <p:nvSpPr>
            <p:cNvPr id="730" name="Google Shape;730;p33"/>
            <p:cNvSpPr/>
            <p:nvPr/>
          </p:nvSpPr>
          <p:spPr>
            <a:xfrm>
              <a:off x="78125" y="1738900"/>
              <a:ext cx="995918" cy="832840"/>
            </a:xfrm>
            <a:custGeom>
              <a:avLst/>
              <a:gdLst/>
              <a:ahLst/>
              <a:cxnLst/>
              <a:rect l="l" t="t" r="r" b="b"/>
              <a:pathLst>
                <a:path w="14382" h="12027" extrusionOk="0">
                  <a:moveTo>
                    <a:pt x="7941" y="0"/>
                  </a:moveTo>
                  <a:cubicBezTo>
                    <a:pt x="7620" y="0"/>
                    <a:pt x="7281" y="36"/>
                    <a:pt x="6977" y="90"/>
                  </a:cubicBezTo>
                  <a:cubicBezTo>
                    <a:pt x="4265" y="518"/>
                    <a:pt x="2213" y="2748"/>
                    <a:pt x="1946" y="5425"/>
                  </a:cubicBezTo>
                  <a:lnTo>
                    <a:pt x="607" y="6317"/>
                  </a:lnTo>
                  <a:cubicBezTo>
                    <a:pt x="215" y="6566"/>
                    <a:pt x="1" y="7030"/>
                    <a:pt x="90" y="7494"/>
                  </a:cubicBezTo>
                  <a:cubicBezTo>
                    <a:pt x="161" y="7958"/>
                    <a:pt x="500" y="8333"/>
                    <a:pt x="946" y="8458"/>
                  </a:cubicBezTo>
                  <a:lnTo>
                    <a:pt x="2659" y="8922"/>
                  </a:lnTo>
                  <a:cubicBezTo>
                    <a:pt x="3712" y="10831"/>
                    <a:pt x="5710" y="12026"/>
                    <a:pt x="7923" y="12026"/>
                  </a:cubicBezTo>
                  <a:cubicBezTo>
                    <a:pt x="8244" y="12026"/>
                    <a:pt x="8565" y="12008"/>
                    <a:pt x="8886" y="11955"/>
                  </a:cubicBezTo>
                  <a:cubicBezTo>
                    <a:pt x="12152" y="11420"/>
                    <a:pt x="14382" y="8333"/>
                    <a:pt x="13865" y="5050"/>
                  </a:cubicBezTo>
                  <a:cubicBezTo>
                    <a:pt x="13383" y="2124"/>
                    <a:pt x="10903" y="0"/>
                    <a:pt x="7941"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121900" tIns="121900" rIns="121900" bIns="121900" anchor="ctr" anchorCtr="0">
              <a:noAutofit/>
            </a:bodyPr>
            <a:lstStyle/>
            <a:p>
              <a:endParaRPr sz="2400"/>
            </a:p>
          </p:txBody>
        </p:sp>
        <p:sp>
          <p:nvSpPr>
            <p:cNvPr id="731" name="Google Shape;731;p33"/>
            <p:cNvSpPr/>
            <p:nvPr/>
          </p:nvSpPr>
          <p:spPr>
            <a:xfrm>
              <a:off x="164614" y="1821303"/>
              <a:ext cx="821760" cy="668169"/>
            </a:xfrm>
            <a:custGeom>
              <a:avLst/>
              <a:gdLst/>
              <a:ahLst/>
              <a:cxnLst/>
              <a:rect l="l" t="t" r="r" b="b"/>
              <a:pathLst>
                <a:path w="11867" h="9649" extrusionOk="0">
                  <a:moveTo>
                    <a:pt x="6664" y="1"/>
                  </a:moveTo>
                  <a:cubicBezTo>
                    <a:pt x="6414" y="1"/>
                    <a:pt x="6161" y="20"/>
                    <a:pt x="5907" y="59"/>
                  </a:cubicBezTo>
                  <a:cubicBezTo>
                    <a:pt x="3516" y="452"/>
                    <a:pt x="1821" y="2540"/>
                    <a:pt x="1856" y="4895"/>
                  </a:cubicBezTo>
                  <a:lnTo>
                    <a:pt x="1" y="6126"/>
                  </a:lnTo>
                  <a:lnTo>
                    <a:pt x="2249" y="6715"/>
                  </a:lnTo>
                  <a:cubicBezTo>
                    <a:pt x="2990" y="8482"/>
                    <a:pt x="4736" y="9649"/>
                    <a:pt x="6672" y="9649"/>
                  </a:cubicBezTo>
                  <a:cubicBezTo>
                    <a:pt x="6926" y="9649"/>
                    <a:pt x="7183" y="9629"/>
                    <a:pt x="7441" y="9587"/>
                  </a:cubicBezTo>
                  <a:cubicBezTo>
                    <a:pt x="10082" y="9159"/>
                    <a:pt x="11866" y="6679"/>
                    <a:pt x="11438" y="4056"/>
                  </a:cubicBezTo>
                  <a:cubicBezTo>
                    <a:pt x="11051" y="1686"/>
                    <a:pt x="9003" y="1"/>
                    <a:pt x="6664"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121900" tIns="121900" rIns="121900" bIns="121900" anchor="ctr" anchorCtr="0">
              <a:noAutofit/>
            </a:bodyPr>
            <a:lstStyle/>
            <a:p>
              <a:endParaRPr sz="2400"/>
            </a:p>
          </p:txBody>
        </p:sp>
      </p:grpSp>
      <p:grpSp>
        <p:nvGrpSpPr>
          <p:cNvPr id="732" name="Google Shape;732;p33"/>
          <p:cNvGrpSpPr/>
          <p:nvPr/>
        </p:nvGrpSpPr>
        <p:grpSpPr>
          <a:xfrm>
            <a:off x="960000" y="4464167"/>
            <a:ext cx="1327891" cy="1110453"/>
            <a:chOff x="78125" y="1738900"/>
            <a:chExt cx="995918" cy="832840"/>
          </a:xfrm>
        </p:grpSpPr>
        <p:sp>
          <p:nvSpPr>
            <p:cNvPr id="733" name="Google Shape;733;p33"/>
            <p:cNvSpPr/>
            <p:nvPr/>
          </p:nvSpPr>
          <p:spPr>
            <a:xfrm>
              <a:off x="78125" y="1738900"/>
              <a:ext cx="995918" cy="832840"/>
            </a:xfrm>
            <a:custGeom>
              <a:avLst/>
              <a:gdLst/>
              <a:ahLst/>
              <a:cxnLst/>
              <a:rect l="l" t="t" r="r" b="b"/>
              <a:pathLst>
                <a:path w="14382" h="12027" extrusionOk="0">
                  <a:moveTo>
                    <a:pt x="7941" y="0"/>
                  </a:moveTo>
                  <a:cubicBezTo>
                    <a:pt x="7620" y="0"/>
                    <a:pt x="7281" y="36"/>
                    <a:pt x="6977" y="90"/>
                  </a:cubicBezTo>
                  <a:cubicBezTo>
                    <a:pt x="4265" y="518"/>
                    <a:pt x="2213" y="2748"/>
                    <a:pt x="1946" y="5425"/>
                  </a:cubicBezTo>
                  <a:lnTo>
                    <a:pt x="607" y="6317"/>
                  </a:lnTo>
                  <a:cubicBezTo>
                    <a:pt x="215" y="6566"/>
                    <a:pt x="1" y="7030"/>
                    <a:pt x="90" y="7494"/>
                  </a:cubicBezTo>
                  <a:cubicBezTo>
                    <a:pt x="161" y="7958"/>
                    <a:pt x="500" y="8333"/>
                    <a:pt x="946" y="8458"/>
                  </a:cubicBezTo>
                  <a:lnTo>
                    <a:pt x="2659" y="8922"/>
                  </a:lnTo>
                  <a:cubicBezTo>
                    <a:pt x="3712" y="10831"/>
                    <a:pt x="5710" y="12026"/>
                    <a:pt x="7923" y="12026"/>
                  </a:cubicBezTo>
                  <a:cubicBezTo>
                    <a:pt x="8244" y="12026"/>
                    <a:pt x="8565" y="12008"/>
                    <a:pt x="8886" y="11955"/>
                  </a:cubicBezTo>
                  <a:cubicBezTo>
                    <a:pt x="12152" y="11420"/>
                    <a:pt x="14382" y="8333"/>
                    <a:pt x="13865" y="5050"/>
                  </a:cubicBezTo>
                  <a:cubicBezTo>
                    <a:pt x="13383" y="2124"/>
                    <a:pt x="10903" y="0"/>
                    <a:pt x="7941"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121900" tIns="121900" rIns="121900" bIns="121900" anchor="ctr" anchorCtr="0">
              <a:noAutofit/>
            </a:bodyPr>
            <a:lstStyle/>
            <a:p>
              <a:endParaRPr sz="2400"/>
            </a:p>
          </p:txBody>
        </p:sp>
        <p:sp>
          <p:nvSpPr>
            <p:cNvPr id="734" name="Google Shape;734;p33"/>
            <p:cNvSpPr/>
            <p:nvPr/>
          </p:nvSpPr>
          <p:spPr>
            <a:xfrm>
              <a:off x="164614" y="1821303"/>
              <a:ext cx="821760" cy="668169"/>
            </a:xfrm>
            <a:custGeom>
              <a:avLst/>
              <a:gdLst/>
              <a:ahLst/>
              <a:cxnLst/>
              <a:rect l="l" t="t" r="r" b="b"/>
              <a:pathLst>
                <a:path w="11867" h="9649" extrusionOk="0">
                  <a:moveTo>
                    <a:pt x="6664" y="1"/>
                  </a:moveTo>
                  <a:cubicBezTo>
                    <a:pt x="6414" y="1"/>
                    <a:pt x="6161" y="20"/>
                    <a:pt x="5907" y="59"/>
                  </a:cubicBezTo>
                  <a:cubicBezTo>
                    <a:pt x="3516" y="452"/>
                    <a:pt x="1821" y="2540"/>
                    <a:pt x="1856" y="4895"/>
                  </a:cubicBezTo>
                  <a:lnTo>
                    <a:pt x="1" y="6126"/>
                  </a:lnTo>
                  <a:lnTo>
                    <a:pt x="2249" y="6715"/>
                  </a:lnTo>
                  <a:cubicBezTo>
                    <a:pt x="2990" y="8482"/>
                    <a:pt x="4736" y="9649"/>
                    <a:pt x="6672" y="9649"/>
                  </a:cubicBezTo>
                  <a:cubicBezTo>
                    <a:pt x="6926" y="9649"/>
                    <a:pt x="7183" y="9629"/>
                    <a:pt x="7441" y="9587"/>
                  </a:cubicBezTo>
                  <a:cubicBezTo>
                    <a:pt x="10082" y="9159"/>
                    <a:pt x="11866" y="6679"/>
                    <a:pt x="11438" y="4056"/>
                  </a:cubicBezTo>
                  <a:cubicBezTo>
                    <a:pt x="11051" y="1686"/>
                    <a:pt x="9003" y="1"/>
                    <a:pt x="6664"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121900" tIns="121900" rIns="121900" bIns="121900" anchor="ctr" anchorCtr="0">
              <a:noAutofit/>
            </a:bodyPr>
            <a:lstStyle/>
            <a:p>
              <a:endParaRPr sz="2400"/>
            </a:p>
          </p:txBody>
        </p:sp>
      </p:grpSp>
      <p:grpSp>
        <p:nvGrpSpPr>
          <p:cNvPr id="735" name="Google Shape;735;p33"/>
          <p:cNvGrpSpPr/>
          <p:nvPr/>
        </p:nvGrpSpPr>
        <p:grpSpPr>
          <a:xfrm>
            <a:off x="6313939" y="2293788"/>
            <a:ext cx="1327891" cy="1110453"/>
            <a:chOff x="78125" y="1738900"/>
            <a:chExt cx="995918" cy="832840"/>
          </a:xfrm>
        </p:grpSpPr>
        <p:sp>
          <p:nvSpPr>
            <p:cNvPr id="736" name="Google Shape;736;p33"/>
            <p:cNvSpPr/>
            <p:nvPr/>
          </p:nvSpPr>
          <p:spPr>
            <a:xfrm>
              <a:off x="78125" y="1738900"/>
              <a:ext cx="995918" cy="832840"/>
            </a:xfrm>
            <a:custGeom>
              <a:avLst/>
              <a:gdLst/>
              <a:ahLst/>
              <a:cxnLst/>
              <a:rect l="l" t="t" r="r" b="b"/>
              <a:pathLst>
                <a:path w="14382" h="12027" extrusionOk="0">
                  <a:moveTo>
                    <a:pt x="7941" y="0"/>
                  </a:moveTo>
                  <a:cubicBezTo>
                    <a:pt x="7620" y="0"/>
                    <a:pt x="7281" y="36"/>
                    <a:pt x="6977" y="90"/>
                  </a:cubicBezTo>
                  <a:cubicBezTo>
                    <a:pt x="4265" y="518"/>
                    <a:pt x="2213" y="2748"/>
                    <a:pt x="1946" y="5425"/>
                  </a:cubicBezTo>
                  <a:lnTo>
                    <a:pt x="607" y="6317"/>
                  </a:lnTo>
                  <a:cubicBezTo>
                    <a:pt x="215" y="6566"/>
                    <a:pt x="1" y="7030"/>
                    <a:pt x="90" y="7494"/>
                  </a:cubicBezTo>
                  <a:cubicBezTo>
                    <a:pt x="161" y="7958"/>
                    <a:pt x="500" y="8333"/>
                    <a:pt x="946" y="8458"/>
                  </a:cubicBezTo>
                  <a:lnTo>
                    <a:pt x="2659" y="8922"/>
                  </a:lnTo>
                  <a:cubicBezTo>
                    <a:pt x="3712" y="10831"/>
                    <a:pt x="5710" y="12026"/>
                    <a:pt x="7923" y="12026"/>
                  </a:cubicBezTo>
                  <a:cubicBezTo>
                    <a:pt x="8244" y="12026"/>
                    <a:pt x="8565" y="12008"/>
                    <a:pt x="8886" y="11955"/>
                  </a:cubicBezTo>
                  <a:cubicBezTo>
                    <a:pt x="12152" y="11420"/>
                    <a:pt x="14382" y="8333"/>
                    <a:pt x="13865" y="5050"/>
                  </a:cubicBezTo>
                  <a:cubicBezTo>
                    <a:pt x="13383" y="2124"/>
                    <a:pt x="10903" y="0"/>
                    <a:pt x="7941"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121900" tIns="121900" rIns="121900" bIns="121900" anchor="ctr" anchorCtr="0">
              <a:noAutofit/>
            </a:bodyPr>
            <a:lstStyle/>
            <a:p>
              <a:endParaRPr sz="2400"/>
            </a:p>
          </p:txBody>
        </p:sp>
        <p:sp>
          <p:nvSpPr>
            <p:cNvPr id="737" name="Google Shape;737;p33"/>
            <p:cNvSpPr/>
            <p:nvPr/>
          </p:nvSpPr>
          <p:spPr>
            <a:xfrm>
              <a:off x="164614" y="1821303"/>
              <a:ext cx="821760" cy="668169"/>
            </a:xfrm>
            <a:custGeom>
              <a:avLst/>
              <a:gdLst/>
              <a:ahLst/>
              <a:cxnLst/>
              <a:rect l="l" t="t" r="r" b="b"/>
              <a:pathLst>
                <a:path w="11867" h="9649" extrusionOk="0">
                  <a:moveTo>
                    <a:pt x="6664" y="1"/>
                  </a:moveTo>
                  <a:cubicBezTo>
                    <a:pt x="6414" y="1"/>
                    <a:pt x="6161" y="20"/>
                    <a:pt x="5907" y="59"/>
                  </a:cubicBezTo>
                  <a:cubicBezTo>
                    <a:pt x="3516" y="452"/>
                    <a:pt x="1821" y="2540"/>
                    <a:pt x="1856" y="4895"/>
                  </a:cubicBezTo>
                  <a:lnTo>
                    <a:pt x="1" y="6126"/>
                  </a:lnTo>
                  <a:lnTo>
                    <a:pt x="2249" y="6715"/>
                  </a:lnTo>
                  <a:cubicBezTo>
                    <a:pt x="2990" y="8482"/>
                    <a:pt x="4736" y="9649"/>
                    <a:pt x="6672" y="9649"/>
                  </a:cubicBezTo>
                  <a:cubicBezTo>
                    <a:pt x="6926" y="9649"/>
                    <a:pt x="7183" y="9629"/>
                    <a:pt x="7441" y="9587"/>
                  </a:cubicBezTo>
                  <a:cubicBezTo>
                    <a:pt x="10082" y="9159"/>
                    <a:pt x="11866" y="6679"/>
                    <a:pt x="11438" y="4056"/>
                  </a:cubicBezTo>
                  <a:cubicBezTo>
                    <a:pt x="11051" y="1686"/>
                    <a:pt x="9003" y="1"/>
                    <a:pt x="6664"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121900" tIns="121900" rIns="121900" bIns="121900" anchor="ctr" anchorCtr="0">
              <a:noAutofit/>
            </a:bodyPr>
            <a:lstStyle/>
            <a:p>
              <a:endParaRPr sz="2400"/>
            </a:p>
          </p:txBody>
        </p:sp>
      </p:grpSp>
      <p:grpSp>
        <p:nvGrpSpPr>
          <p:cNvPr id="738" name="Google Shape;738;p33"/>
          <p:cNvGrpSpPr/>
          <p:nvPr/>
        </p:nvGrpSpPr>
        <p:grpSpPr>
          <a:xfrm>
            <a:off x="6343000" y="4464167"/>
            <a:ext cx="1327891" cy="1110453"/>
            <a:chOff x="78125" y="1738900"/>
            <a:chExt cx="995918" cy="832840"/>
          </a:xfrm>
        </p:grpSpPr>
        <p:sp>
          <p:nvSpPr>
            <p:cNvPr id="739" name="Google Shape;739;p33"/>
            <p:cNvSpPr/>
            <p:nvPr/>
          </p:nvSpPr>
          <p:spPr>
            <a:xfrm>
              <a:off x="78125" y="1738900"/>
              <a:ext cx="995918" cy="832840"/>
            </a:xfrm>
            <a:custGeom>
              <a:avLst/>
              <a:gdLst/>
              <a:ahLst/>
              <a:cxnLst/>
              <a:rect l="l" t="t" r="r" b="b"/>
              <a:pathLst>
                <a:path w="14382" h="12027" extrusionOk="0">
                  <a:moveTo>
                    <a:pt x="7941" y="0"/>
                  </a:moveTo>
                  <a:cubicBezTo>
                    <a:pt x="7620" y="0"/>
                    <a:pt x="7281" y="36"/>
                    <a:pt x="6977" y="90"/>
                  </a:cubicBezTo>
                  <a:cubicBezTo>
                    <a:pt x="4265" y="518"/>
                    <a:pt x="2213" y="2748"/>
                    <a:pt x="1946" y="5425"/>
                  </a:cubicBezTo>
                  <a:lnTo>
                    <a:pt x="607" y="6317"/>
                  </a:lnTo>
                  <a:cubicBezTo>
                    <a:pt x="215" y="6566"/>
                    <a:pt x="1" y="7030"/>
                    <a:pt x="90" y="7494"/>
                  </a:cubicBezTo>
                  <a:cubicBezTo>
                    <a:pt x="161" y="7958"/>
                    <a:pt x="500" y="8333"/>
                    <a:pt x="946" y="8458"/>
                  </a:cubicBezTo>
                  <a:lnTo>
                    <a:pt x="2659" y="8922"/>
                  </a:lnTo>
                  <a:cubicBezTo>
                    <a:pt x="3712" y="10831"/>
                    <a:pt x="5710" y="12026"/>
                    <a:pt x="7923" y="12026"/>
                  </a:cubicBezTo>
                  <a:cubicBezTo>
                    <a:pt x="8244" y="12026"/>
                    <a:pt x="8565" y="12008"/>
                    <a:pt x="8886" y="11955"/>
                  </a:cubicBezTo>
                  <a:cubicBezTo>
                    <a:pt x="12152" y="11420"/>
                    <a:pt x="14382" y="8333"/>
                    <a:pt x="13865" y="5050"/>
                  </a:cubicBezTo>
                  <a:cubicBezTo>
                    <a:pt x="13383" y="2124"/>
                    <a:pt x="10903" y="0"/>
                    <a:pt x="7941" y="0"/>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121900" tIns="121900" rIns="121900" bIns="121900" anchor="ctr" anchorCtr="0">
              <a:noAutofit/>
            </a:bodyPr>
            <a:lstStyle/>
            <a:p>
              <a:endParaRPr sz="2400"/>
            </a:p>
          </p:txBody>
        </p:sp>
        <p:sp>
          <p:nvSpPr>
            <p:cNvPr id="740" name="Google Shape;740;p33"/>
            <p:cNvSpPr/>
            <p:nvPr/>
          </p:nvSpPr>
          <p:spPr>
            <a:xfrm>
              <a:off x="164614" y="1821303"/>
              <a:ext cx="821760" cy="668169"/>
            </a:xfrm>
            <a:custGeom>
              <a:avLst/>
              <a:gdLst/>
              <a:ahLst/>
              <a:cxnLst/>
              <a:rect l="l" t="t" r="r" b="b"/>
              <a:pathLst>
                <a:path w="11867" h="9649" extrusionOk="0">
                  <a:moveTo>
                    <a:pt x="6664" y="1"/>
                  </a:moveTo>
                  <a:cubicBezTo>
                    <a:pt x="6414" y="1"/>
                    <a:pt x="6161" y="20"/>
                    <a:pt x="5907" y="59"/>
                  </a:cubicBezTo>
                  <a:cubicBezTo>
                    <a:pt x="3516" y="452"/>
                    <a:pt x="1821" y="2540"/>
                    <a:pt x="1856" y="4895"/>
                  </a:cubicBezTo>
                  <a:lnTo>
                    <a:pt x="1" y="6126"/>
                  </a:lnTo>
                  <a:lnTo>
                    <a:pt x="2249" y="6715"/>
                  </a:lnTo>
                  <a:cubicBezTo>
                    <a:pt x="2990" y="8482"/>
                    <a:pt x="4736" y="9649"/>
                    <a:pt x="6672" y="9649"/>
                  </a:cubicBezTo>
                  <a:cubicBezTo>
                    <a:pt x="6926" y="9649"/>
                    <a:pt x="7183" y="9629"/>
                    <a:pt x="7441" y="9587"/>
                  </a:cubicBezTo>
                  <a:cubicBezTo>
                    <a:pt x="10082" y="9159"/>
                    <a:pt x="11866" y="6679"/>
                    <a:pt x="11438" y="4056"/>
                  </a:cubicBezTo>
                  <a:cubicBezTo>
                    <a:pt x="11051" y="1686"/>
                    <a:pt x="9003" y="1"/>
                    <a:pt x="6664" y="1"/>
                  </a:cubicBezTo>
                  <a:close/>
                </a:path>
              </a:pathLst>
            </a:custGeom>
            <a:ln/>
          </p:spPr>
          <p:style>
            <a:lnRef idx="1">
              <a:schemeClr val="accent2"/>
            </a:lnRef>
            <a:fillRef idx="3">
              <a:schemeClr val="accent2"/>
            </a:fillRef>
            <a:effectRef idx="2">
              <a:schemeClr val="accent2"/>
            </a:effectRef>
            <a:fontRef idx="minor">
              <a:schemeClr val="lt1"/>
            </a:fontRef>
          </p:style>
          <p:txBody>
            <a:bodyPr spcFirstLastPara="1" wrap="square" lIns="121900" tIns="121900" rIns="121900" bIns="121900" anchor="ctr" anchorCtr="0">
              <a:noAutofit/>
            </a:bodyPr>
            <a:lstStyle/>
            <a:p>
              <a:endParaRPr sz="2400"/>
            </a:p>
          </p:txBody>
        </p:sp>
      </p:grpSp>
      <p:sp>
        <p:nvSpPr>
          <p:cNvPr id="741" name="Google Shape;741;p33"/>
          <p:cNvSpPr txBox="1">
            <a:spLocks noGrp="1"/>
          </p:cNvSpPr>
          <p:nvPr>
            <p:ph type="title" idx="4294967295"/>
          </p:nvPr>
        </p:nvSpPr>
        <p:spPr>
          <a:xfrm>
            <a:off x="2297366" y="2497382"/>
            <a:ext cx="3482975" cy="703263"/>
          </a:xfrm>
          <a:prstGeom prst="rect">
            <a:avLst/>
          </a:prstGeom>
        </p:spPr>
        <p:txBody>
          <a:bodyPr spcFirstLastPara="1" wrap="square" lIns="121900" tIns="121900" rIns="121900" bIns="121900" anchor="ctr" anchorCtr="0">
            <a:noAutofit/>
          </a:bodyPr>
          <a:lstStyle/>
          <a:p>
            <a:r>
              <a:rPr lang="en-GB" u="sng" dirty="0" smtClean="0">
                <a:solidFill>
                  <a:schemeClr val="accent2">
                    <a:lumMod val="75000"/>
                  </a:schemeClr>
                </a:solidFill>
              </a:rPr>
              <a:t>Introduction</a:t>
            </a:r>
            <a:endParaRPr u="sng" dirty="0">
              <a:solidFill>
                <a:schemeClr val="accent2">
                  <a:lumMod val="75000"/>
                </a:schemeClr>
              </a:solidFill>
            </a:endParaRPr>
          </a:p>
        </p:txBody>
      </p:sp>
      <p:sp>
        <p:nvSpPr>
          <p:cNvPr id="746" name="Google Shape;746;p33"/>
          <p:cNvSpPr txBox="1">
            <a:spLocks noGrp="1"/>
          </p:cNvSpPr>
          <p:nvPr>
            <p:ph type="title" idx="4294967295"/>
          </p:nvPr>
        </p:nvSpPr>
        <p:spPr>
          <a:xfrm>
            <a:off x="1233209" y="2268487"/>
            <a:ext cx="882650" cy="1427163"/>
          </a:xfrm>
          <a:prstGeom prst="rect">
            <a:avLst/>
          </a:prstGeom>
        </p:spPr>
        <p:txBody>
          <a:bodyPr spcFirstLastPara="1" wrap="square" lIns="121900" tIns="121900" rIns="121900" bIns="121900" anchor="ctr" anchorCtr="0">
            <a:noAutofit/>
          </a:bodyPr>
          <a:lstStyle/>
          <a:p>
            <a:pPr algn="ctr"/>
            <a:r>
              <a:rPr lang="en" b="1" dirty="0">
                <a:solidFill>
                  <a:schemeClr val="bg1"/>
                </a:solidFill>
              </a:rPr>
              <a:t>1</a:t>
            </a:r>
            <a:endParaRPr b="1" dirty="0">
              <a:solidFill>
                <a:schemeClr val="bg1"/>
              </a:solidFill>
            </a:endParaRPr>
          </a:p>
        </p:txBody>
      </p:sp>
      <p:sp>
        <p:nvSpPr>
          <p:cNvPr id="748" name="Google Shape;748;p33"/>
          <p:cNvSpPr txBox="1">
            <a:spLocks noGrp="1"/>
          </p:cNvSpPr>
          <p:nvPr>
            <p:ph type="title" idx="4294967295"/>
          </p:nvPr>
        </p:nvSpPr>
        <p:spPr>
          <a:xfrm>
            <a:off x="7881515" y="2473325"/>
            <a:ext cx="3482975" cy="703263"/>
          </a:xfrm>
          <a:prstGeom prst="rect">
            <a:avLst/>
          </a:prstGeom>
        </p:spPr>
        <p:txBody>
          <a:bodyPr spcFirstLastPara="1" wrap="square" lIns="121900" tIns="121900" rIns="121900" bIns="121900" anchor="ctr" anchorCtr="0">
            <a:noAutofit/>
          </a:bodyPr>
          <a:lstStyle/>
          <a:p>
            <a:r>
              <a:rPr lang="en" u="sng" dirty="0" smtClean="0">
                <a:solidFill>
                  <a:schemeClr val="accent2">
                    <a:lumMod val="75000"/>
                  </a:schemeClr>
                </a:solidFill>
              </a:rPr>
              <a:t>Objective</a:t>
            </a:r>
            <a:endParaRPr u="sng" dirty="0">
              <a:solidFill>
                <a:schemeClr val="accent2">
                  <a:lumMod val="75000"/>
                </a:schemeClr>
              </a:solidFill>
            </a:endParaRPr>
          </a:p>
        </p:txBody>
      </p:sp>
      <p:sp>
        <p:nvSpPr>
          <p:cNvPr id="750" name="Google Shape;750;p33"/>
          <p:cNvSpPr txBox="1">
            <a:spLocks noGrp="1"/>
          </p:cNvSpPr>
          <p:nvPr>
            <p:ph type="title" idx="4294967295"/>
          </p:nvPr>
        </p:nvSpPr>
        <p:spPr>
          <a:xfrm>
            <a:off x="6458319" y="2132659"/>
            <a:ext cx="1140293" cy="1432708"/>
          </a:xfrm>
          <a:prstGeom prst="rect">
            <a:avLst/>
          </a:prstGeom>
        </p:spPr>
        <p:txBody>
          <a:bodyPr spcFirstLastPara="1" wrap="square" lIns="121900" tIns="121900" rIns="121900" bIns="121900" anchor="ctr" anchorCtr="0">
            <a:noAutofit/>
          </a:bodyPr>
          <a:lstStyle/>
          <a:p>
            <a:pPr algn="ctr"/>
            <a:r>
              <a:rPr lang="en" b="1" dirty="0" smtClean="0">
                <a:solidFill>
                  <a:schemeClr val="bg1"/>
                </a:solidFill>
              </a:rPr>
              <a:t>2</a:t>
            </a:r>
            <a:endParaRPr b="1" dirty="0">
              <a:solidFill>
                <a:schemeClr val="bg1"/>
              </a:solidFill>
            </a:endParaRPr>
          </a:p>
        </p:txBody>
      </p:sp>
      <p:sp>
        <p:nvSpPr>
          <p:cNvPr id="742" name="Google Shape;742;p33"/>
          <p:cNvSpPr txBox="1">
            <a:spLocks noGrp="1"/>
          </p:cNvSpPr>
          <p:nvPr>
            <p:ph type="title" idx="4294967295"/>
          </p:nvPr>
        </p:nvSpPr>
        <p:spPr>
          <a:xfrm>
            <a:off x="2286318" y="4709547"/>
            <a:ext cx="3684991" cy="703263"/>
          </a:xfrm>
          <a:prstGeom prst="rect">
            <a:avLst/>
          </a:prstGeom>
        </p:spPr>
        <p:txBody>
          <a:bodyPr spcFirstLastPara="1" wrap="square" lIns="121900" tIns="121900" rIns="121900" bIns="121900" anchor="ctr" anchorCtr="0">
            <a:noAutofit/>
          </a:bodyPr>
          <a:lstStyle/>
          <a:p>
            <a:r>
              <a:rPr lang="en" u="sng" dirty="0" smtClean="0">
                <a:solidFill>
                  <a:schemeClr val="accent2">
                    <a:lumMod val="75000"/>
                  </a:schemeClr>
                </a:solidFill>
              </a:rPr>
              <a:t>Design and Development</a:t>
            </a:r>
            <a:endParaRPr u="sng" dirty="0">
              <a:solidFill>
                <a:schemeClr val="accent2">
                  <a:lumMod val="75000"/>
                </a:schemeClr>
              </a:solidFill>
            </a:endParaRPr>
          </a:p>
        </p:txBody>
      </p:sp>
      <p:sp>
        <p:nvSpPr>
          <p:cNvPr id="751" name="Google Shape;751;p33"/>
          <p:cNvSpPr txBox="1">
            <a:spLocks noGrp="1"/>
          </p:cNvSpPr>
          <p:nvPr>
            <p:ph type="title" idx="4294967295"/>
          </p:nvPr>
        </p:nvSpPr>
        <p:spPr>
          <a:xfrm>
            <a:off x="1233209" y="4335390"/>
            <a:ext cx="882650" cy="1427162"/>
          </a:xfrm>
          <a:prstGeom prst="rect">
            <a:avLst/>
          </a:prstGeom>
        </p:spPr>
        <p:txBody>
          <a:bodyPr spcFirstLastPara="1" wrap="square" lIns="121900" tIns="121900" rIns="121900" bIns="121900" anchor="ctr" anchorCtr="0">
            <a:noAutofit/>
          </a:bodyPr>
          <a:lstStyle/>
          <a:p>
            <a:pPr algn="ctr"/>
            <a:r>
              <a:rPr lang="en" b="1" dirty="0">
                <a:solidFill>
                  <a:schemeClr val="bg1"/>
                </a:solidFill>
              </a:rPr>
              <a:t>3</a:t>
            </a:r>
            <a:endParaRPr b="1" dirty="0">
              <a:solidFill>
                <a:schemeClr val="bg1"/>
              </a:solidFill>
            </a:endParaRPr>
          </a:p>
        </p:txBody>
      </p:sp>
      <p:sp>
        <p:nvSpPr>
          <p:cNvPr id="744" name="Google Shape;744;p33"/>
          <p:cNvSpPr txBox="1">
            <a:spLocks noGrp="1"/>
          </p:cNvSpPr>
          <p:nvPr>
            <p:ph type="title" idx="4294967295"/>
          </p:nvPr>
        </p:nvSpPr>
        <p:spPr>
          <a:xfrm>
            <a:off x="7826375" y="4697340"/>
            <a:ext cx="3482975" cy="703263"/>
          </a:xfrm>
          <a:prstGeom prst="rect">
            <a:avLst/>
          </a:prstGeom>
        </p:spPr>
        <p:txBody>
          <a:bodyPr spcFirstLastPara="1" wrap="square" lIns="121900" tIns="121900" rIns="121900" bIns="121900" anchor="ctr" anchorCtr="0">
            <a:noAutofit/>
          </a:bodyPr>
          <a:lstStyle/>
          <a:p>
            <a:r>
              <a:rPr lang="en" u="sng" dirty="0">
                <a:solidFill>
                  <a:schemeClr val="accent2">
                    <a:lumMod val="75000"/>
                  </a:schemeClr>
                </a:solidFill>
              </a:rPr>
              <a:t>M</a:t>
            </a:r>
            <a:r>
              <a:rPr lang="en" u="sng" dirty="0" smtClean="0">
                <a:solidFill>
                  <a:schemeClr val="accent2">
                    <a:lumMod val="75000"/>
                  </a:schemeClr>
                </a:solidFill>
              </a:rPr>
              <a:t>ethodology</a:t>
            </a:r>
            <a:endParaRPr u="sng" dirty="0">
              <a:solidFill>
                <a:schemeClr val="accent2">
                  <a:lumMod val="75000"/>
                </a:schemeClr>
              </a:solidFill>
            </a:endParaRPr>
          </a:p>
        </p:txBody>
      </p:sp>
      <p:sp>
        <p:nvSpPr>
          <p:cNvPr id="752" name="Google Shape;752;p33"/>
          <p:cNvSpPr txBox="1">
            <a:spLocks noGrp="1"/>
          </p:cNvSpPr>
          <p:nvPr>
            <p:ph type="title" idx="4294967295"/>
          </p:nvPr>
        </p:nvSpPr>
        <p:spPr>
          <a:xfrm>
            <a:off x="6653814" y="4335390"/>
            <a:ext cx="882650" cy="1427162"/>
          </a:xfrm>
          <a:prstGeom prst="rect">
            <a:avLst/>
          </a:prstGeom>
        </p:spPr>
        <p:txBody>
          <a:bodyPr spcFirstLastPara="1" wrap="square" lIns="121900" tIns="121900" rIns="121900" bIns="121900" anchor="ctr" anchorCtr="0">
            <a:noAutofit/>
          </a:bodyPr>
          <a:lstStyle/>
          <a:p>
            <a:pPr algn="ctr"/>
            <a:r>
              <a:rPr lang="en" sz="4800" b="1" dirty="0">
                <a:solidFill>
                  <a:schemeClr val="bg1"/>
                </a:solidFill>
              </a:rPr>
              <a:t>4</a:t>
            </a:r>
            <a:endParaRPr b="1" dirty="0">
              <a:solidFill>
                <a:schemeClr val="bg1"/>
              </a:solidFill>
            </a:endParaRPr>
          </a:p>
        </p:txBody>
      </p:sp>
      <p:sp>
        <p:nvSpPr>
          <p:cNvPr id="753" name="Google Shape;753;p33"/>
          <p:cNvSpPr txBox="1">
            <a:spLocks noGrp="1"/>
          </p:cNvSpPr>
          <p:nvPr>
            <p:ph type="title" idx="4294967295"/>
          </p:nvPr>
        </p:nvSpPr>
        <p:spPr>
          <a:xfrm>
            <a:off x="0" y="593725"/>
            <a:ext cx="10271125" cy="763588"/>
          </a:xfrm>
          <a:prstGeom prst="rect">
            <a:avLst/>
          </a:prstGeom>
        </p:spPr>
        <p:txBody>
          <a:bodyPr spcFirstLastPara="1" wrap="square" lIns="121900" tIns="121900" rIns="121900" bIns="121900" anchor="ctr" anchorCtr="0">
            <a:noAutofit/>
          </a:bodyPr>
          <a:lstStyle/>
          <a:p>
            <a:pPr algn="ctr"/>
            <a:r>
              <a:rPr lang="en" b="1" dirty="0" smtClean="0">
                <a:solidFill>
                  <a:schemeClr val="tx2">
                    <a:lumMod val="75000"/>
                    <a:lumOff val="25000"/>
                  </a:schemeClr>
                </a:solidFill>
                <a:effectLst>
                  <a:outerShdw blurRad="38100" dist="38100" dir="2700000" algn="tl">
                    <a:srgbClr val="000000">
                      <a:alpha val="43137"/>
                    </a:srgbClr>
                  </a:outerShdw>
                </a:effectLst>
              </a:rPr>
              <a:t>           TABLE  OF </a:t>
            </a:r>
            <a:r>
              <a:rPr lang="en" b="1" dirty="0">
                <a:solidFill>
                  <a:schemeClr val="tx2">
                    <a:lumMod val="75000"/>
                    <a:lumOff val="25000"/>
                  </a:schemeClr>
                </a:solidFill>
                <a:effectLst>
                  <a:outerShdw blurRad="38100" dist="38100" dir="2700000" algn="tl">
                    <a:srgbClr val="000000">
                      <a:alpha val="43137"/>
                    </a:srgbClr>
                  </a:outerShdw>
                </a:effectLst>
              </a:rPr>
              <a:t>CONTENTS</a:t>
            </a:r>
            <a:endParaRPr b="1" dirty="0">
              <a:solidFill>
                <a:schemeClr val="tx2">
                  <a:lumMod val="75000"/>
                  <a:lumOff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485863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189" y="581011"/>
            <a:ext cx="10272000" cy="763600"/>
          </a:xfrm>
        </p:spPr>
        <p:txBody>
          <a:bodyPr/>
          <a:lstStyle/>
          <a:p>
            <a:pPr algn="ctr">
              <a:spcBef>
                <a:spcPct val="0"/>
              </a:spcBef>
            </a:pPr>
            <a:r>
              <a:rPr lang="en-GB" b="1" dirty="0">
                <a:solidFill>
                  <a:schemeClr val="tx2">
                    <a:lumMod val="75000"/>
                    <a:lumOff val="25000"/>
                  </a:schemeClr>
                </a:solidFill>
                <a:effectLst>
                  <a:outerShdw blurRad="38100" dist="38100" dir="2700000" algn="tl">
                    <a:srgbClr val="000000">
                      <a:alpha val="43137"/>
                    </a:srgbClr>
                  </a:outerShdw>
                </a:effectLst>
              </a:rPr>
              <a:t>ABSTRACT</a:t>
            </a:r>
            <a:endParaRPr lang="en-US" b="1" dirty="0">
              <a:solidFill>
                <a:schemeClr val="tx2">
                  <a:lumMod val="75000"/>
                  <a:lumOff val="25000"/>
                </a:schemeClr>
              </a:solidFill>
              <a:effectLst>
                <a:outerShdw blurRad="38100" dist="38100" dir="2700000" algn="tl">
                  <a:srgbClr val="000000">
                    <a:alpha val="43137"/>
                  </a:srgbClr>
                </a:outerShdw>
              </a:effectLst>
            </a:endParaRPr>
          </a:p>
        </p:txBody>
      </p:sp>
      <p:sp>
        <p:nvSpPr>
          <p:cNvPr id="3" name="Title 2"/>
          <p:cNvSpPr>
            <a:spLocks noGrp="1"/>
          </p:cNvSpPr>
          <p:nvPr>
            <p:ph type="title" idx="2"/>
          </p:nvPr>
        </p:nvSpPr>
        <p:spPr/>
        <p:txBody>
          <a:bodyPr/>
          <a:lstStyle/>
          <a:p>
            <a:endParaRPr lang="en-US"/>
          </a:p>
        </p:txBody>
      </p:sp>
      <p:sp>
        <p:nvSpPr>
          <p:cNvPr id="4" name="Title 3"/>
          <p:cNvSpPr>
            <a:spLocks noGrp="1"/>
          </p:cNvSpPr>
          <p:nvPr>
            <p:ph type="title" idx="3"/>
          </p:nvPr>
        </p:nvSpPr>
        <p:spPr/>
        <p:txBody>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307219528"/>
              </p:ext>
            </p:extLst>
          </p:nvPr>
        </p:nvGraphicFramePr>
        <p:xfrm>
          <a:off x="2186798" y="2119738"/>
          <a:ext cx="8540781" cy="2804160"/>
        </p:xfrm>
        <a:graphic>
          <a:graphicData uri="http://schemas.openxmlformats.org/drawingml/2006/table">
            <a:tbl>
              <a:tblPr firstRow="1" bandRow="1">
                <a:tableStyleId>{18603FDC-E32A-4AB5-989C-0864C3EAD2B8}</a:tableStyleId>
              </a:tblPr>
              <a:tblGrid>
                <a:gridCol w="4286280">
                  <a:extLst>
                    <a:ext uri="{9D8B030D-6E8A-4147-A177-3AD203B41FA5}">
                      <a16:colId xmlns:a16="http://schemas.microsoft.com/office/drawing/2014/main" val="20000"/>
                    </a:ext>
                  </a:extLst>
                </a:gridCol>
                <a:gridCol w="4254501">
                  <a:extLst>
                    <a:ext uri="{9D8B030D-6E8A-4147-A177-3AD203B41FA5}">
                      <a16:colId xmlns:a16="http://schemas.microsoft.com/office/drawing/2014/main" val="20001"/>
                    </a:ext>
                  </a:extLst>
                </a:gridCol>
              </a:tblGrid>
              <a:tr h="853440">
                <a:tc>
                  <a:txBody>
                    <a:bodyPr/>
                    <a:lstStyle/>
                    <a:p>
                      <a:r>
                        <a:rPr lang="en-GB" sz="2400" dirty="0" smtClean="0">
                          <a:effectLst/>
                        </a:rPr>
                        <a:t> </a:t>
                      </a:r>
                      <a:r>
                        <a:rPr lang="en-GB" sz="2400" baseline="0" dirty="0" smtClean="0">
                          <a:effectLst/>
                        </a:rPr>
                        <a:t> Treatments and Precautions.</a:t>
                      </a:r>
                      <a:endParaRPr lang="en-US" sz="2400" dirty="0">
                        <a:effectLst/>
                        <a:latin typeface="Arial Unicode MS" pitchFamily="34" charset="-128"/>
                        <a:ea typeface="Arial Unicode MS" pitchFamily="34" charset="-128"/>
                        <a:cs typeface="Arial Unicode MS" pitchFamily="34" charset="-128"/>
                      </a:endParaRPr>
                    </a:p>
                  </a:txBody>
                  <a:tcPr marL="121920" marR="121920" marT="60960" marB="60960"/>
                </a:tc>
                <a:tc>
                  <a:txBody>
                    <a:bodyPr/>
                    <a:lstStyle/>
                    <a:p>
                      <a:r>
                        <a:rPr lang="en-GB" sz="2400" dirty="0" smtClean="0">
                          <a:effectLst/>
                        </a:rPr>
                        <a:t>Symptom</a:t>
                      </a:r>
                      <a:r>
                        <a:rPr lang="en-GB" sz="2400" baseline="0" dirty="0" smtClean="0">
                          <a:effectLst/>
                        </a:rPr>
                        <a:t> Checker .</a:t>
                      </a:r>
                      <a:endParaRPr lang="en-US" sz="2400" dirty="0">
                        <a:effectLst/>
                      </a:endParaRPr>
                    </a:p>
                  </a:txBody>
                  <a:tcPr marL="121920" marR="121920" marT="60960" marB="60960"/>
                </a:tc>
                <a:extLst>
                  <a:ext uri="{0D108BD9-81ED-4DB2-BD59-A6C34878D82A}">
                    <a16:rowId xmlns:a16="http://schemas.microsoft.com/office/drawing/2014/main" val="10000"/>
                  </a:ext>
                </a:extLst>
              </a:tr>
              <a:tr h="1950720">
                <a:tc>
                  <a:txBody>
                    <a:bodyPr/>
                    <a:lstStyle/>
                    <a:p>
                      <a:r>
                        <a:rPr lang="en-US" sz="2400" dirty="0" smtClean="0">
                          <a:effectLst/>
                        </a:rPr>
                        <a:t>      </a:t>
                      </a:r>
                    </a:p>
                    <a:p>
                      <a:r>
                        <a:rPr lang="en-US" sz="2400" dirty="0" smtClean="0">
                          <a:effectLst/>
                        </a:rPr>
                        <a:t>Support</a:t>
                      </a:r>
                      <a:r>
                        <a:rPr lang="en-US" sz="2400" baseline="0" dirty="0" smtClean="0">
                          <a:effectLst/>
                        </a:rPr>
                        <a:t>  Information .</a:t>
                      </a:r>
                      <a:endParaRPr lang="en-US" sz="2400" dirty="0">
                        <a:effectLst/>
                      </a:endParaRPr>
                    </a:p>
                  </a:txBody>
                  <a:tcPr marL="121920" marR="121920" marT="60960" marB="60960"/>
                </a:tc>
                <a:tc>
                  <a:txBody>
                    <a:bodyPr/>
                    <a:lstStyle/>
                    <a:p>
                      <a:endParaRPr lang="en-GB" sz="2400" baseline="0" dirty="0" smtClean="0">
                        <a:effectLst/>
                      </a:endParaRPr>
                    </a:p>
                    <a:p>
                      <a:pPr>
                        <a:buFont typeface="Arial" pitchFamily="34" charset="0"/>
                        <a:buNone/>
                      </a:pPr>
                      <a:r>
                        <a:rPr lang="en-GB" sz="2400" baseline="0" dirty="0" smtClean="0">
                          <a:effectLst/>
                        </a:rPr>
                        <a:t>Personal Nutrition Plans according to diet.</a:t>
                      </a:r>
                      <a:endParaRPr lang="en-US" sz="2400" b="1" dirty="0">
                        <a:effectLst/>
                      </a:endParaRPr>
                    </a:p>
                  </a:txBody>
                  <a:tcPr marL="121920" marR="121920" marT="60960" marB="609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7283733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77" y="1220755"/>
            <a:ext cx="3882672" cy="21812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8" name="Picture 4"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937" y="1149855"/>
            <a:ext cx="5387852" cy="23230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2" name="TextBox 1"/>
          <p:cNvSpPr txBox="1"/>
          <p:nvPr/>
        </p:nvSpPr>
        <p:spPr>
          <a:xfrm>
            <a:off x="2735627" y="3813043"/>
            <a:ext cx="6074741" cy="3139321"/>
          </a:xfrm>
          <a:prstGeom prst="rect">
            <a:avLst/>
          </a:prstGeom>
          <a:noFill/>
        </p:spPr>
        <p:txBody>
          <a:bodyPr wrap="square" rtlCol="0">
            <a:spAutoFit/>
          </a:bodyPr>
          <a:lstStyle/>
          <a:p>
            <a:r>
              <a:rPr lang="en-US" dirty="0">
                <a:solidFill>
                  <a:schemeClr val="bg1">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Healthcare has been associated with in-person consultations for decades. This has been a problem that obligates the patients to run to the nearest healthcare center for treatment.</a:t>
            </a:r>
          </a:p>
          <a:p>
            <a:r>
              <a:rPr lang="en-US" dirty="0">
                <a:solidFill>
                  <a:schemeClr val="bg1">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Now, the </a:t>
            </a:r>
            <a:r>
              <a:rPr lang="en-US" dirty="0" smtClean="0">
                <a:solidFill>
                  <a:schemeClr val="bg1">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COVID</a:t>
            </a:r>
            <a:r>
              <a:rPr lang="en-US" dirty="0">
                <a:solidFill>
                  <a:schemeClr val="bg1">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 outbreak and lockdowns made it even worse.  So, what do they do if they need to see a doctor and have an emergency?</a:t>
            </a:r>
          </a:p>
          <a:p>
            <a:r>
              <a:rPr lang="en-US" dirty="0">
                <a:solidFill>
                  <a:schemeClr val="bg1">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The need for remote access or virtual consultations is the need of the hour, which needs to be taken care of to stay one step ahead in the technology adoption race.</a:t>
            </a:r>
          </a:p>
          <a:p>
            <a:endParaRPr lang="en-US" dirty="0">
              <a:solidFill>
                <a:schemeClr val="bg1">
                  <a:lumMod val="10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80933619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fade">
                                      <p:cBhvr>
                                        <p:cTn id="14" dur="1000"/>
                                        <p:tgtEl>
                                          <p:spTgt spid="1028"/>
                                        </p:tgtEl>
                                      </p:cBhvr>
                                    </p:animEffect>
                                    <p:anim calcmode="lin" valueType="num">
                                      <p:cBhvr>
                                        <p:cTn id="15" dur="1000" fill="hold"/>
                                        <p:tgtEl>
                                          <p:spTgt spid="1028"/>
                                        </p:tgtEl>
                                        <p:attrNameLst>
                                          <p:attrName>ppt_x</p:attrName>
                                        </p:attrNameLst>
                                      </p:cBhvr>
                                      <p:tavLst>
                                        <p:tav tm="0">
                                          <p:val>
                                            <p:strVal val="#ppt_x"/>
                                          </p:val>
                                        </p:tav>
                                        <p:tav tm="100000">
                                          <p:val>
                                            <p:strVal val="#ppt_x"/>
                                          </p:val>
                                        </p:tav>
                                      </p:tavLst>
                                    </p:anim>
                                    <p:anim calcmode="lin" valueType="num">
                                      <p:cBhvr>
                                        <p:cTn id="1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1000"/>
                                        <p:tgtEl>
                                          <p:spTgt spid="2">
                                            <p:txEl>
                                              <p:pRg st="2" end="2"/>
                                            </p:txEl>
                                          </p:spTgt>
                                        </p:tgtEl>
                                      </p:cBhvr>
                                    </p:animEffect>
                                    <p:anim calcmode="lin" valueType="num">
                                      <p:cBhvr>
                                        <p:cTn id="3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75520" y="3429001"/>
            <a:ext cx="7680853" cy="1200329"/>
          </a:xfrm>
          <a:prstGeom prst="rect">
            <a:avLst/>
          </a:prstGeom>
          <a:noFill/>
        </p:spPr>
        <p:txBody>
          <a:bodyPr wrap="square" rtlCol="0">
            <a:spAutoFit/>
          </a:bodyPr>
          <a:lstStyle/>
          <a:p>
            <a:r>
              <a:rPr lang="en-US" dirty="0"/>
              <a:t>Mobile app </a:t>
            </a:r>
            <a:r>
              <a:rPr lang="en-US" dirty="0" smtClean="0"/>
              <a:t>developers</a:t>
            </a:r>
            <a:r>
              <a:rPr lang="en-US" dirty="0"/>
              <a:t> continue to grow the flexibility and performance abilities of these remote-oriented platforms. This creates a reliable experience for medical experts to provide quality care and advice to patients from miles away</a:t>
            </a:r>
            <a:r>
              <a:rPr lang="en-US" dirty="0" smtClean="0"/>
              <a:t>.</a:t>
            </a:r>
            <a:endParaRPr lang="en-US" dirty="0"/>
          </a:p>
        </p:txBody>
      </p:sp>
      <p:sp>
        <p:nvSpPr>
          <p:cNvPr id="4" name="TextBox 3"/>
          <p:cNvSpPr txBox="1"/>
          <p:nvPr/>
        </p:nvSpPr>
        <p:spPr>
          <a:xfrm>
            <a:off x="3126725" y="1878938"/>
            <a:ext cx="3936437" cy="701731"/>
          </a:xfrm>
          <a:prstGeom prst="rect">
            <a:avLst/>
          </a:prstGeom>
          <a:noFill/>
        </p:spPr>
        <p:txBody>
          <a:bodyPr wrap="square" rtlCol="0">
            <a:spAutoFit/>
          </a:bodyPr>
          <a:lstStyle/>
          <a:p>
            <a:pPr algn="ctr">
              <a:lnSpc>
                <a:spcPct val="90000"/>
              </a:lnSpc>
              <a:spcBef>
                <a:spcPct val="0"/>
              </a:spcBef>
              <a:buSzPts val="3500"/>
            </a:pPr>
            <a:r>
              <a:rPr lang="en-US" sz="4400" b="1" dirty="0">
                <a:solidFill>
                  <a:schemeClr val="tx2">
                    <a:lumMod val="75000"/>
                    <a:lumOff val="25000"/>
                  </a:schemeClr>
                </a:solidFill>
                <a:effectLst>
                  <a:outerShdw blurRad="38100" dist="38100" dir="2700000" algn="tl">
                    <a:srgbClr val="000000">
                      <a:alpha val="43137"/>
                    </a:srgbClr>
                  </a:outerShdw>
                </a:effectLst>
                <a:latin typeface="+mj-lt"/>
                <a:ea typeface="+mj-ea"/>
                <a:cs typeface="+mj-cs"/>
              </a:rPr>
              <a:t>SOLUTION</a:t>
            </a:r>
          </a:p>
        </p:txBody>
      </p:sp>
      <p:sp>
        <p:nvSpPr>
          <p:cNvPr id="3" name="AutoShape 2" descr="Technology Solution Vector Icon Graphic by back1design1 · Creative Fabr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Technology Solution Vector Icon Graphic by back1design1 · Creative Fabric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Technology Solution Vector Icon Graphic by back1design1 · Creative Fabric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Technology Solution Vector Icon Graphic by back1design1 · Creative Fabric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82" name="Picture 10" descr="Technology Solution Vector Icon Graphic by back1design1 · Creative Fab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4072" y="4629330"/>
            <a:ext cx="3338946" cy="2062415"/>
          </a:xfrm>
          <a:prstGeom prst="rect">
            <a:avLst/>
          </a:prstGeom>
          <a:ln w="34925" cap="sq" cmpd="thickThin">
            <a:solidFill>
              <a:srgbClr val="FFFFFF"/>
            </a:solidFill>
            <a:prstDash val="solid"/>
            <a:miter lim="800000"/>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1142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082"/>
                                        </p:tgtEl>
                                      </p:cBhvr>
                                    </p:animEffect>
                                    <p:animScale>
                                      <p:cBhvr>
                                        <p:cTn id="7" dur="250" autoRev="1" fill="hold"/>
                                        <p:tgtEl>
                                          <p:spTgt spid="308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4"/>
          <p:cNvSpPr/>
          <p:nvPr/>
        </p:nvSpPr>
        <p:spPr>
          <a:xfrm rot="742108">
            <a:off x="5472881" y="5682280"/>
            <a:ext cx="6217961" cy="913043"/>
          </a:xfrm>
          <a:custGeom>
            <a:avLst/>
            <a:gdLst/>
            <a:ahLst/>
            <a:cxnLst/>
            <a:rect l="l" t="t" r="r" b="b"/>
            <a:pathLst>
              <a:path w="186537" h="27391" extrusionOk="0">
                <a:moveTo>
                  <a:pt x="0" y="2154"/>
                </a:moveTo>
                <a:cubicBezTo>
                  <a:pt x="6500" y="23817"/>
                  <a:pt x="70261" y="28198"/>
                  <a:pt x="67757" y="5720"/>
                </a:cubicBezTo>
                <a:cubicBezTo>
                  <a:pt x="67210" y="805"/>
                  <a:pt x="58286" y="-1226"/>
                  <a:pt x="53766" y="782"/>
                </a:cubicBezTo>
                <a:cubicBezTo>
                  <a:pt x="50331" y="2308"/>
                  <a:pt x="48519" y="8118"/>
                  <a:pt x="50200" y="11481"/>
                </a:cubicBezTo>
                <a:cubicBezTo>
                  <a:pt x="56690" y="24466"/>
                  <a:pt x="76891" y="27058"/>
                  <a:pt x="91348" y="25745"/>
                </a:cubicBezTo>
                <a:cubicBezTo>
                  <a:pt x="113451" y="23738"/>
                  <a:pt x="133120" y="8567"/>
                  <a:pt x="155265" y="7092"/>
                </a:cubicBezTo>
                <a:cubicBezTo>
                  <a:pt x="167665" y="6266"/>
                  <a:pt x="182611" y="15600"/>
                  <a:pt x="186537" y="27391"/>
                </a:cubicBezTo>
              </a:path>
            </a:pathLst>
          </a:custGeom>
          <a:noFill/>
          <a:ln w="28575" cap="rnd" cmpd="sng">
            <a:solidFill>
              <a:schemeClr val="accent3"/>
            </a:solidFill>
            <a:prstDash val="dash"/>
            <a:round/>
            <a:headEnd type="none" w="med" len="med"/>
            <a:tailEnd type="none" w="med" len="med"/>
          </a:ln>
        </p:spPr>
      </p:sp>
      <p:sp>
        <p:nvSpPr>
          <p:cNvPr id="759" name="Google Shape;759;p34"/>
          <p:cNvSpPr/>
          <p:nvPr/>
        </p:nvSpPr>
        <p:spPr>
          <a:xfrm rot="2570647">
            <a:off x="1976681" y="222751"/>
            <a:ext cx="1100057" cy="2633443"/>
          </a:xfrm>
          <a:custGeom>
            <a:avLst/>
            <a:gdLst/>
            <a:ahLst/>
            <a:cxnLst/>
            <a:rect l="l" t="t" r="r" b="b"/>
            <a:pathLst>
              <a:path w="33002" h="79004" extrusionOk="0">
                <a:moveTo>
                  <a:pt x="33002" y="0"/>
                </a:moveTo>
                <a:cubicBezTo>
                  <a:pt x="33002" y="10151"/>
                  <a:pt x="19619" y="15439"/>
                  <a:pt x="11605" y="21671"/>
                </a:cubicBezTo>
                <a:cubicBezTo>
                  <a:pt x="5712" y="26253"/>
                  <a:pt x="580" y="33426"/>
                  <a:pt x="84" y="40874"/>
                </a:cubicBezTo>
                <a:cubicBezTo>
                  <a:pt x="-253" y="45935"/>
                  <a:pt x="2867" y="51705"/>
                  <a:pt x="7216" y="54315"/>
                </a:cubicBezTo>
                <a:cubicBezTo>
                  <a:pt x="13881" y="58314"/>
                  <a:pt x="22843" y="58695"/>
                  <a:pt x="28339" y="64191"/>
                </a:cubicBezTo>
                <a:cubicBezTo>
                  <a:pt x="31869" y="67721"/>
                  <a:pt x="30533" y="74012"/>
                  <a:pt x="30533" y="79004"/>
                </a:cubicBezTo>
              </a:path>
            </a:pathLst>
          </a:custGeom>
          <a:noFill/>
          <a:ln w="28575" cap="rnd" cmpd="sng">
            <a:solidFill>
              <a:schemeClr val="accent3"/>
            </a:solidFill>
            <a:prstDash val="dash"/>
            <a:round/>
            <a:headEnd type="none" w="med" len="med"/>
            <a:tailEnd type="none" w="med" len="med"/>
          </a:ln>
        </p:spPr>
      </p:sp>
      <p:sp>
        <p:nvSpPr>
          <p:cNvPr id="760" name="Google Shape;760;p34"/>
          <p:cNvSpPr/>
          <p:nvPr/>
        </p:nvSpPr>
        <p:spPr>
          <a:xfrm>
            <a:off x="5143493" y="285728"/>
            <a:ext cx="6538000" cy="6191293"/>
          </a:xfrm>
          <a:prstGeom prst="wedgeRoundRectCallout">
            <a:avLst>
              <a:gd name="adj1" fmla="val -55348"/>
              <a:gd name="adj2" fmla="val 20511"/>
              <a:gd name="adj3" fmla="val 0"/>
            </a:avLst>
          </a:prstGeom>
          <a:solidFill>
            <a:schemeClr val="accent2"/>
          </a:solidFill>
          <a:ln w="1143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761" name="Google Shape;761;p34"/>
          <p:cNvSpPr txBox="1">
            <a:spLocks noGrp="1"/>
          </p:cNvSpPr>
          <p:nvPr>
            <p:ph type="title"/>
          </p:nvPr>
        </p:nvSpPr>
        <p:spPr>
          <a:xfrm>
            <a:off x="5726467" y="1"/>
            <a:ext cx="5442000" cy="1809740"/>
          </a:xfrm>
          <a:prstGeom prst="rect">
            <a:avLst/>
          </a:prstGeom>
          <a:effectLst/>
        </p:spPr>
        <p:txBody>
          <a:bodyPr spcFirstLastPara="1" wrap="square" lIns="121900" tIns="121900" rIns="121900" bIns="121900" anchor="ctr" anchorCtr="0">
            <a:noAutofit/>
          </a:bodyPr>
          <a:lstStyle/>
          <a:p>
            <a:r>
              <a:rPr lang="en" sz="3600" b="1" dirty="0">
                <a:ln w="18000">
                  <a:solidFill>
                    <a:schemeClr val="accent2">
                      <a:satMod val="140000"/>
                    </a:schemeClr>
                  </a:solidFill>
                  <a:prstDash val="solid"/>
                  <a:miter lim="800000"/>
                </a:ln>
                <a:solidFill>
                  <a:schemeClr val="bg2"/>
                </a:solidFill>
                <a:effectLst>
                  <a:outerShdw blurRad="25500" dist="23000" dir="7020000" algn="tl">
                    <a:srgbClr val="000000">
                      <a:alpha val="50000"/>
                    </a:srgbClr>
                  </a:outerShdw>
                </a:effectLst>
              </a:rPr>
              <a:t>INTRODUCTION</a:t>
            </a:r>
            <a:endParaRPr sz="3600" dirty="0">
              <a:solidFill>
                <a:schemeClr val="bg2"/>
              </a:solidFill>
            </a:endParaRPr>
          </a:p>
        </p:txBody>
      </p:sp>
      <p:sp>
        <p:nvSpPr>
          <p:cNvPr id="762" name="Google Shape;762;p34"/>
          <p:cNvSpPr txBox="1">
            <a:spLocks noGrp="1"/>
          </p:cNvSpPr>
          <p:nvPr>
            <p:ph type="subTitle" idx="1"/>
          </p:nvPr>
        </p:nvSpPr>
        <p:spPr>
          <a:xfrm>
            <a:off x="5726467" y="1428736"/>
            <a:ext cx="5442000" cy="4476781"/>
          </a:xfrm>
          <a:prstGeom prst="rect">
            <a:avLst/>
          </a:prstGeom>
        </p:spPr>
        <p:txBody>
          <a:bodyPr spcFirstLastPara="1" wrap="square" lIns="121900" tIns="121900" rIns="121900" bIns="121900" anchor="ctr" anchorCtr="0">
            <a:noAutofit/>
          </a:bodyPr>
          <a:lstStyle/>
          <a:p>
            <a:pPr marL="0" indent="0" algn="l"/>
            <a:r>
              <a:rPr lang="en-GB" dirty="0" smtClean="0"/>
              <a:t>Designing an health Application/website that will help users to access it any where reducing time wastage and increasing efficiency.</a:t>
            </a:r>
          </a:p>
          <a:p>
            <a:pPr marL="0" indent="0" algn="l">
              <a:buClr>
                <a:schemeClr val="bg1">
                  <a:lumMod val="10000"/>
                </a:schemeClr>
              </a:buClr>
              <a:buFont typeface="Wingdings" pitchFamily="2" charset="2"/>
              <a:buChar char="q"/>
            </a:pPr>
            <a:r>
              <a:rPr lang="en-GB" dirty="0" smtClean="0"/>
              <a:t> Artificial Intelligence is estimated to take over the world economy by 2030 and the greatest impact will be in the Healthcare.</a:t>
            </a:r>
          </a:p>
          <a:p>
            <a:pPr marL="0" indent="0" algn="l">
              <a:buClr>
                <a:schemeClr val="bg1">
                  <a:lumMod val="10000"/>
                </a:schemeClr>
              </a:buClr>
              <a:buFont typeface="Wingdings" pitchFamily="2" charset="2"/>
              <a:buChar char="q"/>
            </a:pPr>
            <a:r>
              <a:rPr lang="en-GB" dirty="0" smtClean="0"/>
              <a:t>Why is AI used in Healthcare?</a:t>
            </a:r>
          </a:p>
          <a:p>
            <a:pPr marL="0" indent="0" algn="l">
              <a:buClr>
                <a:schemeClr val="bg1">
                  <a:lumMod val="10000"/>
                </a:schemeClr>
              </a:buClr>
            </a:pPr>
            <a:r>
              <a:rPr lang="en-GB" dirty="0" smtClean="0"/>
              <a:t>Because of high availability of data.</a:t>
            </a:r>
          </a:p>
          <a:p>
            <a:pPr marL="0" indent="0" algn="l">
              <a:buClr>
                <a:schemeClr val="bg1">
                  <a:lumMod val="10000"/>
                </a:schemeClr>
              </a:buClr>
            </a:pPr>
            <a:r>
              <a:rPr lang="en-GB" dirty="0" smtClean="0"/>
              <a:t>Design of complex algorithms which are used in ML.</a:t>
            </a:r>
          </a:p>
          <a:p>
            <a:pPr marL="0" indent="0" algn="l">
              <a:buClr>
                <a:schemeClr val="bg1">
                  <a:lumMod val="10000"/>
                </a:schemeClr>
              </a:buClr>
            </a:pPr>
            <a:r>
              <a:rPr lang="en-GB" dirty="0" smtClean="0"/>
              <a:t>Churn Reduction .</a:t>
            </a:r>
          </a:p>
          <a:p>
            <a:pPr marL="0" indent="0" algn="l">
              <a:buClr>
                <a:schemeClr val="bg1">
                  <a:lumMod val="10000"/>
                </a:schemeClr>
              </a:buClr>
              <a:buFont typeface="Wingdings" pitchFamily="2" charset="2"/>
              <a:buChar char="q"/>
            </a:pPr>
            <a:r>
              <a:rPr lang="en-GB" dirty="0" smtClean="0"/>
              <a:t>Machine Learning is a subset of AI.</a:t>
            </a:r>
          </a:p>
          <a:p>
            <a:pPr marL="0" indent="0">
              <a:buClr>
                <a:schemeClr val="bg1">
                  <a:lumMod val="10000"/>
                </a:schemeClr>
              </a:buClr>
              <a:buFont typeface="Wingdings" pitchFamily="2" charset="2"/>
              <a:buChar char="q"/>
            </a:pPr>
            <a:endParaRPr dirty="0"/>
          </a:p>
        </p:txBody>
      </p:sp>
      <p:grpSp>
        <p:nvGrpSpPr>
          <p:cNvPr id="763" name="Google Shape;763;p34"/>
          <p:cNvGrpSpPr/>
          <p:nvPr/>
        </p:nvGrpSpPr>
        <p:grpSpPr>
          <a:xfrm>
            <a:off x="194614" y="1506052"/>
            <a:ext cx="4015279" cy="5722144"/>
            <a:chOff x="145960" y="1081364"/>
            <a:chExt cx="3011459" cy="4291608"/>
          </a:xfrm>
        </p:grpSpPr>
        <p:sp>
          <p:nvSpPr>
            <p:cNvPr id="764" name="Google Shape;764;p34"/>
            <p:cNvSpPr/>
            <p:nvPr/>
          </p:nvSpPr>
          <p:spPr>
            <a:xfrm>
              <a:off x="145960" y="1081364"/>
              <a:ext cx="3011459" cy="4291608"/>
            </a:xfrm>
            <a:custGeom>
              <a:avLst/>
              <a:gdLst/>
              <a:ahLst/>
              <a:cxnLst/>
              <a:rect l="l" t="t" r="r" b="b"/>
              <a:pathLst>
                <a:path w="132183" h="188373" extrusionOk="0">
                  <a:moveTo>
                    <a:pt x="74337" y="0"/>
                  </a:moveTo>
                  <a:cubicBezTo>
                    <a:pt x="72583" y="0"/>
                    <a:pt x="70803" y="276"/>
                    <a:pt x="69224" y="752"/>
                  </a:cubicBezTo>
                  <a:cubicBezTo>
                    <a:pt x="64663" y="2131"/>
                    <a:pt x="60603" y="5264"/>
                    <a:pt x="57495" y="9800"/>
                  </a:cubicBezTo>
                  <a:cubicBezTo>
                    <a:pt x="56718" y="10928"/>
                    <a:pt x="56041" y="12081"/>
                    <a:pt x="55390" y="13183"/>
                  </a:cubicBezTo>
                  <a:cubicBezTo>
                    <a:pt x="54337" y="14988"/>
                    <a:pt x="53334" y="16692"/>
                    <a:pt x="52056" y="17970"/>
                  </a:cubicBezTo>
                  <a:cubicBezTo>
                    <a:pt x="51856" y="18171"/>
                    <a:pt x="51655" y="18396"/>
                    <a:pt x="51505" y="18647"/>
                  </a:cubicBezTo>
                  <a:lnTo>
                    <a:pt x="47069" y="18647"/>
                  </a:lnTo>
                  <a:cubicBezTo>
                    <a:pt x="40252" y="18697"/>
                    <a:pt x="35214" y="24011"/>
                    <a:pt x="34913" y="31379"/>
                  </a:cubicBezTo>
                  <a:lnTo>
                    <a:pt x="34738" y="31379"/>
                  </a:lnTo>
                  <a:cubicBezTo>
                    <a:pt x="34638" y="31379"/>
                    <a:pt x="34537" y="31379"/>
                    <a:pt x="34437" y="31404"/>
                  </a:cubicBezTo>
                  <a:cubicBezTo>
                    <a:pt x="32758" y="31504"/>
                    <a:pt x="29876" y="32457"/>
                    <a:pt x="29425" y="37645"/>
                  </a:cubicBezTo>
                  <a:cubicBezTo>
                    <a:pt x="29400" y="37770"/>
                    <a:pt x="29400" y="37895"/>
                    <a:pt x="29400" y="38021"/>
                  </a:cubicBezTo>
                  <a:cubicBezTo>
                    <a:pt x="28547" y="38171"/>
                    <a:pt x="27720" y="38522"/>
                    <a:pt x="27019" y="39073"/>
                  </a:cubicBezTo>
                  <a:cubicBezTo>
                    <a:pt x="26618" y="39374"/>
                    <a:pt x="26292" y="39725"/>
                    <a:pt x="25991" y="40126"/>
                  </a:cubicBezTo>
                  <a:cubicBezTo>
                    <a:pt x="25465" y="40351"/>
                    <a:pt x="24963" y="40652"/>
                    <a:pt x="24537" y="41053"/>
                  </a:cubicBezTo>
                  <a:cubicBezTo>
                    <a:pt x="22407" y="42983"/>
                    <a:pt x="22206" y="46241"/>
                    <a:pt x="22933" y="48898"/>
                  </a:cubicBezTo>
                  <a:cubicBezTo>
                    <a:pt x="23234" y="52883"/>
                    <a:pt x="24061" y="54412"/>
                    <a:pt x="24337" y="54913"/>
                  </a:cubicBezTo>
                  <a:cubicBezTo>
                    <a:pt x="24688" y="55615"/>
                    <a:pt x="25189" y="56266"/>
                    <a:pt x="25740" y="56793"/>
                  </a:cubicBezTo>
                  <a:cubicBezTo>
                    <a:pt x="25615" y="57068"/>
                    <a:pt x="25515" y="57344"/>
                    <a:pt x="25440" y="57620"/>
                  </a:cubicBezTo>
                  <a:cubicBezTo>
                    <a:pt x="25239" y="58321"/>
                    <a:pt x="25114" y="58748"/>
                    <a:pt x="25665" y="62858"/>
                  </a:cubicBezTo>
                  <a:cubicBezTo>
                    <a:pt x="25916" y="64838"/>
                    <a:pt x="26392" y="67895"/>
                    <a:pt x="27194" y="71204"/>
                  </a:cubicBezTo>
                  <a:cubicBezTo>
                    <a:pt x="28923" y="78547"/>
                    <a:pt x="31379" y="83986"/>
                    <a:pt x="34512" y="87419"/>
                  </a:cubicBezTo>
                  <a:cubicBezTo>
                    <a:pt x="32808" y="86292"/>
                    <a:pt x="31079" y="85916"/>
                    <a:pt x="29575" y="85916"/>
                  </a:cubicBezTo>
                  <a:cubicBezTo>
                    <a:pt x="29349" y="85916"/>
                    <a:pt x="29124" y="85941"/>
                    <a:pt x="28898" y="85941"/>
                  </a:cubicBezTo>
                  <a:cubicBezTo>
                    <a:pt x="27169" y="86091"/>
                    <a:pt x="25640" y="86968"/>
                    <a:pt x="24312" y="88572"/>
                  </a:cubicBezTo>
                  <a:cubicBezTo>
                    <a:pt x="19149" y="94938"/>
                    <a:pt x="14462" y="119725"/>
                    <a:pt x="15715" y="129425"/>
                  </a:cubicBezTo>
                  <a:cubicBezTo>
                    <a:pt x="16467" y="135214"/>
                    <a:pt x="18547" y="139876"/>
                    <a:pt x="21455" y="146342"/>
                  </a:cubicBezTo>
                  <a:cubicBezTo>
                    <a:pt x="22206" y="148071"/>
                    <a:pt x="23059" y="149976"/>
                    <a:pt x="23961" y="152081"/>
                  </a:cubicBezTo>
                  <a:cubicBezTo>
                    <a:pt x="22733" y="155014"/>
                    <a:pt x="21279" y="158523"/>
                    <a:pt x="19625" y="162533"/>
                  </a:cubicBezTo>
                  <a:cubicBezTo>
                    <a:pt x="19625" y="162533"/>
                    <a:pt x="18973" y="164086"/>
                    <a:pt x="18898" y="164262"/>
                  </a:cubicBezTo>
                  <a:cubicBezTo>
                    <a:pt x="18597" y="164237"/>
                    <a:pt x="17645" y="164137"/>
                    <a:pt x="17645" y="164137"/>
                  </a:cubicBezTo>
                  <a:cubicBezTo>
                    <a:pt x="17194" y="164112"/>
                    <a:pt x="16768" y="164061"/>
                    <a:pt x="16317" y="164036"/>
                  </a:cubicBezTo>
                  <a:lnTo>
                    <a:pt x="15941" y="163986"/>
                  </a:lnTo>
                  <a:cubicBezTo>
                    <a:pt x="15389" y="163961"/>
                    <a:pt x="14813" y="163911"/>
                    <a:pt x="14262" y="163861"/>
                  </a:cubicBezTo>
                  <a:lnTo>
                    <a:pt x="13936" y="163861"/>
                  </a:lnTo>
                  <a:cubicBezTo>
                    <a:pt x="12407" y="163861"/>
                    <a:pt x="10978" y="164638"/>
                    <a:pt x="10151" y="165966"/>
                  </a:cubicBezTo>
                  <a:cubicBezTo>
                    <a:pt x="7319" y="170503"/>
                    <a:pt x="4262" y="175640"/>
                    <a:pt x="803" y="181681"/>
                  </a:cubicBezTo>
                  <a:cubicBezTo>
                    <a:pt x="1" y="183059"/>
                    <a:pt x="1" y="184763"/>
                    <a:pt x="803" y="186142"/>
                  </a:cubicBezTo>
                  <a:cubicBezTo>
                    <a:pt x="1605" y="187520"/>
                    <a:pt x="3084" y="188372"/>
                    <a:pt x="4688" y="188372"/>
                  </a:cubicBezTo>
                  <a:lnTo>
                    <a:pt x="62808" y="188372"/>
                  </a:lnTo>
                  <a:cubicBezTo>
                    <a:pt x="64788" y="188372"/>
                    <a:pt x="66543" y="187069"/>
                    <a:pt x="67094" y="185139"/>
                  </a:cubicBezTo>
                  <a:cubicBezTo>
                    <a:pt x="67946" y="182207"/>
                    <a:pt x="68648" y="179600"/>
                    <a:pt x="69199" y="177244"/>
                  </a:cubicBezTo>
                  <a:cubicBezTo>
                    <a:pt x="71054" y="176392"/>
                    <a:pt x="72909" y="175590"/>
                    <a:pt x="74688" y="174813"/>
                  </a:cubicBezTo>
                  <a:cubicBezTo>
                    <a:pt x="82583" y="171405"/>
                    <a:pt x="90051" y="168172"/>
                    <a:pt x="96743" y="160853"/>
                  </a:cubicBezTo>
                  <a:lnTo>
                    <a:pt x="98748" y="160853"/>
                  </a:lnTo>
                  <a:cubicBezTo>
                    <a:pt x="106242" y="160828"/>
                    <a:pt x="112382" y="155014"/>
                    <a:pt x="112433" y="147846"/>
                  </a:cubicBezTo>
                  <a:lnTo>
                    <a:pt x="112433" y="145991"/>
                  </a:lnTo>
                  <a:cubicBezTo>
                    <a:pt x="112458" y="145615"/>
                    <a:pt x="112483" y="145214"/>
                    <a:pt x="112483" y="144838"/>
                  </a:cubicBezTo>
                  <a:lnTo>
                    <a:pt x="112483" y="136542"/>
                  </a:lnTo>
                  <a:cubicBezTo>
                    <a:pt x="112558" y="136492"/>
                    <a:pt x="112608" y="136442"/>
                    <a:pt x="112658" y="136392"/>
                  </a:cubicBezTo>
                  <a:cubicBezTo>
                    <a:pt x="112808" y="136292"/>
                    <a:pt x="112934" y="136192"/>
                    <a:pt x="113059" y="136091"/>
                  </a:cubicBezTo>
                  <a:cubicBezTo>
                    <a:pt x="113159" y="135991"/>
                    <a:pt x="113260" y="135916"/>
                    <a:pt x="113385" y="135791"/>
                  </a:cubicBezTo>
                  <a:cubicBezTo>
                    <a:pt x="113510" y="135690"/>
                    <a:pt x="113610" y="135565"/>
                    <a:pt x="113736" y="135440"/>
                  </a:cubicBezTo>
                  <a:cubicBezTo>
                    <a:pt x="113836" y="135339"/>
                    <a:pt x="113936" y="135239"/>
                    <a:pt x="114037" y="135114"/>
                  </a:cubicBezTo>
                  <a:cubicBezTo>
                    <a:pt x="114137" y="134989"/>
                    <a:pt x="114262" y="134863"/>
                    <a:pt x="114362" y="134713"/>
                  </a:cubicBezTo>
                  <a:cubicBezTo>
                    <a:pt x="114463" y="134588"/>
                    <a:pt x="114538" y="134487"/>
                    <a:pt x="114613" y="134362"/>
                  </a:cubicBezTo>
                  <a:cubicBezTo>
                    <a:pt x="114713" y="134237"/>
                    <a:pt x="114814" y="134086"/>
                    <a:pt x="114939" y="133911"/>
                  </a:cubicBezTo>
                  <a:cubicBezTo>
                    <a:pt x="115014" y="133786"/>
                    <a:pt x="115064" y="133685"/>
                    <a:pt x="115139" y="133560"/>
                  </a:cubicBezTo>
                  <a:cubicBezTo>
                    <a:pt x="115240" y="133410"/>
                    <a:pt x="115315" y="133234"/>
                    <a:pt x="115415" y="133084"/>
                  </a:cubicBezTo>
                  <a:cubicBezTo>
                    <a:pt x="115415" y="133059"/>
                    <a:pt x="115415" y="133034"/>
                    <a:pt x="115415" y="133034"/>
                  </a:cubicBezTo>
                  <a:cubicBezTo>
                    <a:pt x="115490" y="132908"/>
                    <a:pt x="115540" y="132808"/>
                    <a:pt x="115590" y="132683"/>
                  </a:cubicBezTo>
                  <a:cubicBezTo>
                    <a:pt x="115666" y="132532"/>
                    <a:pt x="115741" y="132357"/>
                    <a:pt x="115816" y="132156"/>
                  </a:cubicBezTo>
                  <a:cubicBezTo>
                    <a:pt x="115816" y="132156"/>
                    <a:pt x="115816" y="132131"/>
                    <a:pt x="115816" y="132131"/>
                  </a:cubicBezTo>
                  <a:cubicBezTo>
                    <a:pt x="115866" y="132006"/>
                    <a:pt x="115916" y="131881"/>
                    <a:pt x="115966" y="131755"/>
                  </a:cubicBezTo>
                  <a:cubicBezTo>
                    <a:pt x="116017" y="131580"/>
                    <a:pt x="116067" y="131380"/>
                    <a:pt x="116117" y="131204"/>
                  </a:cubicBezTo>
                  <a:lnTo>
                    <a:pt x="116142" y="131154"/>
                  </a:lnTo>
                  <a:cubicBezTo>
                    <a:pt x="116167" y="131029"/>
                    <a:pt x="116217" y="130903"/>
                    <a:pt x="116242" y="130778"/>
                  </a:cubicBezTo>
                  <a:cubicBezTo>
                    <a:pt x="116292" y="130577"/>
                    <a:pt x="116317" y="130352"/>
                    <a:pt x="116367" y="130151"/>
                  </a:cubicBezTo>
                  <a:cubicBezTo>
                    <a:pt x="116392" y="130026"/>
                    <a:pt x="116418" y="129901"/>
                    <a:pt x="116418" y="129775"/>
                  </a:cubicBezTo>
                  <a:cubicBezTo>
                    <a:pt x="116468" y="129425"/>
                    <a:pt x="116518" y="129099"/>
                    <a:pt x="116518" y="128748"/>
                  </a:cubicBezTo>
                  <a:cubicBezTo>
                    <a:pt x="116518" y="128748"/>
                    <a:pt x="116518" y="128723"/>
                    <a:pt x="116518" y="128723"/>
                  </a:cubicBezTo>
                  <a:cubicBezTo>
                    <a:pt x="116543" y="128372"/>
                    <a:pt x="116543" y="128046"/>
                    <a:pt x="116543" y="127695"/>
                  </a:cubicBezTo>
                  <a:cubicBezTo>
                    <a:pt x="116543" y="127595"/>
                    <a:pt x="116518" y="127520"/>
                    <a:pt x="116518" y="127445"/>
                  </a:cubicBezTo>
                  <a:cubicBezTo>
                    <a:pt x="116518" y="127069"/>
                    <a:pt x="116468" y="126743"/>
                    <a:pt x="116443" y="126417"/>
                  </a:cubicBezTo>
                  <a:cubicBezTo>
                    <a:pt x="116418" y="126342"/>
                    <a:pt x="116418" y="126267"/>
                    <a:pt x="116392" y="126192"/>
                  </a:cubicBezTo>
                  <a:cubicBezTo>
                    <a:pt x="116367" y="125941"/>
                    <a:pt x="116292" y="125665"/>
                    <a:pt x="116242" y="125390"/>
                  </a:cubicBezTo>
                  <a:cubicBezTo>
                    <a:pt x="116217" y="125314"/>
                    <a:pt x="116192" y="125239"/>
                    <a:pt x="116167" y="125139"/>
                  </a:cubicBezTo>
                  <a:cubicBezTo>
                    <a:pt x="116092" y="124813"/>
                    <a:pt x="115991" y="124512"/>
                    <a:pt x="115891" y="124237"/>
                  </a:cubicBezTo>
                  <a:cubicBezTo>
                    <a:pt x="115841" y="124136"/>
                    <a:pt x="115816" y="124061"/>
                    <a:pt x="115766" y="123961"/>
                  </a:cubicBezTo>
                  <a:cubicBezTo>
                    <a:pt x="115666" y="123735"/>
                    <a:pt x="115565" y="123510"/>
                    <a:pt x="115465" y="123284"/>
                  </a:cubicBezTo>
                  <a:cubicBezTo>
                    <a:pt x="115440" y="123234"/>
                    <a:pt x="115415" y="123184"/>
                    <a:pt x="115365" y="123109"/>
                  </a:cubicBezTo>
                  <a:cubicBezTo>
                    <a:pt x="115340" y="123059"/>
                    <a:pt x="115315" y="123009"/>
                    <a:pt x="115290" y="122958"/>
                  </a:cubicBezTo>
                  <a:cubicBezTo>
                    <a:pt x="115265" y="122908"/>
                    <a:pt x="115215" y="122833"/>
                    <a:pt x="115189" y="122783"/>
                  </a:cubicBezTo>
                  <a:cubicBezTo>
                    <a:pt x="115089" y="122633"/>
                    <a:pt x="114989" y="122482"/>
                    <a:pt x="114889" y="122332"/>
                  </a:cubicBezTo>
                  <a:cubicBezTo>
                    <a:pt x="114939" y="122282"/>
                    <a:pt x="115014" y="122232"/>
                    <a:pt x="115064" y="122181"/>
                  </a:cubicBezTo>
                  <a:cubicBezTo>
                    <a:pt x="115139" y="122131"/>
                    <a:pt x="115215" y="122056"/>
                    <a:pt x="115290" y="121981"/>
                  </a:cubicBezTo>
                  <a:cubicBezTo>
                    <a:pt x="115465" y="121806"/>
                    <a:pt x="115641" y="121630"/>
                    <a:pt x="115841" y="121430"/>
                  </a:cubicBezTo>
                  <a:cubicBezTo>
                    <a:pt x="115891" y="121354"/>
                    <a:pt x="115941" y="121279"/>
                    <a:pt x="116017" y="121204"/>
                  </a:cubicBezTo>
                  <a:cubicBezTo>
                    <a:pt x="116267" y="120928"/>
                    <a:pt x="116468" y="120678"/>
                    <a:pt x="116668" y="120377"/>
                  </a:cubicBezTo>
                  <a:cubicBezTo>
                    <a:pt x="116693" y="120352"/>
                    <a:pt x="116718" y="120302"/>
                    <a:pt x="116743" y="120252"/>
                  </a:cubicBezTo>
                  <a:cubicBezTo>
                    <a:pt x="116919" y="120026"/>
                    <a:pt x="117069" y="119775"/>
                    <a:pt x="117220" y="119525"/>
                  </a:cubicBezTo>
                  <a:cubicBezTo>
                    <a:pt x="117270" y="119425"/>
                    <a:pt x="117320" y="119349"/>
                    <a:pt x="117345" y="119249"/>
                  </a:cubicBezTo>
                  <a:lnTo>
                    <a:pt x="113385" y="117169"/>
                  </a:lnTo>
                  <a:lnTo>
                    <a:pt x="117370" y="119224"/>
                  </a:lnTo>
                  <a:cubicBezTo>
                    <a:pt x="117495" y="118998"/>
                    <a:pt x="117621" y="118748"/>
                    <a:pt x="117721" y="118497"/>
                  </a:cubicBezTo>
                  <a:cubicBezTo>
                    <a:pt x="117771" y="118397"/>
                    <a:pt x="117796" y="118322"/>
                    <a:pt x="117846" y="118222"/>
                  </a:cubicBezTo>
                  <a:cubicBezTo>
                    <a:pt x="117996" y="117871"/>
                    <a:pt x="118122" y="117520"/>
                    <a:pt x="118197" y="117219"/>
                  </a:cubicBezTo>
                  <a:cubicBezTo>
                    <a:pt x="118222" y="117169"/>
                    <a:pt x="118222" y="117119"/>
                    <a:pt x="118247" y="117069"/>
                  </a:cubicBezTo>
                  <a:cubicBezTo>
                    <a:pt x="118322" y="116768"/>
                    <a:pt x="118397" y="116467"/>
                    <a:pt x="118473" y="116116"/>
                  </a:cubicBezTo>
                  <a:cubicBezTo>
                    <a:pt x="118498" y="116016"/>
                    <a:pt x="118523" y="115941"/>
                    <a:pt x="118523" y="115841"/>
                  </a:cubicBezTo>
                  <a:lnTo>
                    <a:pt x="118548" y="115790"/>
                  </a:lnTo>
                  <a:cubicBezTo>
                    <a:pt x="118598" y="115515"/>
                    <a:pt x="118623" y="115264"/>
                    <a:pt x="118648" y="114938"/>
                  </a:cubicBezTo>
                  <a:lnTo>
                    <a:pt x="118673" y="114913"/>
                  </a:lnTo>
                  <a:cubicBezTo>
                    <a:pt x="118673" y="114813"/>
                    <a:pt x="118673" y="114713"/>
                    <a:pt x="118698" y="114638"/>
                  </a:cubicBezTo>
                  <a:cubicBezTo>
                    <a:pt x="118723" y="114237"/>
                    <a:pt x="118748" y="113861"/>
                    <a:pt x="118748" y="113485"/>
                  </a:cubicBezTo>
                  <a:cubicBezTo>
                    <a:pt x="118748" y="113234"/>
                    <a:pt x="118748" y="112983"/>
                    <a:pt x="118723" y="112708"/>
                  </a:cubicBezTo>
                  <a:cubicBezTo>
                    <a:pt x="118723" y="112633"/>
                    <a:pt x="118723" y="112557"/>
                    <a:pt x="118698" y="112482"/>
                  </a:cubicBezTo>
                  <a:cubicBezTo>
                    <a:pt x="118698" y="112282"/>
                    <a:pt x="118673" y="112106"/>
                    <a:pt x="118648" y="111931"/>
                  </a:cubicBezTo>
                  <a:cubicBezTo>
                    <a:pt x="118648" y="111856"/>
                    <a:pt x="118623" y="111755"/>
                    <a:pt x="118623" y="111680"/>
                  </a:cubicBezTo>
                  <a:cubicBezTo>
                    <a:pt x="118573" y="111480"/>
                    <a:pt x="118548" y="111279"/>
                    <a:pt x="118498" y="111104"/>
                  </a:cubicBezTo>
                  <a:cubicBezTo>
                    <a:pt x="118498" y="111054"/>
                    <a:pt x="118473" y="110978"/>
                    <a:pt x="118473" y="110953"/>
                  </a:cubicBezTo>
                  <a:cubicBezTo>
                    <a:pt x="118423" y="110703"/>
                    <a:pt x="118347" y="110452"/>
                    <a:pt x="118272" y="110201"/>
                  </a:cubicBezTo>
                  <a:cubicBezTo>
                    <a:pt x="118247" y="110151"/>
                    <a:pt x="118222" y="110076"/>
                    <a:pt x="118222" y="110026"/>
                  </a:cubicBezTo>
                  <a:cubicBezTo>
                    <a:pt x="118147" y="109851"/>
                    <a:pt x="118097" y="109650"/>
                    <a:pt x="118022" y="109475"/>
                  </a:cubicBezTo>
                  <a:cubicBezTo>
                    <a:pt x="117996" y="109424"/>
                    <a:pt x="117971" y="109349"/>
                    <a:pt x="117946" y="109274"/>
                  </a:cubicBezTo>
                  <a:cubicBezTo>
                    <a:pt x="117871" y="109099"/>
                    <a:pt x="117796" y="108923"/>
                    <a:pt x="117696" y="108773"/>
                  </a:cubicBezTo>
                  <a:cubicBezTo>
                    <a:pt x="117671" y="108723"/>
                    <a:pt x="117646" y="108648"/>
                    <a:pt x="117621" y="108597"/>
                  </a:cubicBezTo>
                  <a:cubicBezTo>
                    <a:pt x="117495" y="108347"/>
                    <a:pt x="117370" y="108146"/>
                    <a:pt x="117245" y="107921"/>
                  </a:cubicBezTo>
                  <a:cubicBezTo>
                    <a:pt x="117220" y="107896"/>
                    <a:pt x="117220" y="107896"/>
                    <a:pt x="117194" y="107871"/>
                  </a:cubicBezTo>
                  <a:cubicBezTo>
                    <a:pt x="117094" y="107695"/>
                    <a:pt x="116969" y="107495"/>
                    <a:pt x="116819" y="107319"/>
                  </a:cubicBezTo>
                  <a:lnTo>
                    <a:pt x="116718" y="107194"/>
                  </a:lnTo>
                  <a:cubicBezTo>
                    <a:pt x="116618" y="107018"/>
                    <a:pt x="116493" y="106868"/>
                    <a:pt x="116342" y="106718"/>
                  </a:cubicBezTo>
                  <a:lnTo>
                    <a:pt x="116267" y="106617"/>
                  </a:lnTo>
                  <a:cubicBezTo>
                    <a:pt x="116067" y="106417"/>
                    <a:pt x="115891" y="106216"/>
                    <a:pt x="115691" y="106016"/>
                  </a:cubicBezTo>
                  <a:cubicBezTo>
                    <a:pt x="115766" y="105941"/>
                    <a:pt x="115841" y="105841"/>
                    <a:pt x="115916" y="105765"/>
                  </a:cubicBezTo>
                  <a:cubicBezTo>
                    <a:pt x="115941" y="105740"/>
                    <a:pt x="115991" y="105665"/>
                    <a:pt x="115991" y="105665"/>
                  </a:cubicBezTo>
                  <a:cubicBezTo>
                    <a:pt x="116192" y="105414"/>
                    <a:pt x="116367" y="105189"/>
                    <a:pt x="116518" y="104938"/>
                  </a:cubicBezTo>
                  <a:lnTo>
                    <a:pt x="116618" y="104788"/>
                  </a:lnTo>
                  <a:cubicBezTo>
                    <a:pt x="116768" y="104537"/>
                    <a:pt x="116944" y="104262"/>
                    <a:pt x="117069" y="103986"/>
                  </a:cubicBezTo>
                  <a:lnTo>
                    <a:pt x="117144" y="103861"/>
                  </a:lnTo>
                  <a:cubicBezTo>
                    <a:pt x="117295" y="103585"/>
                    <a:pt x="117420" y="103284"/>
                    <a:pt x="117520" y="103033"/>
                  </a:cubicBezTo>
                  <a:cubicBezTo>
                    <a:pt x="117545" y="102983"/>
                    <a:pt x="117570" y="102933"/>
                    <a:pt x="117595" y="102883"/>
                  </a:cubicBezTo>
                  <a:cubicBezTo>
                    <a:pt x="117721" y="102557"/>
                    <a:pt x="117821" y="102257"/>
                    <a:pt x="117896" y="101956"/>
                  </a:cubicBezTo>
                  <a:cubicBezTo>
                    <a:pt x="117896" y="101956"/>
                    <a:pt x="117921" y="101906"/>
                    <a:pt x="117921" y="101856"/>
                  </a:cubicBezTo>
                  <a:cubicBezTo>
                    <a:pt x="117996" y="101580"/>
                    <a:pt x="118072" y="101279"/>
                    <a:pt x="118147" y="100978"/>
                  </a:cubicBezTo>
                  <a:cubicBezTo>
                    <a:pt x="118147" y="100953"/>
                    <a:pt x="118172" y="100853"/>
                    <a:pt x="118172" y="100828"/>
                  </a:cubicBezTo>
                  <a:cubicBezTo>
                    <a:pt x="118222" y="100527"/>
                    <a:pt x="118272" y="100201"/>
                    <a:pt x="118297" y="99901"/>
                  </a:cubicBezTo>
                  <a:lnTo>
                    <a:pt x="118322" y="99700"/>
                  </a:lnTo>
                  <a:cubicBezTo>
                    <a:pt x="118347" y="99374"/>
                    <a:pt x="118347" y="99049"/>
                    <a:pt x="118372" y="98748"/>
                  </a:cubicBezTo>
                  <a:lnTo>
                    <a:pt x="118347" y="98547"/>
                  </a:lnTo>
                  <a:cubicBezTo>
                    <a:pt x="118347" y="98221"/>
                    <a:pt x="118347" y="97871"/>
                    <a:pt x="118322" y="97545"/>
                  </a:cubicBezTo>
                  <a:lnTo>
                    <a:pt x="118297" y="97419"/>
                  </a:lnTo>
                  <a:cubicBezTo>
                    <a:pt x="118272" y="97018"/>
                    <a:pt x="118222" y="96668"/>
                    <a:pt x="118172" y="96342"/>
                  </a:cubicBezTo>
                  <a:cubicBezTo>
                    <a:pt x="118097" y="95966"/>
                    <a:pt x="118022" y="95615"/>
                    <a:pt x="117921" y="95239"/>
                  </a:cubicBezTo>
                  <a:cubicBezTo>
                    <a:pt x="117896" y="95164"/>
                    <a:pt x="117896" y="95114"/>
                    <a:pt x="117871" y="95064"/>
                  </a:cubicBezTo>
                  <a:cubicBezTo>
                    <a:pt x="117796" y="94738"/>
                    <a:pt x="117671" y="94387"/>
                    <a:pt x="117545" y="94061"/>
                  </a:cubicBezTo>
                  <a:cubicBezTo>
                    <a:pt x="117520" y="93986"/>
                    <a:pt x="117495" y="93911"/>
                    <a:pt x="117470" y="93861"/>
                  </a:cubicBezTo>
                  <a:cubicBezTo>
                    <a:pt x="117345" y="93510"/>
                    <a:pt x="117194" y="93209"/>
                    <a:pt x="117069" y="92933"/>
                  </a:cubicBezTo>
                  <a:cubicBezTo>
                    <a:pt x="117019" y="92858"/>
                    <a:pt x="116994" y="92808"/>
                    <a:pt x="116944" y="92733"/>
                  </a:cubicBezTo>
                  <a:cubicBezTo>
                    <a:pt x="116793" y="92432"/>
                    <a:pt x="116643" y="92156"/>
                    <a:pt x="116468" y="91881"/>
                  </a:cubicBezTo>
                  <a:lnTo>
                    <a:pt x="116367" y="91755"/>
                  </a:lnTo>
                  <a:cubicBezTo>
                    <a:pt x="116242" y="91580"/>
                    <a:pt x="116142" y="91429"/>
                    <a:pt x="116017" y="91279"/>
                  </a:cubicBezTo>
                  <a:cubicBezTo>
                    <a:pt x="115941" y="91179"/>
                    <a:pt x="115866" y="91079"/>
                    <a:pt x="115766" y="90978"/>
                  </a:cubicBezTo>
                  <a:cubicBezTo>
                    <a:pt x="114864" y="89901"/>
                    <a:pt x="113736" y="89048"/>
                    <a:pt x="112483" y="88472"/>
                  </a:cubicBezTo>
                  <a:lnTo>
                    <a:pt x="112483" y="86718"/>
                  </a:lnTo>
                  <a:cubicBezTo>
                    <a:pt x="117144" y="83810"/>
                    <a:pt x="121305" y="80778"/>
                    <a:pt x="124387" y="77996"/>
                  </a:cubicBezTo>
                  <a:cubicBezTo>
                    <a:pt x="129851" y="73083"/>
                    <a:pt x="132182" y="68923"/>
                    <a:pt x="131731" y="64963"/>
                  </a:cubicBezTo>
                  <a:cubicBezTo>
                    <a:pt x="131355" y="61730"/>
                    <a:pt x="128849" y="58271"/>
                    <a:pt x="122959" y="58271"/>
                  </a:cubicBezTo>
                  <a:cubicBezTo>
                    <a:pt x="120202" y="58271"/>
                    <a:pt x="116718" y="58998"/>
                    <a:pt x="112483" y="60427"/>
                  </a:cubicBezTo>
                  <a:lnTo>
                    <a:pt x="112483" y="31529"/>
                  </a:lnTo>
                  <a:cubicBezTo>
                    <a:pt x="112483" y="28071"/>
                    <a:pt x="111455" y="25013"/>
                    <a:pt x="109475" y="22682"/>
                  </a:cubicBezTo>
                  <a:cubicBezTo>
                    <a:pt x="107270" y="20076"/>
                    <a:pt x="104037" y="18647"/>
                    <a:pt x="100352" y="18647"/>
                  </a:cubicBezTo>
                  <a:lnTo>
                    <a:pt x="91254" y="18647"/>
                  </a:lnTo>
                  <a:cubicBezTo>
                    <a:pt x="90427" y="15464"/>
                    <a:pt x="89275" y="11955"/>
                    <a:pt x="87771" y="8020"/>
                  </a:cubicBezTo>
                  <a:cubicBezTo>
                    <a:pt x="87721" y="7870"/>
                    <a:pt x="87645" y="7720"/>
                    <a:pt x="87595" y="7594"/>
                  </a:cubicBezTo>
                  <a:cubicBezTo>
                    <a:pt x="85189" y="2832"/>
                    <a:pt x="80227" y="0"/>
                    <a:pt x="74337" y="0"/>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grpSp>
          <p:nvGrpSpPr>
            <p:cNvPr id="765" name="Google Shape;765;p34"/>
            <p:cNvGrpSpPr/>
            <p:nvPr/>
          </p:nvGrpSpPr>
          <p:grpSpPr>
            <a:xfrm>
              <a:off x="260080" y="1190298"/>
              <a:ext cx="2783227" cy="4042851"/>
              <a:chOff x="1824075" y="437175"/>
              <a:chExt cx="3457425" cy="5022175"/>
            </a:xfrm>
          </p:grpSpPr>
          <p:sp>
            <p:nvSpPr>
              <p:cNvPr id="766" name="Google Shape;766;p34"/>
              <p:cNvSpPr/>
              <p:nvPr/>
            </p:nvSpPr>
            <p:spPr>
              <a:xfrm>
                <a:off x="2504525" y="3727150"/>
                <a:ext cx="2139000" cy="1459000"/>
              </a:xfrm>
              <a:custGeom>
                <a:avLst/>
                <a:gdLst/>
                <a:ahLst/>
                <a:cxnLst/>
                <a:rect l="l" t="t" r="r" b="b"/>
                <a:pathLst>
                  <a:path w="85560" h="58360" extrusionOk="0">
                    <a:moveTo>
                      <a:pt x="19564" y="0"/>
                    </a:moveTo>
                    <a:cubicBezTo>
                      <a:pt x="11956" y="0"/>
                      <a:pt x="6044" y="1541"/>
                      <a:pt x="3685" y="5452"/>
                    </a:cubicBezTo>
                    <a:cubicBezTo>
                      <a:pt x="1" y="11568"/>
                      <a:pt x="4186" y="38711"/>
                      <a:pt x="4261" y="44951"/>
                    </a:cubicBezTo>
                    <a:cubicBezTo>
                      <a:pt x="14161" y="54575"/>
                      <a:pt x="29174" y="57282"/>
                      <a:pt x="40678" y="58360"/>
                    </a:cubicBezTo>
                    <a:cubicBezTo>
                      <a:pt x="57921" y="49939"/>
                      <a:pt x="73109" y="48059"/>
                      <a:pt x="83861" y="20164"/>
                    </a:cubicBezTo>
                    <a:cubicBezTo>
                      <a:pt x="85560" y="15754"/>
                      <a:pt x="43891" y="0"/>
                      <a:pt x="19564" y="0"/>
                    </a:cubicBezTo>
                    <a:close/>
                  </a:path>
                </a:pathLst>
              </a:custGeom>
              <a:solidFill>
                <a:srgbClr val="B45F06"/>
              </a:solidFill>
              <a:ln>
                <a:noFill/>
              </a:ln>
            </p:spPr>
            <p:txBody>
              <a:bodyPr spcFirstLastPara="1" wrap="square" lIns="121900" tIns="121900" rIns="121900" bIns="121900" anchor="ctr" anchorCtr="0">
                <a:noAutofit/>
              </a:bodyPr>
              <a:lstStyle/>
              <a:p>
                <a:endParaRPr sz="2400"/>
              </a:p>
            </p:txBody>
          </p:sp>
          <p:sp>
            <p:nvSpPr>
              <p:cNvPr id="767" name="Google Shape;767;p34"/>
              <p:cNvSpPr/>
              <p:nvPr/>
            </p:nvSpPr>
            <p:spPr>
              <a:xfrm>
                <a:off x="3856325" y="2067950"/>
                <a:ext cx="1425175" cy="783025"/>
              </a:xfrm>
              <a:custGeom>
                <a:avLst/>
                <a:gdLst/>
                <a:ahLst/>
                <a:cxnLst/>
                <a:rect l="l" t="t" r="r" b="b"/>
                <a:pathLst>
                  <a:path w="57007" h="31321" extrusionOk="0">
                    <a:moveTo>
                      <a:pt x="51123" y="1"/>
                    </a:moveTo>
                    <a:cubicBezTo>
                      <a:pt x="41253" y="1"/>
                      <a:pt x="19163" y="11306"/>
                      <a:pt x="10741" y="17735"/>
                    </a:cubicBezTo>
                    <a:cubicBezTo>
                      <a:pt x="1" y="25944"/>
                      <a:pt x="9005" y="31320"/>
                      <a:pt x="16787" y="31320"/>
                    </a:cubicBezTo>
                    <a:cubicBezTo>
                      <a:pt x="18175" y="31320"/>
                      <a:pt x="19525" y="31149"/>
                      <a:pt x="20716" y="30793"/>
                    </a:cubicBezTo>
                    <a:cubicBezTo>
                      <a:pt x="28736" y="28361"/>
                      <a:pt x="57007" y="11845"/>
                      <a:pt x="55979" y="3073"/>
                    </a:cubicBezTo>
                    <a:cubicBezTo>
                      <a:pt x="55725" y="903"/>
                      <a:pt x="53912" y="1"/>
                      <a:pt x="51123" y="1"/>
                    </a:cubicBezTo>
                    <a:close/>
                  </a:path>
                </a:pathLst>
              </a:custGeom>
              <a:solidFill>
                <a:srgbClr val="B45F06"/>
              </a:solidFill>
              <a:ln>
                <a:noFill/>
              </a:ln>
            </p:spPr>
            <p:txBody>
              <a:bodyPr spcFirstLastPara="1" wrap="square" lIns="121900" tIns="121900" rIns="121900" bIns="121900" anchor="ctr" anchorCtr="0">
                <a:noAutofit/>
              </a:bodyPr>
              <a:lstStyle/>
              <a:p>
                <a:endParaRPr sz="2400"/>
              </a:p>
            </p:txBody>
          </p:sp>
          <p:sp>
            <p:nvSpPr>
              <p:cNvPr id="768" name="Google Shape;768;p34"/>
              <p:cNvSpPr/>
              <p:nvPr/>
            </p:nvSpPr>
            <p:spPr>
              <a:xfrm>
                <a:off x="2794000" y="3729975"/>
                <a:ext cx="1921100" cy="964325"/>
              </a:xfrm>
              <a:custGeom>
                <a:avLst/>
                <a:gdLst/>
                <a:ahLst/>
                <a:cxnLst/>
                <a:rect l="l" t="t" r="r" b="b"/>
                <a:pathLst>
                  <a:path w="76844" h="38573" extrusionOk="0">
                    <a:moveTo>
                      <a:pt x="51" y="1"/>
                    </a:moveTo>
                    <a:lnTo>
                      <a:pt x="26" y="29099"/>
                    </a:lnTo>
                    <a:cubicBezTo>
                      <a:pt x="1" y="34337"/>
                      <a:pt x="4587" y="38573"/>
                      <a:pt x="10251" y="38573"/>
                    </a:cubicBezTo>
                    <a:lnTo>
                      <a:pt x="66492" y="38347"/>
                    </a:lnTo>
                    <a:cubicBezTo>
                      <a:pt x="72182" y="38347"/>
                      <a:pt x="76793" y="34061"/>
                      <a:pt x="76818" y="28823"/>
                    </a:cubicBezTo>
                    <a:lnTo>
                      <a:pt x="7684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69" name="Google Shape;769;p34"/>
              <p:cNvSpPr/>
              <p:nvPr/>
            </p:nvSpPr>
            <p:spPr>
              <a:xfrm>
                <a:off x="2794625" y="958650"/>
                <a:ext cx="1921725" cy="3659225"/>
              </a:xfrm>
              <a:custGeom>
                <a:avLst/>
                <a:gdLst/>
                <a:ahLst/>
                <a:cxnLst/>
                <a:rect l="l" t="t" r="r" b="b"/>
                <a:pathLst>
                  <a:path w="76869" h="146369" extrusionOk="0">
                    <a:moveTo>
                      <a:pt x="68297" y="1"/>
                    </a:moveTo>
                    <a:cubicBezTo>
                      <a:pt x="68264" y="1"/>
                      <a:pt x="68230" y="1"/>
                      <a:pt x="68197" y="1"/>
                    </a:cubicBezTo>
                    <a:lnTo>
                      <a:pt x="8672" y="1"/>
                    </a:lnTo>
                    <a:cubicBezTo>
                      <a:pt x="3008" y="26"/>
                      <a:pt x="26" y="4813"/>
                      <a:pt x="26" y="10076"/>
                    </a:cubicBezTo>
                    <a:lnTo>
                      <a:pt x="26" y="136944"/>
                    </a:lnTo>
                    <a:cubicBezTo>
                      <a:pt x="1" y="142152"/>
                      <a:pt x="4558" y="146368"/>
                      <a:pt x="10177" y="146368"/>
                    </a:cubicBezTo>
                    <a:cubicBezTo>
                      <a:pt x="10210" y="146368"/>
                      <a:pt x="10243" y="146368"/>
                      <a:pt x="10276" y="146368"/>
                    </a:cubicBezTo>
                    <a:lnTo>
                      <a:pt x="66517" y="145867"/>
                    </a:lnTo>
                    <a:cubicBezTo>
                      <a:pt x="72207" y="145817"/>
                      <a:pt x="76868" y="141531"/>
                      <a:pt x="76868" y="136293"/>
                    </a:cubicBezTo>
                    <a:lnTo>
                      <a:pt x="76868" y="9400"/>
                    </a:lnTo>
                    <a:cubicBezTo>
                      <a:pt x="76868" y="4193"/>
                      <a:pt x="73921" y="1"/>
                      <a:pt x="6829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70" name="Google Shape;770;p34"/>
              <p:cNvSpPr/>
              <p:nvPr/>
            </p:nvSpPr>
            <p:spPr>
              <a:xfrm>
                <a:off x="3657425" y="4358425"/>
                <a:ext cx="196750" cy="181125"/>
              </a:xfrm>
              <a:custGeom>
                <a:avLst/>
                <a:gdLst/>
                <a:ahLst/>
                <a:cxnLst/>
                <a:rect l="l" t="t" r="r" b="b"/>
                <a:pathLst>
                  <a:path w="7870" h="7245" extrusionOk="0">
                    <a:moveTo>
                      <a:pt x="4009" y="1"/>
                    </a:moveTo>
                    <a:cubicBezTo>
                      <a:pt x="3993" y="1"/>
                      <a:pt x="3977" y="1"/>
                      <a:pt x="3960" y="1"/>
                    </a:cubicBezTo>
                    <a:cubicBezTo>
                      <a:pt x="1780" y="1"/>
                      <a:pt x="25" y="1630"/>
                      <a:pt x="0" y="3635"/>
                    </a:cubicBezTo>
                    <a:cubicBezTo>
                      <a:pt x="0" y="5625"/>
                      <a:pt x="1703" y="7244"/>
                      <a:pt x="3860" y="7244"/>
                    </a:cubicBezTo>
                    <a:cubicBezTo>
                      <a:pt x="3877" y="7244"/>
                      <a:pt x="3893" y="7244"/>
                      <a:pt x="3910" y="7244"/>
                    </a:cubicBezTo>
                    <a:cubicBezTo>
                      <a:pt x="6065" y="7244"/>
                      <a:pt x="7845" y="5615"/>
                      <a:pt x="7845" y="3610"/>
                    </a:cubicBezTo>
                    <a:cubicBezTo>
                      <a:pt x="7870" y="1620"/>
                      <a:pt x="6142" y="1"/>
                      <a:pt x="400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71" name="Google Shape;771;p34"/>
              <p:cNvSpPr/>
              <p:nvPr/>
            </p:nvSpPr>
            <p:spPr>
              <a:xfrm>
                <a:off x="2891125" y="1171075"/>
                <a:ext cx="1719325" cy="3127850"/>
              </a:xfrm>
              <a:custGeom>
                <a:avLst/>
                <a:gdLst/>
                <a:ahLst/>
                <a:cxnLst/>
                <a:rect l="l" t="t" r="r" b="b"/>
                <a:pathLst>
                  <a:path w="68773" h="125114" extrusionOk="0">
                    <a:moveTo>
                      <a:pt x="0" y="0"/>
                    </a:moveTo>
                    <a:lnTo>
                      <a:pt x="0" y="121655"/>
                    </a:lnTo>
                    <a:cubicBezTo>
                      <a:pt x="0" y="123560"/>
                      <a:pt x="1655" y="125114"/>
                      <a:pt x="3710" y="125114"/>
                    </a:cubicBezTo>
                    <a:lnTo>
                      <a:pt x="65389" y="124888"/>
                    </a:lnTo>
                    <a:cubicBezTo>
                      <a:pt x="67444" y="124888"/>
                      <a:pt x="68773" y="123560"/>
                      <a:pt x="68773" y="121655"/>
                    </a:cubicBezTo>
                    <a:lnTo>
                      <a:pt x="68773"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72" name="Google Shape;772;p34"/>
              <p:cNvSpPr/>
              <p:nvPr/>
            </p:nvSpPr>
            <p:spPr>
              <a:xfrm>
                <a:off x="2881100" y="3726225"/>
                <a:ext cx="582100" cy="582725"/>
              </a:xfrm>
              <a:custGeom>
                <a:avLst/>
                <a:gdLst/>
                <a:ahLst/>
                <a:cxnLst/>
                <a:rect l="l" t="t" r="r" b="b"/>
                <a:pathLst>
                  <a:path w="23284" h="23309" extrusionOk="0">
                    <a:moveTo>
                      <a:pt x="0" y="1"/>
                    </a:moveTo>
                    <a:lnTo>
                      <a:pt x="0" y="23309"/>
                    </a:lnTo>
                    <a:lnTo>
                      <a:pt x="23284" y="23309"/>
                    </a:lnTo>
                    <a:lnTo>
                      <a:pt x="2328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73" name="Google Shape;773;p34"/>
              <p:cNvSpPr/>
              <p:nvPr/>
            </p:nvSpPr>
            <p:spPr>
              <a:xfrm>
                <a:off x="3463800" y="3726225"/>
                <a:ext cx="582750" cy="582725"/>
              </a:xfrm>
              <a:custGeom>
                <a:avLst/>
                <a:gdLst/>
                <a:ahLst/>
                <a:cxnLst/>
                <a:rect l="l" t="t" r="r" b="b"/>
                <a:pathLst>
                  <a:path w="23310" h="23309" extrusionOk="0">
                    <a:moveTo>
                      <a:pt x="1" y="1"/>
                    </a:moveTo>
                    <a:lnTo>
                      <a:pt x="1" y="23309"/>
                    </a:lnTo>
                    <a:lnTo>
                      <a:pt x="23309" y="23309"/>
                    </a:lnTo>
                    <a:lnTo>
                      <a:pt x="23309"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74" name="Google Shape;774;p34"/>
              <p:cNvSpPr/>
              <p:nvPr/>
            </p:nvSpPr>
            <p:spPr>
              <a:xfrm>
                <a:off x="4047775" y="3726225"/>
                <a:ext cx="582725" cy="582725"/>
              </a:xfrm>
              <a:custGeom>
                <a:avLst/>
                <a:gdLst/>
                <a:ahLst/>
                <a:cxnLst/>
                <a:rect l="l" t="t" r="r" b="b"/>
                <a:pathLst>
                  <a:path w="23309" h="23309" extrusionOk="0">
                    <a:moveTo>
                      <a:pt x="0" y="1"/>
                    </a:moveTo>
                    <a:lnTo>
                      <a:pt x="0" y="23309"/>
                    </a:lnTo>
                    <a:lnTo>
                      <a:pt x="23309" y="23309"/>
                    </a:lnTo>
                    <a:lnTo>
                      <a:pt x="2330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75" name="Google Shape;775;p34"/>
              <p:cNvSpPr/>
              <p:nvPr/>
            </p:nvSpPr>
            <p:spPr>
              <a:xfrm>
                <a:off x="2992625" y="4036375"/>
                <a:ext cx="359050" cy="179225"/>
              </a:xfrm>
              <a:custGeom>
                <a:avLst/>
                <a:gdLst/>
                <a:ahLst/>
                <a:cxnLst/>
                <a:rect l="l" t="t" r="r" b="b"/>
                <a:pathLst>
                  <a:path w="14362" h="7169" extrusionOk="0">
                    <a:moveTo>
                      <a:pt x="7194" y="1"/>
                    </a:moveTo>
                    <a:cubicBezTo>
                      <a:pt x="3209" y="1"/>
                      <a:pt x="1" y="3209"/>
                      <a:pt x="1" y="7169"/>
                    </a:cubicBezTo>
                    <a:lnTo>
                      <a:pt x="14362" y="7169"/>
                    </a:lnTo>
                    <a:cubicBezTo>
                      <a:pt x="14362" y="3209"/>
                      <a:pt x="11154" y="1"/>
                      <a:pt x="7194"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76" name="Google Shape;776;p34"/>
              <p:cNvSpPr/>
              <p:nvPr/>
            </p:nvSpPr>
            <p:spPr>
              <a:xfrm>
                <a:off x="3077225" y="3819575"/>
                <a:ext cx="190500" cy="190500"/>
              </a:xfrm>
              <a:custGeom>
                <a:avLst/>
                <a:gdLst/>
                <a:ahLst/>
                <a:cxnLst/>
                <a:rect l="l" t="t" r="r" b="b"/>
                <a:pathLst>
                  <a:path w="7620" h="7620" extrusionOk="0">
                    <a:moveTo>
                      <a:pt x="3810" y="1"/>
                    </a:moveTo>
                    <a:cubicBezTo>
                      <a:pt x="1704" y="1"/>
                      <a:pt x="0" y="1705"/>
                      <a:pt x="0" y="3810"/>
                    </a:cubicBezTo>
                    <a:cubicBezTo>
                      <a:pt x="0" y="5916"/>
                      <a:pt x="1704" y="7620"/>
                      <a:pt x="3810" y="7620"/>
                    </a:cubicBezTo>
                    <a:cubicBezTo>
                      <a:pt x="5915" y="7620"/>
                      <a:pt x="7619" y="5916"/>
                      <a:pt x="7619" y="3810"/>
                    </a:cubicBezTo>
                    <a:cubicBezTo>
                      <a:pt x="7619" y="1705"/>
                      <a:pt x="5915" y="1"/>
                      <a:pt x="381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77" name="Google Shape;777;p34"/>
              <p:cNvSpPr/>
              <p:nvPr/>
            </p:nvSpPr>
            <p:spPr>
              <a:xfrm>
                <a:off x="3518325" y="3783250"/>
                <a:ext cx="486225" cy="468700"/>
              </a:xfrm>
              <a:custGeom>
                <a:avLst/>
                <a:gdLst/>
                <a:ahLst/>
                <a:cxnLst/>
                <a:rect l="l" t="t" r="r" b="b"/>
                <a:pathLst>
                  <a:path w="19449" h="18748" extrusionOk="0">
                    <a:moveTo>
                      <a:pt x="5038" y="0"/>
                    </a:moveTo>
                    <a:cubicBezTo>
                      <a:pt x="2256" y="0"/>
                      <a:pt x="0" y="2256"/>
                      <a:pt x="0" y="5038"/>
                    </a:cubicBezTo>
                    <a:cubicBezTo>
                      <a:pt x="0" y="11730"/>
                      <a:pt x="9725" y="18747"/>
                      <a:pt x="9725" y="18747"/>
                    </a:cubicBezTo>
                    <a:cubicBezTo>
                      <a:pt x="9725" y="18747"/>
                      <a:pt x="19449" y="11730"/>
                      <a:pt x="19449" y="5038"/>
                    </a:cubicBezTo>
                    <a:cubicBezTo>
                      <a:pt x="19449" y="2256"/>
                      <a:pt x="17193" y="0"/>
                      <a:pt x="14411" y="0"/>
                    </a:cubicBezTo>
                    <a:cubicBezTo>
                      <a:pt x="12281" y="0"/>
                      <a:pt x="10451" y="1354"/>
                      <a:pt x="9725" y="3233"/>
                    </a:cubicBezTo>
                    <a:cubicBezTo>
                      <a:pt x="8998" y="1354"/>
                      <a:pt x="7168" y="0"/>
                      <a:pt x="5038"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78" name="Google Shape;778;p34"/>
              <p:cNvSpPr/>
              <p:nvPr/>
            </p:nvSpPr>
            <p:spPr>
              <a:xfrm>
                <a:off x="3471950" y="3840200"/>
                <a:ext cx="480600" cy="321525"/>
              </a:xfrm>
              <a:custGeom>
                <a:avLst/>
                <a:gdLst/>
                <a:ahLst/>
                <a:cxnLst/>
                <a:rect l="l" t="t" r="r" b="b"/>
                <a:pathLst>
                  <a:path w="19224" h="12861" extrusionOk="0">
                    <a:moveTo>
                      <a:pt x="8010" y="1"/>
                    </a:moveTo>
                    <a:cubicBezTo>
                      <a:pt x="7708" y="1"/>
                      <a:pt x="7438" y="174"/>
                      <a:pt x="7344" y="479"/>
                    </a:cubicBezTo>
                    <a:lnTo>
                      <a:pt x="5715" y="5642"/>
                    </a:lnTo>
                    <a:lnTo>
                      <a:pt x="677" y="5642"/>
                    </a:lnTo>
                    <a:cubicBezTo>
                      <a:pt x="301" y="5642"/>
                      <a:pt x="1" y="5943"/>
                      <a:pt x="1" y="6319"/>
                    </a:cubicBezTo>
                    <a:cubicBezTo>
                      <a:pt x="1" y="6720"/>
                      <a:pt x="301" y="7021"/>
                      <a:pt x="677" y="7021"/>
                    </a:cubicBezTo>
                    <a:lnTo>
                      <a:pt x="6216" y="7021"/>
                    </a:lnTo>
                    <a:cubicBezTo>
                      <a:pt x="6517" y="7021"/>
                      <a:pt x="6793" y="6820"/>
                      <a:pt x="6868" y="6544"/>
                    </a:cubicBezTo>
                    <a:lnTo>
                      <a:pt x="7695" y="3913"/>
                    </a:lnTo>
                    <a:lnTo>
                      <a:pt x="8722" y="12259"/>
                    </a:lnTo>
                    <a:cubicBezTo>
                      <a:pt x="8748" y="12585"/>
                      <a:pt x="9023" y="12835"/>
                      <a:pt x="9349" y="12860"/>
                    </a:cubicBezTo>
                    <a:lnTo>
                      <a:pt x="9399" y="12860"/>
                    </a:lnTo>
                    <a:cubicBezTo>
                      <a:pt x="9700" y="12860"/>
                      <a:pt x="9976" y="12660"/>
                      <a:pt x="10051" y="12359"/>
                    </a:cubicBezTo>
                    <a:lnTo>
                      <a:pt x="11905" y="5793"/>
                    </a:lnTo>
                    <a:lnTo>
                      <a:pt x="12231" y="6820"/>
                    </a:lnTo>
                    <a:cubicBezTo>
                      <a:pt x="12332" y="7096"/>
                      <a:pt x="12582" y="7271"/>
                      <a:pt x="12883" y="7296"/>
                    </a:cubicBezTo>
                    <a:lnTo>
                      <a:pt x="18547" y="7321"/>
                    </a:lnTo>
                    <a:cubicBezTo>
                      <a:pt x="18923" y="7321"/>
                      <a:pt x="19224" y="7021"/>
                      <a:pt x="19224" y="6645"/>
                    </a:cubicBezTo>
                    <a:cubicBezTo>
                      <a:pt x="19224" y="6269"/>
                      <a:pt x="18923" y="5943"/>
                      <a:pt x="18547" y="5943"/>
                    </a:cubicBezTo>
                    <a:lnTo>
                      <a:pt x="13384" y="5918"/>
                    </a:lnTo>
                    <a:lnTo>
                      <a:pt x="12482" y="3236"/>
                    </a:lnTo>
                    <a:cubicBezTo>
                      <a:pt x="12388" y="2954"/>
                      <a:pt x="12140" y="2783"/>
                      <a:pt x="11862" y="2783"/>
                    </a:cubicBezTo>
                    <a:cubicBezTo>
                      <a:pt x="11843" y="2783"/>
                      <a:pt x="11824" y="2783"/>
                      <a:pt x="11805" y="2785"/>
                    </a:cubicBezTo>
                    <a:cubicBezTo>
                      <a:pt x="11504" y="2785"/>
                      <a:pt x="11254" y="2985"/>
                      <a:pt x="11179" y="3286"/>
                    </a:cubicBezTo>
                    <a:lnTo>
                      <a:pt x="9675" y="8675"/>
                    </a:lnTo>
                    <a:lnTo>
                      <a:pt x="8672" y="605"/>
                    </a:lnTo>
                    <a:cubicBezTo>
                      <a:pt x="8647" y="279"/>
                      <a:pt x="8397" y="28"/>
                      <a:pt x="8071" y="3"/>
                    </a:cubicBezTo>
                    <a:cubicBezTo>
                      <a:pt x="8050" y="1"/>
                      <a:pt x="8030" y="1"/>
                      <a:pt x="8010"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79" name="Google Shape;779;p34"/>
              <p:cNvSpPr/>
              <p:nvPr/>
            </p:nvSpPr>
            <p:spPr>
              <a:xfrm>
                <a:off x="4275225" y="3819575"/>
                <a:ext cx="127200" cy="396025"/>
              </a:xfrm>
              <a:custGeom>
                <a:avLst/>
                <a:gdLst/>
                <a:ahLst/>
                <a:cxnLst/>
                <a:rect l="l" t="t" r="r" b="b"/>
                <a:pathLst>
                  <a:path w="5088" h="15841" extrusionOk="0">
                    <a:moveTo>
                      <a:pt x="0" y="1"/>
                    </a:moveTo>
                    <a:lnTo>
                      <a:pt x="0" y="15841"/>
                    </a:lnTo>
                    <a:lnTo>
                      <a:pt x="5088" y="15841"/>
                    </a:lnTo>
                    <a:lnTo>
                      <a:pt x="5088"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80" name="Google Shape;780;p34"/>
              <p:cNvSpPr/>
              <p:nvPr/>
            </p:nvSpPr>
            <p:spPr>
              <a:xfrm>
                <a:off x="4141125" y="3954300"/>
                <a:ext cx="396025" cy="127225"/>
              </a:xfrm>
              <a:custGeom>
                <a:avLst/>
                <a:gdLst/>
                <a:ahLst/>
                <a:cxnLst/>
                <a:rect l="l" t="t" r="r" b="b"/>
                <a:pathLst>
                  <a:path w="15841" h="5089" extrusionOk="0">
                    <a:moveTo>
                      <a:pt x="1" y="0"/>
                    </a:moveTo>
                    <a:lnTo>
                      <a:pt x="1" y="5088"/>
                    </a:lnTo>
                    <a:lnTo>
                      <a:pt x="15840" y="5088"/>
                    </a:lnTo>
                    <a:lnTo>
                      <a:pt x="15840"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81" name="Google Shape;781;p34"/>
              <p:cNvSpPr/>
              <p:nvPr/>
            </p:nvSpPr>
            <p:spPr>
              <a:xfrm>
                <a:off x="2221325" y="2841750"/>
                <a:ext cx="1168575" cy="2009200"/>
              </a:xfrm>
              <a:custGeom>
                <a:avLst/>
                <a:gdLst/>
                <a:ahLst/>
                <a:cxnLst/>
                <a:rect l="l" t="t" r="r" b="b"/>
                <a:pathLst>
                  <a:path w="46743" h="80368" extrusionOk="0">
                    <a:moveTo>
                      <a:pt x="11972" y="1"/>
                    </a:moveTo>
                    <a:cubicBezTo>
                      <a:pt x="11842" y="1"/>
                      <a:pt x="11711" y="6"/>
                      <a:pt x="11579" y="16"/>
                    </a:cubicBezTo>
                    <a:cubicBezTo>
                      <a:pt x="6617" y="417"/>
                      <a:pt x="0" y="32096"/>
                      <a:pt x="1429" y="43074"/>
                    </a:cubicBezTo>
                    <a:cubicBezTo>
                      <a:pt x="2707" y="52974"/>
                      <a:pt x="8196" y="60117"/>
                      <a:pt x="15589" y="80367"/>
                    </a:cubicBezTo>
                    <a:cubicBezTo>
                      <a:pt x="15589" y="80367"/>
                      <a:pt x="27441" y="77567"/>
                      <a:pt x="36227" y="77567"/>
                    </a:cubicBezTo>
                    <a:cubicBezTo>
                      <a:pt x="40478" y="77567"/>
                      <a:pt x="44011" y="78222"/>
                      <a:pt x="45138" y="80167"/>
                    </a:cubicBezTo>
                    <a:cubicBezTo>
                      <a:pt x="46742" y="76257"/>
                      <a:pt x="42858" y="52046"/>
                      <a:pt x="22457" y="40292"/>
                    </a:cubicBezTo>
                    <a:cubicBezTo>
                      <a:pt x="24164" y="30296"/>
                      <a:pt x="21987" y="1"/>
                      <a:pt x="11972" y="1"/>
                    </a:cubicBezTo>
                    <a:close/>
                  </a:path>
                </a:pathLst>
              </a:custGeom>
              <a:solidFill>
                <a:srgbClr val="B45F06"/>
              </a:solidFill>
              <a:ln>
                <a:noFill/>
              </a:ln>
            </p:spPr>
            <p:txBody>
              <a:bodyPr spcFirstLastPara="1" wrap="square" lIns="121900" tIns="121900" rIns="121900" bIns="121900" anchor="ctr" anchorCtr="0">
                <a:noAutofit/>
              </a:bodyPr>
              <a:lstStyle/>
              <a:p>
                <a:endParaRPr sz="2400"/>
              </a:p>
            </p:txBody>
          </p:sp>
          <p:sp>
            <p:nvSpPr>
              <p:cNvPr id="782" name="Google Shape;782;p34"/>
              <p:cNvSpPr/>
              <p:nvPr/>
            </p:nvSpPr>
            <p:spPr>
              <a:xfrm>
                <a:off x="2782725" y="3849025"/>
                <a:ext cx="584625" cy="996900"/>
              </a:xfrm>
              <a:custGeom>
                <a:avLst/>
                <a:gdLst/>
                <a:ahLst/>
                <a:cxnLst/>
                <a:rect l="l" t="t" r="r" b="b"/>
                <a:pathLst>
                  <a:path w="23385" h="39876" extrusionOk="0">
                    <a:moveTo>
                      <a:pt x="1" y="1"/>
                    </a:moveTo>
                    <a:cubicBezTo>
                      <a:pt x="1605" y="1254"/>
                      <a:pt x="3209" y="2457"/>
                      <a:pt x="4687" y="3785"/>
                    </a:cubicBezTo>
                    <a:cubicBezTo>
                      <a:pt x="6166" y="5114"/>
                      <a:pt x="7595" y="6492"/>
                      <a:pt x="8923" y="7946"/>
                    </a:cubicBezTo>
                    <a:cubicBezTo>
                      <a:pt x="10251" y="9424"/>
                      <a:pt x="11529" y="10928"/>
                      <a:pt x="12682" y="12507"/>
                    </a:cubicBezTo>
                    <a:cubicBezTo>
                      <a:pt x="13860" y="14086"/>
                      <a:pt x="14938" y="15740"/>
                      <a:pt x="15915" y="17420"/>
                    </a:cubicBezTo>
                    <a:cubicBezTo>
                      <a:pt x="17895" y="20828"/>
                      <a:pt x="19524" y="24412"/>
                      <a:pt x="20727" y="28171"/>
                    </a:cubicBezTo>
                    <a:cubicBezTo>
                      <a:pt x="21329" y="30051"/>
                      <a:pt x="21855" y="31981"/>
                      <a:pt x="22206" y="33911"/>
                    </a:cubicBezTo>
                    <a:cubicBezTo>
                      <a:pt x="22557" y="35866"/>
                      <a:pt x="22833" y="37846"/>
                      <a:pt x="22682" y="39876"/>
                    </a:cubicBezTo>
                    <a:cubicBezTo>
                      <a:pt x="23033" y="38898"/>
                      <a:pt x="23184" y="37896"/>
                      <a:pt x="23284" y="36868"/>
                    </a:cubicBezTo>
                    <a:cubicBezTo>
                      <a:pt x="23384" y="35841"/>
                      <a:pt x="23384" y="34813"/>
                      <a:pt x="23359" y="33786"/>
                    </a:cubicBezTo>
                    <a:cubicBezTo>
                      <a:pt x="23234" y="31730"/>
                      <a:pt x="22958" y="29700"/>
                      <a:pt x="22507" y="27695"/>
                    </a:cubicBezTo>
                    <a:cubicBezTo>
                      <a:pt x="21580" y="23685"/>
                      <a:pt x="20026" y="19826"/>
                      <a:pt x="17946" y="16242"/>
                    </a:cubicBezTo>
                    <a:cubicBezTo>
                      <a:pt x="16918" y="14462"/>
                      <a:pt x="15740" y="12758"/>
                      <a:pt x="14462" y="11154"/>
                    </a:cubicBezTo>
                    <a:cubicBezTo>
                      <a:pt x="13159" y="9550"/>
                      <a:pt x="11755" y="8046"/>
                      <a:pt x="10226" y="6643"/>
                    </a:cubicBezTo>
                    <a:cubicBezTo>
                      <a:pt x="8722" y="5239"/>
                      <a:pt x="7068" y="4011"/>
                      <a:pt x="5389" y="2883"/>
                    </a:cubicBezTo>
                    <a:cubicBezTo>
                      <a:pt x="3660" y="1755"/>
                      <a:pt x="1880" y="803"/>
                      <a:pt x="1"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783" name="Google Shape;783;p34"/>
              <p:cNvSpPr/>
              <p:nvPr/>
            </p:nvSpPr>
            <p:spPr>
              <a:xfrm>
                <a:off x="2132350" y="4559825"/>
                <a:ext cx="1389125" cy="899525"/>
              </a:xfrm>
              <a:custGeom>
                <a:avLst/>
                <a:gdLst/>
                <a:ahLst/>
                <a:cxnLst/>
                <a:rect l="l" t="t" r="r" b="b"/>
                <a:pathLst>
                  <a:path w="55565" h="35981" extrusionOk="0">
                    <a:moveTo>
                      <a:pt x="18892" y="0"/>
                    </a:moveTo>
                    <a:cubicBezTo>
                      <a:pt x="17471" y="0"/>
                      <a:pt x="16073" y="118"/>
                      <a:pt x="14712" y="366"/>
                    </a:cubicBezTo>
                    <a:cubicBezTo>
                      <a:pt x="11254" y="8461"/>
                      <a:pt x="6015" y="21143"/>
                      <a:pt x="0" y="35980"/>
                    </a:cubicBezTo>
                    <a:lnTo>
                      <a:pt x="52732" y="35980"/>
                    </a:lnTo>
                    <a:cubicBezTo>
                      <a:pt x="53885" y="31970"/>
                      <a:pt x="54863" y="28311"/>
                      <a:pt x="55565" y="25053"/>
                    </a:cubicBezTo>
                    <a:cubicBezTo>
                      <a:pt x="52011" y="13522"/>
                      <a:pt x="34117" y="0"/>
                      <a:pt x="18892" y="0"/>
                    </a:cubicBezTo>
                    <a:close/>
                  </a:path>
                </a:pathLst>
              </a:custGeom>
              <a:solidFill>
                <a:srgbClr val="B45F06"/>
              </a:solidFill>
              <a:ln>
                <a:noFill/>
              </a:ln>
            </p:spPr>
            <p:txBody>
              <a:bodyPr spcFirstLastPara="1" wrap="square" lIns="121900" tIns="121900" rIns="121900" bIns="121900" anchor="ctr" anchorCtr="0">
                <a:noAutofit/>
              </a:bodyPr>
              <a:lstStyle/>
              <a:p>
                <a:endParaRPr sz="2400"/>
              </a:p>
            </p:txBody>
          </p:sp>
          <p:sp>
            <p:nvSpPr>
              <p:cNvPr id="784" name="Google Shape;784;p34"/>
              <p:cNvSpPr/>
              <p:nvPr/>
            </p:nvSpPr>
            <p:spPr>
              <a:xfrm>
                <a:off x="2132350" y="4909825"/>
                <a:ext cx="1318325" cy="549525"/>
              </a:xfrm>
              <a:custGeom>
                <a:avLst/>
                <a:gdLst/>
                <a:ahLst/>
                <a:cxnLst/>
                <a:rect l="l" t="t" r="r" b="b"/>
                <a:pathLst>
                  <a:path w="52733" h="21981" extrusionOk="0">
                    <a:moveTo>
                      <a:pt x="8998" y="0"/>
                    </a:moveTo>
                    <a:cubicBezTo>
                      <a:pt x="6341" y="6416"/>
                      <a:pt x="3284" y="13885"/>
                      <a:pt x="0" y="21980"/>
                    </a:cubicBezTo>
                    <a:lnTo>
                      <a:pt x="52732" y="21980"/>
                    </a:lnTo>
                    <a:cubicBezTo>
                      <a:pt x="36993" y="8421"/>
                      <a:pt x="23985" y="1980"/>
                      <a:pt x="8998"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785" name="Google Shape;785;p34"/>
              <p:cNvSpPr/>
              <p:nvPr/>
            </p:nvSpPr>
            <p:spPr>
              <a:xfrm>
                <a:off x="1824075" y="5023850"/>
                <a:ext cx="1550150" cy="435500"/>
              </a:xfrm>
              <a:custGeom>
                <a:avLst/>
                <a:gdLst/>
                <a:ahLst/>
                <a:cxnLst/>
                <a:rect l="l" t="t" r="r" b="b"/>
                <a:pathLst>
                  <a:path w="62006" h="17420" extrusionOk="0">
                    <a:moveTo>
                      <a:pt x="10376" y="1"/>
                    </a:moveTo>
                    <a:cubicBezTo>
                      <a:pt x="7068" y="5239"/>
                      <a:pt x="3610" y="11103"/>
                      <a:pt x="0" y="17419"/>
                    </a:cubicBezTo>
                    <a:lnTo>
                      <a:pt x="62006" y="17419"/>
                    </a:lnTo>
                    <a:cubicBezTo>
                      <a:pt x="44938" y="6191"/>
                      <a:pt x="29299" y="1279"/>
                      <a:pt x="1037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86" name="Google Shape;786;p34"/>
              <p:cNvSpPr/>
              <p:nvPr/>
            </p:nvSpPr>
            <p:spPr>
              <a:xfrm>
                <a:off x="1824075" y="5023850"/>
                <a:ext cx="443000" cy="435500"/>
              </a:xfrm>
              <a:custGeom>
                <a:avLst/>
                <a:gdLst/>
                <a:ahLst/>
                <a:cxnLst/>
                <a:rect l="l" t="t" r="r" b="b"/>
                <a:pathLst>
                  <a:path w="17720" h="17420" extrusionOk="0">
                    <a:moveTo>
                      <a:pt x="10376" y="1"/>
                    </a:moveTo>
                    <a:cubicBezTo>
                      <a:pt x="7068" y="5239"/>
                      <a:pt x="3610" y="11103"/>
                      <a:pt x="0" y="17419"/>
                    </a:cubicBezTo>
                    <a:lnTo>
                      <a:pt x="10427" y="17419"/>
                    </a:lnTo>
                    <a:cubicBezTo>
                      <a:pt x="12783" y="11730"/>
                      <a:pt x="15239" y="6166"/>
                      <a:pt x="17720" y="702"/>
                    </a:cubicBezTo>
                    <a:cubicBezTo>
                      <a:pt x="15314" y="402"/>
                      <a:pt x="12883" y="176"/>
                      <a:pt x="10376"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787" name="Google Shape;787;p34"/>
              <p:cNvSpPr/>
              <p:nvPr/>
            </p:nvSpPr>
            <p:spPr>
              <a:xfrm>
                <a:off x="4507500" y="3757475"/>
                <a:ext cx="327800" cy="306525"/>
              </a:xfrm>
              <a:custGeom>
                <a:avLst/>
                <a:gdLst/>
                <a:ahLst/>
                <a:cxnLst/>
                <a:rect l="l" t="t" r="r" b="b"/>
                <a:pathLst>
                  <a:path w="13112" h="12261" extrusionOk="0">
                    <a:moveTo>
                      <a:pt x="7719" y="0"/>
                    </a:moveTo>
                    <a:cubicBezTo>
                      <a:pt x="4113" y="0"/>
                      <a:pt x="0" y="2760"/>
                      <a:pt x="308" y="6495"/>
                    </a:cubicBezTo>
                    <a:cubicBezTo>
                      <a:pt x="629" y="10331"/>
                      <a:pt x="3578" y="12261"/>
                      <a:pt x="6541" y="12261"/>
                    </a:cubicBezTo>
                    <a:cubicBezTo>
                      <a:pt x="9600" y="12261"/>
                      <a:pt x="12673" y="10206"/>
                      <a:pt x="12890" y="6069"/>
                    </a:cubicBezTo>
                    <a:cubicBezTo>
                      <a:pt x="13111" y="1729"/>
                      <a:pt x="10574" y="0"/>
                      <a:pt x="7719" y="0"/>
                    </a:cubicBezTo>
                    <a:close/>
                  </a:path>
                </a:pathLst>
              </a:custGeom>
              <a:solidFill>
                <a:srgbClr val="B45F06"/>
              </a:solidFill>
              <a:ln>
                <a:noFill/>
              </a:ln>
            </p:spPr>
            <p:txBody>
              <a:bodyPr spcFirstLastPara="1" wrap="square" lIns="121900" tIns="121900" rIns="121900" bIns="121900" anchor="ctr" anchorCtr="0">
                <a:noAutofit/>
              </a:bodyPr>
              <a:lstStyle/>
              <a:p>
                <a:endParaRPr sz="2400"/>
              </a:p>
            </p:txBody>
          </p:sp>
          <p:sp>
            <p:nvSpPr>
              <p:cNvPr id="788" name="Google Shape;788;p34"/>
              <p:cNvSpPr/>
              <p:nvPr/>
            </p:nvSpPr>
            <p:spPr>
              <a:xfrm>
                <a:off x="4474150" y="3322475"/>
                <a:ext cx="417925" cy="366975"/>
              </a:xfrm>
              <a:custGeom>
                <a:avLst/>
                <a:gdLst/>
                <a:ahLst/>
                <a:cxnLst/>
                <a:rect l="l" t="t" r="r" b="b"/>
                <a:pathLst>
                  <a:path w="16717" h="14679" extrusionOk="0">
                    <a:moveTo>
                      <a:pt x="9489" y="1"/>
                    </a:moveTo>
                    <a:cubicBezTo>
                      <a:pt x="4924" y="1"/>
                      <a:pt x="0" y="3162"/>
                      <a:pt x="690" y="9008"/>
                    </a:cubicBezTo>
                    <a:cubicBezTo>
                      <a:pt x="1110" y="12607"/>
                      <a:pt x="4785" y="14678"/>
                      <a:pt x="8509" y="14678"/>
                    </a:cubicBezTo>
                    <a:cubicBezTo>
                      <a:pt x="12565" y="14678"/>
                      <a:pt x="16679" y="12220"/>
                      <a:pt x="16705" y="6602"/>
                    </a:cubicBezTo>
                    <a:cubicBezTo>
                      <a:pt x="16716" y="2114"/>
                      <a:pt x="13223" y="1"/>
                      <a:pt x="9489" y="1"/>
                    </a:cubicBezTo>
                    <a:close/>
                  </a:path>
                </a:pathLst>
              </a:custGeom>
              <a:solidFill>
                <a:srgbClr val="B45F06"/>
              </a:solidFill>
              <a:ln>
                <a:noFill/>
              </a:ln>
            </p:spPr>
            <p:txBody>
              <a:bodyPr spcFirstLastPara="1" wrap="square" lIns="121900" tIns="121900" rIns="121900" bIns="121900" anchor="ctr" anchorCtr="0">
                <a:noAutofit/>
              </a:bodyPr>
              <a:lstStyle/>
              <a:p>
                <a:endParaRPr sz="2400"/>
              </a:p>
            </p:txBody>
          </p:sp>
          <p:sp>
            <p:nvSpPr>
              <p:cNvPr id="789" name="Google Shape;789;p34"/>
              <p:cNvSpPr/>
              <p:nvPr/>
            </p:nvSpPr>
            <p:spPr>
              <a:xfrm>
                <a:off x="4488525" y="2886400"/>
                <a:ext cx="413875" cy="374550"/>
              </a:xfrm>
              <a:custGeom>
                <a:avLst/>
                <a:gdLst/>
                <a:ahLst/>
                <a:cxnLst/>
                <a:rect l="l" t="t" r="r" b="b"/>
                <a:pathLst>
                  <a:path w="16555" h="14982" extrusionOk="0">
                    <a:moveTo>
                      <a:pt x="9095" y="0"/>
                    </a:moveTo>
                    <a:cubicBezTo>
                      <a:pt x="4771" y="0"/>
                      <a:pt x="1" y="3438"/>
                      <a:pt x="491" y="7729"/>
                    </a:cubicBezTo>
                    <a:cubicBezTo>
                      <a:pt x="1060" y="12692"/>
                      <a:pt x="4602" y="14982"/>
                      <a:pt x="8123" y="14982"/>
                    </a:cubicBezTo>
                    <a:cubicBezTo>
                      <a:pt x="12354" y="14982"/>
                      <a:pt x="16554" y="11674"/>
                      <a:pt x="15528" y="5724"/>
                    </a:cubicBezTo>
                    <a:cubicBezTo>
                      <a:pt x="14834" y="1627"/>
                      <a:pt x="12070" y="0"/>
                      <a:pt x="9095" y="0"/>
                    </a:cubicBezTo>
                    <a:close/>
                  </a:path>
                </a:pathLst>
              </a:custGeom>
              <a:solidFill>
                <a:srgbClr val="B45F06"/>
              </a:solidFill>
              <a:ln>
                <a:noFill/>
              </a:ln>
            </p:spPr>
            <p:txBody>
              <a:bodyPr spcFirstLastPara="1" wrap="square" lIns="121900" tIns="121900" rIns="121900" bIns="121900" anchor="ctr" anchorCtr="0">
                <a:noAutofit/>
              </a:bodyPr>
              <a:lstStyle/>
              <a:p>
                <a:endParaRPr sz="2400"/>
              </a:p>
            </p:txBody>
          </p:sp>
          <p:sp>
            <p:nvSpPr>
              <p:cNvPr id="790" name="Google Shape;790;p34"/>
              <p:cNvSpPr/>
              <p:nvPr/>
            </p:nvSpPr>
            <p:spPr>
              <a:xfrm>
                <a:off x="4521450" y="3815825"/>
                <a:ext cx="310175" cy="248250"/>
              </a:xfrm>
              <a:custGeom>
                <a:avLst/>
                <a:gdLst/>
                <a:ahLst/>
                <a:cxnLst/>
                <a:rect l="l" t="t" r="r" b="b"/>
                <a:pathLst>
                  <a:path w="12407" h="9930" extrusionOk="0">
                    <a:moveTo>
                      <a:pt x="11580" y="1"/>
                    </a:moveTo>
                    <a:lnTo>
                      <a:pt x="11580" y="1"/>
                    </a:lnTo>
                    <a:cubicBezTo>
                      <a:pt x="11780" y="677"/>
                      <a:pt x="11856" y="1504"/>
                      <a:pt x="11805" y="2407"/>
                    </a:cubicBezTo>
                    <a:cubicBezTo>
                      <a:pt x="11586" y="6552"/>
                      <a:pt x="8507" y="8617"/>
                      <a:pt x="5451" y="8617"/>
                    </a:cubicBezTo>
                    <a:cubicBezTo>
                      <a:pt x="3277" y="8617"/>
                      <a:pt x="1115" y="7572"/>
                      <a:pt x="1" y="5489"/>
                    </a:cubicBezTo>
                    <a:lnTo>
                      <a:pt x="1" y="5489"/>
                    </a:lnTo>
                    <a:cubicBezTo>
                      <a:pt x="818" y="8446"/>
                      <a:pt x="3399" y="9929"/>
                      <a:pt x="5991" y="9929"/>
                    </a:cubicBezTo>
                    <a:cubicBezTo>
                      <a:pt x="9045" y="9929"/>
                      <a:pt x="12115" y="7870"/>
                      <a:pt x="12332" y="3735"/>
                    </a:cubicBezTo>
                    <a:cubicBezTo>
                      <a:pt x="12407" y="2156"/>
                      <a:pt x="12131" y="928"/>
                      <a:pt x="11580"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791" name="Google Shape;791;p34"/>
              <p:cNvSpPr/>
              <p:nvPr/>
            </p:nvSpPr>
            <p:spPr>
              <a:xfrm>
                <a:off x="4561550" y="3335250"/>
                <a:ext cx="330225" cy="354425"/>
              </a:xfrm>
              <a:custGeom>
                <a:avLst/>
                <a:gdLst/>
                <a:ahLst/>
                <a:cxnLst/>
                <a:rect l="l" t="t" r="r" b="b"/>
                <a:pathLst>
                  <a:path w="13209" h="14177" extrusionOk="0">
                    <a:moveTo>
                      <a:pt x="8973" y="0"/>
                    </a:moveTo>
                    <a:lnTo>
                      <a:pt x="8973" y="0"/>
                    </a:lnTo>
                    <a:cubicBezTo>
                      <a:pt x="10577" y="1053"/>
                      <a:pt x="11655" y="2832"/>
                      <a:pt x="11630" y="5314"/>
                    </a:cubicBezTo>
                    <a:cubicBezTo>
                      <a:pt x="11611" y="10937"/>
                      <a:pt x="7495" y="13395"/>
                      <a:pt x="3439" y="13395"/>
                    </a:cubicBezTo>
                    <a:cubicBezTo>
                      <a:pt x="2253" y="13395"/>
                      <a:pt x="1073" y="13185"/>
                      <a:pt x="1" y="12782"/>
                    </a:cubicBezTo>
                    <a:lnTo>
                      <a:pt x="1" y="12782"/>
                    </a:lnTo>
                    <a:cubicBezTo>
                      <a:pt x="1411" y="13692"/>
                      <a:pt x="3198" y="14177"/>
                      <a:pt x="4997" y="14177"/>
                    </a:cubicBezTo>
                    <a:cubicBezTo>
                      <a:pt x="9052" y="14177"/>
                      <a:pt x="13174" y="11715"/>
                      <a:pt x="13209" y="6091"/>
                    </a:cubicBezTo>
                    <a:cubicBezTo>
                      <a:pt x="13209" y="2858"/>
                      <a:pt x="11404" y="853"/>
                      <a:pt x="8973"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792" name="Google Shape;792;p34"/>
              <p:cNvSpPr/>
              <p:nvPr/>
            </p:nvSpPr>
            <p:spPr>
              <a:xfrm>
                <a:off x="4522075" y="2943025"/>
                <a:ext cx="380250" cy="317975"/>
              </a:xfrm>
              <a:custGeom>
                <a:avLst/>
                <a:gdLst/>
                <a:ahLst/>
                <a:cxnLst/>
                <a:rect l="l" t="t" r="r" b="b"/>
                <a:pathLst>
                  <a:path w="15210" h="12719" extrusionOk="0">
                    <a:moveTo>
                      <a:pt x="12783" y="0"/>
                    </a:moveTo>
                    <a:cubicBezTo>
                      <a:pt x="13059" y="627"/>
                      <a:pt x="13284" y="1328"/>
                      <a:pt x="13409" y="2130"/>
                    </a:cubicBezTo>
                    <a:cubicBezTo>
                      <a:pt x="14422" y="8094"/>
                      <a:pt x="10227" y="11405"/>
                      <a:pt x="6004" y="11405"/>
                    </a:cubicBezTo>
                    <a:cubicBezTo>
                      <a:pt x="3748" y="11405"/>
                      <a:pt x="1484" y="10461"/>
                      <a:pt x="1" y="8471"/>
                    </a:cubicBezTo>
                    <a:lnTo>
                      <a:pt x="1" y="8471"/>
                    </a:lnTo>
                    <a:cubicBezTo>
                      <a:pt x="1372" y="11360"/>
                      <a:pt x="4093" y="12718"/>
                      <a:pt x="6800" y="12718"/>
                    </a:cubicBezTo>
                    <a:cubicBezTo>
                      <a:pt x="11022" y="12718"/>
                      <a:pt x="15210" y="9414"/>
                      <a:pt x="14186" y="3459"/>
                    </a:cubicBezTo>
                    <a:cubicBezTo>
                      <a:pt x="13961" y="2005"/>
                      <a:pt x="13460" y="877"/>
                      <a:pt x="12783"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793" name="Google Shape;793;p34"/>
              <p:cNvSpPr/>
              <p:nvPr/>
            </p:nvSpPr>
            <p:spPr>
              <a:xfrm>
                <a:off x="2541500" y="1763900"/>
                <a:ext cx="241250" cy="388400"/>
              </a:xfrm>
              <a:custGeom>
                <a:avLst/>
                <a:gdLst/>
                <a:ahLst/>
                <a:cxnLst/>
                <a:rect l="l" t="t" r="r" b="b"/>
                <a:pathLst>
                  <a:path w="9650" h="15536" extrusionOk="0">
                    <a:moveTo>
                      <a:pt x="3843" y="1"/>
                    </a:moveTo>
                    <a:cubicBezTo>
                      <a:pt x="2246" y="1"/>
                      <a:pt x="59" y="679"/>
                      <a:pt x="25" y="2654"/>
                    </a:cubicBezTo>
                    <a:cubicBezTo>
                      <a:pt x="0" y="3380"/>
                      <a:pt x="376" y="8719"/>
                      <a:pt x="1203" y="15536"/>
                    </a:cubicBezTo>
                    <a:cubicBezTo>
                      <a:pt x="4010" y="15060"/>
                      <a:pt x="6843" y="14583"/>
                      <a:pt x="9650" y="14132"/>
                    </a:cubicBezTo>
                    <a:cubicBezTo>
                      <a:pt x="7695" y="7365"/>
                      <a:pt x="5915" y="1325"/>
                      <a:pt x="5464" y="448"/>
                    </a:cubicBezTo>
                    <a:cubicBezTo>
                      <a:pt x="5320" y="177"/>
                      <a:pt x="4658" y="1"/>
                      <a:pt x="3843" y="1"/>
                    </a:cubicBezTo>
                    <a:close/>
                  </a:path>
                </a:pathLst>
              </a:custGeom>
              <a:solidFill>
                <a:srgbClr val="E69138"/>
              </a:solidFill>
              <a:ln>
                <a:noFill/>
              </a:ln>
            </p:spPr>
            <p:txBody>
              <a:bodyPr spcFirstLastPara="1" wrap="square" lIns="121900" tIns="121900" rIns="121900" bIns="121900" anchor="ctr" anchorCtr="0">
                <a:noAutofit/>
              </a:bodyPr>
              <a:lstStyle/>
              <a:p>
                <a:endParaRPr sz="2400"/>
              </a:p>
            </p:txBody>
          </p:sp>
          <p:sp>
            <p:nvSpPr>
              <p:cNvPr id="794" name="Google Shape;794;p34"/>
              <p:cNvSpPr/>
              <p:nvPr/>
            </p:nvSpPr>
            <p:spPr>
              <a:xfrm>
                <a:off x="2548400" y="1905425"/>
                <a:ext cx="234350" cy="246875"/>
              </a:xfrm>
              <a:custGeom>
                <a:avLst/>
                <a:gdLst/>
                <a:ahLst/>
                <a:cxnLst/>
                <a:rect l="l" t="t" r="r" b="b"/>
                <a:pathLst>
                  <a:path w="9374" h="9875" extrusionOk="0">
                    <a:moveTo>
                      <a:pt x="6892" y="0"/>
                    </a:moveTo>
                    <a:cubicBezTo>
                      <a:pt x="4687" y="201"/>
                      <a:pt x="2281" y="476"/>
                      <a:pt x="0" y="952"/>
                    </a:cubicBezTo>
                    <a:cubicBezTo>
                      <a:pt x="201" y="3258"/>
                      <a:pt x="501" y="6366"/>
                      <a:pt x="927" y="9875"/>
                    </a:cubicBezTo>
                    <a:cubicBezTo>
                      <a:pt x="3734" y="9399"/>
                      <a:pt x="6567" y="8922"/>
                      <a:pt x="9374" y="8471"/>
                    </a:cubicBezTo>
                    <a:cubicBezTo>
                      <a:pt x="8471" y="5338"/>
                      <a:pt x="7619" y="2381"/>
                      <a:pt x="6892"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795" name="Google Shape;795;p34"/>
              <p:cNvSpPr/>
              <p:nvPr/>
            </p:nvSpPr>
            <p:spPr>
              <a:xfrm>
                <a:off x="2455025" y="1315175"/>
                <a:ext cx="304975" cy="526350"/>
              </a:xfrm>
              <a:custGeom>
                <a:avLst/>
                <a:gdLst/>
                <a:ahLst/>
                <a:cxnLst/>
                <a:rect l="l" t="t" r="r" b="b"/>
                <a:pathLst>
                  <a:path w="12199" h="21054" extrusionOk="0">
                    <a:moveTo>
                      <a:pt x="8412" y="1"/>
                    </a:moveTo>
                    <a:cubicBezTo>
                      <a:pt x="8407" y="1"/>
                      <a:pt x="8402" y="1"/>
                      <a:pt x="8397" y="1"/>
                    </a:cubicBezTo>
                    <a:cubicBezTo>
                      <a:pt x="6770" y="101"/>
                      <a:pt x="7642" y="8572"/>
                      <a:pt x="7320" y="8572"/>
                    </a:cubicBezTo>
                    <a:cubicBezTo>
                      <a:pt x="7320" y="8572"/>
                      <a:pt x="7320" y="8572"/>
                      <a:pt x="7319" y="8572"/>
                    </a:cubicBezTo>
                    <a:cubicBezTo>
                      <a:pt x="6893" y="8522"/>
                      <a:pt x="6467" y="7670"/>
                      <a:pt x="6016" y="7595"/>
                    </a:cubicBezTo>
                    <a:cubicBezTo>
                      <a:pt x="5998" y="7592"/>
                      <a:pt x="5981" y="7590"/>
                      <a:pt x="5963" y="7590"/>
                    </a:cubicBezTo>
                    <a:cubicBezTo>
                      <a:pt x="5566" y="7590"/>
                      <a:pt x="5038" y="8347"/>
                      <a:pt x="5038" y="8347"/>
                    </a:cubicBezTo>
                    <a:cubicBezTo>
                      <a:pt x="5038" y="8347"/>
                      <a:pt x="4207" y="7641"/>
                      <a:pt x="3435" y="7641"/>
                    </a:cubicBezTo>
                    <a:cubicBezTo>
                      <a:pt x="3062" y="7641"/>
                      <a:pt x="2702" y="7806"/>
                      <a:pt x="2457" y="8297"/>
                    </a:cubicBezTo>
                    <a:cubicBezTo>
                      <a:pt x="2281" y="8648"/>
                      <a:pt x="2056" y="9675"/>
                      <a:pt x="2056" y="9675"/>
                    </a:cubicBezTo>
                    <a:cubicBezTo>
                      <a:pt x="2056" y="9675"/>
                      <a:pt x="1412" y="9421"/>
                      <a:pt x="1027" y="9421"/>
                    </a:cubicBezTo>
                    <a:cubicBezTo>
                      <a:pt x="914" y="9421"/>
                      <a:pt x="823" y="9443"/>
                      <a:pt x="778" y="9500"/>
                    </a:cubicBezTo>
                    <a:cubicBezTo>
                      <a:pt x="477" y="9876"/>
                      <a:pt x="251" y="10377"/>
                      <a:pt x="126" y="10928"/>
                    </a:cubicBezTo>
                    <a:cubicBezTo>
                      <a:pt x="1" y="11680"/>
                      <a:pt x="126" y="17044"/>
                      <a:pt x="1154" y="18999"/>
                    </a:cubicBezTo>
                    <a:cubicBezTo>
                      <a:pt x="1880" y="20302"/>
                      <a:pt x="3309" y="21004"/>
                      <a:pt x="4763" y="21054"/>
                    </a:cubicBezTo>
                    <a:lnTo>
                      <a:pt x="9299" y="19901"/>
                    </a:lnTo>
                    <a:cubicBezTo>
                      <a:pt x="12198" y="18451"/>
                      <a:pt x="10262" y="1"/>
                      <a:pt x="8412" y="1"/>
                    </a:cubicBezTo>
                    <a:close/>
                  </a:path>
                </a:pathLst>
              </a:custGeom>
              <a:solidFill>
                <a:srgbClr val="E69138"/>
              </a:solidFill>
              <a:ln>
                <a:noFill/>
              </a:ln>
            </p:spPr>
            <p:txBody>
              <a:bodyPr spcFirstLastPara="1" wrap="square" lIns="121900" tIns="121900" rIns="121900" bIns="121900" anchor="ctr" anchorCtr="0">
                <a:noAutofit/>
              </a:bodyPr>
              <a:lstStyle/>
              <a:p>
                <a:endParaRPr sz="2400"/>
              </a:p>
            </p:txBody>
          </p:sp>
          <p:sp>
            <p:nvSpPr>
              <p:cNvPr id="796" name="Google Shape;796;p34"/>
              <p:cNvSpPr/>
              <p:nvPr/>
            </p:nvSpPr>
            <p:spPr>
              <a:xfrm>
                <a:off x="2554025" y="1585825"/>
                <a:ext cx="132850" cy="149825"/>
              </a:xfrm>
              <a:custGeom>
                <a:avLst/>
                <a:gdLst/>
                <a:ahLst/>
                <a:cxnLst/>
                <a:rect l="l" t="t" r="r" b="b"/>
                <a:pathLst>
                  <a:path w="5314" h="5993" extrusionOk="0">
                    <a:moveTo>
                      <a:pt x="3454" y="1"/>
                    </a:moveTo>
                    <a:cubicBezTo>
                      <a:pt x="2276" y="1"/>
                      <a:pt x="1088" y="286"/>
                      <a:pt x="477" y="779"/>
                    </a:cubicBezTo>
                    <a:cubicBezTo>
                      <a:pt x="76" y="1130"/>
                      <a:pt x="1" y="1481"/>
                      <a:pt x="1" y="1706"/>
                    </a:cubicBezTo>
                    <a:cubicBezTo>
                      <a:pt x="101" y="2909"/>
                      <a:pt x="1880" y="3561"/>
                      <a:pt x="3209" y="3812"/>
                    </a:cubicBezTo>
                    <a:cubicBezTo>
                      <a:pt x="2883" y="4263"/>
                      <a:pt x="2532" y="4914"/>
                      <a:pt x="2482" y="5691"/>
                    </a:cubicBezTo>
                    <a:cubicBezTo>
                      <a:pt x="2482" y="5842"/>
                      <a:pt x="2607" y="5967"/>
                      <a:pt x="2758" y="5992"/>
                    </a:cubicBezTo>
                    <a:lnTo>
                      <a:pt x="2783" y="5992"/>
                    </a:lnTo>
                    <a:cubicBezTo>
                      <a:pt x="2933" y="5992"/>
                      <a:pt x="3058" y="5867"/>
                      <a:pt x="3058" y="5716"/>
                    </a:cubicBezTo>
                    <a:cubicBezTo>
                      <a:pt x="3108" y="4839"/>
                      <a:pt x="3635" y="4137"/>
                      <a:pt x="3961" y="3787"/>
                    </a:cubicBezTo>
                    <a:cubicBezTo>
                      <a:pt x="4036" y="3711"/>
                      <a:pt x="4061" y="3611"/>
                      <a:pt x="4011" y="3511"/>
                    </a:cubicBezTo>
                    <a:cubicBezTo>
                      <a:pt x="3986" y="3411"/>
                      <a:pt x="3885" y="3335"/>
                      <a:pt x="3785" y="3310"/>
                    </a:cubicBezTo>
                    <a:cubicBezTo>
                      <a:pt x="2281" y="3135"/>
                      <a:pt x="627" y="2483"/>
                      <a:pt x="577" y="1656"/>
                    </a:cubicBezTo>
                    <a:cubicBezTo>
                      <a:pt x="577" y="1531"/>
                      <a:pt x="652" y="1381"/>
                      <a:pt x="828" y="1230"/>
                    </a:cubicBezTo>
                    <a:cubicBezTo>
                      <a:pt x="1329" y="829"/>
                      <a:pt x="2387" y="595"/>
                      <a:pt x="3431" y="595"/>
                    </a:cubicBezTo>
                    <a:cubicBezTo>
                      <a:pt x="3952" y="595"/>
                      <a:pt x="4470" y="654"/>
                      <a:pt x="4913" y="779"/>
                    </a:cubicBezTo>
                    <a:cubicBezTo>
                      <a:pt x="4932" y="782"/>
                      <a:pt x="4952" y="784"/>
                      <a:pt x="4971" y="784"/>
                    </a:cubicBezTo>
                    <a:cubicBezTo>
                      <a:pt x="5105" y="784"/>
                      <a:pt x="5242" y="710"/>
                      <a:pt x="5264" y="579"/>
                    </a:cubicBezTo>
                    <a:cubicBezTo>
                      <a:pt x="5314" y="403"/>
                      <a:pt x="5214" y="253"/>
                      <a:pt x="5063" y="203"/>
                    </a:cubicBezTo>
                    <a:cubicBezTo>
                      <a:pt x="4571" y="65"/>
                      <a:pt x="4013" y="1"/>
                      <a:pt x="3454" y="1"/>
                    </a:cubicBezTo>
                    <a:close/>
                  </a:path>
                </a:pathLst>
              </a:custGeom>
              <a:solidFill>
                <a:srgbClr val="783F04"/>
              </a:solidFill>
              <a:ln>
                <a:noFill/>
              </a:ln>
            </p:spPr>
            <p:txBody>
              <a:bodyPr spcFirstLastPara="1" wrap="square" lIns="121900" tIns="121900" rIns="121900" bIns="121900" anchor="ctr" anchorCtr="0">
                <a:noAutofit/>
              </a:bodyPr>
              <a:lstStyle/>
              <a:p>
                <a:endParaRPr sz="2400"/>
              </a:p>
            </p:txBody>
          </p:sp>
          <p:sp>
            <p:nvSpPr>
              <p:cNvPr id="797" name="Google Shape;797;p34"/>
              <p:cNvSpPr/>
              <p:nvPr/>
            </p:nvSpPr>
            <p:spPr>
              <a:xfrm>
                <a:off x="2555275" y="1496550"/>
                <a:ext cx="90875" cy="116275"/>
              </a:xfrm>
              <a:custGeom>
                <a:avLst/>
                <a:gdLst/>
                <a:ahLst/>
                <a:cxnLst/>
                <a:rect l="l" t="t" r="r" b="b"/>
                <a:pathLst>
                  <a:path w="3635" h="4651" extrusionOk="0">
                    <a:moveTo>
                      <a:pt x="2067" y="1"/>
                    </a:moveTo>
                    <a:cubicBezTo>
                      <a:pt x="1894" y="1"/>
                      <a:pt x="1738" y="48"/>
                      <a:pt x="1605" y="114"/>
                    </a:cubicBezTo>
                    <a:cubicBezTo>
                      <a:pt x="502" y="641"/>
                      <a:pt x="1" y="3172"/>
                      <a:pt x="477" y="4475"/>
                    </a:cubicBezTo>
                    <a:cubicBezTo>
                      <a:pt x="502" y="4576"/>
                      <a:pt x="627" y="4651"/>
                      <a:pt x="728" y="4651"/>
                    </a:cubicBezTo>
                    <a:cubicBezTo>
                      <a:pt x="778" y="4651"/>
                      <a:pt x="803" y="4651"/>
                      <a:pt x="828" y="4626"/>
                    </a:cubicBezTo>
                    <a:cubicBezTo>
                      <a:pt x="978" y="4576"/>
                      <a:pt x="1053" y="4425"/>
                      <a:pt x="1003" y="4275"/>
                    </a:cubicBezTo>
                    <a:cubicBezTo>
                      <a:pt x="602" y="3172"/>
                      <a:pt x="1104" y="992"/>
                      <a:pt x="1855" y="616"/>
                    </a:cubicBezTo>
                    <a:cubicBezTo>
                      <a:pt x="1917" y="587"/>
                      <a:pt x="1980" y="573"/>
                      <a:pt x="2043" y="573"/>
                    </a:cubicBezTo>
                    <a:cubicBezTo>
                      <a:pt x="2415" y="573"/>
                      <a:pt x="2801" y="1039"/>
                      <a:pt x="3058" y="1468"/>
                    </a:cubicBezTo>
                    <a:cubicBezTo>
                      <a:pt x="3122" y="1547"/>
                      <a:pt x="3215" y="1596"/>
                      <a:pt x="3307" y="1596"/>
                    </a:cubicBezTo>
                    <a:cubicBezTo>
                      <a:pt x="3361" y="1596"/>
                      <a:pt x="3413" y="1580"/>
                      <a:pt x="3459" y="1543"/>
                    </a:cubicBezTo>
                    <a:cubicBezTo>
                      <a:pt x="3610" y="1468"/>
                      <a:pt x="3635" y="1292"/>
                      <a:pt x="3560" y="1167"/>
                    </a:cubicBezTo>
                    <a:cubicBezTo>
                      <a:pt x="2995" y="267"/>
                      <a:pt x="2480" y="1"/>
                      <a:pt x="2067" y="1"/>
                    </a:cubicBezTo>
                    <a:close/>
                  </a:path>
                </a:pathLst>
              </a:custGeom>
              <a:solidFill>
                <a:srgbClr val="783F04"/>
              </a:solidFill>
              <a:ln>
                <a:noFill/>
              </a:ln>
            </p:spPr>
            <p:txBody>
              <a:bodyPr spcFirstLastPara="1" wrap="square" lIns="121900" tIns="121900" rIns="121900" bIns="121900" anchor="ctr" anchorCtr="0">
                <a:noAutofit/>
              </a:bodyPr>
              <a:lstStyle/>
              <a:p>
                <a:endParaRPr sz="2400"/>
              </a:p>
            </p:txBody>
          </p:sp>
          <p:sp>
            <p:nvSpPr>
              <p:cNvPr id="798" name="Google Shape;798;p34"/>
              <p:cNvSpPr/>
              <p:nvPr/>
            </p:nvSpPr>
            <p:spPr>
              <a:xfrm>
                <a:off x="2490125" y="1498400"/>
                <a:ext cx="96500" cy="217825"/>
              </a:xfrm>
              <a:custGeom>
                <a:avLst/>
                <a:gdLst/>
                <a:ahLst/>
                <a:cxnLst/>
                <a:rect l="l" t="t" r="r" b="b"/>
                <a:pathLst>
                  <a:path w="3860" h="8713" extrusionOk="0">
                    <a:moveTo>
                      <a:pt x="2093" y="0"/>
                    </a:moveTo>
                    <a:cubicBezTo>
                      <a:pt x="1817" y="0"/>
                      <a:pt x="1596" y="103"/>
                      <a:pt x="1429" y="241"/>
                    </a:cubicBezTo>
                    <a:cubicBezTo>
                      <a:pt x="0" y="1344"/>
                      <a:pt x="201" y="6055"/>
                      <a:pt x="1429" y="7885"/>
                    </a:cubicBezTo>
                    <a:cubicBezTo>
                      <a:pt x="1780" y="8436"/>
                      <a:pt x="2231" y="8712"/>
                      <a:pt x="2682" y="8712"/>
                    </a:cubicBezTo>
                    <a:cubicBezTo>
                      <a:pt x="2933" y="8712"/>
                      <a:pt x="3158" y="8637"/>
                      <a:pt x="3409" y="8512"/>
                    </a:cubicBezTo>
                    <a:cubicBezTo>
                      <a:pt x="3534" y="8436"/>
                      <a:pt x="3584" y="8261"/>
                      <a:pt x="3509" y="8111"/>
                    </a:cubicBezTo>
                    <a:cubicBezTo>
                      <a:pt x="3458" y="8025"/>
                      <a:pt x="3361" y="7975"/>
                      <a:pt x="3256" y="7975"/>
                    </a:cubicBezTo>
                    <a:cubicBezTo>
                      <a:pt x="3207" y="7975"/>
                      <a:pt x="3156" y="7986"/>
                      <a:pt x="3108" y="8010"/>
                    </a:cubicBezTo>
                    <a:cubicBezTo>
                      <a:pt x="2995" y="8072"/>
                      <a:pt x="2854" y="8133"/>
                      <a:pt x="2693" y="8133"/>
                    </a:cubicBezTo>
                    <a:cubicBezTo>
                      <a:pt x="2460" y="8133"/>
                      <a:pt x="2187" y="8004"/>
                      <a:pt x="1905" y="7559"/>
                    </a:cubicBezTo>
                    <a:cubicBezTo>
                      <a:pt x="777" y="5880"/>
                      <a:pt x="702" y="1519"/>
                      <a:pt x="1780" y="692"/>
                    </a:cubicBezTo>
                    <a:cubicBezTo>
                      <a:pt x="1881" y="613"/>
                      <a:pt x="1992" y="578"/>
                      <a:pt x="2108" y="578"/>
                    </a:cubicBezTo>
                    <a:cubicBezTo>
                      <a:pt x="2506" y="578"/>
                      <a:pt x="2965" y="986"/>
                      <a:pt x="3334" y="1394"/>
                    </a:cubicBezTo>
                    <a:cubicBezTo>
                      <a:pt x="3386" y="1447"/>
                      <a:pt x="3460" y="1479"/>
                      <a:pt x="3537" y="1479"/>
                    </a:cubicBezTo>
                    <a:cubicBezTo>
                      <a:pt x="3605" y="1479"/>
                      <a:pt x="3675" y="1453"/>
                      <a:pt x="3735" y="1394"/>
                    </a:cubicBezTo>
                    <a:cubicBezTo>
                      <a:pt x="3835" y="1294"/>
                      <a:pt x="3860" y="1118"/>
                      <a:pt x="3760" y="993"/>
                    </a:cubicBezTo>
                    <a:cubicBezTo>
                      <a:pt x="3075" y="247"/>
                      <a:pt x="2519" y="0"/>
                      <a:pt x="2093" y="0"/>
                    </a:cubicBezTo>
                    <a:close/>
                  </a:path>
                </a:pathLst>
              </a:custGeom>
              <a:solidFill>
                <a:srgbClr val="783F04"/>
              </a:solidFill>
              <a:ln>
                <a:noFill/>
              </a:ln>
            </p:spPr>
            <p:txBody>
              <a:bodyPr spcFirstLastPara="1" wrap="square" lIns="121900" tIns="121900" rIns="121900" bIns="121900" anchor="ctr" anchorCtr="0">
                <a:noAutofit/>
              </a:bodyPr>
              <a:lstStyle/>
              <a:p>
                <a:endParaRPr sz="2400"/>
              </a:p>
            </p:txBody>
          </p:sp>
          <p:sp>
            <p:nvSpPr>
              <p:cNvPr id="799" name="Google Shape;799;p34"/>
              <p:cNvSpPr/>
              <p:nvPr/>
            </p:nvSpPr>
            <p:spPr>
              <a:xfrm>
                <a:off x="2439375" y="1547325"/>
                <a:ext cx="87100" cy="153225"/>
              </a:xfrm>
              <a:custGeom>
                <a:avLst/>
                <a:gdLst/>
                <a:ahLst/>
                <a:cxnLst/>
                <a:rect l="l" t="t" r="r" b="b"/>
                <a:pathLst>
                  <a:path w="3484" h="6129" extrusionOk="0">
                    <a:moveTo>
                      <a:pt x="1621" y="0"/>
                    </a:moveTo>
                    <a:cubicBezTo>
                      <a:pt x="1325" y="0"/>
                      <a:pt x="1112" y="129"/>
                      <a:pt x="978" y="239"/>
                    </a:cubicBezTo>
                    <a:cubicBezTo>
                      <a:pt x="0" y="1116"/>
                      <a:pt x="326" y="4124"/>
                      <a:pt x="1278" y="5402"/>
                    </a:cubicBezTo>
                    <a:cubicBezTo>
                      <a:pt x="1629" y="5878"/>
                      <a:pt x="2080" y="6129"/>
                      <a:pt x="2531" y="6129"/>
                    </a:cubicBezTo>
                    <a:cubicBezTo>
                      <a:pt x="2782" y="6129"/>
                      <a:pt x="3058" y="6053"/>
                      <a:pt x="3308" y="5903"/>
                    </a:cubicBezTo>
                    <a:cubicBezTo>
                      <a:pt x="3434" y="5828"/>
                      <a:pt x="3484" y="5652"/>
                      <a:pt x="3409" y="5527"/>
                    </a:cubicBezTo>
                    <a:cubicBezTo>
                      <a:pt x="3357" y="5423"/>
                      <a:pt x="3257" y="5367"/>
                      <a:pt x="3151" y="5367"/>
                    </a:cubicBezTo>
                    <a:cubicBezTo>
                      <a:pt x="3103" y="5367"/>
                      <a:pt x="3054" y="5378"/>
                      <a:pt x="3008" y="5402"/>
                    </a:cubicBezTo>
                    <a:cubicBezTo>
                      <a:pt x="2922" y="5463"/>
                      <a:pt x="2754" y="5565"/>
                      <a:pt x="2541" y="5565"/>
                    </a:cubicBezTo>
                    <a:cubicBezTo>
                      <a:pt x="2315" y="5565"/>
                      <a:pt x="2038" y="5450"/>
                      <a:pt x="1755" y="5051"/>
                    </a:cubicBezTo>
                    <a:cubicBezTo>
                      <a:pt x="852" y="3823"/>
                      <a:pt x="727" y="1241"/>
                      <a:pt x="1354" y="665"/>
                    </a:cubicBezTo>
                    <a:cubicBezTo>
                      <a:pt x="1425" y="600"/>
                      <a:pt x="1510" y="572"/>
                      <a:pt x="1603" y="572"/>
                    </a:cubicBezTo>
                    <a:cubicBezTo>
                      <a:pt x="1868" y="572"/>
                      <a:pt x="2196" y="800"/>
                      <a:pt x="2456" y="1041"/>
                    </a:cubicBezTo>
                    <a:cubicBezTo>
                      <a:pt x="2500" y="1085"/>
                      <a:pt x="2563" y="1105"/>
                      <a:pt x="2629" y="1105"/>
                    </a:cubicBezTo>
                    <a:cubicBezTo>
                      <a:pt x="2713" y="1105"/>
                      <a:pt x="2801" y="1072"/>
                      <a:pt x="2857" y="1016"/>
                    </a:cubicBezTo>
                    <a:cubicBezTo>
                      <a:pt x="2958" y="890"/>
                      <a:pt x="2958" y="715"/>
                      <a:pt x="2832" y="590"/>
                    </a:cubicBezTo>
                    <a:cubicBezTo>
                      <a:pt x="2332" y="141"/>
                      <a:pt x="1931" y="0"/>
                      <a:pt x="1621" y="0"/>
                    </a:cubicBezTo>
                    <a:close/>
                  </a:path>
                </a:pathLst>
              </a:custGeom>
              <a:solidFill>
                <a:srgbClr val="783F04"/>
              </a:solidFill>
              <a:ln>
                <a:noFill/>
              </a:ln>
            </p:spPr>
            <p:txBody>
              <a:bodyPr spcFirstLastPara="1" wrap="square" lIns="121900" tIns="121900" rIns="121900" bIns="121900" anchor="ctr" anchorCtr="0">
                <a:noAutofit/>
              </a:bodyPr>
              <a:lstStyle/>
              <a:p>
                <a:endParaRPr sz="2400"/>
              </a:p>
            </p:txBody>
          </p:sp>
          <p:sp>
            <p:nvSpPr>
              <p:cNvPr id="800" name="Google Shape;800;p34"/>
              <p:cNvSpPr/>
              <p:nvPr/>
            </p:nvSpPr>
            <p:spPr>
              <a:xfrm>
                <a:off x="2523325" y="1545775"/>
                <a:ext cx="912300" cy="1210550"/>
              </a:xfrm>
              <a:custGeom>
                <a:avLst/>
                <a:gdLst/>
                <a:ahLst/>
                <a:cxnLst/>
                <a:rect l="l" t="t" r="r" b="b"/>
                <a:pathLst>
                  <a:path w="36492" h="48422" extrusionOk="0">
                    <a:moveTo>
                      <a:pt x="36492" y="5940"/>
                    </a:moveTo>
                    <a:lnTo>
                      <a:pt x="36492" y="5940"/>
                    </a:lnTo>
                    <a:cubicBezTo>
                      <a:pt x="36492" y="5940"/>
                      <a:pt x="36492" y="5940"/>
                      <a:pt x="36492" y="5940"/>
                    </a:cubicBezTo>
                    <a:cubicBezTo>
                      <a:pt x="36492" y="5940"/>
                      <a:pt x="36492" y="5940"/>
                      <a:pt x="36492" y="5940"/>
                    </a:cubicBezTo>
                    <a:close/>
                    <a:moveTo>
                      <a:pt x="24412" y="0"/>
                    </a:moveTo>
                    <a:cubicBezTo>
                      <a:pt x="20811" y="3976"/>
                      <a:pt x="11372" y="19005"/>
                      <a:pt x="13271" y="30324"/>
                    </a:cubicBezTo>
                    <a:lnTo>
                      <a:pt x="13271" y="30324"/>
                    </a:lnTo>
                    <a:cubicBezTo>
                      <a:pt x="12210" y="24115"/>
                      <a:pt x="9597" y="15559"/>
                      <a:pt x="9048" y="14286"/>
                    </a:cubicBezTo>
                    <a:cubicBezTo>
                      <a:pt x="6041" y="15013"/>
                      <a:pt x="3058" y="15739"/>
                      <a:pt x="76" y="16466"/>
                    </a:cubicBezTo>
                    <a:cubicBezTo>
                      <a:pt x="1" y="16491"/>
                      <a:pt x="2457" y="47494"/>
                      <a:pt x="15289" y="48421"/>
                    </a:cubicBezTo>
                    <a:cubicBezTo>
                      <a:pt x="25104" y="45942"/>
                      <a:pt x="36321" y="5940"/>
                      <a:pt x="36492" y="5940"/>
                    </a:cubicBezTo>
                    <a:cubicBezTo>
                      <a:pt x="36492" y="5940"/>
                      <a:pt x="36492" y="5940"/>
                      <a:pt x="36492" y="5940"/>
                    </a:cubicBezTo>
                    <a:lnTo>
                      <a:pt x="36492" y="5940"/>
                    </a:lnTo>
                    <a:cubicBezTo>
                      <a:pt x="32457" y="3960"/>
                      <a:pt x="28422" y="1980"/>
                      <a:pt x="24412"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01" name="Google Shape;801;p34"/>
              <p:cNvSpPr/>
              <p:nvPr/>
            </p:nvSpPr>
            <p:spPr>
              <a:xfrm>
                <a:off x="2946900" y="1542625"/>
                <a:ext cx="354650" cy="1179225"/>
              </a:xfrm>
              <a:custGeom>
                <a:avLst/>
                <a:gdLst/>
                <a:ahLst/>
                <a:cxnLst/>
                <a:rect l="l" t="t" r="r" b="b"/>
                <a:pathLst>
                  <a:path w="14186" h="47169" extrusionOk="0">
                    <a:moveTo>
                      <a:pt x="7469" y="1"/>
                    </a:moveTo>
                    <a:cubicBezTo>
                      <a:pt x="7406" y="1"/>
                      <a:pt x="1" y="29665"/>
                      <a:pt x="902" y="47169"/>
                    </a:cubicBezTo>
                    <a:cubicBezTo>
                      <a:pt x="5764" y="43159"/>
                      <a:pt x="10577" y="31805"/>
                      <a:pt x="14186" y="22081"/>
                    </a:cubicBezTo>
                    <a:cubicBezTo>
                      <a:pt x="11880" y="14763"/>
                      <a:pt x="9649" y="7394"/>
                      <a:pt x="7469" y="1"/>
                    </a:cubicBezTo>
                    <a:cubicBezTo>
                      <a:pt x="7469" y="1"/>
                      <a:pt x="7469" y="1"/>
                      <a:pt x="7469"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02" name="Google Shape;802;p34"/>
              <p:cNvSpPr/>
              <p:nvPr/>
            </p:nvSpPr>
            <p:spPr>
              <a:xfrm>
                <a:off x="3292125" y="1498400"/>
                <a:ext cx="920450" cy="2225025"/>
              </a:xfrm>
              <a:custGeom>
                <a:avLst/>
                <a:gdLst/>
                <a:ahLst/>
                <a:cxnLst/>
                <a:rect l="l" t="t" r="r" b="b"/>
                <a:pathLst>
                  <a:path w="36818" h="89001" extrusionOk="0">
                    <a:moveTo>
                      <a:pt x="13413" y="0"/>
                    </a:moveTo>
                    <a:cubicBezTo>
                      <a:pt x="11096" y="0"/>
                      <a:pt x="8757" y="83"/>
                      <a:pt x="6467" y="266"/>
                    </a:cubicBezTo>
                    <a:cubicBezTo>
                      <a:pt x="6392" y="291"/>
                      <a:pt x="3610" y="792"/>
                      <a:pt x="3610" y="792"/>
                    </a:cubicBezTo>
                    <a:cubicBezTo>
                      <a:pt x="1605" y="30667"/>
                      <a:pt x="326" y="58913"/>
                      <a:pt x="1" y="88938"/>
                    </a:cubicBezTo>
                    <a:cubicBezTo>
                      <a:pt x="2685" y="88883"/>
                      <a:pt x="5380" y="88863"/>
                      <a:pt x="8080" y="88863"/>
                    </a:cubicBezTo>
                    <a:cubicBezTo>
                      <a:pt x="15170" y="88863"/>
                      <a:pt x="22297" y="89001"/>
                      <a:pt x="29385" y="89001"/>
                    </a:cubicBezTo>
                    <a:cubicBezTo>
                      <a:pt x="31868" y="89001"/>
                      <a:pt x="34347" y="88984"/>
                      <a:pt x="36818" y="88938"/>
                    </a:cubicBezTo>
                    <a:cubicBezTo>
                      <a:pt x="36592" y="85104"/>
                      <a:pt x="35464" y="67635"/>
                      <a:pt x="33860" y="45805"/>
                    </a:cubicBezTo>
                    <a:cubicBezTo>
                      <a:pt x="32231" y="23650"/>
                      <a:pt x="30051" y="1344"/>
                      <a:pt x="25790" y="767"/>
                    </a:cubicBezTo>
                    <a:cubicBezTo>
                      <a:pt x="22045" y="293"/>
                      <a:pt x="17766" y="0"/>
                      <a:pt x="13413"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03" name="Google Shape;803;p34"/>
              <p:cNvSpPr/>
              <p:nvPr/>
            </p:nvSpPr>
            <p:spPr>
              <a:xfrm>
                <a:off x="3684350" y="1503150"/>
                <a:ext cx="691150" cy="2220600"/>
              </a:xfrm>
              <a:custGeom>
                <a:avLst/>
                <a:gdLst/>
                <a:ahLst/>
                <a:cxnLst/>
                <a:rect l="l" t="t" r="r" b="b"/>
                <a:pathLst>
                  <a:path w="27646" h="88824" extrusionOk="0">
                    <a:moveTo>
                      <a:pt x="8046" y="1"/>
                    </a:moveTo>
                    <a:cubicBezTo>
                      <a:pt x="5139" y="15815"/>
                      <a:pt x="2432" y="31705"/>
                      <a:pt x="1" y="47670"/>
                    </a:cubicBezTo>
                    <a:cubicBezTo>
                      <a:pt x="1129" y="61405"/>
                      <a:pt x="2457" y="75139"/>
                      <a:pt x="3961" y="88823"/>
                    </a:cubicBezTo>
                    <a:lnTo>
                      <a:pt x="27645" y="88823"/>
                    </a:lnTo>
                    <a:cubicBezTo>
                      <a:pt x="26016" y="75866"/>
                      <a:pt x="24562" y="62883"/>
                      <a:pt x="23259" y="49851"/>
                    </a:cubicBezTo>
                    <a:cubicBezTo>
                      <a:pt x="23084" y="34111"/>
                      <a:pt x="23134" y="18372"/>
                      <a:pt x="23435" y="2632"/>
                    </a:cubicBezTo>
                    <a:cubicBezTo>
                      <a:pt x="18322" y="1755"/>
                      <a:pt x="13184" y="878"/>
                      <a:pt x="8046"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04" name="Google Shape;804;p34"/>
              <p:cNvSpPr/>
              <p:nvPr/>
            </p:nvSpPr>
            <p:spPr>
              <a:xfrm>
                <a:off x="3070950" y="1510675"/>
                <a:ext cx="631600" cy="2213075"/>
              </a:xfrm>
              <a:custGeom>
                <a:avLst/>
                <a:gdLst/>
                <a:ahLst/>
                <a:cxnLst/>
                <a:rect l="l" t="t" r="r" b="b"/>
                <a:pathLst>
                  <a:path w="25264" h="88523" extrusionOk="0">
                    <a:moveTo>
                      <a:pt x="13158" y="1"/>
                    </a:moveTo>
                    <a:cubicBezTo>
                      <a:pt x="9599" y="502"/>
                      <a:pt x="6041" y="978"/>
                      <a:pt x="2507" y="1479"/>
                    </a:cubicBezTo>
                    <a:cubicBezTo>
                      <a:pt x="1529" y="17670"/>
                      <a:pt x="828" y="33885"/>
                      <a:pt x="351" y="50101"/>
                    </a:cubicBezTo>
                    <a:cubicBezTo>
                      <a:pt x="101" y="62908"/>
                      <a:pt x="0" y="75690"/>
                      <a:pt x="26" y="88522"/>
                    </a:cubicBezTo>
                    <a:lnTo>
                      <a:pt x="25264" y="88522"/>
                    </a:lnTo>
                    <a:cubicBezTo>
                      <a:pt x="24838" y="74788"/>
                      <a:pt x="24587" y="61079"/>
                      <a:pt x="24537" y="47369"/>
                    </a:cubicBezTo>
                    <a:cubicBezTo>
                      <a:pt x="20502" y="31705"/>
                      <a:pt x="16717" y="15915"/>
                      <a:pt x="1315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05" name="Google Shape;805;p34"/>
              <p:cNvSpPr/>
              <p:nvPr/>
            </p:nvSpPr>
            <p:spPr>
              <a:xfrm>
                <a:off x="2893350" y="580225"/>
                <a:ext cx="1287375" cy="872125"/>
              </a:xfrm>
              <a:custGeom>
                <a:avLst/>
                <a:gdLst/>
                <a:ahLst/>
                <a:cxnLst/>
                <a:rect l="l" t="t" r="r" b="b"/>
                <a:pathLst>
                  <a:path w="51495" h="34885" extrusionOk="0">
                    <a:moveTo>
                      <a:pt x="45576" y="0"/>
                    </a:moveTo>
                    <a:cubicBezTo>
                      <a:pt x="40463" y="476"/>
                      <a:pt x="23972" y="12958"/>
                      <a:pt x="23997" y="13008"/>
                    </a:cubicBezTo>
                    <a:cubicBezTo>
                      <a:pt x="23997" y="13008"/>
                      <a:pt x="23996" y="13008"/>
                      <a:pt x="23996" y="13008"/>
                    </a:cubicBezTo>
                    <a:lnTo>
                      <a:pt x="23996" y="13008"/>
                    </a:lnTo>
                    <a:cubicBezTo>
                      <a:pt x="23830" y="13008"/>
                      <a:pt x="1" y="33513"/>
                      <a:pt x="36754" y="34863"/>
                    </a:cubicBezTo>
                    <a:cubicBezTo>
                      <a:pt x="37155" y="34877"/>
                      <a:pt x="37549" y="34885"/>
                      <a:pt x="37938" y="34885"/>
                    </a:cubicBezTo>
                    <a:cubicBezTo>
                      <a:pt x="46231" y="34885"/>
                      <a:pt x="51494" y="31480"/>
                      <a:pt x="51040" y="21329"/>
                    </a:cubicBezTo>
                    <a:cubicBezTo>
                      <a:pt x="50789" y="16141"/>
                      <a:pt x="49060" y="9223"/>
                      <a:pt x="4557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06" name="Google Shape;806;p34"/>
              <p:cNvSpPr/>
              <p:nvPr/>
            </p:nvSpPr>
            <p:spPr>
              <a:xfrm>
                <a:off x="3255775" y="1103400"/>
                <a:ext cx="923750" cy="348950"/>
              </a:xfrm>
              <a:custGeom>
                <a:avLst/>
                <a:gdLst/>
                <a:ahLst/>
                <a:cxnLst/>
                <a:rect l="l" t="t" r="r" b="b"/>
                <a:pathLst>
                  <a:path w="36950" h="13958" extrusionOk="0">
                    <a:moveTo>
                      <a:pt x="3009" y="1"/>
                    </a:moveTo>
                    <a:lnTo>
                      <a:pt x="3009" y="1"/>
                    </a:lnTo>
                    <a:cubicBezTo>
                      <a:pt x="1" y="5916"/>
                      <a:pt x="978" y="13184"/>
                      <a:pt x="22257" y="13936"/>
                    </a:cubicBezTo>
                    <a:cubicBezTo>
                      <a:pt x="22654" y="13950"/>
                      <a:pt x="23045" y="13958"/>
                      <a:pt x="23430" y="13958"/>
                    </a:cubicBezTo>
                    <a:cubicBezTo>
                      <a:pt x="31704" y="13958"/>
                      <a:pt x="36950" y="10532"/>
                      <a:pt x="36543" y="402"/>
                    </a:cubicBezTo>
                    <a:lnTo>
                      <a:pt x="36543" y="402"/>
                    </a:lnTo>
                    <a:cubicBezTo>
                      <a:pt x="35899" y="8605"/>
                      <a:pt x="31057" y="11476"/>
                      <a:pt x="23809" y="11476"/>
                    </a:cubicBezTo>
                    <a:cubicBezTo>
                      <a:pt x="23440" y="11476"/>
                      <a:pt x="23064" y="11469"/>
                      <a:pt x="22683" y="11454"/>
                    </a:cubicBezTo>
                    <a:cubicBezTo>
                      <a:pt x="5239" y="10778"/>
                      <a:pt x="1856" y="5339"/>
                      <a:pt x="3009"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07" name="Google Shape;807;p34"/>
              <p:cNvSpPr/>
              <p:nvPr/>
            </p:nvSpPr>
            <p:spPr>
              <a:xfrm>
                <a:off x="3453775" y="1497950"/>
                <a:ext cx="402300" cy="351100"/>
              </a:xfrm>
              <a:custGeom>
                <a:avLst/>
                <a:gdLst/>
                <a:ahLst/>
                <a:cxnLst/>
                <a:rect l="l" t="t" r="r" b="b"/>
                <a:pathLst>
                  <a:path w="16092" h="14044" extrusionOk="0">
                    <a:moveTo>
                      <a:pt x="6687" y="1"/>
                    </a:moveTo>
                    <a:cubicBezTo>
                      <a:pt x="4233" y="1"/>
                      <a:pt x="1800" y="81"/>
                      <a:pt x="1" y="284"/>
                    </a:cubicBezTo>
                    <a:cubicBezTo>
                      <a:pt x="1202" y="4839"/>
                      <a:pt x="7278" y="14043"/>
                      <a:pt x="7319" y="14043"/>
                    </a:cubicBezTo>
                    <a:cubicBezTo>
                      <a:pt x="7319" y="14043"/>
                      <a:pt x="7319" y="14043"/>
                      <a:pt x="7319" y="14043"/>
                    </a:cubicBezTo>
                    <a:cubicBezTo>
                      <a:pt x="7294" y="14043"/>
                      <a:pt x="15590" y="3993"/>
                      <a:pt x="16091" y="434"/>
                    </a:cubicBezTo>
                    <a:cubicBezTo>
                      <a:pt x="14552" y="203"/>
                      <a:pt x="10593" y="1"/>
                      <a:pt x="6687" y="1"/>
                    </a:cubicBezTo>
                    <a:close/>
                  </a:path>
                </a:pathLst>
              </a:custGeom>
              <a:solidFill>
                <a:srgbClr val="E69138"/>
              </a:solidFill>
              <a:ln>
                <a:noFill/>
              </a:ln>
            </p:spPr>
            <p:txBody>
              <a:bodyPr spcFirstLastPara="1" wrap="square" lIns="121900" tIns="121900" rIns="121900" bIns="121900" anchor="ctr" anchorCtr="0">
                <a:noAutofit/>
              </a:bodyPr>
              <a:lstStyle/>
              <a:p>
                <a:endParaRPr sz="2400"/>
              </a:p>
            </p:txBody>
          </p:sp>
          <p:sp>
            <p:nvSpPr>
              <p:cNvPr id="808" name="Google Shape;808;p34"/>
              <p:cNvSpPr/>
              <p:nvPr/>
            </p:nvSpPr>
            <p:spPr>
              <a:xfrm>
                <a:off x="3301525" y="1840800"/>
                <a:ext cx="203650" cy="191925"/>
              </a:xfrm>
              <a:custGeom>
                <a:avLst/>
                <a:gdLst/>
                <a:ahLst/>
                <a:cxnLst/>
                <a:rect l="l" t="t" r="r" b="b"/>
                <a:pathLst>
                  <a:path w="8146" h="7677" extrusionOk="0">
                    <a:moveTo>
                      <a:pt x="4086" y="0"/>
                    </a:moveTo>
                    <a:cubicBezTo>
                      <a:pt x="2340" y="0"/>
                      <a:pt x="778" y="1265"/>
                      <a:pt x="427" y="3086"/>
                    </a:cubicBezTo>
                    <a:cubicBezTo>
                      <a:pt x="1" y="5167"/>
                      <a:pt x="1329" y="7197"/>
                      <a:pt x="3334" y="7598"/>
                    </a:cubicBezTo>
                    <a:cubicBezTo>
                      <a:pt x="3586" y="7651"/>
                      <a:pt x="3838" y="7676"/>
                      <a:pt x="4085" y="7676"/>
                    </a:cubicBezTo>
                    <a:cubicBezTo>
                      <a:pt x="5827" y="7676"/>
                      <a:pt x="7372" y="6415"/>
                      <a:pt x="7745" y="4615"/>
                    </a:cubicBezTo>
                    <a:cubicBezTo>
                      <a:pt x="8146" y="2535"/>
                      <a:pt x="6843" y="505"/>
                      <a:pt x="4838" y="79"/>
                    </a:cubicBezTo>
                    <a:cubicBezTo>
                      <a:pt x="4585" y="26"/>
                      <a:pt x="4334" y="0"/>
                      <a:pt x="408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09" name="Google Shape;809;p34"/>
              <p:cNvSpPr/>
              <p:nvPr/>
            </p:nvSpPr>
            <p:spPr>
              <a:xfrm>
                <a:off x="3342250" y="1879200"/>
                <a:ext cx="122200" cy="115100"/>
              </a:xfrm>
              <a:custGeom>
                <a:avLst/>
                <a:gdLst/>
                <a:ahLst/>
                <a:cxnLst/>
                <a:rect l="l" t="t" r="r" b="b"/>
                <a:pathLst>
                  <a:path w="4888" h="4604" extrusionOk="0">
                    <a:moveTo>
                      <a:pt x="2457" y="1"/>
                    </a:moveTo>
                    <a:cubicBezTo>
                      <a:pt x="1403" y="1"/>
                      <a:pt x="471" y="753"/>
                      <a:pt x="251" y="1851"/>
                    </a:cubicBezTo>
                    <a:cubicBezTo>
                      <a:pt x="1" y="3104"/>
                      <a:pt x="803" y="4307"/>
                      <a:pt x="2006" y="4558"/>
                    </a:cubicBezTo>
                    <a:cubicBezTo>
                      <a:pt x="2154" y="4589"/>
                      <a:pt x="2302" y="4604"/>
                      <a:pt x="2448" y="4604"/>
                    </a:cubicBezTo>
                    <a:cubicBezTo>
                      <a:pt x="3485" y="4604"/>
                      <a:pt x="4418" y="3852"/>
                      <a:pt x="4637" y="2753"/>
                    </a:cubicBezTo>
                    <a:cubicBezTo>
                      <a:pt x="4888" y="1525"/>
                      <a:pt x="4111" y="297"/>
                      <a:pt x="2908" y="47"/>
                    </a:cubicBezTo>
                    <a:cubicBezTo>
                      <a:pt x="2756" y="16"/>
                      <a:pt x="2606" y="1"/>
                      <a:pt x="24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10" name="Google Shape;810;p34"/>
              <p:cNvSpPr/>
              <p:nvPr/>
            </p:nvSpPr>
            <p:spPr>
              <a:xfrm>
                <a:off x="3775225" y="1714950"/>
                <a:ext cx="230600" cy="568300"/>
              </a:xfrm>
              <a:custGeom>
                <a:avLst/>
                <a:gdLst/>
                <a:ahLst/>
                <a:cxnLst/>
                <a:rect l="l" t="t" r="r" b="b"/>
                <a:pathLst>
                  <a:path w="9224" h="22732" extrusionOk="0">
                    <a:moveTo>
                      <a:pt x="4962" y="0"/>
                    </a:moveTo>
                    <a:cubicBezTo>
                      <a:pt x="4787" y="150"/>
                      <a:pt x="4612" y="326"/>
                      <a:pt x="4411" y="476"/>
                    </a:cubicBezTo>
                    <a:cubicBezTo>
                      <a:pt x="7243" y="3659"/>
                      <a:pt x="8471" y="8221"/>
                      <a:pt x="7619" y="12406"/>
                    </a:cubicBezTo>
                    <a:cubicBezTo>
                      <a:pt x="6742" y="16592"/>
                      <a:pt x="3835" y="20276"/>
                      <a:pt x="0" y="22055"/>
                    </a:cubicBezTo>
                    <a:cubicBezTo>
                      <a:pt x="100" y="22281"/>
                      <a:pt x="201" y="22506"/>
                      <a:pt x="301" y="22732"/>
                    </a:cubicBezTo>
                    <a:cubicBezTo>
                      <a:pt x="4361" y="20852"/>
                      <a:pt x="7419" y="16968"/>
                      <a:pt x="8321" y="12556"/>
                    </a:cubicBezTo>
                    <a:cubicBezTo>
                      <a:pt x="9223" y="8145"/>
                      <a:pt x="7945" y="3333"/>
                      <a:pt x="496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11" name="Google Shape;811;p34"/>
              <p:cNvSpPr/>
              <p:nvPr/>
            </p:nvSpPr>
            <p:spPr>
              <a:xfrm>
                <a:off x="3711925" y="2257650"/>
                <a:ext cx="92125" cy="55525"/>
              </a:xfrm>
              <a:custGeom>
                <a:avLst/>
                <a:gdLst/>
                <a:ahLst/>
                <a:cxnLst/>
                <a:rect l="l" t="t" r="r" b="b"/>
                <a:pathLst>
                  <a:path w="3685" h="2221" extrusionOk="0">
                    <a:moveTo>
                      <a:pt x="2668" y="0"/>
                    </a:moveTo>
                    <a:cubicBezTo>
                      <a:pt x="2320" y="0"/>
                      <a:pt x="1902" y="89"/>
                      <a:pt x="1479" y="272"/>
                    </a:cubicBezTo>
                    <a:cubicBezTo>
                      <a:pt x="577" y="673"/>
                      <a:pt x="1" y="1375"/>
                      <a:pt x="201" y="1826"/>
                    </a:cubicBezTo>
                    <a:cubicBezTo>
                      <a:pt x="298" y="2088"/>
                      <a:pt x="614" y="2221"/>
                      <a:pt x="1033" y="2221"/>
                    </a:cubicBezTo>
                    <a:cubicBezTo>
                      <a:pt x="1377" y="2221"/>
                      <a:pt x="1789" y="2132"/>
                      <a:pt x="2206" y="1951"/>
                    </a:cubicBezTo>
                    <a:cubicBezTo>
                      <a:pt x="3108" y="1550"/>
                      <a:pt x="3685" y="849"/>
                      <a:pt x="3509" y="372"/>
                    </a:cubicBezTo>
                    <a:cubicBezTo>
                      <a:pt x="3400" y="127"/>
                      <a:pt x="3084" y="0"/>
                      <a:pt x="2668"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12" name="Google Shape;812;p34"/>
              <p:cNvSpPr/>
              <p:nvPr/>
            </p:nvSpPr>
            <p:spPr>
              <a:xfrm>
                <a:off x="3669950" y="1712425"/>
                <a:ext cx="226850" cy="570825"/>
              </a:xfrm>
              <a:custGeom>
                <a:avLst/>
                <a:gdLst/>
                <a:ahLst/>
                <a:cxnLst/>
                <a:rect l="l" t="t" r="r" b="b"/>
                <a:pathLst>
                  <a:path w="9074" h="22833" extrusionOk="0">
                    <a:moveTo>
                      <a:pt x="8772" y="1"/>
                    </a:moveTo>
                    <a:cubicBezTo>
                      <a:pt x="4712" y="1880"/>
                      <a:pt x="1655" y="5815"/>
                      <a:pt x="828" y="10276"/>
                    </a:cubicBezTo>
                    <a:cubicBezTo>
                      <a:pt x="0" y="14738"/>
                      <a:pt x="1404" y="19575"/>
                      <a:pt x="4487" y="22833"/>
                    </a:cubicBezTo>
                    <a:lnTo>
                      <a:pt x="5013" y="22307"/>
                    </a:lnTo>
                    <a:cubicBezTo>
                      <a:pt x="2081" y="19224"/>
                      <a:pt x="752" y="14662"/>
                      <a:pt x="1554" y="10427"/>
                    </a:cubicBezTo>
                    <a:cubicBezTo>
                      <a:pt x="2331" y="6191"/>
                      <a:pt x="5239" y="2457"/>
                      <a:pt x="9073" y="677"/>
                    </a:cubicBezTo>
                    <a:cubicBezTo>
                      <a:pt x="8973" y="452"/>
                      <a:pt x="8873" y="226"/>
                      <a:pt x="877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13" name="Google Shape;813;p34"/>
              <p:cNvSpPr/>
              <p:nvPr/>
            </p:nvSpPr>
            <p:spPr>
              <a:xfrm>
                <a:off x="3763300" y="2257875"/>
                <a:ext cx="81475" cy="72675"/>
              </a:xfrm>
              <a:custGeom>
                <a:avLst/>
                <a:gdLst/>
                <a:ahLst/>
                <a:cxnLst/>
                <a:rect l="l" t="t" r="r" b="b"/>
                <a:pathLst>
                  <a:path w="3259" h="2907" extrusionOk="0">
                    <a:moveTo>
                      <a:pt x="779" y="0"/>
                    </a:moveTo>
                    <a:cubicBezTo>
                      <a:pt x="603" y="0"/>
                      <a:pt x="455" y="52"/>
                      <a:pt x="352" y="163"/>
                    </a:cubicBezTo>
                    <a:cubicBezTo>
                      <a:pt x="1" y="514"/>
                      <a:pt x="302" y="1391"/>
                      <a:pt x="1003" y="2093"/>
                    </a:cubicBezTo>
                    <a:cubicBezTo>
                      <a:pt x="1499" y="2606"/>
                      <a:pt x="2070" y="2907"/>
                      <a:pt x="2486" y="2907"/>
                    </a:cubicBezTo>
                    <a:cubicBezTo>
                      <a:pt x="2659" y="2907"/>
                      <a:pt x="2805" y="2855"/>
                      <a:pt x="2908" y="2744"/>
                    </a:cubicBezTo>
                    <a:cubicBezTo>
                      <a:pt x="3259" y="2393"/>
                      <a:pt x="2983" y="1516"/>
                      <a:pt x="2282" y="814"/>
                    </a:cubicBezTo>
                    <a:cubicBezTo>
                      <a:pt x="1786" y="301"/>
                      <a:pt x="1203" y="0"/>
                      <a:pt x="77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14" name="Google Shape;814;p34"/>
              <p:cNvSpPr/>
              <p:nvPr/>
            </p:nvSpPr>
            <p:spPr>
              <a:xfrm>
                <a:off x="3777100" y="1482825"/>
                <a:ext cx="167950" cy="242800"/>
              </a:xfrm>
              <a:custGeom>
                <a:avLst/>
                <a:gdLst/>
                <a:ahLst/>
                <a:cxnLst/>
                <a:rect l="l" t="t" r="r" b="b"/>
                <a:pathLst>
                  <a:path w="6718" h="9712" extrusionOk="0">
                    <a:moveTo>
                      <a:pt x="822" y="0"/>
                    </a:moveTo>
                    <a:cubicBezTo>
                      <a:pt x="652" y="0"/>
                      <a:pt x="479" y="4"/>
                      <a:pt x="301" y="12"/>
                    </a:cubicBezTo>
                    <a:cubicBezTo>
                      <a:pt x="126" y="37"/>
                      <a:pt x="0" y="162"/>
                      <a:pt x="25" y="313"/>
                    </a:cubicBezTo>
                    <a:cubicBezTo>
                      <a:pt x="25" y="488"/>
                      <a:pt x="151" y="588"/>
                      <a:pt x="326" y="588"/>
                    </a:cubicBezTo>
                    <a:cubicBezTo>
                      <a:pt x="509" y="579"/>
                      <a:pt x="688" y="575"/>
                      <a:pt x="862" y="575"/>
                    </a:cubicBezTo>
                    <a:cubicBezTo>
                      <a:pt x="2684" y="575"/>
                      <a:pt x="3978" y="1054"/>
                      <a:pt x="4687" y="1992"/>
                    </a:cubicBezTo>
                    <a:cubicBezTo>
                      <a:pt x="6065" y="3821"/>
                      <a:pt x="5038" y="7054"/>
                      <a:pt x="4537" y="8608"/>
                    </a:cubicBezTo>
                    <a:cubicBezTo>
                      <a:pt x="4411" y="8934"/>
                      <a:pt x="4336" y="9185"/>
                      <a:pt x="4286" y="9360"/>
                    </a:cubicBezTo>
                    <a:cubicBezTo>
                      <a:pt x="4261" y="9511"/>
                      <a:pt x="4361" y="9661"/>
                      <a:pt x="4512" y="9711"/>
                    </a:cubicBezTo>
                    <a:lnTo>
                      <a:pt x="4587" y="9711"/>
                    </a:lnTo>
                    <a:cubicBezTo>
                      <a:pt x="4712" y="9711"/>
                      <a:pt x="4837" y="9636"/>
                      <a:pt x="4862" y="9486"/>
                    </a:cubicBezTo>
                    <a:cubicBezTo>
                      <a:pt x="4887" y="9335"/>
                      <a:pt x="4963" y="9085"/>
                      <a:pt x="5063" y="8784"/>
                    </a:cubicBezTo>
                    <a:cubicBezTo>
                      <a:pt x="5614" y="7130"/>
                      <a:pt x="6717" y="3696"/>
                      <a:pt x="5138" y="1641"/>
                    </a:cubicBezTo>
                    <a:cubicBezTo>
                      <a:pt x="4305" y="554"/>
                      <a:pt x="2853" y="0"/>
                      <a:pt x="82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15" name="Google Shape;815;p34"/>
              <p:cNvSpPr/>
              <p:nvPr/>
            </p:nvSpPr>
            <p:spPr>
              <a:xfrm>
                <a:off x="3291500" y="1477025"/>
                <a:ext cx="255050" cy="471650"/>
              </a:xfrm>
              <a:custGeom>
                <a:avLst/>
                <a:gdLst/>
                <a:ahLst/>
                <a:cxnLst/>
                <a:rect l="l" t="t" r="r" b="b"/>
                <a:pathLst>
                  <a:path w="10202" h="18866" extrusionOk="0">
                    <a:moveTo>
                      <a:pt x="8649" y="1"/>
                    </a:moveTo>
                    <a:cubicBezTo>
                      <a:pt x="6340" y="1"/>
                      <a:pt x="4613" y="725"/>
                      <a:pt x="3484" y="2174"/>
                    </a:cubicBezTo>
                    <a:cubicBezTo>
                      <a:pt x="1" y="6635"/>
                      <a:pt x="3434" y="16710"/>
                      <a:pt x="4161" y="18665"/>
                    </a:cubicBezTo>
                    <a:cubicBezTo>
                      <a:pt x="4211" y="18790"/>
                      <a:pt x="4311" y="18865"/>
                      <a:pt x="4437" y="18865"/>
                    </a:cubicBezTo>
                    <a:cubicBezTo>
                      <a:pt x="4462" y="18865"/>
                      <a:pt x="4512" y="18865"/>
                      <a:pt x="4537" y="18840"/>
                    </a:cubicBezTo>
                    <a:cubicBezTo>
                      <a:pt x="4687" y="18790"/>
                      <a:pt x="4762" y="18640"/>
                      <a:pt x="4712" y="18489"/>
                    </a:cubicBezTo>
                    <a:cubicBezTo>
                      <a:pt x="4011" y="16560"/>
                      <a:pt x="652" y="6760"/>
                      <a:pt x="3935" y="2524"/>
                    </a:cubicBezTo>
                    <a:cubicBezTo>
                      <a:pt x="4947" y="1239"/>
                      <a:pt x="6509" y="573"/>
                      <a:pt x="8605" y="573"/>
                    </a:cubicBezTo>
                    <a:cubicBezTo>
                      <a:pt x="9001" y="573"/>
                      <a:pt x="9416" y="597"/>
                      <a:pt x="9850" y="645"/>
                    </a:cubicBezTo>
                    <a:cubicBezTo>
                      <a:pt x="9865" y="647"/>
                      <a:pt x="9880" y="648"/>
                      <a:pt x="9895" y="648"/>
                    </a:cubicBezTo>
                    <a:cubicBezTo>
                      <a:pt x="10047" y="648"/>
                      <a:pt x="10153" y="532"/>
                      <a:pt x="10176" y="394"/>
                    </a:cubicBezTo>
                    <a:cubicBezTo>
                      <a:pt x="10201" y="219"/>
                      <a:pt x="10076" y="93"/>
                      <a:pt x="9925" y="68"/>
                    </a:cubicBezTo>
                    <a:cubicBezTo>
                      <a:pt x="9482" y="23"/>
                      <a:pt x="9056" y="1"/>
                      <a:pt x="8649"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16" name="Google Shape;816;p34"/>
              <p:cNvSpPr/>
              <p:nvPr/>
            </p:nvSpPr>
            <p:spPr>
              <a:xfrm>
                <a:off x="3327900" y="944250"/>
                <a:ext cx="330800" cy="193650"/>
              </a:xfrm>
              <a:custGeom>
                <a:avLst/>
                <a:gdLst/>
                <a:ahLst/>
                <a:cxnLst/>
                <a:rect l="l" t="t" r="r" b="b"/>
                <a:pathLst>
                  <a:path w="13232" h="7746" extrusionOk="0">
                    <a:moveTo>
                      <a:pt x="4651" y="1"/>
                    </a:moveTo>
                    <a:cubicBezTo>
                      <a:pt x="0" y="1"/>
                      <a:pt x="1472" y="6698"/>
                      <a:pt x="3482" y="6868"/>
                    </a:cubicBezTo>
                    <a:cubicBezTo>
                      <a:pt x="6615" y="7169"/>
                      <a:pt x="9773" y="7469"/>
                      <a:pt x="12931" y="7745"/>
                    </a:cubicBezTo>
                    <a:cubicBezTo>
                      <a:pt x="13031" y="5439"/>
                      <a:pt x="13131" y="3109"/>
                      <a:pt x="13231" y="778"/>
                    </a:cubicBezTo>
                    <a:cubicBezTo>
                      <a:pt x="10550" y="527"/>
                      <a:pt x="7843" y="276"/>
                      <a:pt x="5161" y="26"/>
                    </a:cubicBezTo>
                    <a:cubicBezTo>
                      <a:pt x="4983" y="9"/>
                      <a:pt x="4813" y="1"/>
                      <a:pt x="4651" y="1"/>
                    </a:cubicBezTo>
                    <a:close/>
                  </a:path>
                </a:pathLst>
              </a:custGeom>
              <a:solidFill>
                <a:srgbClr val="783F04"/>
              </a:solidFill>
              <a:ln>
                <a:noFill/>
              </a:ln>
            </p:spPr>
            <p:txBody>
              <a:bodyPr spcFirstLastPara="1" wrap="square" lIns="121900" tIns="121900" rIns="121900" bIns="121900" anchor="ctr" anchorCtr="0">
                <a:noAutofit/>
              </a:bodyPr>
              <a:lstStyle/>
              <a:p>
                <a:endParaRPr sz="2400"/>
              </a:p>
            </p:txBody>
          </p:sp>
          <p:sp>
            <p:nvSpPr>
              <p:cNvPr id="817" name="Google Shape;817;p34"/>
              <p:cNvSpPr/>
              <p:nvPr/>
            </p:nvSpPr>
            <p:spPr>
              <a:xfrm>
                <a:off x="3499575" y="1042000"/>
                <a:ext cx="331425" cy="635850"/>
              </a:xfrm>
              <a:custGeom>
                <a:avLst/>
                <a:gdLst/>
                <a:ahLst/>
                <a:cxnLst/>
                <a:rect l="l" t="t" r="r" b="b"/>
                <a:pathLst>
                  <a:path w="13257" h="25434" extrusionOk="0">
                    <a:moveTo>
                      <a:pt x="1878" y="1"/>
                    </a:moveTo>
                    <a:cubicBezTo>
                      <a:pt x="1277" y="6717"/>
                      <a:pt x="725" y="13459"/>
                      <a:pt x="249" y="20176"/>
                    </a:cubicBezTo>
                    <a:cubicBezTo>
                      <a:pt x="0" y="23485"/>
                      <a:pt x="3479" y="25433"/>
                      <a:pt x="6536" y="25433"/>
                    </a:cubicBezTo>
                    <a:cubicBezTo>
                      <a:pt x="8713" y="25433"/>
                      <a:pt x="10676" y="24445"/>
                      <a:pt x="10926" y="22256"/>
                    </a:cubicBezTo>
                    <a:cubicBezTo>
                      <a:pt x="10901" y="22231"/>
                      <a:pt x="13232" y="4712"/>
                      <a:pt x="13257" y="4712"/>
                    </a:cubicBezTo>
                    <a:cubicBezTo>
                      <a:pt x="9447" y="3158"/>
                      <a:pt x="5663" y="1580"/>
                      <a:pt x="1878" y="1"/>
                    </a:cubicBezTo>
                    <a:close/>
                  </a:path>
                </a:pathLst>
              </a:custGeom>
              <a:solidFill>
                <a:srgbClr val="E69138"/>
              </a:solidFill>
              <a:ln>
                <a:noFill/>
              </a:ln>
            </p:spPr>
            <p:txBody>
              <a:bodyPr spcFirstLastPara="1" wrap="square" lIns="121900" tIns="121900" rIns="121900" bIns="121900" anchor="ctr" anchorCtr="0">
                <a:noAutofit/>
              </a:bodyPr>
              <a:lstStyle/>
              <a:p>
                <a:endParaRPr sz="2400"/>
              </a:p>
            </p:txBody>
          </p:sp>
          <p:sp>
            <p:nvSpPr>
              <p:cNvPr id="818" name="Google Shape;818;p34"/>
              <p:cNvSpPr/>
              <p:nvPr/>
            </p:nvSpPr>
            <p:spPr>
              <a:xfrm>
                <a:off x="3514550" y="1120325"/>
                <a:ext cx="316450" cy="352425"/>
              </a:xfrm>
              <a:custGeom>
                <a:avLst/>
                <a:gdLst/>
                <a:ahLst/>
                <a:cxnLst/>
                <a:rect l="l" t="t" r="r" b="b"/>
                <a:pathLst>
                  <a:path w="12658" h="14097" extrusionOk="0">
                    <a:moveTo>
                      <a:pt x="8848" y="0"/>
                    </a:moveTo>
                    <a:cubicBezTo>
                      <a:pt x="6242" y="1404"/>
                      <a:pt x="2983" y="3158"/>
                      <a:pt x="602" y="4587"/>
                    </a:cubicBezTo>
                    <a:cubicBezTo>
                      <a:pt x="402" y="7193"/>
                      <a:pt x="201" y="9800"/>
                      <a:pt x="1" y="12381"/>
                    </a:cubicBezTo>
                    <a:cubicBezTo>
                      <a:pt x="1282" y="13433"/>
                      <a:pt x="2932" y="14097"/>
                      <a:pt x="4691" y="14097"/>
                    </a:cubicBezTo>
                    <a:cubicBezTo>
                      <a:pt x="6958" y="14097"/>
                      <a:pt x="9405" y="12995"/>
                      <a:pt x="11480" y="10201"/>
                    </a:cubicBezTo>
                    <a:cubicBezTo>
                      <a:pt x="12056" y="5865"/>
                      <a:pt x="12633" y="1579"/>
                      <a:pt x="12658" y="1579"/>
                    </a:cubicBezTo>
                    <a:cubicBezTo>
                      <a:pt x="11379" y="1053"/>
                      <a:pt x="10126" y="527"/>
                      <a:pt x="8848"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19" name="Google Shape;819;p34"/>
              <p:cNvSpPr/>
              <p:nvPr/>
            </p:nvSpPr>
            <p:spPr>
              <a:xfrm>
                <a:off x="3968825" y="969950"/>
                <a:ext cx="165775" cy="190600"/>
              </a:xfrm>
              <a:custGeom>
                <a:avLst/>
                <a:gdLst/>
                <a:ahLst/>
                <a:cxnLst/>
                <a:rect l="l" t="t" r="r" b="b"/>
                <a:pathLst>
                  <a:path w="6631" h="7624" extrusionOk="0">
                    <a:moveTo>
                      <a:pt x="226" y="0"/>
                    </a:moveTo>
                    <a:lnTo>
                      <a:pt x="226" y="0"/>
                    </a:lnTo>
                    <a:cubicBezTo>
                      <a:pt x="151" y="2532"/>
                      <a:pt x="76" y="5063"/>
                      <a:pt x="0" y="7619"/>
                    </a:cubicBezTo>
                    <a:cubicBezTo>
                      <a:pt x="34" y="7622"/>
                      <a:pt x="68" y="7623"/>
                      <a:pt x="102" y="7623"/>
                    </a:cubicBezTo>
                    <a:cubicBezTo>
                      <a:pt x="2617" y="7623"/>
                      <a:pt x="6630" y="421"/>
                      <a:pt x="226"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20" name="Google Shape;820;p34"/>
              <p:cNvSpPr/>
              <p:nvPr/>
            </p:nvSpPr>
            <p:spPr>
              <a:xfrm>
                <a:off x="3277100" y="483575"/>
                <a:ext cx="759425" cy="940350"/>
              </a:xfrm>
              <a:custGeom>
                <a:avLst/>
                <a:gdLst/>
                <a:ahLst/>
                <a:cxnLst/>
                <a:rect l="l" t="t" r="r" b="b"/>
                <a:pathLst>
                  <a:path w="30377" h="37614" extrusionOk="0">
                    <a:moveTo>
                      <a:pt x="17216" y="1"/>
                    </a:moveTo>
                    <a:cubicBezTo>
                      <a:pt x="12792" y="1"/>
                      <a:pt x="10795" y="3638"/>
                      <a:pt x="8897" y="6723"/>
                    </a:cubicBezTo>
                    <a:cubicBezTo>
                      <a:pt x="6266" y="10809"/>
                      <a:pt x="0" y="36899"/>
                      <a:pt x="14662" y="37601"/>
                    </a:cubicBezTo>
                    <a:cubicBezTo>
                      <a:pt x="14842" y="37609"/>
                      <a:pt x="15022" y="37613"/>
                      <a:pt x="15201" y="37613"/>
                    </a:cubicBezTo>
                    <a:cubicBezTo>
                      <a:pt x="22974" y="37613"/>
                      <a:pt x="29266" y="29642"/>
                      <a:pt x="30050" y="14869"/>
                    </a:cubicBezTo>
                    <a:cubicBezTo>
                      <a:pt x="30226" y="11260"/>
                      <a:pt x="30376" y="5571"/>
                      <a:pt x="24111" y="2162"/>
                    </a:cubicBezTo>
                    <a:cubicBezTo>
                      <a:pt x="21288" y="623"/>
                      <a:pt x="19045" y="1"/>
                      <a:pt x="17216" y="1"/>
                    </a:cubicBezTo>
                    <a:close/>
                  </a:path>
                </a:pathLst>
              </a:custGeom>
              <a:solidFill>
                <a:srgbClr val="E69138"/>
              </a:solidFill>
              <a:ln>
                <a:noFill/>
              </a:ln>
            </p:spPr>
            <p:txBody>
              <a:bodyPr spcFirstLastPara="1" wrap="square" lIns="121900" tIns="121900" rIns="121900" bIns="121900" anchor="ctr" anchorCtr="0">
                <a:noAutofit/>
              </a:bodyPr>
              <a:lstStyle/>
              <a:p>
                <a:endParaRPr sz="2400"/>
              </a:p>
            </p:txBody>
          </p:sp>
          <p:sp>
            <p:nvSpPr>
              <p:cNvPr id="821" name="Google Shape;821;p34"/>
              <p:cNvSpPr/>
              <p:nvPr/>
            </p:nvSpPr>
            <p:spPr>
              <a:xfrm>
                <a:off x="3472775" y="1064400"/>
                <a:ext cx="388925" cy="70500"/>
              </a:xfrm>
              <a:custGeom>
                <a:avLst/>
                <a:gdLst/>
                <a:ahLst/>
                <a:cxnLst/>
                <a:rect l="l" t="t" r="r" b="b"/>
                <a:pathLst>
                  <a:path w="15557" h="2820" extrusionOk="0">
                    <a:moveTo>
                      <a:pt x="7367" y="0"/>
                    </a:moveTo>
                    <a:cubicBezTo>
                      <a:pt x="3119" y="0"/>
                      <a:pt x="1" y="1607"/>
                      <a:pt x="218" y="2187"/>
                    </a:cubicBezTo>
                    <a:cubicBezTo>
                      <a:pt x="301" y="2417"/>
                      <a:pt x="803" y="2485"/>
                      <a:pt x="1602" y="2485"/>
                    </a:cubicBezTo>
                    <a:cubicBezTo>
                      <a:pt x="2753" y="2485"/>
                      <a:pt x="4521" y="2344"/>
                      <a:pt x="6543" y="2344"/>
                    </a:cubicBezTo>
                    <a:cubicBezTo>
                      <a:pt x="6941" y="2344"/>
                      <a:pt x="7348" y="2350"/>
                      <a:pt x="7762" y="2363"/>
                    </a:cubicBezTo>
                    <a:cubicBezTo>
                      <a:pt x="10642" y="2417"/>
                      <a:pt x="13148" y="2820"/>
                      <a:pt x="14423" y="2820"/>
                    </a:cubicBezTo>
                    <a:cubicBezTo>
                      <a:pt x="14924" y="2820"/>
                      <a:pt x="15235" y="2758"/>
                      <a:pt x="15306" y="2588"/>
                    </a:cubicBezTo>
                    <a:cubicBezTo>
                      <a:pt x="15557" y="2012"/>
                      <a:pt x="12299" y="107"/>
                      <a:pt x="7837" y="7"/>
                    </a:cubicBezTo>
                    <a:cubicBezTo>
                      <a:pt x="7679" y="2"/>
                      <a:pt x="7523" y="0"/>
                      <a:pt x="7367"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22" name="Google Shape;822;p34"/>
              <p:cNvSpPr/>
              <p:nvPr/>
            </p:nvSpPr>
            <p:spPr>
              <a:xfrm>
                <a:off x="3604150" y="967450"/>
                <a:ext cx="67700" cy="169200"/>
              </a:xfrm>
              <a:custGeom>
                <a:avLst/>
                <a:gdLst/>
                <a:ahLst/>
                <a:cxnLst/>
                <a:rect l="l" t="t" r="r" b="b"/>
                <a:pathLst>
                  <a:path w="2708" h="6768" extrusionOk="0">
                    <a:moveTo>
                      <a:pt x="853" y="0"/>
                    </a:moveTo>
                    <a:cubicBezTo>
                      <a:pt x="477" y="201"/>
                      <a:pt x="1" y="5765"/>
                      <a:pt x="327" y="6441"/>
                    </a:cubicBezTo>
                    <a:cubicBezTo>
                      <a:pt x="352" y="6541"/>
                      <a:pt x="452" y="6767"/>
                      <a:pt x="1154" y="6767"/>
                    </a:cubicBezTo>
                    <a:cubicBezTo>
                      <a:pt x="1480" y="6767"/>
                      <a:pt x="1881" y="6742"/>
                      <a:pt x="2457" y="6617"/>
                    </a:cubicBezTo>
                    <a:cubicBezTo>
                      <a:pt x="2607" y="6592"/>
                      <a:pt x="2708" y="6441"/>
                      <a:pt x="2683" y="6266"/>
                    </a:cubicBezTo>
                    <a:cubicBezTo>
                      <a:pt x="2660" y="6131"/>
                      <a:pt x="2537" y="6036"/>
                      <a:pt x="2403" y="6036"/>
                    </a:cubicBezTo>
                    <a:cubicBezTo>
                      <a:pt x="2388" y="6036"/>
                      <a:pt x="2372" y="6038"/>
                      <a:pt x="2357" y="6040"/>
                    </a:cubicBezTo>
                    <a:cubicBezTo>
                      <a:pt x="1907" y="6144"/>
                      <a:pt x="1445" y="6200"/>
                      <a:pt x="1136" y="6200"/>
                    </a:cubicBezTo>
                    <a:cubicBezTo>
                      <a:pt x="998" y="6200"/>
                      <a:pt x="890" y="6189"/>
                      <a:pt x="828" y="6166"/>
                    </a:cubicBezTo>
                    <a:cubicBezTo>
                      <a:pt x="552" y="5389"/>
                      <a:pt x="1079" y="1554"/>
                      <a:pt x="1279" y="301"/>
                    </a:cubicBezTo>
                    <a:lnTo>
                      <a:pt x="1003" y="251"/>
                    </a:lnTo>
                    <a:lnTo>
                      <a:pt x="853"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23" name="Google Shape;823;p34"/>
              <p:cNvSpPr/>
              <p:nvPr/>
            </p:nvSpPr>
            <p:spPr>
              <a:xfrm>
                <a:off x="3558425" y="1159425"/>
                <a:ext cx="206800" cy="81500"/>
              </a:xfrm>
              <a:custGeom>
                <a:avLst/>
                <a:gdLst/>
                <a:ahLst/>
                <a:cxnLst/>
                <a:rect l="l" t="t" r="r" b="b"/>
                <a:pathLst>
                  <a:path w="8272" h="3260" extrusionOk="0">
                    <a:moveTo>
                      <a:pt x="4678" y="0"/>
                    </a:moveTo>
                    <a:cubicBezTo>
                      <a:pt x="3126" y="0"/>
                      <a:pt x="1571" y="60"/>
                      <a:pt x="0" y="216"/>
                    </a:cubicBezTo>
                    <a:cubicBezTo>
                      <a:pt x="539" y="1928"/>
                      <a:pt x="2135" y="3260"/>
                      <a:pt x="3933" y="3260"/>
                    </a:cubicBezTo>
                    <a:cubicBezTo>
                      <a:pt x="5399" y="3260"/>
                      <a:pt x="6999" y="2375"/>
                      <a:pt x="8271" y="91"/>
                    </a:cubicBezTo>
                    <a:cubicBezTo>
                      <a:pt x="7071" y="36"/>
                      <a:pt x="5875" y="0"/>
                      <a:pt x="4678"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24" name="Google Shape;824;p34"/>
              <p:cNvSpPr/>
              <p:nvPr/>
            </p:nvSpPr>
            <p:spPr>
              <a:xfrm>
                <a:off x="3537125" y="1012525"/>
                <a:ext cx="48900" cy="60850"/>
              </a:xfrm>
              <a:custGeom>
                <a:avLst/>
                <a:gdLst/>
                <a:ahLst/>
                <a:cxnLst/>
                <a:rect l="l" t="t" r="r" b="b"/>
                <a:pathLst>
                  <a:path w="1956" h="2434" extrusionOk="0">
                    <a:moveTo>
                      <a:pt x="1017" y="1"/>
                    </a:moveTo>
                    <a:cubicBezTo>
                      <a:pt x="506" y="1"/>
                      <a:pt x="75" y="518"/>
                      <a:pt x="50" y="1155"/>
                    </a:cubicBezTo>
                    <a:cubicBezTo>
                      <a:pt x="0" y="1831"/>
                      <a:pt x="401" y="2408"/>
                      <a:pt x="927" y="2433"/>
                    </a:cubicBezTo>
                    <a:cubicBezTo>
                      <a:pt x="940" y="2433"/>
                      <a:pt x="952" y="2434"/>
                      <a:pt x="964" y="2434"/>
                    </a:cubicBezTo>
                    <a:cubicBezTo>
                      <a:pt x="1474" y="2434"/>
                      <a:pt x="1906" y="1917"/>
                      <a:pt x="1930" y="1280"/>
                    </a:cubicBezTo>
                    <a:cubicBezTo>
                      <a:pt x="1955" y="603"/>
                      <a:pt x="1554" y="52"/>
                      <a:pt x="1053" y="2"/>
                    </a:cubicBezTo>
                    <a:cubicBezTo>
                      <a:pt x="1041" y="1"/>
                      <a:pt x="1029" y="1"/>
                      <a:pt x="101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25" name="Google Shape;825;p34"/>
              <p:cNvSpPr/>
              <p:nvPr/>
            </p:nvSpPr>
            <p:spPr>
              <a:xfrm>
                <a:off x="3765200" y="1026325"/>
                <a:ext cx="48250" cy="60200"/>
              </a:xfrm>
              <a:custGeom>
                <a:avLst/>
                <a:gdLst/>
                <a:ahLst/>
                <a:cxnLst/>
                <a:rect l="l" t="t" r="r" b="b"/>
                <a:pathLst>
                  <a:path w="1930" h="2408" extrusionOk="0">
                    <a:moveTo>
                      <a:pt x="990" y="0"/>
                    </a:moveTo>
                    <a:cubicBezTo>
                      <a:pt x="480" y="0"/>
                      <a:pt x="50" y="493"/>
                      <a:pt x="25" y="1154"/>
                    </a:cubicBezTo>
                    <a:cubicBezTo>
                      <a:pt x="0" y="1806"/>
                      <a:pt x="401" y="2382"/>
                      <a:pt x="902" y="2407"/>
                    </a:cubicBezTo>
                    <a:cubicBezTo>
                      <a:pt x="915" y="2408"/>
                      <a:pt x="928" y="2408"/>
                      <a:pt x="940" y="2408"/>
                    </a:cubicBezTo>
                    <a:cubicBezTo>
                      <a:pt x="1450" y="2408"/>
                      <a:pt x="1880" y="1915"/>
                      <a:pt x="1905" y="1254"/>
                    </a:cubicBezTo>
                    <a:cubicBezTo>
                      <a:pt x="1930" y="603"/>
                      <a:pt x="1554" y="26"/>
                      <a:pt x="1028" y="1"/>
                    </a:cubicBezTo>
                    <a:cubicBezTo>
                      <a:pt x="1015" y="0"/>
                      <a:pt x="1002" y="0"/>
                      <a:pt x="99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26" name="Google Shape;826;p34"/>
              <p:cNvSpPr/>
              <p:nvPr/>
            </p:nvSpPr>
            <p:spPr>
              <a:xfrm>
                <a:off x="3729475" y="925225"/>
                <a:ext cx="141000" cy="74825"/>
              </a:xfrm>
              <a:custGeom>
                <a:avLst/>
                <a:gdLst/>
                <a:ahLst/>
                <a:cxnLst/>
                <a:rect l="l" t="t" r="r" b="b"/>
                <a:pathLst>
                  <a:path w="5640" h="2993" extrusionOk="0">
                    <a:moveTo>
                      <a:pt x="2720" y="1"/>
                    </a:moveTo>
                    <a:cubicBezTo>
                      <a:pt x="1516" y="1"/>
                      <a:pt x="474" y="710"/>
                      <a:pt x="51" y="1839"/>
                    </a:cubicBezTo>
                    <a:cubicBezTo>
                      <a:pt x="0" y="1990"/>
                      <a:pt x="76" y="2165"/>
                      <a:pt x="226" y="2215"/>
                    </a:cubicBezTo>
                    <a:cubicBezTo>
                      <a:pt x="257" y="2226"/>
                      <a:pt x="289" y="2231"/>
                      <a:pt x="319" y="2231"/>
                    </a:cubicBezTo>
                    <a:cubicBezTo>
                      <a:pt x="435" y="2231"/>
                      <a:pt x="537" y="2159"/>
                      <a:pt x="577" y="2040"/>
                    </a:cubicBezTo>
                    <a:cubicBezTo>
                      <a:pt x="931" y="1143"/>
                      <a:pt x="1774" y="580"/>
                      <a:pt x="2729" y="580"/>
                    </a:cubicBezTo>
                    <a:cubicBezTo>
                      <a:pt x="2788" y="580"/>
                      <a:pt x="2848" y="582"/>
                      <a:pt x="2908" y="586"/>
                    </a:cubicBezTo>
                    <a:cubicBezTo>
                      <a:pt x="3760" y="662"/>
                      <a:pt x="4762" y="1263"/>
                      <a:pt x="5063" y="2767"/>
                    </a:cubicBezTo>
                    <a:cubicBezTo>
                      <a:pt x="5088" y="2892"/>
                      <a:pt x="5188" y="2992"/>
                      <a:pt x="5339" y="2992"/>
                    </a:cubicBezTo>
                    <a:lnTo>
                      <a:pt x="5389" y="2992"/>
                    </a:lnTo>
                    <a:cubicBezTo>
                      <a:pt x="5539" y="2942"/>
                      <a:pt x="5640" y="2792"/>
                      <a:pt x="5615" y="2641"/>
                    </a:cubicBezTo>
                    <a:cubicBezTo>
                      <a:pt x="5264" y="837"/>
                      <a:pt x="4010" y="110"/>
                      <a:pt x="2958" y="10"/>
                    </a:cubicBezTo>
                    <a:cubicBezTo>
                      <a:pt x="2878" y="4"/>
                      <a:pt x="2798" y="1"/>
                      <a:pt x="272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27" name="Google Shape;827;p34"/>
              <p:cNvSpPr/>
              <p:nvPr/>
            </p:nvSpPr>
            <p:spPr>
              <a:xfrm>
                <a:off x="3495125" y="924825"/>
                <a:ext cx="142275" cy="63325"/>
              </a:xfrm>
              <a:custGeom>
                <a:avLst/>
                <a:gdLst/>
                <a:ahLst/>
                <a:cxnLst/>
                <a:rect l="l" t="t" r="r" b="b"/>
                <a:pathLst>
                  <a:path w="5691" h="2533" extrusionOk="0">
                    <a:moveTo>
                      <a:pt x="3008" y="1"/>
                    </a:moveTo>
                    <a:cubicBezTo>
                      <a:pt x="1755" y="1"/>
                      <a:pt x="602" y="828"/>
                      <a:pt x="76" y="2131"/>
                    </a:cubicBezTo>
                    <a:cubicBezTo>
                      <a:pt x="1" y="2282"/>
                      <a:pt x="76" y="2432"/>
                      <a:pt x="227" y="2507"/>
                    </a:cubicBezTo>
                    <a:cubicBezTo>
                      <a:pt x="252" y="2507"/>
                      <a:pt x="302" y="2532"/>
                      <a:pt x="327" y="2532"/>
                    </a:cubicBezTo>
                    <a:cubicBezTo>
                      <a:pt x="452" y="2532"/>
                      <a:pt x="552" y="2457"/>
                      <a:pt x="602" y="2357"/>
                    </a:cubicBezTo>
                    <a:cubicBezTo>
                      <a:pt x="1054" y="1279"/>
                      <a:pt x="1981" y="577"/>
                      <a:pt x="3008" y="577"/>
                    </a:cubicBezTo>
                    <a:cubicBezTo>
                      <a:pt x="3911" y="577"/>
                      <a:pt x="4713" y="1129"/>
                      <a:pt x="5089" y="2056"/>
                    </a:cubicBezTo>
                    <a:cubicBezTo>
                      <a:pt x="5144" y="2166"/>
                      <a:pt x="5239" y="2236"/>
                      <a:pt x="5345" y="2236"/>
                    </a:cubicBezTo>
                    <a:cubicBezTo>
                      <a:pt x="5384" y="2236"/>
                      <a:pt x="5424" y="2226"/>
                      <a:pt x="5465" y="2206"/>
                    </a:cubicBezTo>
                    <a:cubicBezTo>
                      <a:pt x="5615" y="2156"/>
                      <a:pt x="5690" y="1981"/>
                      <a:pt x="5615" y="1830"/>
                    </a:cubicBezTo>
                    <a:cubicBezTo>
                      <a:pt x="5139" y="678"/>
                      <a:pt x="4136" y="1"/>
                      <a:pt x="300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28" name="Google Shape;828;p34"/>
              <p:cNvSpPr/>
              <p:nvPr/>
            </p:nvSpPr>
            <p:spPr>
              <a:xfrm>
                <a:off x="3441250" y="652275"/>
                <a:ext cx="592125" cy="771650"/>
              </a:xfrm>
              <a:custGeom>
                <a:avLst/>
                <a:gdLst/>
                <a:ahLst/>
                <a:cxnLst/>
                <a:rect l="l" t="t" r="r" b="b"/>
                <a:pathLst>
                  <a:path w="23685" h="30866" extrusionOk="0">
                    <a:moveTo>
                      <a:pt x="22231" y="1"/>
                    </a:moveTo>
                    <a:lnTo>
                      <a:pt x="22231" y="1"/>
                    </a:lnTo>
                    <a:cubicBezTo>
                      <a:pt x="23159" y="2482"/>
                      <a:pt x="23083" y="5063"/>
                      <a:pt x="22983" y="7018"/>
                    </a:cubicBezTo>
                    <a:cubicBezTo>
                      <a:pt x="22175" y="21768"/>
                      <a:pt x="15881" y="29763"/>
                      <a:pt x="8107" y="29763"/>
                    </a:cubicBezTo>
                    <a:cubicBezTo>
                      <a:pt x="7929" y="29763"/>
                      <a:pt x="7749" y="29758"/>
                      <a:pt x="7570" y="29750"/>
                    </a:cubicBezTo>
                    <a:cubicBezTo>
                      <a:pt x="3810" y="29550"/>
                      <a:pt x="1429" y="27695"/>
                      <a:pt x="1" y="24938"/>
                    </a:cubicBezTo>
                    <a:lnTo>
                      <a:pt x="1" y="24938"/>
                    </a:lnTo>
                    <a:cubicBezTo>
                      <a:pt x="1329" y="28296"/>
                      <a:pt x="3835" y="30652"/>
                      <a:pt x="8096" y="30853"/>
                    </a:cubicBezTo>
                    <a:cubicBezTo>
                      <a:pt x="8276" y="30861"/>
                      <a:pt x="8456" y="30865"/>
                      <a:pt x="8635" y="30865"/>
                    </a:cubicBezTo>
                    <a:cubicBezTo>
                      <a:pt x="16408" y="30865"/>
                      <a:pt x="22700" y="22894"/>
                      <a:pt x="23484" y="8121"/>
                    </a:cubicBezTo>
                    <a:cubicBezTo>
                      <a:pt x="23585" y="5865"/>
                      <a:pt x="23685" y="2808"/>
                      <a:pt x="22231"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29" name="Google Shape;829;p34"/>
              <p:cNvSpPr/>
              <p:nvPr/>
            </p:nvSpPr>
            <p:spPr>
              <a:xfrm>
                <a:off x="3424325" y="483575"/>
                <a:ext cx="612200" cy="586025"/>
              </a:xfrm>
              <a:custGeom>
                <a:avLst/>
                <a:gdLst/>
                <a:ahLst/>
                <a:cxnLst/>
                <a:rect l="l" t="t" r="r" b="b"/>
                <a:pathLst>
                  <a:path w="24488" h="23441" extrusionOk="0">
                    <a:moveTo>
                      <a:pt x="11327" y="1"/>
                    </a:moveTo>
                    <a:cubicBezTo>
                      <a:pt x="6903" y="1"/>
                      <a:pt x="4906" y="3638"/>
                      <a:pt x="3008" y="6723"/>
                    </a:cubicBezTo>
                    <a:cubicBezTo>
                      <a:pt x="2106" y="8127"/>
                      <a:pt x="753" y="12162"/>
                      <a:pt x="1" y="16874"/>
                    </a:cubicBezTo>
                    <a:cubicBezTo>
                      <a:pt x="4061" y="16072"/>
                      <a:pt x="7996" y="14643"/>
                      <a:pt x="11530" y="12638"/>
                    </a:cubicBezTo>
                    <a:lnTo>
                      <a:pt x="11530" y="12638"/>
                    </a:lnTo>
                    <a:cubicBezTo>
                      <a:pt x="11279" y="13866"/>
                      <a:pt x="10577" y="14994"/>
                      <a:pt x="9600" y="15846"/>
                    </a:cubicBezTo>
                    <a:cubicBezTo>
                      <a:pt x="11881" y="15821"/>
                      <a:pt x="14161" y="15094"/>
                      <a:pt x="15991" y="13891"/>
                    </a:cubicBezTo>
                    <a:cubicBezTo>
                      <a:pt x="17344" y="17150"/>
                      <a:pt x="20051" y="20834"/>
                      <a:pt x="22908" y="23440"/>
                    </a:cubicBezTo>
                    <a:cubicBezTo>
                      <a:pt x="23560" y="20909"/>
                      <a:pt x="23986" y="18052"/>
                      <a:pt x="24161" y="14869"/>
                    </a:cubicBezTo>
                    <a:cubicBezTo>
                      <a:pt x="24337" y="11260"/>
                      <a:pt x="24487" y="5571"/>
                      <a:pt x="18222" y="2162"/>
                    </a:cubicBezTo>
                    <a:cubicBezTo>
                      <a:pt x="15399" y="623"/>
                      <a:pt x="13156" y="1"/>
                      <a:pt x="11327"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30" name="Google Shape;830;p34"/>
              <p:cNvSpPr/>
              <p:nvPr/>
            </p:nvSpPr>
            <p:spPr>
              <a:xfrm>
                <a:off x="2654275" y="2292000"/>
                <a:ext cx="900400" cy="871000"/>
              </a:xfrm>
              <a:custGeom>
                <a:avLst/>
                <a:gdLst/>
                <a:ahLst/>
                <a:cxnLst/>
                <a:rect l="l" t="t" r="r" b="b"/>
                <a:pathLst>
                  <a:path w="36016" h="34840" extrusionOk="0">
                    <a:moveTo>
                      <a:pt x="25590" y="1"/>
                    </a:moveTo>
                    <a:cubicBezTo>
                      <a:pt x="17420" y="2787"/>
                      <a:pt x="11065" y="3387"/>
                      <a:pt x="4036" y="3387"/>
                    </a:cubicBezTo>
                    <a:cubicBezTo>
                      <a:pt x="2720" y="3387"/>
                      <a:pt x="1380" y="3366"/>
                      <a:pt x="1" y="3334"/>
                    </a:cubicBezTo>
                    <a:lnTo>
                      <a:pt x="1" y="3334"/>
                    </a:lnTo>
                    <a:cubicBezTo>
                      <a:pt x="4813" y="13434"/>
                      <a:pt x="9023" y="23660"/>
                      <a:pt x="12557" y="33961"/>
                    </a:cubicBezTo>
                    <a:cubicBezTo>
                      <a:pt x="15631" y="34262"/>
                      <a:pt x="18208" y="34840"/>
                      <a:pt x="21125" y="34840"/>
                    </a:cubicBezTo>
                    <a:cubicBezTo>
                      <a:pt x="21608" y="34840"/>
                      <a:pt x="22101" y="34824"/>
                      <a:pt x="22607" y="34788"/>
                    </a:cubicBezTo>
                    <a:cubicBezTo>
                      <a:pt x="27144" y="34487"/>
                      <a:pt x="31705" y="32808"/>
                      <a:pt x="36016" y="31730"/>
                    </a:cubicBezTo>
                    <a:cubicBezTo>
                      <a:pt x="35038" y="29775"/>
                      <a:pt x="27871" y="7495"/>
                      <a:pt x="25590"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31" name="Google Shape;831;p34"/>
              <p:cNvSpPr/>
              <p:nvPr/>
            </p:nvSpPr>
            <p:spPr>
              <a:xfrm>
                <a:off x="2924325" y="2677350"/>
                <a:ext cx="357175" cy="72450"/>
              </a:xfrm>
              <a:custGeom>
                <a:avLst/>
                <a:gdLst/>
                <a:ahLst/>
                <a:cxnLst/>
                <a:rect l="l" t="t" r="r" b="b"/>
                <a:pathLst>
                  <a:path w="14287" h="2898" extrusionOk="0">
                    <a:moveTo>
                      <a:pt x="1" y="0"/>
                    </a:moveTo>
                    <a:lnTo>
                      <a:pt x="1" y="0"/>
                    </a:lnTo>
                    <a:cubicBezTo>
                      <a:pt x="1906" y="1830"/>
                      <a:pt x="4061" y="2732"/>
                      <a:pt x="6617" y="2883"/>
                    </a:cubicBezTo>
                    <a:cubicBezTo>
                      <a:pt x="6765" y="2893"/>
                      <a:pt x="6913" y="2898"/>
                      <a:pt x="7063" y="2898"/>
                    </a:cubicBezTo>
                    <a:cubicBezTo>
                      <a:pt x="9536" y="2898"/>
                      <a:pt x="12301" y="1567"/>
                      <a:pt x="14287" y="126"/>
                    </a:cubicBezTo>
                    <a:lnTo>
                      <a:pt x="14287" y="126"/>
                    </a:lnTo>
                    <a:cubicBezTo>
                      <a:pt x="12278" y="631"/>
                      <a:pt x="9865" y="882"/>
                      <a:pt x="7439" y="882"/>
                    </a:cubicBezTo>
                    <a:cubicBezTo>
                      <a:pt x="4810" y="882"/>
                      <a:pt x="2165" y="587"/>
                      <a:pt x="1"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32" name="Google Shape;832;p34"/>
              <p:cNvSpPr/>
              <p:nvPr/>
            </p:nvSpPr>
            <p:spPr>
              <a:xfrm>
                <a:off x="3238875" y="437175"/>
                <a:ext cx="852775" cy="635550"/>
              </a:xfrm>
              <a:custGeom>
                <a:avLst/>
                <a:gdLst/>
                <a:ahLst/>
                <a:cxnLst/>
                <a:rect l="l" t="t" r="r" b="b"/>
                <a:pathLst>
                  <a:path w="34111" h="25422" extrusionOk="0">
                    <a:moveTo>
                      <a:pt x="21377" y="1"/>
                    </a:moveTo>
                    <a:cubicBezTo>
                      <a:pt x="19844" y="1"/>
                      <a:pt x="18373" y="229"/>
                      <a:pt x="17118" y="609"/>
                    </a:cubicBezTo>
                    <a:cubicBezTo>
                      <a:pt x="12657" y="1963"/>
                      <a:pt x="9148" y="5146"/>
                      <a:pt x="6667" y="8755"/>
                    </a:cubicBezTo>
                    <a:cubicBezTo>
                      <a:pt x="4411" y="12038"/>
                      <a:pt x="2857" y="15747"/>
                      <a:pt x="0" y="18630"/>
                    </a:cubicBezTo>
                    <a:cubicBezTo>
                      <a:pt x="48" y="18630"/>
                      <a:pt x="96" y="18630"/>
                      <a:pt x="143" y="18630"/>
                    </a:cubicBezTo>
                    <a:cubicBezTo>
                      <a:pt x="6863" y="18630"/>
                      <a:pt x="13574" y="16878"/>
                      <a:pt x="19248" y="13692"/>
                    </a:cubicBezTo>
                    <a:lnTo>
                      <a:pt x="19248" y="13692"/>
                    </a:lnTo>
                    <a:cubicBezTo>
                      <a:pt x="18998" y="14895"/>
                      <a:pt x="18296" y="16023"/>
                      <a:pt x="17319" y="16875"/>
                    </a:cubicBezTo>
                    <a:cubicBezTo>
                      <a:pt x="19599" y="16850"/>
                      <a:pt x="21880" y="16148"/>
                      <a:pt x="23710" y="14945"/>
                    </a:cubicBezTo>
                    <a:cubicBezTo>
                      <a:pt x="25239" y="18605"/>
                      <a:pt x="28497" y="22815"/>
                      <a:pt x="31730" y="25422"/>
                    </a:cubicBezTo>
                    <a:cubicBezTo>
                      <a:pt x="34061" y="20008"/>
                      <a:pt x="34111" y="11838"/>
                      <a:pt x="31755" y="5722"/>
                    </a:cubicBezTo>
                    <a:cubicBezTo>
                      <a:pt x="29611" y="1489"/>
                      <a:pt x="25293" y="1"/>
                      <a:pt x="2137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33" name="Google Shape;833;p34"/>
              <p:cNvSpPr/>
              <p:nvPr/>
            </p:nvSpPr>
            <p:spPr>
              <a:xfrm>
                <a:off x="3899900" y="3144150"/>
                <a:ext cx="283225" cy="82300"/>
              </a:xfrm>
              <a:custGeom>
                <a:avLst/>
                <a:gdLst/>
                <a:ahLst/>
                <a:cxnLst/>
                <a:rect l="l" t="t" r="r" b="b"/>
                <a:pathLst>
                  <a:path w="11329" h="3292" extrusionOk="0">
                    <a:moveTo>
                      <a:pt x="1" y="0"/>
                    </a:moveTo>
                    <a:lnTo>
                      <a:pt x="1" y="0"/>
                    </a:lnTo>
                    <a:cubicBezTo>
                      <a:pt x="2561" y="2148"/>
                      <a:pt x="5887" y="3291"/>
                      <a:pt x="9207" y="3291"/>
                    </a:cubicBezTo>
                    <a:cubicBezTo>
                      <a:pt x="9917" y="3291"/>
                      <a:pt x="10627" y="3239"/>
                      <a:pt x="11329" y="3133"/>
                    </a:cubicBezTo>
                    <a:cubicBezTo>
                      <a:pt x="7845" y="2080"/>
                      <a:pt x="3484" y="1078"/>
                      <a:pt x="1"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34" name="Google Shape;834;p34"/>
              <p:cNvSpPr/>
              <p:nvPr/>
            </p:nvSpPr>
            <p:spPr>
              <a:xfrm>
                <a:off x="3177475" y="3154175"/>
                <a:ext cx="279475" cy="94025"/>
              </a:xfrm>
              <a:custGeom>
                <a:avLst/>
                <a:gdLst/>
                <a:ahLst/>
                <a:cxnLst/>
                <a:rect l="l" t="t" r="r" b="b"/>
                <a:pathLst>
                  <a:path w="11179" h="3761" extrusionOk="0">
                    <a:moveTo>
                      <a:pt x="11178" y="0"/>
                    </a:moveTo>
                    <a:lnTo>
                      <a:pt x="11178" y="0"/>
                    </a:lnTo>
                    <a:cubicBezTo>
                      <a:pt x="7745" y="1228"/>
                      <a:pt x="3434" y="2431"/>
                      <a:pt x="0" y="3684"/>
                    </a:cubicBezTo>
                    <a:cubicBezTo>
                      <a:pt x="481" y="3736"/>
                      <a:pt x="963" y="3761"/>
                      <a:pt x="1446" y="3761"/>
                    </a:cubicBezTo>
                    <a:cubicBezTo>
                      <a:pt x="4991" y="3761"/>
                      <a:pt x="8531" y="2405"/>
                      <a:pt x="11178"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35" name="Google Shape;835;p34"/>
              <p:cNvSpPr/>
              <p:nvPr/>
            </p:nvSpPr>
            <p:spPr>
              <a:xfrm>
                <a:off x="3698150" y="2656675"/>
                <a:ext cx="594000" cy="346525"/>
              </a:xfrm>
              <a:custGeom>
                <a:avLst/>
                <a:gdLst/>
                <a:ahLst/>
                <a:cxnLst/>
                <a:rect l="l" t="t" r="r" b="b"/>
                <a:pathLst>
                  <a:path w="23760" h="13861" extrusionOk="0">
                    <a:moveTo>
                      <a:pt x="1529" y="0"/>
                    </a:moveTo>
                    <a:cubicBezTo>
                      <a:pt x="1003" y="2682"/>
                      <a:pt x="502" y="5389"/>
                      <a:pt x="0" y="8096"/>
                    </a:cubicBezTo>
                    <a:cubicBezTo>
                      <a:pt x="75" y="8797"/>
                      <a:pt x="126" y="9499"/>
                      <a:pt x="201" y="10226"/>
                    </a:cubicBezTo>
                    <a:cubicBezTo>
                      <a:pt x="2757" y="10777"/>
                      <a:pt x="13785" y="13008"/>
                      <a:pt x="23760" y="13860"/>
                    </a:cubicBezTo>
                    <a:cubicBezTo>
                      <a:pt x="23409" y="10452"/>
                      <a:pt x="23058" y="7043"/>
                      <a:pt x="22707" y="3634"/>
                    </a:cubicBezTo>
                    <a:cubicBezTo>
                      <a:pt x="22707" y="3509"/>
                      <a:pt x="22707" y="3384"/>
                      <a:pt x="22707" y="3233"/>
                    </a:cubicBezTo>
                    <a:cubicBezTo>
                      <a:pt x="15639" y="2181"/>
                      <a:pt x="8572" y="1078"/>
                      <a:pt x="1529"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36" name="Google Shape;836;p34"/>
              <p:cNvSpPr/>
              <p:nvPr/>
            </p:nvSpPr>
            <p:spPr>
              <a:xfrm>
                <a:off x="3211425" y="2646650"/>
                <a:ext cx="402150" cy="316150"/>
              </a:xfrm>
              <a:custGeom>
                <a:avLst/>
                <a:gdLst/>
                <a:ahLst/>
                <a:cxnLst/>
                <a:rect l="l" t="t" r="r" b="b"/>
                <a:pathLst>
                  <a:path w="16086" h="12646" extrusionOk="0">
                    <a:moveTo>
                      <a:pt x="7765" y="0"/>
                    </a:moveTo>
                    <a:cubicBezTo>
                      <a:pt x="8141" y="1203"/>
                      <a:pt x="8492" y="2406"/>
                      <a:pt x="8868" y="3609"/>
                    </a:cubicBezTo>
                    <a:cubicBezTo>
                      <a:pt x="8868" y="3609"/>
                      <a:pt x="1875" y="4211"/>
                      <a:pt x="1900" y="5389"/>
                    </a:cubicBezTo>
                    <a:cubicBezTo>
                      <a:pt x="1900" y="6037"/>
                      <a:pt x="4403" y="6157"/>
                      <a:pt x="6251" y="6157"/>
                    </a:cubicBezTo>
                    <a:cubicBezTo>
                      <a:pt x="7333" y="6157"/>
                      <a:pt x="8191" y="6116"/>
                      <a:pt x="8191" y="6116"/>
                    </a:cubicBezTo>
                    <a:lnTo>
                      <a:pt x="8191" y="6116"/>
                    </a:lnTo>
                    <a:cubicBezTo>
                      <a:pt x="8191" y="6116"/>
                      <a:pt x="3780" y="7294"/>
                      <a:pt x="1925" y="7770"/>
                    </a:cubicBezTo>
                    <a:cubicBezTo>
                      <a:pt x="0" y="8263"/>
                      <a:pt x="164" y="9415"/>
                      <a:pt x="1820" y="9415"/>
                    </a:cubicBezTo>
                    <a:cubicBezTo>
                      <a:pt x="1932" y="9415"/>
                      <a:pt x="2050" y="9410"/>
                      <a:pt x="2176" y="9399"/>
                    </a:cubicBezTo>
                    <a:cubicBezTo>
                      <a:pt x="4256" y="9198"/>
                      <a:pt x="8341" y="8497"/>
                      <a:pt x="8341" y="8497"/>
                    </a:cubicBezTo>
                    <a:lnTo>
                      <a:pt x="8341" y="8497"/>
                    </a:lnTo>
                    <a:cubicBezTo>
                      <a:pt x="8341" y="8497"/>
                      <a:pt x="5359" y="9700"/>
                      <a:pt x="3554" y="10351"/>
                    </a:cubicBezTo>
                    <a:cubicBezTo>
                      <a:pt x="2054" y="10882"/>
                      <a:pt x="2467" y="11775"/>
                      <a:pt x="3561" y="11775"/>
                    </a:cubicBezTo>
                    <a:cubicBezTo>
                      <a:pt x="3654" y="11775"/>
                      <a:pt x="3753" y="11769"/>
                      <a:pt x="3855" y="11755"/>
                    </a:cubicBezTo>
                    <a:cubicBezTo>
                      <a:pt x="5735" y="11479"/>
                      <a:pt x="9243" y="10276"/>
                      <a:pt x="9244" y="10276"/>
                    </a:cubicBezTo>
                    <a:lnTo>
                      <a:pt x="9244" y="10276"/>
                    </a:lnTo>
                    <a:cubicBezTo>
                      <a:pt x="9243" y="10276"/>
                      <a:pt x="6136" y="11730"/>
                      <a:pt x="6286" y="12256"/>
                    </a:cubicBezTo>
                    <a:cubicBezTo>
                      <a:pt x="6360" y="12532"/>
                      <a:pt x="6668" y="12646"/>
                      <a:pt x="7112" y="12646"/>
                    </a:cubicBezTo>
                    <a:cubicBezTo>
                      <a:pt x="8487" y="12646"/>
                      <a:pt x="11165" y="11554"/>
                      <a:pt x="12226" y="10777"/>
                    </a:cubicBezTo>
                    <a:cubicBezTo>
                      <a:pt x="13880" y="9574"/>
                      <a:pt x="16086" y="8396"/>
                      <a:pt x="15760" y="6066"/>
                    </a:cubicBezTo>
                    <a:cubicBezTo>
                      <a:pt x="15585" y="4938"/>
                      <a:pt x="11274" y="527"/>
                      <a:pt x="7765" y="0"/>
                    </a:cubicBezTo>
                    <a:close/>
                  </a:path>
                </a:pathLst>
              </a:custGeom>
              <a:solidFill>
                <a:srgbClr val="E69138"/>
              </a:solidFill>
              <a:ln>
                <a:noFill/>
              </a:ln>
            </p:spPr>
            <p:txBody>
              <a:bodyPr spcFirstLastPara="1" wrap="square" lIns="121900" tIns="121900" rIns="121900" bIns="121900" anchor="ctr" anchorCtr="0">
                <a:noAutofit/>
              </a:bodyPr>
              <a:lstStyle/>
              <a:p>
                <a:endParaRPr sz="2400"/>
              </a:p>
            </p:txBody>
          </p:sp>
          <p:sp>
            <p:nvSpPr>
              <p:cNvPr id="837" name="Google Shape;837;p34"/>
              <p:cNvSpPr/>
              <p:nvPr/>
            </p:nvSpPr>
            <p:spPr>
              <a:xfrm>
                <a:off x="3548400" y="2669200"/>
                <a:ext cx="426075" cy="198025"/>
              </a:xfrm>
              <a:custGeom>
                <a:avLst/>
                <a:gdLst/>
                <a:ahLst/>
                <a:cxnLst/>
                <a:rect l="l" t="t" r="r" b="b"/>
                <a:pathLst>
                  <a:path w="17043" h="7921" extrusionOk="0">
                    <a:moveTo>
                      <a:pt x="17043" y="1"/>
                    </a:moveTo>
                    <a:lnTo>
                      <a:pt x="17043" y="1"/>
                    </a:lnTo>
                    <a:cubicBezTo>
                      <a:pt x="11354" y="778"/>
                      <a:pt x="5664" y="1580"/>
                      <a:pt x="0" y="2382"/>
                    </a:cubicBezTo>
                    <a:cubicBezTo>
                      <a:pt x="25" y="4211"/>
                      <a:pt x="50" y="6066"/>
                      <a:pt x="75" y="7920"/>
                    </a:cubicBezTo>
                    <a:cubicBezTo>
                      <a:pt x="5113" y="7845"/>
                      <a:pt x="10176" y="7770"/>
                      <a:pt x="15238" y="7695"/>
                    </a:cubicBezTo>
                    <a:cubicBezTo>
                      <a:pt x="15815" y="5139"/>
                      <a:pt x="16416" y="2557"/>
                      <a:pt x="17043" y="1"/>
                    </a:cubicBezTo>
                    <a:close/>
                  </a:path>
                </a:pathLst>
              </a:custGeom>
              <a:solidFill>
                <a:srgbClr val="E69138"/>
              </a:solidFill>
              <a:ln>
                <a:noFill/>
              </a:ln>
            </p:spPr>
            <p:txBody>
              <a:bodyPr spcFirstLastPara="1" wrap="square" lIns="121900" tIns="121900" rIns="121900" bIns="121900" anchor="ctr" anchorCtr="0">
                <a:noAutofit/>
              </a:bodyPr>
              <a:lstStyle/>
              <a:p>
                <a:endParaRPr sz="2400"/>
              </a:p>
            </p:txBody>
          </p:sp>
          <p:sp>
            <p:nvSpPr>
              <p:cNvPr id="838" name="Google Shape;838;p34"/>
              <p:cNvSpPr/>
              <p:nvPr/>
            </p:nvSpPr>
            <p:spPr>
              <a:xfrm>
                <a:off x="3703150" y="2020075"/>
                <a:ext cx="694900" cy="704925"/>
              </a:xfrm>
              <a:custGeom>
                <a:avLst/>
                <a:gdLst/>
                <a:ahLst/>
                <a:cxnLst/>
                <a:rect l="l" t="t" r="r" b="b"/>
                <a:pathLst>
                  <a:path w="27796" h="28197" extrusionOk="0">
                    <a:moveTo>
                      <a:pt x="15590" y="1"/>
                    </a:moveTo>
                    <a:lnTo>
                      <a:pt x="17896" y="20753"/>
                    </a:lnTo>
                    <a:lnTo>
                      <a:pt x="1" y="28196"/>
                    </a:lnTo>
                    <a:lnTo>
                      <a:pt x="27795" y="23910"/>
                    </a:lnTo>
                    <a:lnTo>
                      <a:pt x="15590" y="1"/>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39" name="Google Shape;839;p34"/>
              <p:cNvSpPr/>
              <p:nvPr/>
            </p:nvSpPr>
            <p:spPr>
              <a:xfrm>
                <a:off x="3605425" y="2669200"/>
                <a:ext cx="369050" cy="197400"/>
              </a:xfrm>
              <a:custGeom>
                <a:avLst/>
                <a:gdLst/>
                <a:ahLst/>
                <a:cxnLst/>
                <a:rect l="l" t="t" r="r" b="b"/>
                <a:pathLst>
                  <a:path w="14762" h="7896" extrusionOk="0">
                    <a:moveTo>
                      <a:pt x="14762" y="1"/>
                    </a:moveTo>
                    <a:cubicBezTo>
                      <a:pt x="9674" y="702"/>
                      <a:pt x="5589" y="1254"/>
                      <a:pt x="526" y="1956"/>
                    </a:cubicBezTo>
                    <a:cubicBezTo>
                      <a:pt x="276" y="3785"/>
                      <a:pt x="0" y="6667"/>
                      <a:pt x="100" y="7895"/>
                    </a:cubicBezTo>
                    <a:cubicBezTo>
                      <a:pt x="4386" y="7820"/>
                      <a:pt x="8672" y="7770"/>
                      <a:pt x="12957" y="7695"/>
                    </a:cubicBezTo>
                    <a:cubicBezTo>
                      <a:pt x="13534" y="5139"/>
                      <a:pt x="14135" y="2557"/>
                      <a:pt x="14762"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840" name="Google Shape;840;p34"/>
              <p:cNvSpPr/>
              <p:nvPr/>
            </p:nvSpPr>
            <p:spPr>
              <a:xfrm>
                <a:off x="3627350" y="1567075"/>
                <a:ext cx="842125" cy="1354025"/>
              </a:xfrm>
              <a:custGeom>
                <a:avLst/>
                <a:gdLst/>
                <a:ahLst/>
                <a:cxnLst/>
                <a:rect l="l" t="t" r="r" b="b"/>
                <a:pathLst>
                  <a:path w="33685" h="54161" extrusionOk="0">
                    <a:moveTo>
                      <a:pt x="25715" y="0"/>
                    </a:moveTo>
                    <a:cubicBezTo>
                      <a:pt x="23359" y="2331"/>
                      <a:pt x="19023" y="10677"/>
                      <a:pt x="18446" y="18045"/>
                    </a:cubicBezTo>
                    <a:cubicBezTo>
                      <a:pt x="18622" y="27093"/>
                      <a:pt x="23309" y="40727"/>
                      <a:pt x="23309" y="40727"/>
                    </a:cubicBezTo>
                    <a:cubicBezTo>
                      <a:pt x="15539" y="41755"/>
                      <a:pt x="7770" y="42832"/>
                      <a:pt x="0" y="43885"/>
                    </a:cubicBezTo>
                    <a:cubicBezTo>
                      <a:pt x="326" y="47319"/>
                      <a:pt x="652" y="50727"/>
                      <a:pt x="1003" y="54161"/>
                    </a:cubicBezTo>
                    <a:cubicBezTo>
                      <a:pt x="1003" y="54161"/>
                      <a:pt x="22081" y="52532"/>
                      <a:pt x="33685" y="48772"/>
                    </a:cubicBezTo>
                    <a:cubicBezTo>
                      <a:pt x="33359" y="34336"/>
                      <a:pt x="30903" y="12732"/>
                      <a:pt x="2571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grpSp>
      <p:grpSp>
        <p:nvGrpSpPr>
          <p:cNvPr id="841" name="Google Shape;841;p34"/>
          <p:cNvGrpSpPr/>
          <p:nvPr/>
        </p:nvGrpSpPr>
        <p:grpSpPr>
          <a:xfrm rot="1122810">
            <a:off x="3595143" y="493602"/>
            <a:ext cx="1166436" cy="777837"/>
            <a:chOff x="184575" y="1130125"/>
            <a:chExt cx="840600" cy="560400"/>
          </a:xfrm>
        </p:grpSpPr>
        <p:sp>
          <p:nvSpPr>
            <p:cNvPr id="842" name="Google Shape;842;p34"/>
            <p:cNvSpPr/>
            <p:nvPr/>
          </p:nvSpPr>
          <p:spPr>
            <a:xfrm>
              <a:off x="184575" y="1130125"/>
              <a:ext cx="840600" cy="560400"/>
            </a:xfrm>
            <a:prstGeom prst="wedgeRoundRectCallout">
              <a:avLst>
                <a:gd name="adj1" fmla="val -20833"/>
                <a:gd name="adj2" fmla="val 62500"/>
                <a:gd name="adj3" fmla="val 0"/>
              </a:avLst>
            </a:prstGeom>
            <a:solidFill>
              <a:schemeClr val="lt2"/>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843" name="Google Shape;843;p34"/>
            <p:cNvSpPr/>
            <p:nvPr/>
          </p:nvSpPr>
          <p:spPr>
            <a:xfrm>
              <a:off x="343700" y="1354225"/>
              <a:ext cx="112200" cy="112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844" name="Google Shape;844;p34"/>
            <p:cNvSpPr/>
            <p:nvPr/>
          </p:nvSpPr>
          <p:spPr>
            <a:xfrm>
              <a:off x="548775" y="1354225"/>
              <a:ext cx="112200" cy="112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845" name="Google Shape;845;p34"/>
            <p:cNvSpPr/>
            <p:nvPr/>
          </p:nvSpPr>
          <p:spPr>
            <a:xfrm>
              <a:off x="753850" y="1354225"/>
              <a:ext cx="112200" cy="112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42626944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60"/>
                                        </p:tgtEl>
                                        <p:attrNameLst>
                                          <p:attrName>style.visibility</p:attrName>
                                        </p:attrNameLst>
                                      </p:cBhvr>
                                      <p:to>
                                        <p:strVal val="visible"/>
                                      </p:to>
                                    </p:set>
                                    <p:animEffect transition="in" filter="wipe(down)">
                                      <p:cBhvr>
                                        <p:cTn id="7" dur="500"/>
                                        <p:tgtEl>
                                          <p:spTgt spid="760"/>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763"/>
                                        </p:tgtEl>
                                        <p:attrNameLst>
                                          <p:attrName>r</p:attrName>
                                        </p:attrNameLst>
                                      </p:cBhvr>
                                    </p:animRot>
                                    <p:animRot by="-240000">
                                      <p:cBhvr>
                                        <p:cTn id="12" dur="200" fill="hold">
                                          <p:stCondLst>
                                            <p:cond delay="200"/>
                                          </p:stCondLst>
                                        </p:cTn>
                                        <p:tgtEl>
                                          <p:spTgt spid="763"/>
                                        </p:tgtEl>
                                        <p:attrNameLst>
                                          <p:attrName>r</p:attrName>
                                        </p:attrNameLst>
                                      </p:cBhvr>
                                    </p:animRot>
                                    <p:animRot by="240000">
                                      <p:cBhvr>
                                        <p:cTn id="13" dur="200" fill="hold">
                                          <p:stCondLst>
                                            <p:cond delay="400"/>
                                          </p:stCondLst>
                                        </p:cTn>
                                        <p:tgtEl>
                                          <p:spTgt spid="763"/>
                                        </p:tgtEl>
                                        <p:attrNameLst>
                                          <p:attrName>r</p:attrName>
                                        </p:attrNameLst>
                                      </p:cBhvr>
                                    </p:animRot>
                                    <p:animRot by="-240000">
                                      <p:cBhvr>
                                        <p:cTn id="14" dur="200" fill="hold">
                                          <p:stCondLst>
                                            <p:cond delay="600"/>
                                          </p:stCondLst>
                                        </p:cTn>
                                        <p:tgtEl>
                                          <p:spTgt spid="763"/>
                                        </p:tgtEl>
                                        <p:attrNameLst>
                                          <p:attrName>r</p:attrName>
                                        </p:attrNameLst>
                                      </p:cBhvr>
                                    </p:animRot>
                                    <p:animRot by="120000">
                                      <p:cBhvr>
                                        <p:cTn id="15" dur="200" fill="hold">
                                          <p:stCondLst>
                                            <p:cond delay="800"/>
                                          </p:stCondLst>
                                        </p:cTn>
                                        <p:tgtEl>
                                          <p:spTgt spid="76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6" name="Google Shape;856;p35"/>
          <p:cNvSpPr txBox="1">
            <a:spLocks noGrp="1"/>
          </p:cNvSpPr>
          <p:nvPr>
            <p:ph type="title"/>
          </p:nvPr>
        </p:nvSpPr>
        <p:spPr>
          <a:xfrm>
            <a:off x="1012646" y="399379"/>
            <a:ext cx="10272000" cy="763600"/>
          </a:xfrm>
          <a:prstGeom prst="rect">
            <a:avLst/>
          </a:prstGeom>
        </p:spPr>
        <p:txBody>
          <a:bodyPr spcFirstLastPara="1" wrap="square" lIns="121900" tIns="121900" rIns="121900" bIns="121900" anchor="ctr" anchorCtr="0">
            <a:noAutofit/>
          </a:bodyPr>
          <a:lstStyle/>
          <a:p>
            <a:pPr algn="ctr">
              <a:spcBef>
                <a:spcPct val="0"/>
              </a:spcBef>
            </a:pPr>
            <a:r>
              <a:rPr lang="en" b="1" dirty="0">
                <a:solidFill>
                  <a:schemeClr val="tx2">
                    <a:lumMod val="75000"/>
                    <a:lumOff val="25000"/>
                  </a:schemeClr>
                </a:solidFill>
                <a:effectLst>
                  <a:outerShdw blurRad="38100" dist="38100" dir="2700000" algn="tl">
                    <a:srgbClr val="000000">
                      <a:alpha val="43137"/>
                    </a:srgbClr>
                  </a:outerShdw>
                </a:effectLst>
              </a:rPr>
              <a:t>OBJECTIVE</a:t>
            </a:r>
            <a:endParaRPr b="1" dirty="0">
              <a:solidFill>
                <a:schemeClr val="tx2">
                  <a:lumMod val="75000"/>
                  <a:lumOff val="25000"/>
                </a:schemeClr>
              </a:solidFill>
              <a:effectLst>
                <a:outerShdw blurRad="38100" dist="38100" dir="2700000" algn="tl">
                  <a:srgbClr val="000000">
                    <a:alpha val="43137"/>
                  </a:srgbClr>
                </a:outerShdw>
              </a:effectLst>
            </a:endParaRPr>
          </a:p>
        </p:txBody>
      </p:sp>
      <p:sp>
        <p:nvSpPr>
          <p:cNvPr id="859" name="Google Shape;859;p35"/>
          <p:cNvSpPr txBox="1">
            <a:spLocks noGrp="1"/>
          </p:cNvSpPr>
          <p:nvPr>
            <p:ph type="subTitle" idx="1"/>
          </p:nvPr>
        </p:nvSpPr>
        <p:spPr>
          <a:xfrm>
            <a:off x="6302818" y="2968344"/>
            <a:ext cx="3392400" cy="1905013"/>
          </a:xfrm>
          <a:prstGeom prst="rect">
            <a:avLst/>
          </a:prstGeom>
        </p:spPr>
        <p:txBody>
          <a:bodyPr spcFirstLastPara="1" wrap="square" lIns="121900" tIns="121900" rIns="121900" bIns="121900" anchor="ctr" anchorCtr="0">
            <a:noAutofit/>
          </a:bodyPr>
          <a:lstStyle/>
          <a:p>
            <a:pPr marL="0" indent="0"/>
            <a:endParaRPr lang="en" sz="1800" dirty="0" smtClean="0"/>
          </a:p>
          <a:p>
            <a:pPr marL="0" indent="0"/>
            <a:endParaRPr lang="en" sz="1800" dirty="0" smtClean="0"/>
          </a:p>
        </p:txBody>
      </p:sp>
      <p:sp>
        <p:nvSpPr>
          <p:cNvPr id="860" name="Google Shape;860;p35"/>
          <p:cNvSpPr txBox="1">
            <a:spLocks noGrp="1"/>
          </p:cNvSpPr>
          <p:nvPr>
            <p:ph type="subTitle" idx="4"/>
          </p:nvPr>
        </p:nvSpPr>
        <p:spPr>
          <a:xfrm>
            <a:off x="3096495" y="2887136"/>
            <a:ext cx="3392400" cy="2000264"/>
          </a:xfrm>
          <a:prstGeom prst="rect">
            <a:avLst/>
          </a:prstGeom>
        </p:spPr>
        <p:txBody>
          <a:bodyPr spcFirstLastPara="1" wrap="square" lIns="121900" tIns="121900" rIns="121900" bIns="121900" anchor="ctr" anchorCtr="0">
            <a:noAutofit/>
          </a:bodyPr>
          <a:lstStyle/>
          <a:p>
            <a:pPr marL="0" indent="0"/>
            <a:endParaRPr sz="2000" dirty="0"/>
          </a:p>
        </p:txBody>
      </p:sp>
      <p:graphicFrame>
        <p:nvGraphicFramePr>
          <p:cNvPr id="13" name="Diagram 12"/>
          <p:cNvGraphicFramePr/>
          <p:nvPr>
            <p:extLst>
              <p:ext uri="{D42A27DB-BD31-4B8C-83A1-F6EECF244321}">
                <p14:modId xmlns:p14="http://schemas.microsoft.com/office/powerpoint/2010/main" val="3911119802"/>
              </p:ext>
            </p:extLst>
          </p:nvPr>
        </p:nvGraphicFramePr>
        <p:xfrm>
          <a:off x="1957465" y="1652953"/>
          <a:ext cx="8128000" cy="5005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206295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36"/>
          <p:cNvSpPr/>
          <p:nvPr/>
        </p:nvSpPr>
        <p:spPr>
          <a:xfrm rot="-1485956">
            <a:off x="-180897" y="453765"/>
            <a:ext cx="6217717" cy="913007"/>
          </a:xfrm>
          <a:custGeom>
            <a:avLst/>
            <a:gdLst/>
            <a:ahLst/>
            <a:cxnLst/>
            <a:rect l="l" t="t" r="r" b="b"/>
            <a:pathLst>
              <a:path w="186537" h="27391" extrusionOk="0">
                <a:moveTo>
                  <a:pt x="0" y="2154"/>
                </a:moveTo>
                <a:cubicBezTo>
                  <a:pt x="6500" y="23817"/>
                  <a:pt x="70261" y="28198"/>
                  <a:pt x="67757" y="5720"/>
                </a:cubicBezTo>
                <a:cubicBezTo>
                  <a:pt x="67210" y="805"/>
                  <a:pt x="58286" y="-1226"/>
                  <a:pt x="53766" y="782"/>
                </a:cubicBezTo>
                <a:cubicBezTo>
                  <a:pt x="50331" y="2308"/>
                  <a:pt x="48519" y="8118"/>
                  <a:pt x="50200" y="11481"/>
                </a:cubicBezTo>
                <a:cubicBezTo>
                  <a:pt x="56690" y="24466"/>
                  <a:pt x="76891" y="27058"/>
                  <a:pt x="91348" y="25745"/>
                </a:cubicBezTo>
                <a:cubicBezTo>
                  <a:pt x="113451" y="23738"/>
                  <a:pt x="133120" y="8567"/>
                  <a:pt x="155265" y="7092"/>
                </a:cubicBezTo>
                <a:cubicBezTo>
                  <a:pt x="167665" y="6266"/>
                  <a:pt x="182611" y="15600"/>
                  <a:pt x="186537" y="27391"/>
                </a:cubicBezTo>
              </a:path>
            </a:pathLst>
          </a:custGeom>
          <a:noFill/>
          <a:ln w="28575" cap="rnd" cmpd="sng">
            <a:solidFill>
              <a:schemeClr val="accent3"/>
            </a:solidFill>
            <a:prstDash val="dash"/>
            <a:round/>
            <a:headEnd type="none" w="med" len="med"/>
            <a:tailEnd type="none" w="med" len="med"/>
          </a:ln>
        </p:spPr>
      </p:sp>
      <p:sp>
        <p:nvSpPr>
          <p:cNvPr id="885" name="Google Shape;885;p36"/>
          <p:cNvSpPr txBox="1">
            <a:spLocks noGrp="1"/>
          </p:cNvSpPr>
          <p:nvPr>
            <p:ph type="title"/>
          </p:nvPr>
        </p:nvSpPr>
        <p:spPr>
          <a:xfrm>
            <a:off x="837882" y="2154408"/>
            <a:ext cx="4909200" cy="1122400"/>
          </a:xfrm>
          <a:prstGeom prst="rect">
            <a:avLst/>
          </a:prstGeom>
        </p:spPr>
        <p:txBody>
          <a:bodyPr spcFirstLastPara="1" wrap="square" lIns="121900" tIns="121900" rIns="121900" bIns="121900" anchor="ctr" anchorCtr="0">
            <a:noAutofit/>
          </a:bodyPr>
          <a:lstStyle/>
          <a:p>
            <a:pPr algn="ctr"/>
            <a:r>
              <a:rPr lang="en" b="1" dirty="0" smtClean="0">
                <a:effectLst>
                  <a:outerShdw blurRad="38100" dist="38100" dir="2700000" algn="tl">
                    <a:srgbClr val="000000">
                      <a:alpha val="43137"/>
                    </a:srgbClr>
                  </a:outerShdw>
                </a:effectLst>
              </a:rPr>
              <a:t>DETAILS</a:t>
            </a:r>
            <a:endParaRPr b="1" dirty="0">
              <a:effectLst>
                <a:outerShdw blurRad="38100" dist="38100" dir="2700000" algn="tl">
                  <a:srgbClr val="000000">
                    <a:alpha val="43137"/>
                  </a:srgbClr>
                </a:outerShdw>
              </a:effectLst>
            </a:endParaRPr>
          </a:p>
        </p:txBody>
      </p:sp>
      <p:sp>
        <p:nvSpPr>
          <p:cNvPr id="886" name="Google Shape;886;p36"/>
          <p:cNvSpPr txBox="1">
            <a:spLocks noGrp="1"/>
          </p:cNvSpPr>
          <p:nvPr>
            <p:ph type="title" idx="2"/>
          </p:nvPr>
        </p:nvSpPr>
        <p:spPr>
          <a:prstGeom prst="rect">
            <a:avLst/>
          </a:prstGeom>
        </p:spPr>
        <p:txBody>
          <a:bodyPr spcFirstLastPara="1" wrap="square" lIns="121900" tIns="121900" rIns="121900" bIns="121900" anchor="ctr" anchorCtr="0">
            <a:noAutofit/>
          </a:bodyPr>
          <a:lstStyle/>
          <a:p>
            <a:pPr algn="ctr"/>
            <a:endParaRPr dirty="0"/>
          </a:p>
        </p:txBody>
      </p:sp>
      <p:sp>
        <p:nvSpPr>
          <p:cNvPr id="887" name="Google Shape;887;p36"/>
          <p:cNvSpPr txBox="1">
            <a:spLocks noGrp="1"/>
          </p:cNvSpPr>
          <p:nvPr>
            <p:ph type="subTitle" idx="1"/>
          </p:nvPr>
        </p:nvSpPr>
        <p:spPr>
          <a:prstGeom prst="rect">
            <a:avLst/>
          </a:prstGeom>
        </p:spPr>
        <p:txBody>
          <a:bodyPr spcFirstLastPara="1" wrap="square" lIns="121900" tIns="121900" rIns="121900" bIns="121900" anchor="ctr" anchorCtr="0">
            <a:noAutofit/>
          </a:bodyPr>
          <a:lstStyle/>
          <a:p>
            <a:pPr marL="0" indent="0"/>
            <a:r>
              <a:rPr lang="en" dirty="0" smtClean="0"/>
              <a:t>Details about the applications and its features .</a:t>
            </a:r>
            <a:endParaRPr dirty="0"/>
          </a:p>
        </p:txBody>
      </p:sp>
      <p:grpSp>
        <p:nvGrpSpPr>
          <p:cNvPr id="888" name="Google Shape;888;p36"/>
          <p:cNvGrpSpPr/>
          <p:nvPr/>
        </p:nvGrpSpPr>
        <p:grpSpPr>
          <a:xfrm>
            <a:off x="6219382" y="1556058"/>
            <a:ext cx="6108964" cy="5308732"/>
            <a:chOff x="1396750" y="975575"/>
            <a:chExt cx="4400425" cy="3824000"/>
          </a:xfrm>
        </p:grpSpPr>
        <p:sp>
          <p:nvSpPr>
            <p:cNvPr id="889" name="Google Shape;889;p36"/>
            <p:cNvSpPr/>
            <p:nvPr/>
          </p:nvSpPr>
          <p:spPr>
            <a:xfrm>
              <a:off x="1396750" y="975575"/>
              <a:ext cx="4400425" cy="3824000"/>
            </a:xfrm>
            <a:custGeom>
              <a:avLst/>
              <a:gdLst/>
              <a:ahLst/>
              <a:cxnLst/>
              <a:rect l="l" t="t" r="r" b="b"/>
              <a:pathLst>
                <a:path w="176017" h="152960" extrusionOk="0">
                  <a:moveTo>
                    <a:pt x="68748" y="1"/>
                  </a:moveTo>
                  <a:cubicBezTo>
                    <a:pt x="63560" y="1"/>
                    <a:pt x="57069" y="552"/>
                    <a:pt x="52933" y="4763"/>
                  </a:cubicBezTo>
                  <a:cubicBezTo>
                    <a:pt x="51254" y="6492"/>
                    <a:pt x="49274" y="9550"/>
                    <a:pt x="49374" y="14512"/>
                  </a:cubicBezTo>
                  <a:cubicBezTo>
                    <a:pt x="49475" y="17946"/>
                    <a:pt x="49700" y="20803"/>
                    <a:pt x="50126" y="23159"/>
                  </a:cubicBezTo>
                  <a:cubicBezTo>
                    <a:pt x="49099" y="25791"/>
                    <a:pt x="49475" y="29024"/>
                    <a:pt x="51354" y="31655"/>
                  </a:cubicBezTo>
                  <a:cubicBezTo>
                    <a:pt x="52131" y="32758"/>
                    <a:pt x="53109" y="33660"/>
                    <a:pt x="54186" y="34337"/>
                  </a:cubicBezTo>
                  <a:lnTo>
                    <a:pt x="54612" y="38121"/>
                  </a:lnTo>
                  <a:cubicBezTo>
                    <a:pt x="54111" y="38623"/>
                    <a:pt x="53710" y="39249"/>
                    <a:pt x="53435" y="39926"/>
                  </a:cubicBezTo>
                  <a:lnTo>
                    <a:pt x="53209" y="40502"/>
                  </a:lnTo>
                  <a:cubicBezTo>
                    <a:pt x="51455" y="41129"/>
                    <a:pt x="49825" y="41931"/>
                    <a:pt x="48347" y="42933"/>
                  </a:cubicBezTo>
                  <a:lnTo>
                    <a:pt x="40678" y="45014"/>
                  </a:lnTo>
                  <a:cubicBezTo>
                    <a:pt x="39625" y="45114"/>
                    <a:pt x="38522" y="45314"/>
                    <a:pt x="37319" y="45690"/>
                  </a:cubicBezTo>
                  <a:cubicBezTo>
                    <a:pt x="34988" y="46392"/>
                    <a:pt x="32432" y="48297"/>
                    <a:pt x="29424" y="57370"/>
                  </a:cubicBezTo>
                  <a:cubicBezTo>
                    <a:pt x="27870" y="62006"/>
                    <a:pt x="26642" y="67295"/>
                    <a:pt x="26367" y="70503"/>
                  </a:cubicBezTo>
                  <a:cubicBezTo>
                    <a:pt x="26367" y="70528"/>
                    <a:pt x="26292" y="71655"/>
                    <a:pt x="26292" y="71655"/>
                  </a:cubicBezTo>
                  <a:lnTo>
                    <a:pt x="6617" y="72157"/>
                  </a:lnTo>
                  <a:cubicBezTo>
                    <a:pt x="5088" y="72207"/>
                    <a:pt x="3660" y="72934"/>
                    <a:pt x="2733" y="74137"/>
                  </a:cubicBezTo>
                  <a:lnTo>
                    <a:pt x="2231" y="74813"/>
                  </a:lnTo>
                  <a:cubicBezTo>
                    <a:pt x="1204" y="76167"/>
                    <a:pt x="928" y="77946"/>
                    <a:pt x="1504" y="79525"/>
                  </a:cubicBezTo>
                  <a:lnTo>
                    <a:pt x="19901" y="131430"/>
                  </a:lnTo>
                  <a:lnTo>
                    <a:pt x="14988" y="131430"/>
                  </a:lnTo>
                  <a:cubicBezTo>
                    <a:pt x="14061" y="131430"/>
                    <a:pt x="13159" y="131681"/>
                    <a:pt x="12357" y="132157"/>
                  </a:cubicBezTo>
                  <a:lnTo>
                    <a:pt x="2382" y="138297"/>
                  </a:lnTo>
                  <a:cubicBezTo>
                    <a:pt x="903" y="139225"/>
                    <a:pt x="1" y="140829"/>
                    <a:pt x="1" y="142583"/>
                  </a:cubicBezTo>
                  <a:lnTo>
                    <a:pt x="1" y="147947"/>
                  </a:lnTo>
                  <a:cubicBezTo>
                    <a:pt x="1" y="150729"/>
                    <a:pt x="2231" y="152959"/>
                    <a:pt x="5013" y="152959"/>
                  </a:cubicBezTo>
                  <a:lnTo>
                    <a:pt x="170302" y="152959"/>
                  </a:lnTo>
                  <a:cubicBezTo>
                    <a:pt x="173084" y="152959"/>
                    <a:pt x="175315" y="150729"/>
                    <a:pt x="175315" y="147947"/>
                  </a:cubicBezTo>
                  <a:lnTo>
                    <a:pt x="175315" y="144212"/>
                  </a:lnTo>
                  <a:cubicBezTo>
                    <a:pt x="175365" y="144137"/>
                    <a:pt x="175390" y="144037"/>
                    <a:pt x="175415" y="143937"/>
                  </a:cubicBezTo>
                  <a:cubicBezTo>
                    <a:pt x="176017" y="141781"/>
                    <a:pt x="175114" y="139475"/>
                    <a:pt x="173210" y="138297"/>
                  </a:cubicBezTo>
                  <a:lnTo>
                    <a:pt x="163235" y="132157"/>
                  </a:lnTo>
                  <a:cubicBezTo>
                    <a:pt x="162433" y="131681"/>
                    <a:pt x="161530" y="131430"/>
                    <a:pt x="160603" y="131430"/>
                  </a:cubicBezTo>
                  <a:lnTo>
                    <a:pt x="146342" y="131430"/>
                  </a:lnTo>
                  <a:lnTo>
                    <a:pt x="115415" y="127721"/>
                  </a:lnTo>
                  <a:lnTo>
                    <a:pt x="107570" y="106042"/>
                  </a:lnTo>
                  <a:cubicBezTo>
                    <a:pt x="107996" y="104588"/>
                    <a:pt x="107996" y="102984"/>
                    <a:pt x="107695" y="101580"/>
                  </a:cubicBezTo>
                  <a:lnTo>
                    <a:pt x="105540" y="90553"/>
                  </a:lnTo>
                  <a:cubicBezTo>
                    <a:pt x="105515" y="90077"/>
                    <a:pt x="105415" y="89651"/>
                    <a:pt x="105264" y="89224"/>
                  </a:cubicBezTo>
                  <a:lnTo>
                    <a:pt x="104638" y="85991"/>
                  </a:lnTo>
                  <a:lnTo>
                    <a:pt x="104663" y="85991"/>
                  </a:lnTo>
                  <a:cubicBezTo>
                    <a:pt x="106317" y="84813"/>
                    <a:pt x="107094" y="82783"/>
                    <a:pt x="106668" y="80803"/>
                  </a:cubicBezTo>
                  <a:lnTo>
                    <a:pt x="105014" y="73435"/>
                  </a:lnTo>
                  <a:cubicBezTo>
                    <a:pt x="104563" y="71455"/>
                    <a:pt x="103009" y="69951"/>
                    <a:pt x="101029" y="69600"/>
                  </a:cubicBezTo>
                  <a:cubicBezTo>
                    <a:pt x="100979" y="69575"/>
                    <a:pt x="100903" y="69575"/>
                    <a:pt x="100778" y="69550"/>
                  </a:cubicBezTo>
                  <a:lnTo>
                    <a:pt x="94137" y="48949"/>
                  </a:lnTo>
                  <a:cubicBezTo>
                    <a:pt x="93585" y="47219"/>
                    <a:pt x="92131" y="45916"/>
                    <a:pt x="90352" y="45565"/>
                  </a:cubicBezTo>
                  <a:lnTo>
                    <a:pt x="81229" y="42482"/>
                  </a:lnTo>
                  <a:cubicBezTo>
                    <a:pt x="80903" y="42257"/>
                    <a:pt x="80578" y="42056"/>
                    <a:pt x="80227" y="41856"/>
                  </a:cubicBezTo>
                  <a:cubicBezTo>
                    <a:pt x="81279" y="40477"/>
                    <a:pt x="82056" y="38823"/>
                    <a:pt x="82432" y="36994"/>
                  </a:cubicBezTo>
                  <a:lnTo>
                    <a:pt x="84212" y="28322"/>
                  </a:lnTo>
                  <a:cubicBezTo>
                    <a:pt x="84237" y="28096"/>
                    <a:pt x="84287" y="27871"/>
                    <a:pt x="84312" y="27645"/>
                  </a:cubicBezTo>
                  <a:cubicBezTo>
                    <a:pt x="84989" y="26417"/>
                    <a:pt x="85339" y="25014"/>
                    <a:pt x="85314" y="23610"/>
                  </a:cubicBezTo>
                  <a:cubicBezTo>
                    <a:pt x="85314" y="22056"/>
                    <a:pt x="84888" y="20603"/>
                    <a:pt x="84136" y="19324"/>
                  </a:cubicBezTo>
                  <a:cubicBezTo>
                    <a:pt x="84262" y="17369"/>
                    <a:pt x="84136" y="14988"/>
                    <a:pt x="83710" y="12232"/>
                  </a:cubicBezTo>
                  <a:cubicBezTo>
                    <a:pt x="84061" y="10828"/>
                    <a:pt x="84763" y="6918"/>
                    <a:pt x="82357" y="3635"/>
                  </a:cubicBezTo>
                  <a:cubicBezTo>
                    <a:pt x="81154" y="2031"/>
                    <a:pt x="78798" y="76"/>
                    <a:pt x="74462" y="76"/>
                  </a:cubicBezTo>
                  <a:lnTo>
                    <a:pt x="74086" y="76"/>
                  </a:lnTo>
                  <a:cubicBezTo>
                    <a:pt x="73410" y="76"/>
                    <a:pt x="72683" y="76"/>
                    <a:pt x="71881" y="51"/>
                  </a:cubicBezTo>
                  <a:cubicBezTo>
                    <a:pt x="70953" y="26"/>
                    <a:pt x="69876" y="1"/>
                    <a:pt x="68748" y="1"/>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890" name="Google Shape;890;p36"/>
            <p:cNvSpPr/>
            <p:nvPr/>
          </p:nvSpPr>
          <p:spPr>
            <a:xfrm>
              <a:off x="1522075" y="4386625"/>
              <a:ext cx="4139150" cy="153550"/>
            </a:xfrm>
            <a:custGeom>
              <a:avLst/>
              <a:gdLst/>
              <a:ahLst/>
              <a:cxnLst/>
              <a:rect l="l" t="t" r="r" b="b"/>
              <a:pathLst>
                <a:path w="165566" h="6142" extrusionOk="0">
                  <a:moveTo>
                    <a:pt x="9975" y="1"/>
                  </a:moveTo>
                  <a:lnTo>
                    <a:pt x="0" y="6141"/>
                  </a:lnTo>
                  <a:lnTo>
                    <a:pt x="165565" y="6141"/>
                  </a:lnTo>
                  <a:lnTo>
                    <a:pt x="155590"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91" name="Google Shape;891;p36"/>
            <p:cNvSpPr/>
            <p:nvPr/>
          </p:nvSpPr>
          <p:spPr>
            <a:xfrm>
              <a:off x="1522075" y="4540150"/>
              <a:ext cx="4132250" cy="134100"/>
            </a:xfrm>
            <a:custGeom>
              <a:avLst/>
              <a:gdLst/>
              <a:ahLst/>
              <a:cxnLst/>
              <a:rect l="l" t="t" r="r" b="b"/>
              <a:pathLst>
                <a:path w="165290" h="5364" extrusionOk="0">
                  <a:moveTo>
                    <a:pt x="0" y="0"/>
                  </a:moveTo>
                  <a:lnTo>
                    <a:pt x="0" y="5364"/>
                  </a:lnTo>
                  <a:lnTo>
                    <a:pt x="165289" y="5364"/>
                  </a:lnTo>
                  <a:lnTo>
                    <a:pt x="165289"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92" name="Google Shape;892;p36"/>
            <p:cNvSpPr/>
            <p:nvPr/>
          </p:nvSpPr>
          <p:spPr>
            <a:xfrm>
              <a:off x="1565300" y="2850900"/>
              <a:ext cx="2626600" cy="1490650"/>
            </a:xfrm>
            <a:custGeom>
              <a:avLst/>
              <a:gdLst/>
              <a:ahLst/>
              <a:cxnLst/>
              <a:rect l="l" t="t" r="r" b="b"/>
              <a:pathLst>
                <a:path w="105064" h="59626" extrusionOk="0">
                  <a:moveTo>
                    <a:pt x="84287" y="1"/>
                  </a:moveTo>
                  <a:lnTo>
                    <a:pt x="1" y="2156"/>
                  </a:lnTo>
                  <a:lnTo>
                    <a:pt x="20778" y="59625"/>
                  </a:lnTo>
                  <a:lnTo>
                    <a:pt x="105064" y="57470"/>
                  </a:lnTo>
                  <a:lnTo>
                    <a:pt x="8428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93" name="Google Shape;893;p36"/>
            <p:cNvSpPr/>
            <p:nvPr/>
          </p:nvSpPr>
          <p:spPr>
            <a:xfrm>
              <a:off x="2084100" y="4284500"/>
              <a:ext cx="3092150" cy="171700"/>
            </a:xfrm>
            <a:custGeom>
              <a:avLst/>
              <a:gdLst/>
              <a:ahLst/>
              <a:cxnLst/>
              <a:rect l="l" t="t" r="r" b="b"/>
              <a:pathLst>
                <a:path w="123686" h="6868" extrusionOk="0">
                  <a:moveTo>
                    <a:pt x="84287" y="1"/>
                  </a:moveTo>
                  <a:lnTo>
                    <a:pt x="1" y="2156"/>
                  </a:lnTo>
                  <a:lnTo>
                    <a:pt x="39399" y="6868"/>
                  </a:lnTo>
                  <a:lnTo>
                    <a:pt x="123685" y="4687"/>
                  </a:lnTo>
                  <a:lnTo>
                    <a:pt x="84287"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94" name="Google Shape;894;p36"/>
            <p:cNvSpPr/>
            <p:nvPr/>
          </p:nvSpPr>
          <p:spPr>
            <a:xfrm>
              <a:off x="1689350" y="2926100"/>
              <a:ext cx="2399800" cy="1328350"/>
            </a:xfrm>
            <a:custGeom>
              <a:avLst/>
              <a:gdLst/>
              <a:ahLst/>
              <a:cxnLst/>
              <a:rect l="l" t="t" r="r" b="b"/>
              <a:pathLst>
                <a:path w="95992" h="53134" extrusionOk="0">
                  <a:moveTo>
                    <a:pt x="77520" y="0"/>
                  </a:moveTo>
                  <a:lnTo>
                    <a:pt x="1" y="1980"/>
                  </a:lnTo>
                  <a:lnTo>
                    <a:pt x="18497" y="53134"/>
                  </a:lnTo>
                  <a:lnTo>
                    <a:pt x="95991" y="51154"/>
                  </a:lnTo>
                  <a:lnTo>
                    <a:pt x="7752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895" name="Google Shape;895;p36"/>
            <p:cNvSpPr/>
            <p:nvPr/>
          </p:nvSpPr>
          <p:spPr>
            <a:xfrm>
              <a:off x="2084100" y="4338375"/>
              <a:ext cx="988125" cy="236250"/>
            </a:xfrm>
            <a:custGeom>
              <a:avLst/>
              <a:gdLst/>
              <a:ahLst/>
              <a:cxnLst/>
              <a:rect l="l" t="t" r="r" b="b"/>
              <a:pathLst>
                <a:path w="39525" h="9450" extrusionOk="0">
                  <a:moveTo>
                    <a:pt x="1" y="1"/>
                  </a:moveTo>
                  <a:lnTo>
                    <a:pt x="276" y="4111"/>
                  </a:lnTo>
                  <a:lnTo>
                    <a:pt x="39525" y="9450"/>
                  </a:lnTo>
                  <a:lnTo>
                    <a:pt x="39399" y="4713"/>
                  </a:lnTo>
                  <a:lnTo>
                    <a:pt x="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96" name="Google Shape;896;p36"/>
            <p:cNvSpPr/>
            <p:nvPr/>
          </p:nvSpPr>
          <p:spPr>
            <a:xfrm>
              <a:off x="3069075" y="4401675"/>
              <a:ext cx="2109675" cy="172950"/>
            </a:xfrm>
            <a:custGeom>
              <a:avLst/>
              <a:gdLst/>
              <a:ahLst/>
              <a:cxnLst/>
              <a:rect l="l" t="t" r="r" b="b"/>
              <a:pathLst>
                <a:path w="84387" h="6918" extrusionOk="0">
                  <a:moveTo>
                    <a:pt x="84286" y="0"/>
                  </a:moveTo>
                  <a:lnTo>
                    <a:pt x="0" y="2181"/>
                  </a:lnTo>
                  <a:lnTo>
                    <a:pt x="126" y="6918"/>
                  </a:lnTo>
                  <a:lnTo>
                    <a:pt x="84387" y="3559"/>
                  </a:lnTo>
                  <a:lnTo>
                    <a:pt x="8428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97" name="Google Shape;897;p36"/>
            <p:cNvSpPr/>
            <p:nvPr/>
          </p:nvSpPr>
          <p:spPr>
            <a:xfrm>
              <a:off x="1689350" y="2926100"/>
              <a:ext cx="2399800" cy="1280100"/>
            </a:xfrm>
            <a:custGeom>
              <a:avLst/>
              <a:gdLst/>
              <a:ahLst/>
              <a:cxnLst/>
              <a:rect l="l" t="t" r="r" b="b"/>
              <a:pathLst>
                <a:path w="95992" h="51204" extrusionOk="0">
                  <a:moveTo>
                    <a:pt x="77520" y="0"/>
                  </a:moveTo>
                  <a:lnTo>
                    <a:pt x="1" y="1980"/>
                  </a:lnTo>
                  <a:lnTo>
                    <a:pt x="628" y="3685"/>
                  </a:lnTo>
                  <a:lnTo>
                    <a:pt x="75666" y="1755"/>
                  </a:lnTo>
                  <a:lnTo>
                    <a:pt x="93535" y="51204"/>
                  </a:lnTo>
                  <a:lnTo>
                    <a:pt x="95991" y="51154"/>
                  </a:lnTo>
                  <a:lnTo>
                    <a:pt x="7752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98" name="Google Shape;898;p36"/>
            <p:cNvSpPr/>
            <p:nvPr/>
          </p:nvSpPr>
          <p:spPr>
            <a:xfrm>
              <a:off x="1552150" y="2904800"/>
              <a:ext cx="538875" cy="1536375"/>
            </a:xfrm>
            <a:custGeom>
              <a:avLst/>
              <a:gdLst/>
              <a:ahLst/>
              <a:cxnLst/>
              <a:rect l="l" t="t" r="r" b="b"/>
              <a:pathLst>
                <a:path w="21555" h="61455" extrusionOk="0">
                  <a:moveTo>
                    <a:pt x="527" y="0"/>
                  </a:moveTo>
                  <a:lnTo>
                    <a:pt x="0" y="677"/>
                  </a:lnTo>
                  <a:lnTo>
                    <a:pt x="21554" y="61454"/>
                  </a:lnTo>
                  <a:lnTo>
                    <a:pt x="21554" y="61454"/>
                  </a:lnTo>
                  <a:lnTo>
                    <a:pt x="21279" y="57344"/>
                  </a:lnTo>
                  <a:lnTo>
                    <a:pt x="527"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99" name="Google Shape;899;p36"/>
            <p:cNvSpPr/>
            <p:nvPr/>
          </p:nvSpPr>
          <p:spPr>
            <a:xfrm>
              <a:off x="3374825" y="4360325"/>
              <a:ext cx="727475" cy="40750"/>
            </a:xfrm>
            <a:custGeom>
              <a:avLst/>
              <a:gdLst/>
              <a:ahLst/>
              <a:cxnLst/>
              <a:rect l="l" t="t" r="r" b="b"/>
              <a:pathLst>
                <a:path w="29099" h="1630" extrusionOk="0">
                  <a:moveTo>
                    <a:pt x="19826" y="0"/>
                  </a:moveTo>
                  <a:lnTo>
                    <a:pt x="1" y="526"/>
                  </a:lnTo>
                  <a:lnTo>
                    <a:pt x="9274" y="1629"/>
                  </a:lnTo>
                  <a:lnTo>
                    <a:pt x="29099" y="1128"/>
                  </a:lnTo>
                  <a:lnTo>
                    <a:pt x="1982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900" name="Google Shape;900;p36"/>
            <p:cNvSpPr/>
            <p:nvPr/>
          </p:nvSpPr>
          <p:spPr>
            <a:xfrm>
              <a:off x="3179350" y="1224325"/>
              <a:ext cx="240750" cy="311025"/>
            </a:xfrm>
            <a:custGeom>
              <a:avLst/>
              <a:gdLst/>
              <a:ahLst/>
              <a:cxnLst/>
              <a:rect l="l" t="t" r="r" b="b"/>
              <a:pathLst>
                <a:path w="9630" h="12441" extrusionOk="0">
                  <a:moveTo>
                    <a:pt x="0" y="1"/>
                  </a:moveTo>
                  <a:cubicBezTo>
                    <a:pt x="0" y="1"/>
                    <a:pt x="426" y="10878"/>
                    <a:pt x="5188" y="12332"/>
                  </a:cubicBezTo>
                  <a:cubicBezTo>
                    <a:pt x="5429" y="12406"/>
                    <a:pt x="5650" y="12441"/>
                    <a:pt x="5852" y="12441"/>
                  </a:cubicBezTo>
                  <a:cubicBezTo>
                    <a:pt x="9630" y="12441"/>
                    <a:pt x="6943" y="201"/>
                    <a:pt x="6943" y="201"/>
                  </a:cubicBezTo>
                  <a:lnTo>
                    <a:pt x="0"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01" name="Google Shape;901;p36"/>
            <p:cNvSpPr/>
            <p:nvPr/>
          </p:nvSpPr>
          <p:spPr>
            <a:xfrm>
              <a:off x="3506425" y="2855925"/>
              <a:ext cx="465550" cy="814550"/>
            </a:xfrm>
            <a:custGeom>
              <a:avLst/>
              <a:gdLst/>
              <a:ahLst/>
              <a:cxnLst/>
              <a:rect l="l" t="t" r="r" b="b"/>
              <a:pathLst>
                <a:path w="18622" h="32582" extrusionOk="0">
                  <a:moveTo>
                    <a:pt x="13033" y="0"/>
                  </a:moveTo>
                  <a:lnTo>
                    <a:pt x="12958" y="25"/>
                  </a:lnTo>
                  <a:lnTo>
                    <a:pt x="0" y="8797"/>
                  </a:lnTo>
                  <a:cubicBezTo>
                    <a:pt x="1805" y="14612"/>
                    <a:pt x="3835" y="20051"/>
                    <a:pt x="5689" y="23158"/>
                  </a:cubicBezTo>
                  <a:cubicBezTo>
                    <a:pt x="8296" y="31103"/>
                    <a:pt x="11654" y="32582"/>
                    <a:pt x="11654" y="32582"/>
                  </a:cubicBezTo>
                  <a:lnTo>
                    <a:pt x="17619" y="30402"/>
                  </a:lnTo>
                  <a:cubicBezTo>
                    <a:pt x="18547" y="30026"/>
                    <a:pt x="18622" y="28346"/>
                    <a:pt x="18396" y="27444"/>
                  </a:cubicBezTo>
                  <a:lnTo>
                    <a:pt x="13033" y="0"/>
                  </a:lnTo>
                  <a:close/>
                </a:path>
              </a:pathLst>
            </a:custGeom>
            <a:solidFill>
              <a:srgbClr val="FCBC76"/>
            </a:solidFill>
            <a:ln>
              <a:noFill/>
            </a:ln>
          </p:spPr>
          <p:txBody>
            <a:bodyPr spcFirstLastPara="1" wrap="square" lIns="121900" tIns="121900" rIns="121900" bIns="121900" anchor="ctr" anchorCtr="0">
              <a:noAutofit/>
            </a:bodyPr>
            <a:lstStyle/>
            <a:p>
              <a:endParaRPr sz="2400"/>
            </a:p>
          </p:txBody>
        </p:sp>
        <p:sp>
          <p:nvSpPr>
            <p:cNvPr id="902" name="Google Shape;902;p36"/>
            <p:cNvSpPr/>
            <p:nvPr/>
          </p:nvSpPr>
          <p:spPr>
            <a:xfrm>
              <a:off x="3266800" y="2231250"/>
              <a:ext cx="563575" cy="844625"/>
            </a:xfrm>
            <a:custGeom>
              <a:avLst/>
              <a:gdLst/>
              <a:ahLst/>
              <a:cxnLst/>
              <a:rect l="l" t="t" r="r" b="b"/>
              <a:pathLst>
                <a:path w="22543" h="33785" extrusionOk="0">
                  <a:moveTo>
                    <a:pt x="11680" y="1"/>
                  </a:moveTo>
                  <a:cubicBezTo>
                    <a:pt x="0" y="1"/>
                    <a:pt x="4798" y="14286"/>
                    <a:pt x="4798" y="14286"/>
                  </a:cubicBezTo>
                  <a:cubicBezTo>
                    <a:pt x="5575" y="18997"/>
                    <a:pt x="7405" y="26692"/>
                    <a:pt x="9585" y="33784"/>
                  </a:cubicBezTo>
                  <a:lnTo>
                    <a:pt x="22543" y="25012"/>
                  </a:lnTo>
                  <a:lnTo>
                    <a:pt x="14573" y="250"/>
                  </a:lnTo>
                  <a:cubicBezTo>
                    <a:pt x="13511" y="80"/>
                    <a:pt x="12550" y="1"/>
                    <a:pt x="1168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03" name="Google Shape;903;p36"/>
            <p:cNvSpPr/>
            <p:nvPr/>
          </p:nvSpPr>
          <p:spPr>
            <a:xfrm>
              <a:off x="3510175" y="2832875"/>
              <a:ext cx="430475" cy="297225"/>
            </a:xfrm>
            <a:custGeom>
              <a:avLst/>
              <a:gdLst/>
              <a:ahLst/>
              <a:cxnLst/>
              <a:rect l="l" t="t" r="r" b="b"/>
              <a:pathLst>
                <a:path w="17219" h="11889" extrusionOk="0">
                  <a:moveTo>
                    <a:pt x="12617" y="1"/>
                  </a:moveTo>
                  <a:cubicBezTo>
                    <a:pt x="9097" y="1"/>
                    <a:pt x="3298" y="864"/>
                    <a:pt x="0" y="6010"/>
                  </a:cubicBezTo>
                  <a:lnTo>
                    <a:pt x="2231" y="11850"/>
                  </a:lnTo>
                  <a:lnTo>
                    <a:pt x="2933" y="11875"/>
                  </a:lnTo>
                  <a:cubicBezTo>
                    <a:pt x="3201" y="11884"/>
                    <a:pt x="3469" y="11889"/>
                    <a:pt x="3736" y="11889"/>
                  </a:cubicBezTo>
                  <a:cubicBezTo>
                    <a:pt x="8569" y="11889"/>
                    <a:pt x="13276" y="10393"/>
                    <a:pt x="17219" y="7614"/>
                  </a:cubicBezTo>
                  <a:lnTo>
                    <a:pt x="15590" y="221"/>
                  </a:lnTo>
                  <a:cubicBezTo>
                    <a:pt x="15590" y="221"/>
                    <a:pt x="14393" y="1"/>
                    <a:pt x="1261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04" name="Google Shape;904;p36"/>
            <p:cNvSpPr/>
            <p:nvPr/>
          </p:nvSpPr>
          <p:spPr>
            <a:xfrm>
              <a:off x="3538000" y="2860300"/>
              <a:ext cx="334350" cy="131925"/>
            </a:xfrm>
            <a:custGeom>
              <a:avLst/>
              <a:gdLst/>
              <a:ahLst/>
              <a:cxnLst/>
              <a:rect l="l" t="t" r="r" b="b"/>
              <a:pathLst>
                <a:path w="13374" h="5277" extrusionOk="0">
                  <a:moveTo>
                    <a:pt x="12446" y="1"/>
                  </a:moveTo>
                  <a:lnTo>
                    <a:pt x="12647" y="1379"/>
                  </a:lnTo>
                  <a:cubicBezTo>
                    <a:pt x="9138" y="4261"/>
                    <a:pt x="1168" y="4988"/>
                    <a:pt x="1168" y="4988"/>
                  </a:cubicBezTo>
                  <a:lnTo>
                    <a:pt x="617" y="4036"/>
                  </a:lnTo>
                  <a:cubicBezTo>
                    <a:pt x="617" y="4036"/>
                    <a:pt x="585" y="3988"/>
                    <a:pt x="529" y="3988"/>
                  </a:cubicBezTo>
                  <a:cubicBezTo>
                    <a:pt x="444" y="3988"/>
                    <a:pt x="306" y="4096"/>
                    <a:pt x="141" y="4637"/>
                  </a:cubicBezTo>
                  <a:cubicBezTo>
                    <a:pt x="0" y="5058"/>
                    <a:pt x="807" y="5277"/>
                    <a:pt x="2086" y="5277"/>
                  </a:cubicBezTo>
                  <a:cubicBezTo>
                    <a:pt x="3553" y="5277"/>
                    <a:pt x="5640" y="4989"/>
                    <a:pt x="7634" y="4387"/>
                  </a:cubicBezTo>
                  <a:cubicBezTo>
                    <a:pt x="11344" y="3234"/>
                    <a:pt x="13374" y="1254"/>
                    <a:pt x="13374" y="1254"/>
                  </a:cubicBezTo>
                  <a:cubicBezTo>
                    <a:pt x="13123" y="76"/>
                    <a:pt x="12447" y="1"/>
                    <a:pt x="12446"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05" name="Google Shape;905;p36"/>
            <p:cNvSpPr/>
            <p:nvPr/>
          </p:nvSpPr>
          <p:spPr>
            <a:xfrm>
              <a:off x="2433725" y="2050775"/>
              <a:ext cx="1197400" cy="188000"/>
            </a:xfrm>
            <a:custGeom>
              <a:avLst/>
              <a:gdLst/>
              <a:ahLst/>
              <a:cxnLst/>
              <a:rect l="l" t="t" r="r" b="b"/>
              <a:pathLst>
                <a:path w="47896" h="7520" extrusionOk="0">
                  <a:moveTo>
                    <a:pt x="25715" y="1"/>
                  </a:moveTo>
                  <a:lnTo>
                    <a:pt x="1" y="6993"/>
                  </a:lnTo>
                  <a:lnTo>
                    <a:pt x="47896" y="7519"/>
                  </a:lnTo>
                  <a:lnTo>
                    <a:pt x="2571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06" name="Google Shape;906;p36"/>
            <p:cNvSpPr/>
            <p:nvPr/>
          </p:nvSpPr>
          <p:spPr>
            <a:xfrm>
              <a:off x="2466300" y="2099025"/>
              <a:ext cx="1241275" cy="2144775"/>
            </a:xfrm>
            <a:custGeom>
              <a:avLst/>
              <a:gdLst/>
              <a:ahLst/>
              <a:cxnLst/>
              <a:rect l="l" t="t" r="r" b="b"/>
              <a:pathLst>
                <a:path w="49651" h="85791" extrusionOk="0">
                  <a:moveTo>
                    <a:pt x="17470" y="0"/>
                  </a:moveTo>
                  <a:lnTo>
                    <a:pt x="1" y="4813"/>
                  </a:lnTo>
                  <a:lnTo>
                    <a:pt x="4287" y="85790"/>
                  </a:lnTo>
                  <a:lnTo>
                    <a:pt x="48322" y="84663"/>
                  </a:lnTo>
                  <a:lnTo>
                    <a:pt x="48222" y="69825"/>
                  </a:lnTo>
                  <a:lnTo>
                    <a:pt x="48999" y="45640"/>
                  </a:lnTo>
                  <a:cubicBezTo>
                    <a:pt x="49650" y="36542"/>
                    <a:pt x="47846" y="12933"/>
                    <a:pt x="42808" y="5289"/>
                  </a:cubicBezTo>
                  <a:lnTo>
                    <a:pt x="30227" y="903"/>
                  </a:lnTo>
                  <a:lnTo>
                    <a:pt x="28923" y="3083"/>
                  </a:lnTo>
                  <a:lnTo>
                    <a:pt x="26868" y="4386"/>
                  </a:lnTo>
                  <a:lnTo>
                    <a:pt x="17470"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07" name="Google Shape;907;p36"/>
            <p:cNvSpPr/>
            <p:nvPr/>
          </p:nvSpPr>
          <p:spPr>
            <a:xfrm>
              <a:off x="3163050" y="2250025"/>
              <a:ext cx="170450" cy="1974350"/>
            </a:xfrm>
            <a:custGeom>
              <a:avLst/>
              <a:gdLst/>
              <a:ahLst/>
              <a:cxnLst/>
              <a:rect l="l" t="t" r="r" b="b"/>
              <a:pathLst>
                <a:path w="6818" h="78974" extrusionOk="0">
                  <a:moveTo>
                    <a:pt x="76" y="1"/>
                  </a:moveTo>
                  <a:lnTo>
                    <a:pt x="1" y="26"/>
                  </a:lnTo>
                  <a:cubicBezTo>
                    <a:pt x="1078" y="6768"/>
                    <a:pt x="1981" y="13560"/>
                    <a:pt x="2783" y="20352"/>
                  </a:cubicBezTo>
                  <a:cubicBezTo>
                    <a:pt x="3610" y="27144"/>
                    <a:pt x="4286" y="33936"/>
                    <a:pt x="4863" y="40753"/>
                  </a:cubicBezTo>
                  <a:cubicBezTo>
                    <a:pt x="5439" y="47570"/>
                    <a:pt x="5840" y="54387"/>
                    <a:pt x="6116" y="61229"/>
                  </a:cubicBezTo>
                  <a:cubicBezTo>
                    <a:pt x="6316" y="68071"/>
                    <a:pt x="6467" y="72156"/>
                    <a:pt x="6191" y="78973"/>
                  </a:cubicBezTo>
                  <a:lnTo>
                    <a:pt x="6417" y="78973"/>
                  </a:lnTo>
                  <a:cubicBezTo>
                    <a:pt x="6617" y="75565"/>
                    <a:pt x="6617" y="74913"/>
                    <a:pt x="6692" y="71480"/>
                  </a:cubicBezTo>
                  <a:cubicBezTo>
                    <a:pt x="6818" y="68046"/>
                    <a:pt x="6743" y="64638"/>
                    <a:pt x="6743" y="61204"/>
                  </a:cubicBezTo>
                  <a:cubicBezTo>
                    <a:pt x="6592" y="54362"/>
                    <a:pt x="6166" y="47520"/>
                    <a:pt x="5665" y="40678"/>
                  </a:cubicBezTo>
                  <a:cubicBezTo>
                    <a:pt x="5038" y="33860"/>
                    <a:pt x="4362" y="27043"/>
                    <a:pt x="3434" y="20276"/>
                  </a:cubicBezTo>
                  <a:cubicBezTo>
                    <a:pt x="2958" y="16868"/>
                    <a:pt x="2457" y="13484"/>
                    <a:pt x="1931" y="10101"/>
                  </a:cubicBezTo>
                  <a:cubicBezTo>
                    <a:pt x="1354" y="6743"/>
                    <a:pt x="727" y="3359"/>
                    <a:pt x="76"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08" name="Google Shape;908;p36"/>
            <p:cNvSpPr/>
            <p:nvPr/>
          </p:nvSpPr>
          <p:spPr>
            <a:xfrm>
              <a:off x="3080975" y="2280175"/>
              <a:ext cx="40750" cy="40675"/>
            </a:xfrm>
            <a:custGeom>
              <a:avLst/>
              <a:gdLst/>
              <a:ahLst/>
              <a:cxnLst/>
              <a:rect l="l" t="t" r="r" b="b"/>
              <a:pathLst>
                <a:path w="1630" h="1627" extrusionOk="0">
                  <a:moveTo>
                    <a:pt x="815" y="1"/>
                  </a:moveTo>
                  <a:cubicBezTo>
                    <a:pt x="598" y="1"/>
                    <a:pt x="379" y="82"/>
                    <a:pt x="226" y="248"/>
                  </a:cubicBezTo>
                  <a:cubicBezTo>
                    <a:pt x="76" y="399"/>
                    <a:pt x="0" y="599"/>
                    <a:pt x="0" y="825"/>
                  </a:cubicBezTo>
                  <a:cubicBezTo>
                    <a:pt x="0" y="1025"/>
                    <a:pt x="101" y="1251"/>
                    <a:pt x="251" y="1376"/>
                  </a:cubicBezTo>
                  <a:cubicBezTo>
                    <a:pt x="401" y="1526"/>
                    <a:pt x="627" y="1627"/>
                    <a:pt x="828" y="1627"/>
                  </a:cubicBezTo>
                  <a:cubicBezTo>
                    <a:pt x="1053" y="1602"/>
                    <a:pt x="1254" y="1526"/>
                    <a:pt x="1404" y="1351"/>
                  </a:cubicBezTo>
                  <a:cubicBezTo>
                    <a:pt x="1554" y="1226"/>
                    <a:pt x="1630" y="1000"/>
                    <a:pt x="1630" y="800"/>
                  </a:cubicBezTo>
                  <a:cubicBezTo>
                    <a:pt x="1630" y="574"/>
                    <a:pt x="1529" y="374"/>
                    <a:pt x="1379" y="223"/>
                  </a:cubicBezTo>
                  <a:cubicBezTo>
                    <a:pt x="1232" y="76"/>
                    <a:pt x="1024" y="1"/>
                    <a:pt x="815" y="1"/>
                  </a:cubicBezTo>
                  <a:close/>
                </a:path>
              </a:pathLst>
            </a:custGeom>
            <a:solidFill>
              <a:srgbClr val="ADADAD"/>
            </a:solidFill>
            <a:ln>
              <a:noFill/>
            </a:ln>
          </p:spPr>
          <p:txBody>
            <a:bodyPr spcFirstLastPara="1" wrap="square" lIns="121900" tIns="121900" rIns="121900" bIns="121900" anchor="ctr" anchorCtr="0">
              <a:noAutofit/>
            </a:bodyPr>
            <a:lstStyle/>
            <a:p>
              <a:endParaRPr sz="2400"/>
            </a:p>
          </p:txBody>
        </p:sp>
        <p:sp>
          <p:nvSpPr>
            <p:cNvPr id="909" name="Google Shape;909;p36"/>
            <p:cNvSpPr/>
            <p:nvPr/>
          </p:nvSpPr>
          <p:spPr>
            <a:xfrm>
              <a:off x="3129225" y="2618325"/>
              <a:ext cx="149775" cy="1403675"/>
            </a:xfrm>
            <a:custGeom>
              <a:avLst/>
              <a:gdLst/>
              <a:ahLst/>
              <a:cxnLst/>
              <a:rect l="l" t="t" r="r" b="b"/>
              <a:pathLst>
                <a:path w="5991" h="56147" extrusionOk="0">
                  <a:moveTo>
                    <a:pt x="850" y="0"/>
                  </a:moveTo>
                  <a:cubicBezTo>
                    <a:pt x="818" y="0"/>
                    <a:pt x="785" y="2"/>
                    <a:pt x="752" y="6"/>
                  </a:cubicBezTo>
                  <a:cubicBezTo>
                    <a:pt x="301" y="56"/>
                    <a:pt x="0" y="482"/>
                    <a:pt x="50" y="908"/>
                  </a:cubicBezTo>
                  <a:cubicBezTo>
                    <a:pt x="99" y="1317"/>
                    <a:pt x="425" y="1611"/>
                    <a:pt x="828" y="1611"/>
                  </a:cubicBezTo>
                  <a:cubicBezTo>
                    <a:pt x="844" y="1611"/>
                    <a:pt x="861" y="1611"/>
                    <a:pt x="877" y="1610"/>
                  </a:cubicBezTo>
                  <a:lnTo>
                    <a:pt x="953" y="1610"/>
                  </a:lnTo>
                  <a:cubicBezTo>
                    <a:pt x="1404" y="1559"/>
                    <a:pt x="1730" y="1158"/>
                    <a:pt x="1654" y="707"/>
                  </a:cubicBezTo>
                  <a:cubicBezTo>
                    <a:pt x="1608" y="289"/>
                    <a:pt x="1260" y="0"/>
                    <a:pt x="850" y="0"/>
                  </a:cubicBezTo>
                  <a:close/>
                  <a:moveTo>
                    <a:pt x="2498" y="13584"/>
                  </a:moveTo>
                  <a:cubicBezTo>
                    <a:pt x="2468" y="13584"/>
                    <a:pt x="2437" y="13586"/>
                    <a:pt x="2406" y="13590"/>
                  </a:cubicBezTo>
                  <a:cubicBezTo>
                    <a:pt x="1955" y="13640"/>
                    <a:pt x="1629" y="14041"/>
                    <a:pt x="1679" y="14492"/>
                  </a:cubicBezTo>
                  <a:cubicBezTo>
                    <a:pt x="1730" y="14918"/>
                    <a:pt x="2106" y="15219"/>
                    <a:pt x="2507" y="15219"/>
                  </a:cubicBezTo>
                  <a:cubicBezTo>
                    <a:pt x="2532" y="15219"/>
                    <a:pt x="2557" y="15219"/>
                    <a:pt x="2582" y="15194"/>
                  </a:cubicBezTo>
                  <a:cubicBezTo>
                    <a:pt x="3033" y="15143"/>
                    <a:pt x="3334" y="14768"/>
                    <a:pt x="3309" y="14316"/>
                  </a:cubicBezTo>
                  <a:cubicBezTo>
                    <a:pt x="3262" y="13896"/>
                    <a:pt x="2911" y="13584"/>
                    <a:pt x="2498" y="13584"/>
                  </a:cubicBezTo>
                  <a:close/>
                  <a:moveTo>
                    <a:pt x="3783" y="27197"/>
                  </a:moveTo>
                  <a:cubicBezTo>
                    <a:pt x="3767" y="27197"/>
                    <a:pt x="3751" y="27198"/>
                    <a:pt x="3735" y="27199"/>
                  </a:cubicBezTo>
                  <a:cubicBezTo>
                    <a:pt x="3284" y="27249"/>
                    <a:pt x="2958" y="27650"/>
                    <a:pt x="2983" y="28076"/>
                  </a:cubicBezTo>
                  <a:cubicBezTo>
                    <a:pt x="3033" y="28502"/>
                    <a:pt x="3384" y="28828"/>
                    <a:pt x="3810" y="28828"/>
                  </a:cubicBezTo>
                  <a:lnTo>
                    <a:pt x="3860" y="28828"/>
                  </a:lnTo>
                  <a:cubicBezTo>
                    <a:pt x="4311" y="28778"/>
                    <a:pt x="4637" y="28402"/>
                    <a:pt x="4612" y="27951"/>
                  </a:cubicBezTo>
                  <a:cubicBezTo>
                    <a:pt x="4564" y="27516"/>
                    <a:pt x="4213" y="27197"/>
                    <a:pt x="3783" y="27197"/>
                  </a:cubicBezTo>
                  <a:close/>
                  <a:moveTo>
                    <a:pt x="4732" y="40857"/>
                  </a:moveTo>
                  <a:cubicBezTo>
                    <a:pt x="4717" y="40857"/>
                    <a:pt x="4702" y="40857"/>
                    <a:pt x="4687" y="40858"/>
                  </a:cubicBezTo>
                  <a:cubicBezTo>
                    <a:pt x="4236" y="40858"/>
                    <a:pt x="3885" y="41259"/>
                    <a:pt x="3910" y="41710"/>
                  </a:cubicBezTo>
                  <a:cubicBezTo>
                    <a:pt x="3935" y="42136"/>
                    <a:pt x="4311" y="42487"/>
                    <a:pt x="4737" y="42487"/>
                  </a:cubicBezTo>
                  <a:cubicBezTo>
                    <a:pt x="4762" y="42487"/>
                    <a:pt x="4762" y="42487"/>
                    <a:pt x="4762" y="42462"/>
                  </a:cubicBezTo>
                  <a:cubicBezTo>
                    <a:pt x="5213" y="42462"/>
                    <a:pt x="5564" y="42061"/>
                    <a:pt x="5539" y="41610"/>
                  </a:cubicBezTo>
                  <a:cubicBezTo>
                    <a:pt x="5515" y="41198"/>
                    <a:pt x="5163" y="40857"/>
                    <a:pt x="4732" y="40857"/>
                  </a:cubicBezTo>
                  <a:close/>
                  <a:moveTo>
                    <a:pt x="5163" y="54517"/>
                  </a:moveTo>
                  <a:cubicBezTo>
                    <a:pt x="4712" y="54542"/>
                    <a:pt x="4361" y="54893"/>
                    <a:pt x="4361" y="55344"/>
                  </a:cubicBezTo>
                  <a:cubicBezTo>
                    <a:pt x="4361" y="55795"/>
                    <a:pt x="4737" y="56146"/>
                    <a:pt x="5188" y="56146"/>
                  </a:cubicBezTo>
                  <a:cubicBezTo>
                    <a:pt x="5639" y="56146"/>
                    <a:pt x="5990" y="55770"/>
                    <a:pt x="5990" y="55319"/>
                  </a:cubicBezTo>
                  <a:cubicBezTo>
                    <a:pt x="5990" y="54893"/>
                    <a:pt x="5614" y="54517"/>
                    <a:pt x="5163" y="54517"/>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10" name="Google Shape;910;p36"/>
            <p:cNvSpPr/>
            <p:nvPr/>
          </p:nvSpPr>
          <p:spPr>
            <a:xfrm>
              <a:off x="2862925" y="1639125"/>
              <a:ext cx="380750" cy="618700"/>
            </a:xfrm>
            <a:custGeom>
              <a:avLst/>
              <a:gdLst/>
              <a:ahLst/>
              <a:cxnLst/>
              <a:rect l="l" t="t" r="r" b="b"/>
              <a:pathLst>
                <a:path w="15230" h="24748" extrusionOk="0">
                  <a:moveTo>
                    <a:pt x="9800" y="0"/>
                  </a:moveTo>
                  <a:lnTo>
                    <a:pt x="1" y="2782"/>
                  </a:lnTo>
                  <a:lnTo>
                    <a:pt x="1855" y="18547"/>
                  </a:lnTo>
                  <a:lnTo>
                    <a:pt x="4763" y="23384"/>
                  </a:lnTo>
                  <a:cubicBezTo>
                    <a:pt x="5831" y="24297"/>
                    <a:pt x="7672" y="24747"/>
                    <a:pt x="9497" y="24747"/>
                  </a:cubicBezTo>
                  <a:cubicBezTo>
                    <a:pt x="12382" y="24747"/>
                    <a:pt x="15230" y="23624"/>
                    <a:pt x="14938" y="21429"/>
                  </a:cubicBezTo>
                  <a:lnTo>
                    <a:pt x="9800" y="0"/>
                  </a:lnTo>
                  <a:close/>
                </a:path>
              </a:pathLst>
            </a:custGeom>
            <a:solidFill>
              <a:srgbClr val="FCBC76"/>
            </a:solidFill>
            <a:ln>
              <a:noFill/>
            </a:ln>
          </p:spPr>
          <p:txBody>
            <a:bodyPr spcFirstLastPara="1" wrap="square" lIns="121900" tIns="121900" rIns="121900" bIns="121900" anchor="ctr" anchorCtr="0">
              <a:noAutofit/>
            </a:bodyPr>
            <a:lstStyle/>
            <a:p>
              <a:endParaRPr sz="2400"/>
            </a:p>
          </p:txBody>
        </p:sp>
        <p:sp>
          <p:nvSpPr>
            <p:cNvPr id="911" name="Google Shape;911;p36"/>
            <p:cNvSpPr/>
            <p:nvPr/>
          </p:nvSpPr>
          <p:spPr>
            <a:xfrm>
              <a:off x="2862925" y="1639125"/>
              <a:ext cx="335250" cy="398800"/>
            </a:xfrm>
            <a:custGeom>
              <a:avLst/>
              <a:gdLst/>
              <a:ahLst/>
              <a:cxnLst/>
              <a:rect l="l" t="t" r="r" b="b"/>
              <a:pathLst>
                <a:path w="13410" h="15952" extrusionOk="0">
                  <a:moveTo>
                    <a:pt x="9800" y="0"/>
                  </a:moveTo>
                  <a:lnTo>
                    <a:pt x="1" y="2782"/>
                  </a:lnTo>
                  <a:lnTo>
                    <a:pt x="878" y="10226"/>
                  </a:lnTo>
                  <a:lnTo>
                    <a:pt x="1078" y="10577"/>
                  </a:lnTo>
                  <a:lnTo>
                    <a:pt x="6943" y="14787"/>
                  </a:lnTo>
                  <a:cubicBezTo>
                    <a:pt x="8008" y="15545"/>
                    <a:pt x="9241" y="15952"/>
                    <a:pt x="10490" y="15952"/>
                  </a:cubicBezTo>
                  <a:cubicBezTo>
                    <a:pt x="10770" y="15952"/>
                    <a:pt x="11050" y="15931"/>
                    <a:pt x="11329" y="15890"/>
                  </a:cubicBezTo>
                  <a:cubicBezTo>
                    <a:pt x="12081" y="15790"/>
                    <a:pt x="12783" y="15514"/>
                    <a:pt x="13409" y="15163"/>
                  </a:cubicBezTo>
                  <a:lnTo>
                    <a:pt x="9800" y="0"/>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12" name="Google Shape;912;p36"/>
            <p:cNvSpPr/>
            <p:nvPr/>
          </p:nvSpPr>
          <p:spPr>
            <a:xfrm>
              <a:off x="2773325" y="1124825"/>
              <a:ext cx="612825" cy="882800"/>
            </a:xfrm>
            <a:custGeom>
              <a:avLst/>
              <a:gdLst/>
              <a:ahLst/>
              <a:cxnLst/>
              <a:rect l="l" t="t" r="r" b="b"/>
              <a:pathLst>
                <a:path w="24513" h="35312" extrusionOk="0">
                  <a:moveTo>
                    <a:pt x="13503" y="0"/>
                  </a:moveTo>
                  <a:cubicBezTo>
                    <a:pt x="12486" y="0"/>
                    <a:pt x="11434" y="74"/>
                    <a:pt x="10377" y="171"/>
                  </a:cubicBezTo>
                  <a:cubicBezTo>
                    <a:pt x="5264" y="622"/>
                    <a:pt x="3660" y="4507"/>
                    <a:pt x="3108" y="10071"/>
                  </a:cubicBezTo>
                  <a:lnTo>
                    <a:pt x="251" y="12928"/>
                  </a:lnTo>
                  <a:cubicBezTo>
                    <a:pt x="1" y="15435"/>
                    <a:pt x="527" y="17991"/>
                    <a:pt x="1755" y="20146"/>
                  </a:cubicBezTo>
                  <a:lnTo>
                    <a:pt x="6016" y="28417"/>
                  </a:lnTo>
                  <a:cubicBezTo>
                    <a:pt x="6241" y="28843"/>
                    <a:pt x="6567" y="29244"/>
                    <a:pt x="6968" y="29545"/>
                  </a:cubicBezTo>
                  <a:lnTo>
                    <a:pt x="12557" y="33931"/>
                  </a:lnTo>
                  <a:cubicBezTo>
                    <a:pt x="13659" y="34834"/>
                    <a:pt x="14973" y="35311"/>
                    <a:pt x="16331" y="35311"/>
                  </a:cubicBezTo>
                  <a:cubicBezTo>
                    <a:pt x="16518" y="35311"/>
                    <a:pt x="16705" y="35302"/>
                    <a:pt x="16893" y="35284"/>
                  </a:cubicBezTo>
                  <a:cubicBezTo>
                    <a:pt x="19600" y="35034"/>
                    <a:pt x="21855" y="32928"/>
                    <a:pt x="22457" y="30021"/>
                  </a:cubicBezTo>
                  <a:lnTo>
                    <a:pt x="24236" y="21349"/>
                  </a:lnTo>
                  <a:cubicBezTo>
                    <a:pt x="24487" y="20121"/>
                    <a:pt x="24512" y="18893"/>
                    <a:pt x="24312" y="17665"/>
                  </a:cubicBezTo>
                  <a:cubicBezTo>
                    <a:pt x="23610" y="13129"/>
                    <a:pt x="22632" y="8292"/>
                    <a:pt x="21580" y="5710"/>
                  </a:cubicBezTo>
                  <a:lnTo>
                    <a:pt x="21429" y="4482"/>
                  </a:lnTo>
                  <a:cubicBezTo>
                    <a:pt x="19978" y="845"/>
                    <a:pt x="16944" y="0"/>
                    <a:pt x="13503" y="0"/>
                  </a:cubicBezTo>
                  <a:close/>
                </a:path>
              </a:pathLst>
            </a:custGeom>
            <a:solidFill>
              <a:srgbClr val="FCBC76"/>
            </a:solidFill>
            <a:ln>
              <a:noFill/>
            </a:ln>
          </p:spPr>
          <p:txBody>
            <a:bodyPr spcFirstLastPara="1" wrap="square" lIns="121900" tIns="121900" rIns="121900" bIns="121900" anchor="ctr" anchorCtr="0">
              <a:noAutofit/>
            </a:bodyPr>
            <a:lstStyle/>
            <a:p>
              <a:endParaRPr sz="2400"/>
            </a:p>
          </p:txBody>
        </p:sp>
        <p:sp>
          <p:nvSpPr>
            <p:cNvPr id="913" name="Google Shape;913;p36"/>
            <p:cNvSpPr/>
            <p:nvPr/>
          </p:nvSpPr>
          <p:spPr>
            <a:xfrm>
              <a:off x="2752125" y="1100925"/>
              <a:ext cx="661200" cy="573425"/>
            </a:xfrm>
            <a:custGeom>
              <a:avLst/>
              <a:gdLst/>
              <a:ahLst/>
              <a:cxnLst/>
              <a:rect l="l" t="t" r="r" b="b"/>
              <a:pathLst>
                <a:path w="26448" h="22937" extrusionOk="0">
                  <a:moveTo>
                    <a:pt x="14600" y="1"/>
                  </a:moveTo>
                  <a:cubicBezTo>
                    <a:pt x="7953" y="1"/>
                    <a:pt x="0" y="937"/>
                    <a:pt x="172" y="9373"/>
                  </a:cubicBezTo>
                  <a:cubicBezTo>
                    <a:pt x="470" y="22390"/>
                    <a:pt x="3229" y="22937"/>
                    <a:pt x="3691" y="22937"/>
                  </a:cubicBezTo>
                  <a:cubicBezTo>
                    <a:pt x="3733" y="22937"/>
                    <a:pt x="3756" y="22932"/>
                    <a:pt x="3756" y="22932"/>
                  </a:cubicBezTo>
                  <a:cubicBezTo>
                    <a:pt x="3756" y="22932"/>
                    <a:pt x="5711" y="13909"/>
                    <a:pt x="5084" y="10175"/>
                  </a:cubicBezTo>
                  <a:lnTo>
                    <a:pt x="5084" y="10175"/>
                  </a:lnTo>
                  <a:cubicBezTo>
                    <a:pt x="5085" y="10175"/>
                    <a:pt x="9893" y="11458"/>
                    <a:pt x="14750" y="11458"/>
                  </a:cubicBezTo>
                  <a:cubicBezTo>
                    <a:pt x="19248" y="11458"/>
                    <a:pt x="23788" y="10357"/>
                    <a:pt x="24583" y="6115"/>
                  </a:cubicBezTo>
                  <a:cubicBezTo>
                    <a:pt x="24583" y="6115"/>
                    <a:pt x="26447" y="74"/>
                    <a:pt x="20249" y="74"/>
                  </a:cubicBezTo>
                  <a:cubicBezTo>
                    <a:pt x="20223" y="74"/>
                    <a:pt x="20198" y="74"/>
                    <a:pt x="20172" y="75"/>
                  </a:cubicBezTo>
                  <a:cubicBezTo>
                    <a:pt x="20035" y="76"/>
                    <a:pt x="19895" y="77"/>
                    <a:pt x="19752" y="77"/>
                  </a:cubicBezTo>
                  <a:cubicBezTo>
                    <a:pt x="18287" y="77"/>
                    <a:pt x="16497" y="1"/>
                    <a:pt x="1460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14" name="Google Shape;914;p36"/>
            <p:cNvSpPr/>
            <p:nvPr/>
          </p:nvSpPr>
          <p:spPr>
            <a:xfrm>
              <a:off x="2752025" y="1561750"/>
              <a:ext cx="182975" cy="179850"/>
            </a:xfrm>
            <a:custGeom>
              <a:avLst/>
              <a:gdLst/>
              <a:ahLst/>
              <a:cxnLst/>
              <a:rect l="l" t="t" r="r" b="b"/>
              <a:pathLst>
                <a:path w="7319" h="7194" extrusionOk="0">
                  <a:moveTo>
                    <a:pt x="2836" y="1"/>
                  </a:moveTo>
                  <a:cubicBezTo>
                    <a:pt x="2320" y="1"/>
                    <a:pt x="1826" y="142"/>
                    <a:pt x="1404" y="439"/>
                  </a:cubicBezTo>
                  <a:cubicBezTo>
                    <a:pt x="76" y="1391"/>
                    <a:pt x="0" y="3572"/>
                    <a:pt x="1229" y="5326"/>
                  </a:cubicBezTo>
                  <a:cubicBezTo>
                    <a:pt x="2090" y="6514"/>
                    <a:pt x="3341" y="7194"/>
                    <a:pt x="4471" y="7194"/>
                  </a:cubicBezTo>
                  <a:cubicBezTo>
                    <a:pt x="4985" y="7194"/>
                    <a:pt x="5475" y="7053"/>
                    <a:pt x="5890" y="6755"/>
                  </a:cubicBezTo>
                  <a:cubicBezTo>
                    <a:pt x="7244" y="5802"/>
                    <a:pt x="7319" y="3622"/>
                    <a:pt x="6066" y="1892"/>
                  </a:cubicBezTo>
                  <a:cubicBezTo>
                    <a:pt x="5221" y="686"/>
                    <a:pt x="3973" y="1"/>
                    <a:pt x="2836" y="1"/>
                  </a:cubicBezTo>
                  <a:close/>
                </a:path>
              </a:pathLst>
            </a:custGeom>
            <a:solidFill>
              <a:srgbClr val="FCBC76"/>
            </a:solidFill>
            <a:ln>
              <a:noFill/>
            </a:ln>
          </p:spPr>
          <p:txBody>
            <a:bodyPr spcFirstLastPara="1" wrap="square" lIns="121900" tIns="121900" rIns="121900" bIns="121900" anchor="ctr" anchorCtr="0">
              <a:noAutofit/>
            </a:bodyPr>
            <a:lstStyle/>
            <a:p>
              <a:endParaRPr sz="2400"/>
            </a:p>
          </p:txBody>
        </p:sp>
        <p:sp>
          <p:nvSpPr>
            <p:cNvPr id="915" name="Google Shape;915;p36"/>
            <p:cNvSpPr/>
            <p:nvPr/>
          </p:nvSpPr>
          <p:spPr>
            <a:xfrm>
              <a:off x="2810300" y="2124100"/>
              <a:ext cx="353400" cy="248750"/>
            </a:xfrm>
            <a:custGeom>
              <a:avLst/>
              <a:gdLst/>
              <a:ahLst/>
              <a:cxnLst/>
              <a:rect l="l" t="t" r="r" b="b"/>
              <a:pathLst>
                <a:path w="14136" h="9950" extrusionOk="0">
                  <a:moveTo>
                    <a:pt x="0" y="0"/>
                  </a:moveTo>
                  <a:lnTo>
                    <a:pt x="8747" y="9950"/>
                  </a:lnTo>
                  <a:lnTo>
                    <a:pt x="14136" y="5038"/>
                  </a:lnTo>
                  <a:lnTo>
                    <a:pt x="0" y="0"/>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16" name="Google Shape;916;p36"/>
            <p:cNvSpPr/>
            <p:nvPr/>
          </p:nvSpPr>
          <p:spPr>
            <a:xfrm>
              <a:off x="3245750" y="2138500"/>
              <a:ext cx="63950" cy="172950"/>
            </a:xfrm>
            <a:custGeom>
              <a:avLst/>
              <a:gdLst/>
              <a:ahLst/>
              <a:cxnLst/>
              <a:rect l="l" t="t" r="r" b="b"/>
              <a:pathLst>
                <a:path w="2558" h="6918" extrusionOk="0">
                  <a:moveTo>
                    <a:pt x="2557" y="0"/>
                  </a:moveTo>
                  <a:lnTo>
                    <a:pt x="1" y="6893"/>
                  </a:lnTo>
                  <a:lnTo>
                    <a:pt x="1279" y="6918"/>
                  </a:lnTo>
                  <a:lnTo>
                    <a:pt x="2557" y="0"/>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17" name="Google Shape;917;p36"/>
            <p:cNvSpPr/>
            <p:nvPr/>
          </p:nvSpPr>
          <p:spPr>
            <a:xfrm>
              <a:off x="3087875" y="2250025"/>
              <a:ext cx="164800" cy="111550"/>
            </a:xfrm>
            <a:custGeom>
              <a:avLst/>
              <a:gdLst/>
              <a:ahLst/>
              <a:cxnLst/>
              <a:rect l="l" t="t" r="r" b="b"/>
              <a:pathLst>
                <a:path w="6592" h="4462" extrusionOk="0">
                  <a:moveTo>
                    <a:pt x="3033" y="1"/>
                  </a:moveTo>
                  <a:lnTo>
                    <a:pt x="0" y="4462"/>
                  </a:lnTo>
                  <a:lnTo>
                    <a:pt x="3359" y="1154"/>
                  </a:lnTo>
                  <a:lnTo>
                    <a:pt x="6592" y="3033"/>
                  </a:lnTo>
                  <a:lnTo>
                    <a:pt x="6592" y="3033"/>
                  </a:lnTo>
                  <a:lnTo>
                    <a:pt x="3033" y="1"/>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18" name="Google Shape;918;p36"/>
            <p:cNvSpPr/>
            <p:nvPr/>
          </p:nvSpPr>
          <p:spPr>
            <a:xfrm>
              <a:off x="3203150" y="2038875"/>
              <a:ext cx="48900" cy="84600"/>
            </a:xfrm>
            <a:custGeom>
              <a:avLst/>
              <a:gdLst/>
              <a:ahLst/>
              <a:cxnLst/>
              <a:rect l="l" t="t" r="r" b="b"/>
              <a:pathLst>
                <a:path w="1956" h="3384" extrusionOk="0">
                  <a:moveTo>
                    <a:pt x="1" y="0"/>
                  </a:moveTo>
                  <a:lnTo>
                    <a:pt x="677" y="3384"/>
                  </a:lnTo>
                  <a:lnTo>
                    <a:pt x="1956" y="51"/>
                  </a:lnTo>
                  <a:lnTo>
                    <a:pt x="1" y="0"/>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19" name="Google Shape;919;p36"/>
            <p:cNvSpPr/>
            <p:nvPr/>
          </p:nvSpPr>
          <p:spPr>
            <a:xfrm>
              <a:off x="3163675" y="2040125"/>
              <a:ext cx="146025" cy="287625"/>
            </a:xfrm>
            <a:custGeom>
              <a:avLst/>
              <a:gdLst/>
              <a:ahLst/>
              <a:cxnLst/>
              <a:rect l="l" t="t" r="r" b="b"/>
              <a:pathLst>
                <a:path w="5841" h="11505" extrusionOk="0">
                  <a:moveTo>
                    <a:pt x="3535" y="1"/>
                  </a:moveTo>
                  <a:lnTo>
                    <a:pt x="1" y="8397"/>
                  </a:lnTo>
                  <a:lnTo>
                    <a:pt x="3660" y="11504"/>
                  </a:lnTo>
                  <a:lnTo>
                    <a:pt x="5840" y="3935"/>
                  </a:lnTo>
                  <a:lnTo>
                    <a:pt x="353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20" name="Google Shape;920;p36"/>
            <p:cNvSpPr/>
            <p:nvPr/>
          </p:nvSpPr>
          <p:spPr>
            <a:xfrm>
              <a:off x="2849775" y="2017575"/>
              <a:ext cx="53275" cy="38250"/>
            </a:xfrm>
            <a:custGeom>
              <a:avLst/>
              <a:gdLst/>
              <a:ahLst/>
              <a:cxnLst/>
              <a:rect l="l" t="t" r="r" b="b"/>
              <a:pathLst>
                <a:path w="2131" h="1530" extrusionOk="0">
                  <a:moveTo>
                    <a:pt x="1980" y="0"/>
                  </a:moveTo>
                  <a:lnTo>
                    <a:pt x="0" y="25"/>
                  </a:lnTo>
                  <a:cubicBezTo>
                    <a:pt x="226" y="176"/>
                    <a:pt x="2131" y="1529"/>
                    <a:pt x="2131" y="1529"/>
                  </a:cubicBezTo>
                  <a:lnTo>
                    <a:pt x="1980" y="0"/>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21" name="Google Shape;921;p36"/>
            <p:cNvSpPr/>
            <p:nvPr/>
          </p:nvSpPr>
          <p:spPr>
            <a:xfrm>
              <a:off x="2807800" y="2018825"/>
              <a:ext cx="355900" cy="342750"/>
            </a:xfrm>
            <a:custGeom>
              <a:avLst/>
              <a:gdLst/>
              <a:ahLst/>
              <a:cxnLst/>
              <a:rect l="l" t="t" r="r" b="b"/>
              <a:pathLst>
                <a:path w="14236" h="13710" extrusionOk="0">
                  <a:moveTo>
                    <a:pt x="1679" y="0"/>
                  </a:moveTo>
                  <a:lnTo>
                    <a:pt x="0" y="4286"/>
                  </a:lnTo>
                  <a:lnTo>
                    <a:pt x="11203" y="13710"/>
                  </a:lnTo>
                  <a:lnTo>
                    <a:pt x="14236" y="9249"/>
                  </a:lnTo>
                  <a:lnTo>
                    <a:pt x="3684" y="1379"/>
                  </a:lnTo>
                  <a:lnTo>
                    <a:pt x="1679"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22" name="Google Shape;922;p36"/>
            <p:cNvSpPr/>
            <p:nvPr/>
          </p:nvSpPr>
          <p:spPr>
            <a:xfrm>
              <a:off x="2275825" y="2277675"/>
              <a:ext cx="1397275" cy="1686775"/>
            </a:xfrm>
            <a:custGeom>
              <a:avLst/>
              <a:gdLst/>
              <a:ahLst/>
              <a:cxnLst/>
              <a:rect l="l" t="t" r="r" b="b"/>
              <a:pathLst>
                <a:path w="55891" h="67471" extrusionOk="0">
                  <a:moveTo>
                    <a:pt x="5409" y="1"/>
                  </a:moveTo>
                  <a:cubicBezTo>
                    <a:pt x="5240" y="1"/>
                    <a:pt x="5067" y="24"/>
                    <a:pt x="4888" y="73"/>
                  </a:cubicBezTo>
                  <a:lnTo>
                    <a:pt x="101" y="31376"/>
                  </a:lnTo>
                  <a:lnTo>
                    <a:pt x="1" y="65161"/>
                  </a:lnTo>
                  <a:lnTo>
                    <a:pt x="1" y="65161"/>
                  </a:lnTo>
                  <a:lnTo>
                    <a:pt x="3760" y="59246"/>
                  </a:lnTo>
                  <a:cubicBezTo>
                    <a:pt x="6494" y="62819"/>
                    <a:pt x="14000" y="67470"/>
                    <a:pt x="18727" y="67470"/>
                  </a:cubicBezTo>
                  <a:cubicBezTo>
                    <a:pt x="18940" y="67470"/>
                    <a:pt x="19148" y="67461"/>
                    <a:pt x="19349" y="67441"/>
                  </a:cubicBezTo>
                  <a:cubicBezTo>
                    <a:pt x="43861" y="65010"/>
                    <a:pt x="55891" y="56564"/>
                    <a:pt x="55891" y="56564"/>
                  </a:cubicBezTo>
                  <a:lnTo>
                    <a:pt x="48071" y="49872"/>
                  </a:lnTo>
                  <a:lnTo>
                    <a:pt x="12206" y="49045"/>
                  </a:lnTo>
                  <a:cubicBezTo>
                    <a:pt x="12056" y="40123"/>
                    <a:pt x="12382" y="19271"/>
                    <a:pt x="10151" y="9922"/>
                  </a:cubicBezTo>
                  <a:cubicBezTo>
                    <a:pt x="10151" y="9922"/>
                    <a:pt x="8897" y="1"/>
                    <a:pt x="5409"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23" name="Google Shape;923;p36"/>
            <p:cNvSpPr/>
            <p:nvPr/>
          </p:nvSpPr>
          <p:spPr>
            <a:xfrm>
              <a:off x="2426825" y="2256925"/>
              <a:ext cx="50775" cy="573325"/>
            </a:xfrm>
            <a:custGeom>
              <a:avLst/>
              <a:gdLst/>
              <a:ahLst/>
              <a:cxnLst/>
              <a:rect l="l" t="t" r="r" b="b"/>
              <a:pathLst>
                <a:path w="2031" h="22933" extrusionOk="0">
                  <a:moveTo>
                    <a:pt x="402" y="0"/>
                  </a:moveTo>
                  <a:lnTo>
                    <a:pt x="377" y="76"/>
                  </a:lnTo>
                  <a:cubicBezTo>
                    <a:pt x="552" y="176"/>
                    <a:pt x="678" y="426"/>
                    <a:pt x="753" y="652"/>
                  </a:cubicBezTo>
                  <a:cubicBezTo>
                    <a:pt x="853" y="852"/>
                    <a:pt x="878" y="1103"/>
                    <a:pt x="953" y="1329"/>
                  </a:cubicBezTo>
                  <a:cubicBezTo>
                    <a:pt x="1054" y="1805"/>
                    <a:pt x="1129" y="2281"/>
                    <a:pt x="1179" y="2757"/>
                  </a:cubicBezTo>
                  <a:cubicBezTo>
                    <a:pt x="1279" y="3710"/>
                    <a:pt x="1304" y="4662"/>
                    <a:pt x="1304" y="5639"/>
                  </a:cubicBezTo>
                  <a:cubicBezTo>
                    <a:pt x="1304" y="7544"/>
                    <a:pt x="1254" y="9474"/>
                    <a:pt x="1104" y="11404"/>
                  </a:cubicBezTo>
                  <a:cubicBezTo>
                    <a:pt x="978" y="13334"/>
                    <a:pt x="828" y="15238"/>
                    <a:pt x="627" y="17168"/>
                  </a:cubicBezTo>
                  <a:cubicBezTo>
                    <a:pt x="452" y="19073"/>
                    <a:pt x="201" y="21003"/>
                    <a:pt x="1" y="22908"/>
                  </a:cubicBezTo>
                  <a:lnTo>
                    <a:pt x="76" y="22933"/>
                  </a:lnTo>
                  <a:cubicBezTo>
                    <a:pt x="352" y="21980"/>
                    <a:pt x="527" y="21028"/>
                    <a:pt x="753" y="20101"/>
                  </a:cubicBezTo>
                  <a:cubicBezTo>
                    <a:pt x="928" y="19148"/>
                    <a:pt x="1079" y="18171"/>
                    <a:pt x="1254" y="17218"/>
                  </a:cubicBezTo>
                  <a:cubicBezTo>
                    <a:pt x="1429" y="16266"/>
                    <a:pt x="1530" y="15314"/>
                    <a:pt x="1630" y="14361"/>
                  </a:cubicBezTo>
                  <a:cubicBezTo>
                    <a:pt x="1730" y="13384"/>
                    <a:pt x="1830" y="12431"/>
                    <a:pt x="1906" y="11454"/>
                  </a:cubicBezTo>
                  <a:cubicBezTo>
                    <a:pt x="1956" y="10477"/>
                    <a:pt x="1981" y="9524"/>
                    <a:pt x="2006" y="8547"/>
                  </a:cubicBezTo>
                  <a:cubicBezTo>
                    <a:pt x="2006" y="7569"/>
                    <a:pt x="2031" y="6592"/>
                    <a:pt x="1956" y="5614"/>
                  </a:cubicBezTo>
                  <a:cubicBezTo>
                    <a:pt x="1856" y="4637"/>
                    <a:pt x="1780" y="3685"/>
                    <a:pt x="1605" y="2707"/>
                  </a:cubicBezTo>
                  <a:cubicBezTo>
                    <a:pt x="1505" y="2231"/>
                    <a:pt x="1379" y="1730"/>
                    <a:pt x="1204" y="1279"/>
                  </a:cubicBezTo>
                  <a:cubicBezTo>
                    <a:pt x="1028" y="802"/>
                    <a:pt x="903" y="276"/>
                    <a:pt x="402" y="0"/>
                  </a:cubicBezTo>
                  <a:close/>
                </a:path>
              </a:pathLst>
            </a:custGeom>
            <a:solidFill>
              <a:srgbClr val="ADADAD"/>
            </a:solidFill>
            <a:ln>
              <a:noFill/>
            </a:ln>
          </p:spPr>
          <p:txBody>
            <a:bodyPr spcFirstLastPara="1" wrap="square" lIns="121900" tIns="121900" rIns="121900" bIns="121900" anchor="ctr" anchorCtr="0">
              <a:noAutofit/>
            </a:bodyPr>
            <a:lstStyle/>
            <a:p>
              <a:endParaRPr sz="2400"/>
            </a:p>
          </p:txBody>
        </p:sp>
        <p:sp>
          <p:nvSpPr>
            <p:cNvPr id="924" name="Google Shape;924;p36"/>
            <p:cNvSpPr/>
            <p:nvPr/>
          </p:nvSpPr>
          <p:spPr>
            <a:xfrm>
              <a:off x="2566550" y="2990625"/>
              <a:ext cx="3175" cy="48275"/>
            </a:xfrm>
            <a:custGeom>
              <a:avLst/>
              <a:gdLst/>
              <a:ahLst/>
              <a:cxnLst/>
              <a:rect l="l" t="t" r="r" b="b"/>
              <a:pathLst>
                <a:path w="127" h="1931" extrusionOk="0">
                  <a:moveTo>
                    <a:pt x="126" y="1"/>
                  </a:moveTo>
                  <a:lnTo>
                    <a:pt x="126" y="1"/>
                  </a:lnTo>
                  <a:cubicBezTo>
                    <a:pt x="76" y="627"/>
                    <a:pt x="26" y="1279"/>
                    <a:pt x="1" y="1931"/>
                  </a:cubicBezTo>
                  <a:lnTo>
                    <a:pt x="126" y="1"/>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25" name="Google Shape;925;p36"/>
            <p:cNvSpPr/>
            <p:nvPr/>
          </p:nvSpPr>
          <p:spPr>
            <a:xfrm>
              <a:off x="2143625" y="2225400"/>
              <a:ext cx="454150" cy="1118650"/>
            </a:xfrm>
            <a:custGeom>
              <a:avLst/>
              <a:gdLst/>
              <a:ahLst/>
              <a:cxnLst/>
              <a:rect l="l" t="t" r="r" b="b"/>
              <a:pathLst>
                <a:path w="18166" h="44746" extrusionOk="0">
                  <a:moveTo>
                    <a:pt x="11741" y="0"/>
                  </a:moveTo>
                  <a:cubicBezTo>
                    <a:pt x="10943" y="0"/>
                    <a:pt x="10003" y="149"/>
                    <a:pt x="8898" y="484"/>
                  </a:cubicBezTo>
                  <a:cubicBezTo>
                    <a:pt x="6016" y="1362"/>
                    <a:pt x="1955" y="15372"/>
                    <a:pt x="1479" y="20961"/>
                  </a:cubicBezTo>
                  <a:lnTo>
                    <a:pt x="477" y="35597"/>
                  </a:lnTo>
                  <a:cubicBezTo>
                    <a:pt x="1" y="39407"/>
                    <a:pt x="853" y="40936"/>
                    <a:pt x="1229" y="44745"/>
                  </a:cubicBezTo>
                  <a:lnTo>
                    <a:pt x="15514" y="36099"/>
                  </a:lnTo>
                  <a:cubicBezTo>
                    <a:pt x="15013" y="31337"/>
                    <a:pt x="18021" y="20635"/>
                    <a:pt x="15389" y="9657"/>
                  </a:cubicBezTo>
                  <a:cubicBezTo>
                    <a:pt x="15389" y="9657"/>
                    <a:pt x="18165" y="0"/>
                    <a:pt x="11741"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26" name="Google Shape;926;p36"/>
            <p:cNvSpPr/>
            <p:nvPr/>
          </p:nvSpPr>
          <p:spPr>
            <a:xfrm>
              <a:off x="2174325" y="3127850"/>
              <a:ext cx="521950" cy="797650"/>
            </a:xfrm>
            <a:custGeom>
              <a:avLst/>
              <a:gdLst/>
              <a:ahLst/>
              <a:cxnLst/>
              <a:rect l="l" t="t" r="r" b="b"/>
              <a:pathLst>
                <a:path w="20878" h="31906" extrusionOk="0">
                  <a:moveTo>
                    <a:pt x="14286" y="1"/>
                  </a:moveTo>
                  <a:lnTo>
                    <a:pt x="1" y="8647"/>
                  </a:lnTo>
                  <a:lnTo>
                    <a:pt x="2231" y="28948"/>
                  </a:lnTo>
                  <a:cubicBezTo>
                    <a:pt x="2407" y="30051"/>
                    <a:pt x="3259" y="31880"/>
                    <a:pt x="4387" y="31906"/>
                  </a:cubicBezTo>
                  <a:lnTo>
                    <a:pt x="20878" y="31129"/>
                  </a:lnTo>
                  <a:cubicBezTo>
                    <a:pt x="20878" y="31129"/>
                    <a:pt x="15289" y="9925"/>
                    <a:pt x="14286" y="1"/>
                  </a:cubicBezTo>
                  <a:close/>
                </a:path>
              </a:pathLst>
            </a:custGeom>
            <a:solidFill>
              <a:srgbClr val="FCBC76"/>
            </a:solidFill>
            <a:ln>
              <a:noFill/>
            </a:ln>
          </p:spPr>
          <p:txBody>
            <a:bodyPr spcFirstLastPara="1" wrap="square" lIns="121900" tIns="121900" rIns="121900" bIns="121900" anchor="ctr" anchorCtr="0">
              <a:noAutofit/>
            </a:bodyPr>
            <a:lstStyle/>
            <a:p>
              <a:endParaRPr sz="2400"/>
            </a:p>
          </p:txBody>
        </p:sp>
        <p:sp>
          <p:nvSpPr>
            <p:cNvPr id="927" name="Google Shape;927;p36"/>
            <p:cNvSpPr/>
            <p:nvPr/>
          </p:nvSpPr>
          <p:spPr>
            <a:xfrm>
              <a:off x="2378050" y="3444275"/>
              <a:ext cx="1106450" cy="464725"/>
            </a:xfrm>
            <a:custGeom>
              <a:avLst/>
              <a:gdLst/>
              <a:ahLst/>
              <a:cxnLst/>
              <a:rect l="l" t="t" r="r" b="b"/>
              <a:pathLst>
                <a:path w="44258" h="18589" extrusionOk="0">
                  <a:moveTo>
                    <a:pt x="6463" y="0"/>
                  </a:moveTo>
                  <a:lnTo>
                    <a:pt x="924" y="12406"/>
                  </a:lnTo>
                  <a:cubicBezTo>
                    <a:pt x="1" y="17068"/>
                    <a:pt x="4956" y="18588"/>
                    <a:pt x="11814" y="18588"/>
                  </a:cubicBezTo>
                  <a:cubicBezTo>
                    <a:pt x="24685" y="18588"/>
                    <a:pt x="44258" y="13233"/>
                    <a:pt x="44258" y="13233"/>
                  </a:cubicBezTo>
                  <a:lnTo>
                    <a:pt x="43932" y="878"/>
                  </a:lnTo>
                  <a:lnTo>
                    <a:pt x="6463" y="0"/>
                  </a:lnTo>
                  <a:close/>
                </a:path>
              </a:pathLst>
            </a:custGeom>
            <a:solidFill>
              <a:srgbClr val="FCBC76"/>
            </a:solidFill>
            <a:ln>
              <a:noFill/>
            </a:ln>
          </p:spPr>
          <p:txBody>
            <a:bodyPr spcFirstLastPara="1" wrap="square" lIns="121900" tIns="121900" rIns="121900" bIns="121900" anchor="ctr" anchorCtr="0">
              <a:noAutofit/>
            </a:bodyPr>
            <a:lstStyle/>
            <a:p>
              <a:endParaRPr sz="2400"/>
            </a:p>
          </p:txBody>
        </p:sp>
        <p:sp>
          <p:nvSpPr>
            <p:cNvPr id="928" name="Google Shape;928;p36"/>
            <p:cNvSpPr/>
            <p:nvPr/>
          </p:nvSpPr>
          <p:spPr>
            <a:xfrm>
              <a:off x="2732600" y="3439250"/>
              <a:ext cx="946150" cy="336175"/>
            </a:xfrm>
            <a:custGeom>
              <a:avLst/>
              <a:gdLst/>
              <a:ahLst/>
              <a:cxnLst/>
              <a:rect l="l" t="t" r="r" b="b"/>
              <a:pathLst>
                <a:path w="37846" h="13447" extrusionOk="0">
                  <a:moveTo>
                    <a:pt x="1" y="1"/>
                  </a:moveTo>
                  <a:cubicBezTo>
                    <a:pt x="1" y="1"/>
                    <a:pt x="26820" y="13446"/>
                    <a:pt x="30051" y="13446"/>
                  </a:cubicBezTo>
                  <a:cubicBezTo>
                    <a:pt x="30148" y="13446"/>
                    <a:pt x="30223" y="13434"/>
                    <a:pt x="30276" y="13409"/>
                  </a:cubicBezTo>
                  <a:cubicBezTo>
                    <a:pt x="34086" y="11680"/>
                    <a:pt x="37845" y="9475"/>
                    <a:pt x="37845" y="9475"/>
                  </a:cubicBezTo>
                  <a:lnTo>
                    <a:pt x="29750" y="1079"/>
                  </a:lnTo>
                  <a:lnTo>
                    <a:pt x="3735" y="477"/>
                  </a:lnTo>
                  <a:lnTo>
                    <a:pt x="1" y="1"/>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29" name="Google Shape;929;p36"/>
            <p:cNvSpPr/>
            <p:nvPr/>
          </p:nvSpPr>
          <p:spPr>
            <a:xfrm>
              <a:off x="2585350" y="3295150"/>
              <a:ext cx="236250" cy="155400"/>
            </a:xfrm>
            <a:custGeom>
              <a:avLst/>
              <a:gdLst/>
              <a:ahLst/>
              <a:cxnLst/>
              <a:rect l="l" t="t" r="r" b="b"/>
              <a:pathLst>
                <a:path w="9450" h="6216" extrusionOk="0">
                  <a:moveTo>
                    <a:pt x="9449" y="0"/>
                  </a:moveTo>
                  <a:cubicBezTo>
                    <a:pt x="9449" y="0"/>
                    <a:pt x="6166" y="51"/>
                    <a:pt x="4913" y="301"/>
                  </a:cubicBezTo>
                  <a:cubicBezTo>
                    <a:pt x="3660" y="527"/>
                    <a:pt x="1" y="6015"/>
                    <a:pt x="1" y="6015"/>
                  </a:cubicBezTo>
                  <a:lnTo>
                    <a:pt x="7319" y="6216"/>
                  </a:lnTo>
                  <a:lnTo>
                    <a:pt x="9449" y="0"/>
                  </a:lnTo>
                  <a:close/>
                </a:path>
              </a:pathLst>
            </a:custGeom>
            <a:solidFill>
              <a:srgbClr val="FCBC76"/>
            </a:solidFill>
            <a:ln>
              <a:noFill/>
            </a:ln>
          </p:spPr>
          <p:txBody>
            <a:bodyPr spcFirstLastPara="1" wrap="square" lIns="121900" tIns="121900" rIns="121900" bIns="121900" anchor="ctr" anchorCtr="0">
              <a:noAutofit/>
            </a:bodyPr>
            <a:lstStyle/>
            <a:p>
              <a:endParaRPr sz="2400"/>
            </a:p>
          </p:txBody>
        </p:sp>
        <p:sp>
          <p:nvSpPr>
            <p:cNvPr id="930" name="Google Shape;930;p36"/>
            <p:cNvSpPr/>
            <p:nvPr/>
          </p:nvSpPr>
          <p:spPr>
            <a:xfrm>
              <a:off x="2738250" y="3277600"/>
              <a:ext cx="1128275" cy="410125"/>
            </a:xfrm>
            <a:custGeom>
              <a:avLst/>
              <a:gdLst/>
              <a:ahLst/>
              <a:cxnLst/>
              <a:rect l="l" t="t" r="r" b="b"/>
              <a:pathLst>
                <a:path w="45131" h="16405" extrusionOk="0">
                  <a:moveTo>
                    <a:pt x="42356" y="1"/>
                  </a:moveTo>
                  <a:lnTo>
                    <a:pt x="3333" y="702"/>
                  </a:lnTo>
                  <a:lnTo>
                    <a:pt x="0" y="6743"/>
                  </a:lnTo>
                  <a:cubicBezTo>
                    <a:pt x="0" y="6743"/>
                    <a:pt x="25484" y="16405"/>
                    <a:pt x="37924" y="16405"/>
                  </a:cubicBezTo>
                  <a:cubicBezTo>
                    <a:pt x="42354" y="16405"/>
                    <a:pt x="45130" y="15179"/>
                    <a:pt x="44512" y="11855"/>
                  </a:cubicBezTo>
                  <a:lnTo>
                    <a:pt x="42356" y="1"/>
                  </a:lnTo>
                  <a:close/>
                </a:path>
              </a:pathLst>
            </a:custGeom>
            <a:solidFill>
              <a:srgbClr val="FCBC76"/>
            </a:solidFill>
            <a:ln>
              <a:noFill/>
            </a:ln>
          </p:spPr>
          <p:txBody>
            <a:bodyPr spcFirstLastPara="1" wrap="square" lIns="121900" tIns="121900" rIns="121900" bIns="121900" anchor="ctr" anchorCtr="0">
              <a:noAutofit/>
            </a:bodyPr>
            <a:lstStyle/>
            <a:p>
              <a:endParaRPr sz="2400"/>
            </a:p>
          </p:txBody>
        </p:sp>
        <p:sp>
          <p:nvSpPr>
            <p:cNvPr id="931" name="Google Shape;931;p36"/>
            <p:cNvSpPr/>
            <p:nvPr/>
          </p:nvSpPr>
          <p:spPr>
            <a:xfrm>
              <a:off x="2070950" y="3052850"/>
              <a:ext cx="537000" cy="349375"/>
            </a:xfrm>
            <a:custGeom>
              <a:avLst/>
              <a:gdLst/>
              <a:ahLst/>
              <a:cxnLst/>
              <a:rect l="l" t="t" r="r" b="b"/>
              <a:pathLst>
                <a:path w="21480" h="13975" extrusionOk="0">
                  <a:moveTo>
                    <a:pt x="13056" y="0"/>
                  </a:moveTo>
                  <a:cubicBezTo>
                    <a:pt x="8874" y="0"/>
                    <a:pt x="3819" y="1099"/>
                    <a:pt x="0" y="5382"/>
                  </a:cubicBezTo>
                  <a:lnTo>
                    <a:pt x="1629" y="13251"/>
                  </a:lnTo>
                  <a:lnTo>
                    <a:pt x="2507" y="13402"/>
                  </a:lnTo>
                  <a:cubicBezTo>
                    <a:pt x="4429" y="13785"/>
                    <a:pt x="6376" y="13974"/>
                    <a:pt x="8319" y="13974"/>
                  </a:cubicBezTo>
                  <a:cubicBezTo>
                    <a:pt x="12859" y="13974"/>
                    <a:pt x="17372" y="12939"/>
                    <a:pt x="21479" y="10920"/>
                  </a:cubicBezTo>
                  <a:lnTo>
                    <a:pt x="20903" y="1221"/>
                  </a:lnTo>
                  <a:cubicBezTo>
                    <a:pt x="20903" y="1221"/>
                    <a:pt x="17464" y="0"/>
                    <a:pt x="1305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32" name="Google Shape;932;p36"/>
            <p:cNvSpPr/>
            <p:nvPr/>
          </p:nvSpPr>
          <p:spPr>
            <a:xfrm>
              <a:off x="2100775" y="3100900"/>
              <a:ext cx="447650" cy="120300"/>
            </a:xfrm>
            <a:custGeom>
              <a:avLst/>
              <a:gdLst/>
              <a:ahLst/>
              <a:cxnLst/>
              <a:rect l="l" t="t" r="r" b="b"/>
              <a:pathLst>
                <a:path w="17906" h="4812" extrusionOk="0">
                  <a:moveTo>
                    <a:pt x="16978" y="1"/>
                  </a:moveTo>
                  <a:lnTo>
                    <a:pt x="16953" y="1755"/>
                  </a:lnTo>
                  <a:cubicBezTo>
                    <a:pt x="13536" y="3761"/>
                    <a:pt x="7723" y="4084"/>
                    <a:pt x="4334" y="4084"/>
                  </a:cubicBezTo>
                  <a:cubicBezTo>
                    <a:pt x="2726" y="4084"/>
                    <a:pt x="1664" y="4011"/>
                    <a:pt x="1664" y="4011"/>
                  </a:cubicBezTo>
                  <a:lnTo>
                    <a:pt x="1138" y="2708"/>
                  </a:lnTo>
                  <a:cubicBezTo>
                    <a:pt x="1138" y="2708"/>
                    <a:pt x="1102" y="2614"/>
                    <a:pt x="1010" y="2614"/>
                  </a:cubicBezTo>
                  <a:cubicBezTo>
                    <a:pt x="900" y="2614"/>
                    <a:pt x="711" y="2748"/>
                    <a:pt x="411" y="3334"/>
                  </a:cubicBezTo>
                  <a:cubicBezTo>
                    <a:pt x="0" y="4156"/>
                    <a:pt x="2764" y="4811"/>
                    <a:pt x="6243" y="4811"/>
                  </a:cubicBezTo>
                  <a:cubicBezTo>
                    <a:pt x="7431" y="4811"/>
                    <a:pt x="8703" y="4735"/>
                    <a:pt x="9960" y="4562"/>
                  </a:cubicBezTo>
                  <a:cubicBezTo>
                    <a:pt x="14923" y="3861"/>
                    <a:pt x="17905" y="1755"/>
                    <a:pt x="17905" y="1755"/>
                  </a:cubicBezTo>
                  <a:cubicBezTo>
                    <a:pt x="17805" y="201"/>
                    <a:pt x="16978" y="1"/>
                    <a:pt x="16978"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33" name="Google Shape;933;p36"/>
            <p:cNvSpPr/>
            <p:nvPr/>
          </p:nvSpPr>
          <p:spPr>
            <a:xfrm>
              <a:off x="3622950" y="2620950"/>
              <a:ext cx="73975" cy="525725"/>
            </a:xfrm>
            <a:custGeom>
              <a:avLst/>
              <a:gdLst/>
              <a:ahLst/>
              <a:cxnLst/>
              <a:rect l="l" t="t" r="r" b="b"/>
              <a:pathLst>
                <a:path w="2959" h="21029" extrusionOk="0">
                  <a:moveTo>
                    <a:pt x="76" y="1"/>
                  </a:moveTo>
                  <a:lnTo>
                    <a:pt x="1" y="26"/>
                  </a:lnTo>
                  <a:lnTo>
                    <a:pt x="1379" y="10552"/>
                  </a:lnTo>
                  <a:lnTo>
                    <a:pt x="2858" y="21028"/>
                  </a:lnTo>
                  <a:lnTo>
                    <a:pt x="2933" y="21003"/>
                  </a:lnTo>
                  <a:cubicBezTo>
                    <a:pt x="2958" y="19124"/>
                    <a:pt x="2858" y="17319"/>
                    <a:pt x="2708" y="15515"/>
                  </a:cubicBezTo>
                  <a:cubicBezTo>
                    <a:pt x="2657" y="14612"/>
                    <a:pt x="2557" y="13735"/>
                    <a:pt x="2457" y="12858"/>
                  </a:cubicBezTo>
                  <a:cubicBezTo>
                    <a:pt x="2357" y="11956"/>
                    <a:pt x="2256" y="11079"/>
                    <a:pt x="2131" y="10201"/>
                  </a:cubicBezTo>
                  <a:cubicBezTo>
                    <a:pt x="2006" y="9324"/>
                    <a:pt x="1880" y="8472"/>
                    <a:pt x="1755" y="7595"/>
                  </a:cubicBezTo>
                  <a:cubicBezTo>
                    <a:pt x="1580" y="6743"/>
                    <a:pt x="1454" y="5865"/>
                    <a:pt x="1279" y="5013"/>
                  </a:cubicBezTo>
                  <a:cubicBezTo>
                    <a:pt x="953" y="3309"/>
                    <a:pt x="577" y="1630"/>
                    <a:pt x="76"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34" name="Google Shape;934;p36"/>
            <p:cNvSpPr/>
            <p:nvPr/>
          </p:nvSpPr>
          <p:spPr>
            <a:xfrm>
              <a:off x="3436250" y="3137875"/>
              <a:ext cx="473700" cy="318325"/>
            </a:xfrm>
            <a:custGeom>
              <a:avLst/>
              <a:gdLst/>
              <a:ahLst/>
              <a:cxnLst/>
              <a:rect l="l" t="t" r="r" b="b"/>
              <a:pathLst>
                <a:path w="18948" h="12733" extrusionOk="0">
                  <a:moveTo>
                    <a:pt x="13258" y="1"/>
                  </a:moveTo>
                  <a:cubicBezTo>
                    <a:pt x="8145" y="101"/>
                    <a:pt x="0" y="5865"/>
                    <a:pt x="0" y="5865"/>
                  </a:cubicBezTo>
                  <a:lnTo>
                    <a:pt x="12231" y="6417"/>
                  </a:lnTo>
                  <a:lnTo>
                    <a:pt x="18246" y="12733"/>
                  </a:lnTo>
                  <a:lnTo>
                    <a:pt x="18948" y="4336"/>
                  </a:lnTo>
                  <a:lnTo>
                    <a:pt x="13258" y="1"/>
                  </a:lnTo>
                  <a:close/>
                </a:path>
              </a:pathLst>
            </a:custGeom>
            <a:solidFill>
              <a:srgbClr val="FCBC76"/>
            </a:solidFill>
            <a:ln>
              <a:noFill/>
            </a:ln>
          </p:spPr>
          <p:txBody>
            <a:bodyPr spcFirstLastPara="1" wrap="square" lIns="121900" tIns="121900" rIns="121900" bIns="121900" anchor="ctr" anchorCtr="0">
              <a:noAutofit/>
            </a:bodyPr>
            <a:lstStyle/>
            <a:p>
              <a:endParaRPr sz="2400"/>
            </a:p>
          </p:txBody>
        </p:sp>
        <p:sp>
          <p:nvSpPr>
            <p:cNvPr id="935" name="Google Shape;935;p36"/>
            <p:cNvSpPr/>
            <p:nvPr/>
          </p:nvSpPr>
          <p:spPr>
            <a:xfrm>
              <a:off x="2464425" y="2219325"/>
              <a:ext cx="109050" cy="412925"/>
            </a:xfrm>
            <a:custGeom>
              <a:avLst/>
              <a:gdLst/>
              <a:ahLst/>
              <a:cxnLst/>
              <a:rect l="l" t="t" r="r" b="b"/>
              <a:pathLst>
                <a:path w="4362" h="16517" extrusionOk="0">
                  <a:moveTo>
                    <a:pt x="76" y="1"/>
                  </a:moveTo>
                  <a:lnTo>
                    <a:pt x="1" y="26"/>
                  </a:lnTo>
                  <a:cubicBezTo>
                    <a:pt x="602" y="1304"/>
                    <a:pt x="1103" y="2657"/>
                    <a:pt x="1555" y="4011"/>
                  </a:cubicBezTo>
                  <a:cubicBezTo>
                    <a:pt x="2006" y="5364"/>
                    <a:pt x="2382" y="6717"/>
                    <a:pt x="2733" y="8096"/>
                  </a:cubicBezTo>
                  <a:cubicBezTo>
                    <a:pt x="3058" y="9499"/>
                    <a:pt x="3384" y="10878"/>
                    <a:pt x="3610" y="12281"/>
                  </a:cubicBezTo>
                  <a:cubicBezTo>
                    <a:pt x="3860" y="13685"/>
                    <a:pt x="4036" y="15088"/>
                    <a:pt x="4186" y="16517"/>
                  </a:cubicBezTo>
                  <a:lnTo>
                    <a:pt x="4286" y="16517"/>
                  </a:lnTo>
                  <a:cubicBezTo>
                    <a:pt x="4337" y="15790"/>
                    <a:pt x="4337" y="15063"/>
                    <a:pt x="4362" y="14336"/>
                  </a:cubicBezTo>
                  <a:cubicBezTo>
                    <a:pt x="4337" y="13610"/>
                    <a:pt x="4311" y="12908"/>
                    <a:pt x="4236" y="12181"/>
                  </a:cubicBezTo>
                  <a:cubicBezTo>
                    <a:pt x="4136" y="10727"/>
                    <a:pt x="3835" y="9324"/>
                    <a:pt x="3509" y="7920"/>
                  </a:cubicBezTo>
                  <a:cubicBezTo>
                    <a:pt x="3159" y="6517"/>
                    <a:pt x="2733" y="5138"/>
                    <a:pt x="2156" y="3785"/>
                  </a:cubicBezTo>
                  <a:cubicBezTo>
                    <a:pt x="1605" y="2457"/>
                    <a:pt x="928" y="1179"/>
                    <a:pt x="76"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36" name="Google Shape;936;p36"/>
            <p:cNvSpPr/>
            <p:nvPr/>
          </p:nvSpPr>
          <p:spPr>
            <a:xfrm>
              <a:off x="2339125" y="2303925"/>
              <a:ext cx="66425" cy="860300"/>
            </a:xfrm>
            <a:custGeom>
              <a:avLst/>
              <a:gdLst/>
              <a:ahLst/>
              <a:cxnLst/>
              <a:rect l="l" t="t" r="r" b="b"/>
              <a:pathLst>
                <a:path w="2657" h="34412" extrusionOk="0">
                  <a:moveTo>
                    <a:pt x="952" y="0"/>
                  </a:moveTo>
                  <a:cubicBezTo>
                    <a:pt x="677" y="2907"/>
                    <a:pt x="451" y="5815"/>
                    <a:pt x="301" y="8722"/>
                  </a:cubicBezTo>
                  <a:cubicBezTo>
                    <a:pt x="150" y="11654"/>
                    <a:pt x="25" y="14562"/>
                    <a:pt x="25" y="17494"/>
                  </a:cubicBezTo>
                  <a:cubicBezTo>
                    <a:pt x="0" y="20401"/>
                    <a:pt x="75" y="23333"/>
                    <a:pt x="351" y="26241"/>
                  </a:cubicBezTo>
                  <a:cubicBezTo>
                    <a:pt x="501" y="27694"/>
                    <a:pt x="677" y="29148"/>
                    <a:pt x="1003" y="30552"/>
                  </a:cubicBezTo>
                  <a:cubicBezTo>
                    <a:pt x="1328" y="31955"/>
                    <a:pt x="1754" y="33384"/>
                    <a:pt x="2607" y="34411"/>
                  </a:cubicBezTo>
                  <a:lnTo>
                    <a:pt x="2657" y="34361"/>
                  </a:lnTo>
                  <a:cubicBezTo>
                    <a:pt x="1905" y="33258"/>
                    <a:pt x="1529" y="31855"/>
                    <a:pt x="1278" y="30451"/>
                  </a:cubicBezTo>
                  <a:cubicBezTo>
                    <a:pt x="1003" y="29073"/>
                    <a:pt x="852" y="27619"/>
                    <a:pt x="777" y="26191"/>
                  </a:cubicBezTo>
                  <a:cubicBezTo>
                    <a:pt x="577" y="23308"/>
                    <a:pt x="501" y="20401"/>
                    <a:pt x="551" y="17494"/>
                  </a:cubicBezTo>
                  <a:cubicBezTo>
                    <a:pt x="526" y="14587"/>
                    <a:pt x="627" y="11679"/>
                    <a:pt x="702" y="8772"/>
                  </a:cubicBezTo>
                  <a:lnTo>
                    <a:pt x="1003" y="25"/>
                  </a:lnTo>
                  <a:lnTo>
                    <a:pt x="952" y="0"/>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37" name="Google Shape;937;p36"/>
            <p:cNvSpPr/>
            <p:nvPr/>
          </p:nvSpPr>
          <p:spPr>
            <a:xfrm>
              <a:off x="2790250" y="1617225"/>
              <a:ext cx="80225" cy="52625"/>
            </a:xfrm>
            <a:custGeom>
              <a:avLst/>
              <a:gdLst/>
              <a:ahLst/>
              <a:cxnLst/>
              <a:rect l="l" t="t" r="r" b="b"/>
              <a:pathLst>
                <a:path w="3209" h="2105" extrusionOk="0">
                  <a:moveTo>
                    <a:pt x="824" y="1"/>
                  </a:moveTo>
                  <a:cubicBezTo>
                    <a:pt x="449" y="1"/>
                    <a:pt x="184" y="74"/>
                    <a:pt x="176" y="74"/>
                  </a:cubicBezTo>
                  <a:cubicBezTo>
                    <a:pt x="75" y="125"/>
                    <a:pt x="0" y="225"/>
                    <a:pt x="50" y="350"/>
                  </a:cubicBezTo>
                  <a:cubicBezTo>
                    <a:pt x="70" y="428"/>
                    <a:pt x="151" y="491"/>
                    <a:pt x="233" y="491"/>
                  </a:cubicBezTo>
                  <a:cubicBezTo>
                    <a:pt x="256" y="491"/>
                    <a:pt x="279" y="486"/>
                    <a:pt x="301" y="475"/>
                  </a:cubicBezTo>
                  <a:cubicBezTo>
                    <a:pt x="326" y="467"/>
                    <a:pt x="538" y="409"/>
                    <a:pt x="833" y="409"/>
                  </a:cubicBezTo>
                  <a:cubicBezTo>
                    <a:pt x="1423" y="409"/>
                    <a:pt x="2348" y="642"/>
                    <a:pt x="2782" y="1979"/>
                  </a:cubicBezTo>
                  <a:cubicBezTo>
                    <a:pt x="2807" y="2054"/>
                    <a:pt x="2883" y="2104"/>
                    <a:pt x="2983" y="2104"/>
                  </a:cubicBezTo>
                  <a:lnTo>
                    <a:pt x="3033" y="2104"/>
                  </a:lnTo>
                  <a:cubicBezTo>
                    <a:pt x="3158" y="2079"/>
                    <a:pt x="3208" y="1954"/>
                    <a:pt x="3183" y="1854"/>
                  </a:cubicBezTo>
                  <a:cubicBezTo>
                    <a:pt x="2672" y="272"/>
                    <a:pt x="1544" y="1"/>
                    <a:pt x="824" y="1"/>
                  </a:cubicBezTo>
                  <a:close/>
                </a:path>
              </a:pathLst>
            </a:custGeom>
            <a:solidFill>
              <a:srgbClr val="E3923C"/>
            </a:solidFill>
            <a:ln>
              <a:noFill/>
            </a:ln>
          </p:spPr>
          <p:txBody>
            <a:bodyPr spcFirstLastPara="1" wrap="square" lIns="121900" tIns="121900" rIns="121900" bIns="121900" anchor="ctr" anchorCtr="0">
              <a:noAutofit/>
            </a:bodyPr>
            <a:lstStyle/>
            <a:p>
              <a:endParaRPr sz="2400"/>
            </a:p>
          </p:txBody>
        </p:sp>
        <p:sp>
          <p:nvSpPr>
            <p:cNvPr id="938" name="Google Shape;938;p36"/>
            <p:cNvSpPr/>
            <p:nvPr/>
          </p:nvSpPr>
          <p:spPr>
            <a:xfrm>
              <a:off x="2815300" y="1627200"/>
              <a:ext cx="32625" cy="40150"/>
            </a:xfrm>
            <a:custGeom>
              <a:avLst/>
              <a:gdLst/>
              <a:ahLst/>
              <a:cxnLst/>
              <a:rect l="l" t="t" r="r" b="b"/>
              <a:pathLst>
                <a:path w="1305" h="1606" extrusionOk="0">
                  <a:moveTo>
                    <a:pt x="1066" y="0"/>
                  </a:moveTo>
                  <a:cubicBezTo>
                    <a:pt x="996" y="0"/>
                    <a:pt x="927" y="28"/>
                    <a:pt x="878" y="76"/>
                  </a:cubicBezTo>
                  <a:lnTo>
                    <a:pt x="76" y="1279"/>
                  </a:lnTo>
                  <a:cubicBezTo>
                    <a:pt x="1" y="1380"/>
                    <a:pt x="26" y="1505"/>
                    <a:pt x="126" y="1580"/>
                  </a:cubicBezTo>
                  <a:cubicBezTo>
                    <a:pt x="151" y="1605"/>
                    <a:pt x="201" y="1605"/>
                    <a:pt x="251" y="1605"/>
                  </a:cubicBezTo>
                  <a:cubicBezTo>
                    <a:pt x="302" y="1605"/>
                    <a:pt x="377" y="1580"/>
                    <a:pt x="427" y="1530"/>
                  </a:cubicBezTo>
                  <a:lnTo>
                    <a:pt x="1229" y="327"/>
                  </a:lnTo>
                  <a:cubicBezTo>
                    <a:pt x="1304" y="227"/>
                    <a:pt x="1279" y="101"/>
                    <a:pt x="1179" y="26"/>
                  </a:cubicBezTo>
                  <a:cubicBezTo>
                    <a:pt x="1143" y="9"/>
                    <a:pt x="1105" y="0"/>
                    <a:pt x="1066" y="0"/>
                  </a:cubicBezTo>
                  <a:close/>
                </a:path>
              </a:pathLst>
            </a:custGeom>
            <a:solidFill>
              <a:srgbClr val="E3923C"/>
            </a:solidFill>
            <a:ln>
              <a:noFill/>
            </a:ln>
          </p:spPr>
          <p:txBody>
            <a:bodyPr spcFirstLastPara="1" wrap="square" lIns="121900" tIns="121900" rIns="121900" bIns="121900" anchor="ctr" anchorCtr="0">
              <a:noAutofit/>
            </a:bodyPr>
            <a:lstStyle/>
            <a:p>
              <a:endParaRPr sz="2400"/>
            </a:p>
          </p:txBody>
        </p:sp>
        <p:sp>
          <p:nvSpPr>
            <p:cNvPr id="939" name="Google Shape;939;p36"/>
            <p:cNvSpPr/>
            <p:nvPr/>
          </p:nvSpPr>
          <p:spPr>
            <a:xfrm>
              <a:off x="3290250" y="2105925"/>
              <a:ext cx="265050" cy="325200"/>
            </a:xfrm>
            <a:custGeom>
              <a:avLst/>
              <a:gdLst/>
              <a:ahLst/>
              <a:cxnLst/>
              <a:rect l="l" t="t" r="r" b="b"/>
              <a:pathLst>
                <a:path w="10602" h="13008" extrusionOk="0">
                  <a:moveTo>
                    <a:pt x="0" y="0"/>
                  </a:moveTo>
                  <a:lnTo>
                    <a:pt x="401" y="677"/>
                  </a:lnTo>
                  <a:cubicBezTo>
                    <a:pt x="477" y="702"/>
                    <a:pt x="7920" y="3459"/>
                    <a:pt x="10151" y="13008"/>
                  </a:cubicBezTo>
                  <a:lnTo>
                    <a:pt x="10602" y="12908"/>
                  </a:lnTo>
                  <a:cubicBezTo>
                    <a:pt x="8346" y="3108"/>
                    <a:pt x="101" y="25"/>
                    <a:pt x="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40" name="Google Shape;940;p36"/>
            <p:cNvSpPr/>
            <p:nvPr/>
          </p:nvSpPr>
          <p:spPr>
            <a:xfrm>
              <a:off x="3443750" y="2434250"/>
              <a:ext cx="189250" cy="209225"/>
            </a:xfrm>
            <a:custGeom>
              <a:avLst/>
              <a:gdLst/>
              <a:ahLst/>
              <a:cxnLst/>
              <a:rect l="l" t="t" r="r" b="b"/>
              <a:pathLst>
                <a:path w="7570" h="8369" extrusionOk="0">
                  <a:moveTo>
                    <a:pt x="2738" y="0"/>
                  </a:moveTo>
                  <a:cubicBezTo>
                    <a:pt x="2702" y="0"/>
                    <a:pt x="2666" y="8"/>
                    <a:pt x="2632" y="25"/>
                  </a:cubicBezTo>
                  <a:cubicBezTo>
                    <a:pt x="1229" y="677"/>
                    <a:pt x="251" y="2030"/>
                    <a:pt x="126" y="3584"/>
                  </a:cubicBezTo>
                  <a:cubicBezTo>
                    <a:pt x="1" y="4737"/>
                    <a:pt x="352" y="5890"/>
                    <a:pt x="1104" y="6792"/>
                  </a:cubicBezTo>
                  <a:cubicBezTo>
                    <a:pt x="1805" y="7644"/>
                    <a:pt x="2808" y="8196"/>
                    <a:pt x="3911" y="8346"/>
                  </a:cubicBezTo>
                  <a:lnTo>
                    <a:pt x="4086" y="8346"/>
                  </a:lnTo>
                  <a:cubicBezTo>
                    <a:pt x="4234" y="8361"/>
                    <a:pt x="4381" y="8369"/>
                    <a:pt x="4528" y="8369"/>
                  </a:cubicBezTo>
                  <a:cubicBezTo>
                    <a:pt x="5604" y="8369"/>
                    <a:pt x="6651" y="7968"/>
                    <a:pt x="7444" y="7218"/>
                  </a:cubicBezTo>
                  <a:cubicBezTo>
                    <a:pt x="7545" y="7143"/>
                    <a:pt x="7570" y="6993"/>
                    <a:pt x="7495" y="6917"/>
                  </a:cubicBezTo>
                  <a:cubicBezTo>
                    <a:pt x="7440" y="6844"/>
                    <a:pt x="7358" y="6798"/>
                    <a:pt x="7278" y="6798"/>
                  </a:cubicBezTo>
                  <a:cubicBezTo>
                    <a:pt x="7249" y="6798"/>
                    <a:pt x="7221" y="6804"/>
                    <a:pt x="7194" y="6817"/>
                  </a:cubicBezTo>
                  <a:cubicBezTo>
                    <a:pt x="6657" y="7075"/>
                    <a:pt x="6064" y="7204"/>
                    <a:pt x="5464" y="7204"/>
                  </a:cubicBezTo>
                  <a:cubicBezTo>
                    <a:pt x="5364" y="7204"/>
                    <a:pt x="5264" y="7200"/>
                    <a:pt x="5164" y="7193"/>
                  </a:cubicBezTo>
                  <a:cubicBezTo>
                    <a:pt x="3008" y="6968"/>
                    <a:pt x="1429" y="5063"/>
                    <a:pt x="1630" y="2907"/>
                  </a:cubicBezTo>
                  <a:cubicBezTo>
                    <a:pt x="1730" y="1955"/>
                    <a:pt x="2181" y="1078"/>
                    <a:pt x="2883" y="401"/>
                  </a:cubicBezTo>
                  <a:cubicBezTo>
                    <a:pt x="2983" y="326"/>
                    <a:pt x="2983" y="201"/>
                    <a:pt x="2933" y="100"/>
                  </a:cubicBezTo>
                  <a:cubicBezTo>
                    <a:pt x="2883" y="34"/>
                    <a:pt x="2811" y="0"/>
                    <a:pt x="2738" y="0"/>
                  </a:cubicBezTo>
                  <a:close/>
                </a:path>
              </a:pathLst>
            </a:custGeom>
            <a:solidFill>
              <a:srgbClr val="C9C9C9"/>
            </a:solidFill>
            <a:ln>
              <a:noFill/>
            </a:ln>
          </p:spPr>
          <p:txBody>
            <a:bodyPr spcFirstLastPara="1" wrap="square" lIns="121900" tIns="121900" rIns="121900" bIns="121900" anchor="ctr" anchorCtr="0">
              <a:noAutofit/>
            </a:bodyPr>
            <a:lstStyle/>
            <a:p>
              <a:endParaRPr sz="2400"/>
            </a:p>
          </p:txBody>
        </p:sp>
        <p:sp>
          <p:nvSpPr>
            <p:cNvPr id="941" name="Google Shape;941;p36"/>
            <p:cNvSpPr/>
            <p:nvPr/>
          </p:nvSpPr>
          <p:spPr>
            <a:xfrm>
              <a:off x="3443750" y="2434250"/>
              <a:ext cx="189250" cy="209225"/>
            </a:xfrm>
            <a:custGeom>
              <a:avLst/>
              <a:gdLst/>
              <a:ahLst/>
              <a:cxnLst/>
              <a:rect l="l" t="t" r="r" b="b"/>
              <a:pathLst>
                <a:path w="7570" h="8369" extrusionOk="0">
                  <a:moveTo>
                    <a:pt x="2738" y="0"/>
                  </a:moveTo>
                  <a:cubicBezTo>
                    <a:pt x="2702" y="0"/>
                    <a:pt x="2666" y="8"/>
                    <a:pt x="2632" y="25"/>
                  </a:cubicBezTo>
                  <a:cubicBezTo>
                    <a:pt x="1229" y="677"/>
                    <a:pt x="251" y="2030"/>
                    <a:pt x="126" y="3584"/>
                  </a:cubicBezTo>
                  <a:cubicBezTo>
                    <a:pt x="1" y="4737"/>
                    <a:pt x="352" y="5890"/>
                    <a:pt x="1104" y="6792"/>
                  </a:cubicBezTo>
                  <a:cubicBezTo>
                    <a:pt x="1805" y="7644"/>
                    <a:pt x="2808" y="8196"/>
                    <a:pt x="3911" y="8346"/>
                  </a:cubicBezTo>
                  <a:lnTo>
                    <a:pt x="4086" y="8346"/>
                  </a:lnTo>
                  <a:cubicBezTo>
                    <a:pt x="4234" y="8361"/>
                    <a:pt x="4381" y="8369"/>
                    <a:pt x="4528" y="8369"/>
                  </a:cubicBezTo>
                  <a:cubicBezTo>
                    <a:pt x="5604" y="8369"/>
                    <a:pt x="6651" y="7968"/>
                    <a:pt x="7444" y="7218"/>
                  </a:cubicBezTo>
                  <a:cubicBezTo>
                    <a:pt x="7545" y="7143"/>
                    <a:pt x="7570" y="6993"/>
                    <a:pt x="7495" y="6917"/>
                  </a:cubicBezTo>
                  <a:cubicBezTo>
                    <a:pt x="7440" y="6844"/>
                    <a:pt x="7358" y="6798"/>
                    <a:pt x="7278" y="6798"/>
                  </a:cubicBezTo>
                  <a:cubicBezTo>
                    <a:pt x="7249" y="6798"/>
                    <a:pt x="7221" y="6804"/>
                    <a:pt x="7194" y="6817"/>
                  </a:cubicBezTo>
                  <a:cubicBezTo>
                    <a:pt x="6657" y="7075"/>
                    <a:pt x="6064" y="7204"/>
                    <a:pt x="5464" y="7204"/>
                  </a:cubicBezTo>
                  <a:cubicBezTo>
                    <a:pt x="5364" y="7204"/>
                    <a:pt x="5264" y="7200"/>
                    <a:pt x="5164" y="7193"/>
                  </a:cubicBezTo>
                  <a:cubicBezTo>
                    <a:pt x="3008" y="6968"/>
                    <a:pt x="1429" y="5063"/>
                    <a:pt x="1630" y="2907"/>
                  </a:cubicBezTo>
                  <a:cubicBezTo>
                    <a:pt x="1730" y="1955"/>
                    <a:pt x="2181" y="1078"/>
                    <a:pt x="2883" y="401"/>
                  </a:cubicBezTo>
                  <a:cubicBezTo>
                    <a:pt x="2983" y="326"/>
                    <a:pt x="2983" y="201"/>
                    <a:pt x="2933" y="100"/>
                  </a:cubicBezTo>
                  <a:cubicBezTo>
                    <a:pt x="2883" y="34"/>
                    <a:pt x="2811" y="0"/>
                    <a:pt x="273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42" name="Google Shape;942;p36"/>
            <p:cNvSpPr/>
            <p:nvPr/>
          </p:nvSpPr>
          <p:spPr>
            <a:xfrm>
              <a:off x="3455650" y="2414950"/>
              <a:ext cx="230000" cy="219675"/>
            </a:xfrm>
            <a:custGeom>
              <a:avLst/>
              <a:gdLst/>
              <a:ahLst/>
              <a:cxnLst/>
              <a:rect l="l" t="t" r="r" b="b"/>
              <a:pathLst>
                <a:path w="9200" h="8787" extrusionOk="0">
                  <a:moveTo>
                    <a:pt x="4602" y="1"/>
                  </a:moveTo>
                  <a:cubicBezTo>
                    <a:pt x="2367" y="1"/>
                    <a:pt x="439" y="1714"/>
                    <a:pt x="227" y="4005"/>
                  </a:cubicBezTo>
                  <a:cubicBezTo>
                    <a:pt x="1" y="6361"/>
                    <a:pt x="1705" y="8441"/>
                    <a:pt x="4036" y="8767"/>
                  </a:cubicBezTo>
                  <a:lnTo>
                    <a:pt x="4186" y="8767"/>
                  </a:lnTo>
                  <a:cubicBezTo>
                    <a:pt x="4326" y="8780"/>
                    <a:pt x="4465" y="8787"/>
                    <a:pt x="4603" y="8787"/>
                  </a:cubicBezTo>
                  <a:cubicBezTo>
                    <a:pt x="6836" y="8787"/>
                    <a:pt x="8761" y="7097"/>
                    <a:pt x="8973" y="4807"/>
                  </a:cubicBezTo>
                  <a:cubicBezTo>
                    <a:pt x="9199" y="2401"/>
                    <a:pt x="7420" y="246"/>
                    <a:pt x="5014" y="20"/>
                  </a:cubicBezTo>
                  <a:cubicBezTo>
                    <a:pt x="4876" y="7"/>
                    <a:pt x="4738" y="1"/>
                    <a:pt x="460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43" name="Google Shape;943;p36"/>
            <p:cNvSpPr/>
            <p:nvPr/>
          </p:nvSpPr>
          <p:spPr>
            <a:xfrm>
              <a:off x="3486375" y="2443775"/>
              <a:ext cx="168550" cy="161225"/>
            </a:xfrm>
            <a:custGeom>
              <a:avLst/>
              <a:gdLst/>
              <a:ahLst/>
              <a:cxnLst/>
              <a:rect l="l" t="t" r="r" b="b"/>
              <a:pathLst>
                <a:path w="6742" h="6449" extrusionOk="0">
                  <a:moveTo>
                    <a:pt x="3363" y="0"/>
                  </a:moveTo>
                  <a:cubicBezTo>
                    <a:pt x="1719" y="0"/>
                    <a:pt x="317" y="1252"/>
                    <a:pt x="176" y="2923"/>
                  </a:cubicBezTo>
                  <a:cubicBezTo>
                    <a:pt x="0" y="4653"/>
                    <a:pt x="1253" y="6182"/>
                    <a:pt x="2957" y="6407"/>
                  </a:cubicBezTo>
                  <a:cubicBezTo>
                    <a:pt x="2983" y="6432"/>
                    <a:pt x="3033" y="6432"/>
                    <a:pt x="3083" y="6432"/>
                  </a:cubicBezTo>
                  <a:cubicBezTo>
                    <a:pt x="3189" y="6443"/>
                    <a:pt x="3295" y="6448"/>
                    <a:pt x="3399" y="6448"/>
                  </a:cubicBezTo>
                  <a:cubicBezTo>
                    <a:pt x="5023" y="6448"/>
                    <a:pt x="6427" y="5197"/>
                    <a:pt x="6592" y="3525"/>
                  </a:cubicBezTo>
                  <a:cubicBezTo>
                    <a:pt x="6742" y="1745"/>
                    <a:pt x="5439" y="167"/>
                    <a:pt x="3684" y="16"/>
                  </a:cubicBezTo>
                  <a:cubicBezTo>
                    <a:pt x="3577" y="6"/>
                    <a:pt x="3469" y="0"/>
                    <a:pt x="336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44" name="Google Shape;944;p36"/>
            <p:cNvSpPr/>
            <p:nvPr/>
          </p:nvSpPr>
          <p:spPr>
            <a:xfrm>
              <a:off x="2374825" y="2555850"/>
              <a:ext cx="465575" cy="706750"/>
            </a:xfrm>
            <a:custGeom>
              <a:avLst/>
              <a:gdLst/>
              <a:ahLst/>
              <a:cxnLst/>
              <a:rect l="l" t="t" r="r" b="b"/>
              <a:pathLst>
                <a:path w="18623" h="28270" extrusionOk="0">
                  <a:moveTo>
                    <a:pt x="6586" y="0"/>
                  </a:moveTo>
                  <a:cubicBezTo>
                    <a:pt x="6373" y="0"/>
                    <a:pt x="6158" y="16"/>
                    <a:pt x="5941" y="48"/>
                  </a:cubicBezTo>
                  <a:cubicBezTo>
                    <a:pt x="4061" y="299"/>
                    <a:pt x="2632" y="1652"/>
                    <a:pt x="2306" y="3532"/>
                  </a:cubicBezTo>
                  <a:lnTo>
                    <a:pt x="101" y="24033"/>
                  </a:lnTo>
                  <a:cubicBezTo>
                    <a:pt x="1" y="24986"/>
                    <a:pt x="276" y="25963"/>
                    <a:pt x="903" y="26715"/>
                  </a:cubicBezTo>
                  <a:cubicBezTo>
                    <a:pt x="1504" y="27467"/>
                    <a:pt x="2382" y="27943"/>
                    <a:pt x="3359" y="28044"/>
                  </a:cubicBezTo>
                  <a:lnTo>
                    <a:pt x="5865" y="28269"/>
                  </a:lnTo>
                  <a:lnTo>
                    <a:pt x="5915" y="27793"/>
                  </a:lnTo>
                  <a:lnTo>
                    <a:pt x="3409" y="27567"/>
                  </a:lnTo>
                  <a:cubicBezTo>
                    <a:pt x="2557" y="27467"/>
                    <a:pt x="1805" y="27066"/>
                    <a:pt x="1254" y="26414"/>
                  </a:cubicBezTo>
                  <a:cubicBezTo>
                    <a:pt x="728" y="25738"/>
                    <a:pt x="477" y="24911"/>
                    <a:pt x="577" y="24084"/>
                  </a:cubicBezTo>
                  <a:lnTo>
                    <a:pt x="2758" y="3607"/>
                  </a:lnTo>
                  <a:cubicBezTo>
                    <a:pt x="3058" y="1953"/>
                    <a:pt x="4337" y="750"/>
                    <a:pt x="5991" y="500"/>
                  </a:cubicBezTo>
                  <a:cubicBezTo>
                    <a:pt x="6171" y="475"/>
                    <a:pt x="6351" y="463"/>
                    <a:pt x="6528" y="463"/>
                  </a:cubicBezTo>
                  <a:cubicBezTo>
                    <a:pt x="7975" y="463"/>
                    <a:pt x="9278" y="1265"/>
                    <a:pt x="9926" y="2605"/>
                  </a:cubicBezTo>
                  <a:lnTo>
                    <a:pt x="17770" y="21878"/>
                  </a:lnTo>
                  <a:cubicBezTo>
                    <a:pt x="18121" y="22730"/>
                    <a:pt x="18096" y="23658"/>
                    <a:pt x="17670" y="24485"/>
                  </a:cubicBezTo>
                  <a:cubicBezTo>
                    <a:pt x="17269" y="25287"/>
                    <a:pt x="16517" y="25888"/>
                    <a:pt x="15640" y="26114"/>
                  </a:cubicBezTo>
                  <a:lnTo>
                    <a:pt x="13835" y="26590"/>
                  </a:lnTo>
                  <a:lnTo>
                    <a:pt x="13961" y="27041"/>
                  </a:lnTo>
                  <a:lnTo>
                    <a:pt x="15765" y="26590"/>
                  </a:lnTo>
                  <a:cubicBezTo>
                    <a:pt x="16768" y="26314"/>
                    <a:pt x="17620" y="25638"/>
                    <a:pt x="18096" y="24710"/>
                  </a:cubicBezTo>
                  <a:cubicBezTo>
                    <a:pt x="18572" y="23758"/>
                    <a:pt x="18622" y="22655"/>
                    <a:pt x="18221" y="21703"/>
                  </a:cubicBezTo>
                  <a:lnTo>
                    <a:pt x="10377" y="2404"/>
                  </a:lnTo>
                  <a:cubicBezTo>
                    <a:pt x="9646" y="899"/>
                    <a:pt x="8193" y="0"/>
                    <a:pt x="6586"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45" name="Google Shape;945;p36"/>
            <p:cNvSpPr/>
            <p:nvPr/>
          </p:nvSpPr>
          <p:spPr>
            <a:xfrm>
              <a:off x="2696250" y="3199825"/>
              <a:ext cx="58925" cy="56600"/>
            </a:xfrm>
            <a:custGeom>
              <a:avLst/>
              <a:gdLst/>
              <a:ahLst/>
              <a:cxnLst/>
              <a:rect l="l" t="t" r="r" b="b"/>
              <a:pathLst>
                <a:path w="2357" h="2264" extrusionOk="0">
                  <a:moveTo>
                    <a:pt x="1174" y="0"/>
                  </a:moveTo>
                  <a:cubicBezTo>
                    <a:pt x="1142" y="0"/>
                    <a:pt x="1110" y="1"/>
                    <a:pt x="1079" y="4"/>
                  </a:cubicBezTo>
                  <a:cubicBezTo>
                    <a:pt x="452" y="29"/>
                    <a:pt x="1" y="580"/>
                    <a:pt x="51" y="1207"/>
                  </a:cubicBezTo>
                  <a:cubicBezTo>
                    <a:pt x="99" y="1803"/>
                    <a:pt x="578" y="2263"/>
                    <a:pt x="1164" y="2263"/>
                  </a:cubicBezTo>
                  <a:cubicBezTo>
                    <a:pt x="1194" y="2263"/>
                    <a:pt x="1224" y="2262"/>
                    <a:pt x="1254" y="2259"/>
                  </a:cubicBezTo>
                  <a:cubicBezTo>
                    <a:pt x="1881" y="2209"/>
                    <a:pt x="2357" y="1658"/>
                    <a:pt x="2307" y="1031"/>
                  </a:cubicBezTo>
                  <a:cubicBezTo>
                    <a:pt x="2259" y="437"/>
                    <a:pt x="1760" y="0"/>
                    <a:pt x="11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46" name="Google Shape;946;p36"/>
            <p:cNvSpPr/>
            <p:nvPr/>
          </p:nvSpPr>
          <p:spPr>
            <a:xfrm>
              <a:off x="2493250" y="3226750"/>
              <a:ext cx="59550" cy="56600"/>
            </a:xfrm>
            <a:custGeom>
              <a:avLst/>
              <a:gdLst/>
              <a:ahLst/>
              <a:cxnLst/>
              <a:rect l="l" t="t" r="r" b="b"/>
              <a:pathLst>
                <a:path w="2382" h="2264" extrusionOk="0">
                  <a:moveTo>
                    <a:pt x="1194" y="1"/>
                  </a:moveTo>
                  <a:cubicBezTo>
                    <a:pt x="1164" y="1"/>
                    <a:pt x="1134" y="2"/>
                    <a:pt x="1103" y="5"/>
                  </a:cubicBezTo>
                  <a:cubicBezTo>
                    <a:pt x="477" y="55"/>
                    <a:pt x="1" y="581"/>
                    <a:pt x="51" y="1208"/>
                  </a:cubicBezTo>
                  <a:cubicBezTo>
                    <a:pt x="98" y="1804"/>
                    <a:pt x="600" y="2264"/>
                    <a:pt x="1188" y="2264"/>
                  </a:cubicBezTo>
                  <a:cubicBezTo>
                    <a:pt x="1218" y="2264"/>
                    <a:pt x="1248" y="2263"/>
                    <a:pt x="1279" y="2260"/>
                  </a:cubicBezTo>
                  <a:cubicBezTo>
                    <a:pt x="1905" y="2210"/>
                    <a:pt x="2382" y="1659"/>
                    <a:pt x="2331" y="1057"/>
                  </a:cubicBezTo>
                  <a:cubicBezTo>
                    <a:pt x="2284" y="461"/>
                    <a:pt x="1782" y="1"/>
                    <a:pt x="119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47" name="Google Shape;947;p36"/>
            <p:cNvSpPr/>
            <p:nvPr/>
          </p:nvSpPr>
          <p:spPr>
            <a:xfrm>
              <a:off x="2421825" y="2639500"/>
              <a:ext cx="248775" cy="100525"/>
            </a:xfrm>
            <a:custGeom>
              <a:avLst/>
              <a:gdLst/>
              <a:ahLst/>
              <a:cxnLst/>
              <a:rect l="l" t="t" r="r" b="b"/>
              <a:pathLst>
                <a:path w="9951" h="4021" extrusionOk="0">
                  <a:moveTo>
                    <a:pt x="5033" y="0"/>
                  </a:moveTo>
                  <a:cubicBezTo>
                    <a:pt x="4935" y="0"/>
                    <a:pt x="4837" y="4"/>
                    <a:pt x="4737" y="11"/>
                  </a:cubicBezTo>
                  <a:cubicBezTo>
                    <a:pt x="2958" y="136"/>
                    <a:pt x="1379" y="1414"/>
                    <a:pt x="0" y="3770"/>
                  </a:cubicBezTo>
                  <a:lnTo>
                    <a:pt x="426" y="4021"/>
                  </a:lnTo>
                  <a:cubicBezTo>
                    <a:pt x="1705" y="1790"/>
                    <a:pt x="3183" y="612"/>
                    <a:pt x="4787" y="487"/>
                  </a:cubicBezTo>
                  <a:cubicBezTo>
                    <a:pt x="4869" y="481"/>
                    <a:pt x="4950" y="479"/>
                    <a:pt x="5031" y="479"/>
                  </a:cubicBezTo>
                  <a:cubicBezTo>
                    <a:pt x="7505" y="479"/>
                    <a:pt x="9550" y="2994"/>
                    <a:pt x="9574" y="3018"/>
                  </a:cubicBezTo>
                  <a:lnTo>
                    <a:pt x="9950" y="2717"/>
                  </a:lnTo>
                  <a:cubicBezTo>
                    <a:pt x="9854" y="2597"/>
                    <a:pt x="7749" y="0"/>
                    <a:pt x="503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48" name="Google Shape;948;p36"/>
            <p:cNvSpPr/>
            <p:nvPr/>
          </p:nvSpPr>
          <p:spPr>
            <a:xfrm>
              <a:off x="2468200" y="2091500"/>
              <a:ext cx="353400" cy="471200"/>
            </a:xfrm>
            <a:custGeom>
              <a:avLst/>
              <a:gdLst/>
              <a:ahLst/>
              <a:cxnLst/>
              <a:rect l="l" t="t" r="r" b="b"/>
              <a:pathLst>
                <a:path w="14136" h="18848" extrusionOk="0">
                  <a:moveTo>
                    <a:pt x="14135" y="1"/>
                  </a:moveTo>
                  <a:lnTo>
                    <a:pt x="14135" y="1"/>
                  </a:lnTo>
                  <a:cubicBezTo>
                    <a:pt x="0" y="3109"/>
                    <a:pt x="1554" y="18698"/>
                    <a:pt x="1579" y="18848"/>
                  </a:cubicBezTo>
                  <a:lnTo>
                    <a:pt x="2030" y="18798"/>
                  </a:lnTo>
                  <a:cubicBezTo>
                    <a:pt x="2030" y="18647"/>
                    <a:pt x="175" y="3610"/>
                    <a:pt x="13910" y="577"/>
                  </a:cubicBezTo>
                  <a:lnTo>
                    <a:pt x="14135"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49" name="Google Shape;949;p36"/>
            <p:cNvSpPr/>
            <p:nvPr/>
          </p:nvSpPr>
          <p:spPr>
            <a:xfrm>
              <a:off x="3033350" y="1551375"/>
              <a:ext cx="26975" cy="45800"/>
            </a:xfrm>
            <a:custGeom>
              <a:avLst/>
              <a:gdLst/>
              <a:ahLst/>
              <a:cxnLst/>
              <a:rect l="l" t="t" r="r" b="b"/>
              <a:pathLst>
                <a:path w="1079" h="1832" extrusionOk="0">
                  <a:moveTo>
                    <a:pt x="552" y="1"/>
                  </a:moveTo>
                  <a:cubicBezTo>
                    <a:pt x="262" y="1"/>
                    <a:pt x="26" y="417"/>
                    <a:pt x="26" y="904"/>
                  </a:cubicBezTo>
                  <a:cubicBezTo>
                    <a:pt x="1" y="1405"/>
                    <a:pt x="251" y="1831"/>
                    <a:pt x="527" y="1831"/>
                  </a:cubicBezTo>
                  <a:cubicBezTo>
                    <a:pt x="828" y="1831"/>
                    <a:pt x="1078" y="1430"/>
                    <a:pt x="1078" y="929"/>
                  </a:cubicBezTo>
                  <a:cubicBezTo>
                    <a:pt x="1078" y="403"/>
                    <a:pt x="853" y="2"/>
                    <a:pt x="577" y="2"/>
                  </a:cubicBezTo>
                  <a:cubicBezTo>
                    <a:pt x="569" y="1"/>
                    <a:pt x="560" y="1"/>
                    <a:pt x="55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50" name="Google Shape;950;p36"/>
            <p:cNvSpPr/>
            <p:nvPr/>
          </p:nvSpPr>
          <p:spPr>
            <a:xfrm>
              <a:off x="3277100" y="1535750"/>
              <a:ext cx="26950" cy="46375"/>
            </a:xfrm>
            <a:custGeom>
              <a:avLst/>
              <a:gdLst/>
              <a:ahLst/>
              <a:cxnLst/>
              <a:rect l="l" t="t" r="r" b="b"/>
              <a:pathLst>
                <a:path w="1078" h="1855" extrusionOk="0">
                  <a:moveTo>
                    <a:pt x="551" y="0"/>
                  </a:moveTo>
                  <a:cubicBezTo>
                    <a:pt x="251" y="0"/>
                    <a:pt x="25" y="401"/>
                    <a:pt x="0" y="927"/>
                  </a:cubicBezTo>
                  <a:cubicBezTo>
                    <a:pt x="0" y="1429"/>
                    <a:pt x="226" y="1830"/>
                    <a:pt x="526" y="1855"/>
                  </a:cubicBezTo>
                  <a:cubicBezTo>
                    <a:pt x="802" y="1855"/>
                    <a:pt x="1053" y="1454"/>
                    <a:pt x="1053" y="927"/>
                  </a:cubicBezTo>
                  <a:cubicBezTo>
                    <a:pt x="1078" y="426"/>
                    <a:pt x="852" y="25"/>
                    <a:pt x="55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51" name="Google Shape;951;p36"/>
            <p:cNvSpPr/>
            <p:nvPr/>
          </p:nvSpPr>
          <p:spPr>
            <a:xfrm>
              <a:off x="3151150" y="1518025"/>
              <a:ext cx="95900" cy="196300"/>
            </a:xfrm>
            <a:custGeom>
              <a:avLst/>
              <a:gdLst/>
              <a:ahLst/>
              <a:cxnLst/>
              <a:rect l="l" t="t" r="r" b="b"/>
              <a:pathLst>
                <a:path w="3836" h="7852" extrusionOk="0">
                  <a:moveTo>
                    <a:pt x="1708" y="1"/>
                  </a:moveTo>
                  <a:cubicBezTo>
                    <a:pt x="1690" y="1"/>
                    <a:pt x="1672" y="3"/>
                    <a:pt x="1655" y="7"/>
                  </a:cubicBezTo>
                  <a:cubicBezTo>
                    <a:pt x="1529" y="57"/>
                    <a:pt x="1479" y="158"/>
                    <a:pt x="1529" y="283"/>
                  </a:cubicBezTo>
                  <a:cubicBezTo>
                    <a:pt x="1529" y="308"/>
                    <a:pt x="2657" y="3591"/>
                    <a:pt x="3284" y="5822"/>
                  </a:cubicBezTo>
                  <a:cubicBezTo>
                    <a:pt x="3384" y="6223"/>
                    <a:pt x="3334" y="6549"/>
                    <a:pt x="3133" y="6799"/>
                  </a:cubicBezTo>
                  <a:cubicBezTo>
                    <a:pt x="2694" y="7315"/>
                    <a:pt x="1599" y="7423"/>
                    <a:pt x="837" y="7423"/>
                  </a:cubicBezTo>
                  <a:cubicBezTo>
                    <a:pt x="599" y="7423"/>
                    <a:pt x="394" y="7413"/>
                    <a:pt x="251" y="7401"/>
                  </a:cubicBezTo>
                  <a:cubicBezTo>
                    <a:pt x="238" y="7398"/>
                    <a:pt x="225" y="7397"/>
                    <a:pt x="212" y="7397"/>
                  </a:cubicBezTo>
                  <a:cubicBezTo>
                    <a:pt x="106" y="7397"/>
                    <a:pt x="26" y="7487"/>
                    <a:pt x="26" y="7576"/>
                  </a:cubicBezTo>
                  <a:cubicBezTo>
                    <a:pt x="0" y="7702"/>
                    <a:pt x="101" y="7802"/>
                    <a:pt x="201" y="7802"/>
                  </a:cubicBezTo>
                  <a:cubicBezTo>
                    <a:pt x="251" y="7802"/>
                    <a:pt x="502" y="7852"/>
                    <a:pt x="878" y="7852"/>
                  </a:cubicBezTo>
                  <a:cubicBezTo>
                    <a:pt x="1655" y="7852"/>
                    <a:pt x="2883" y="7727"/>
                    <a:pt x="3459" y="7050"/>
                  </a:cubicBezTo>
                  <a:cubicBezTo>
                    <a:pt x="3760" y="6699"/>
                    <a:pt x="3835" y="6248"/>
                    <a:pt x="3685" y="5697"/>
                  </a:cubicBezTo>
                  <a:cubicBezTo>
                    <a:pt x="3058" y="3466"/>
                    <a:pt x="1930" y="183"/>
                    <a:pt x="1905" y="133"/>
                  </a:cubicBezTo>
                  <a:cubicBezTo>
                    <a:pt x="1884" y="50"/>
                    <a:pt x="1795" y="1"/>
                    <a:pt x="1708" y="1"/>
                  </a:cubicBezTo>
                  <a:close/>
                </a:path>
              </a:pathLst>
            </a:custGeom>
            <a:solidFill>
              <a:srgbClr val="E3923C"/>
            </a:solidFill>
            <a:ln>
              <a:noFill/>
            </a:ln>
          </p:spPr>
          <p:txBody>
            <a:bodyPr spcFirstLastPara="1" wrap="square" lIns="121900" tIns="121900" rIns="121900" bIns="121900" anchor="ctr" anchorCtr="0">
              <a:noAutofit/>
            </a:bodyPr>
            <a:lstStyle/>
            <a:p>
              <a:endParaRPr sz="2400"/>
            </a:p>
          </p:txBody>
        </p:sp>
        <p:sp>
          <p:nvSpPr>
            <p:cNvPr id="952" name="Google Shape;952;p36"/>
            <p:cNvSpPr/>
            <p:nvPr/>
          </p:nvSpPr>
          <p:spPr>
            <a:xfrm>
              <a:off x="3040875" y="1731375"/>
              <a:ext cx="137875" cy="79450"/>
            </a:xfrm>
            <a:custGeom>
              <a:avLst/>
              <a:gdLst/>
              <a:ahLst/>
              <a:cxnLst/>
              <a:rect l="l" t="t" r="r" b="b"/>
              <a:pathLst>
                <a:path w="5515" h="3178" extrusionOk="0">
                  <a:moveTo>
                    <a:pt x="235" y="0"/>
                  </a:moveTo>
                  <a:cubicBezTo>
                    <a:pt x="206" y="0"/>
                    <a:pt x="178" y="6"/>
                    <a:pt x="151" y="20"/>
                  </a:cubicBezTo>
                  <a:cubicBezTo>
                    <a:pt x="51" y="70"/>
                    <a:pt x="0" y="170"/>
                    <a:pt x="51" y="295"/>
                  </a:cubicBezTo>
                  <a:cubicBezTo>
                    <a:pt x="51" y="320"/>
                    <a:pt x="1254" y="3178"/>
                    <a:pt x="4036" y="3178"/>
                  </a:cubicBezTo>
                  <a:cubicBezTo>
                    <a:pt x="4437" y="3178"/>
                    <a:pt x="4863" y="3102"/>
                    <a:pt x="5339" y="2977"/>
                  </a:cubicBezTo>
                  <a:cubicBezTo>
                    <a:pt x="5464" y="2952"/>
                    <a:pt x="5514" y="2827"/>
                    <a:pt x="5489" y="2726"/>
                  </a:cubicBezTo>
                  <a:cubicBezTo>
                    <a:pt x="5468" y="2622"/>
                    <a:pt x="5378" y="2570"/>
                    <a:pt x="5290" y="2570"/>
                  </a:cubicBezTo>
                  <a:cubicBezTo>
                    <a:pt x="5273" y="2570"/>
                    <a:pt x="5255" y="2572"/>
                    <a:pt x="5239" y="2576"/>
                  </a:cubicBezTo>
                  <a:cubicBezTo>
                    <a:pt x="4808" y="2697"/>
                    <a:pt x="4411" y="2750"/>
                    <a:pt x="4044" y="2750"/>
                  </a:cubicBezTo>
                  <a:cubicBezTo>
                    <a:pt x="1526" y="2750"/>
                    <a:pt x="470" y="251"/>
                    <a:pt x="426" y="120"/>
                  </a:cubicBezTo>
                  <a:cubicBezTo>
                    <a:pt x="390" y="47"/>
                    <a:pt x="313" y="0"/>
                    <a:pt x="235" y="0"/>
                  </a:cubicBezTo>
                  <a:close/>
                </a:path>
              </a:pathLst>
            </a:custGeom>
            <a:solidFill>
              <a:srgbClr val="E3923C"/>
            </a:solidFill>
            <a:ln>
              <a:noFill/>
            </a:ln>
          </p:spPr>
          <p:txBody>
            <a:bodyPr spcFirstLastPara="1" wrap="square" lIns="121900" tIns="121900" rIns="121900" bIns="121900" anchor="ctr" anchorCtr="0">
              <a:noAutofit/>
            </a:bodyPr>
            <a:lstStyle/>
            <a:p>
              <a:endParaRPr sz="2400"/>
            </a:p>
          </p:txBody>
        </p:sp>
        <p:sp>
          <p:nvSpPr>
            <p:cNvPr id="953" name="Google Shape;953;p36"/>
            <p:cNvSpPr/>
            <p:nvPr/>
          </p:nvSpPr>
          <p:spPr>
            <a:xfrm>
              <a:off x="2476325" y="3445500"/>
              <a:ext cx="105925" cy="80875"/>
            </a:xfrm>
            <a:custGeom>
              <a:avLst/>
              <a:gdLst/>
              <a:ahLst/>
              <a:cxnLst/>
              <a:rect l="l" t="t" r="r" b="b"/>
              <a:pathLst>
                <a:path w="4237" h="3235" extrusionOk="0">
                  <a:moveTo>
                    <a:pt x="4185" y="0"/>
                  </a:moveTo>
                  <a:cubicBezTo>
                    <a:pt x="3806" y="0"/>
                    <a:pt x="1428" y="127"/>
                    <a:pt x="1" y="3235"/>
                  </a:cubicBezTo>
                  <a:cubicBezTo>
                    <a:pt x="1" y="3235"/>
                    <a:pt x="3284" y="678"/>
                    <a:pt x="4236" y="1"/>
                  </a:cubicBezTo>
                  <a:cubicBezTo>
                    <a:pt x="4236" y="1"/>
                    <a:pt x="4219" y="0"/>
                    <a:pt x="4185"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54" name="Google Shape;954;p36"/>
            <p:cNvSpPr/>
            <p:nvPr/>
          </p:nvSpPr>
          <p:spPr>
            <a:xfrm>
              <a:off x="3436250" y="3284500"/>
              <a:ext cx="464300" cy="176700"/>
            </a:xfrm>
            <a:custGeom>
              <a:avLst/>
              <a:gdLst/>
              <a:ahLst/>
              <a:cxnLst/>
              <a:rect l="l" t="t" r="r" b="b"/>
              <a:pathLst>
                <a:path w="18572" h="7068" extrusionOk="0">
                  <a:moveTo>
                    <a:pt x="0" y="0"/>
                  </a:moveTo>
                  <a:lnTo>
                    <a:pt x="10376" y="1554"/>
                  </a:lnTo>
                  <a:lnTo>
                    <a:pt x="18572" y="7068"/>
                  </a:lnTo>
                  <a:lnTo>
                    <a:pt x="12607" y="552"/>
                  </a:lnTo>
                  <a:lnTo>
                    <a:pt x="0" y="0"/>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55" name="Google Shape;955;p36"/>
            <p:cNvSpPr/>
            <p:nvPr/>
          </p:nvSpPr>
          <p:spPr>
            <a:xfrm>
              <a:off x="3695000" y="3129100"/>
              <a:ext cx="211200" cy="115950"/>
            </a:xfrm>
            <a:custGeom>
              <a:avLst/>
              <a:gdLst/>
              <a:ahLst/>
              <a:cxnLst/>
              <a:rect l="l" t="t" r="r" b="b"/>
              <a:pathLst>
                <a:path w="8448" h="4638" extrusionOk="0">
                  <a:moveTo>
                    <a:pt x="3284" y="1"/>
                  </a:moveTo>
                  <a:lnTo>
                    <a:pt x="1" y="853"/>
                  </a:lnTo>
                  <a:lnTo>
                    <a:pt x="1" y="853"/>
                  </a:lnTo>
                  <a:lnTo>
                    <a:pt x="3309" y="602"/>
                  </a:lnTo>
                  <a:lnTo>
                    <a:pt x="8447" y="4637"/>
                  </a:lnTo>
                  <a:lnTo>
                    <a:pt x="3284" y="1"/>
                  </a:ln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56" name="Google Shape;956;p36"/>
            <p:cNvSpPr/>
            <p:nvPr/>
          </p:nvSpPr>
          <p:spPr>
            <a:xfrm>
              <a:off x="3798400" y="3204300"/>
              <a:ext cx="117200" cy="87100"/>
            </a:xfrm>
            <a:custGeom>
              <a:avLst/>
              <a:gdLst/>
              <a:ahLst/>
              <a:cxnLst/>
              <a:rect l="l" t="t" r="r" b="b"/>
              <a:pathLst>
                <a:path w="4688" h="3484" extrusionOk="0">
                  <a:moveTo>
                    <a:pt x="0" y="0"/>
                  </a:moveTo>
                  <a:lnTo>
                    <a:pt x="0" y="25"/>
                  </a:lnTo>
                  <a:cubicBezTo>
                    <a:pt x="401" y="276"/>
                    <a:pt x="777" y="577"/>
                    <a:pt x="1178" y="852"/>
                  </a:cubicBezTo>
                  <a:lnTo>
                    <a:pt x="2356" y="1730"/>
                  </a:lnTo>
                  <a:lnTo>
                    <a:pt x="4687" y="3484"/>
                  </a:lnTo>
                  <a:cubicBezTo>
                    <a:pt x="4361" y="3133"/>
                    <a:pt x="3985" y="2807"/>
                    <a:pt x="3609" y="2481"/>
                  </a:cubicBezTo>
                  <a:cubicBezTo>
                    <a:pt x="3233" y="2156"/>
                    <a:pt x="2858" y="1880"/>
                    <a:pt x="2482" y="1579"/>
                  </a:cubicBezTo>
                  <a:cubicBezTo>
                    <a:pt x="2081" y="1278"/>
                    <a:pt x="1680" y="1003"/>
                    <a:pt x="1279" y="727"/>
                  </a:cubicBezTo>
                  <a:cubicBezTo>
                    <a:pt x="852" y="476"/>
                    <a:pt x="451" y="201"/>
                    <a:pt x="0" y="0"/>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57" name="Google Shape;957;p36"/>
            <p:cNvSpPr/>
            <p:nvPr/>
          </p:nvSpPr>
          <p:spPr>
            <a:xfrm>
              <a:off x="3805300" y="3258800"/>
              <a:ext cx="117800" cy="87750"/>
            </a:xfrm>
            <a:custGeom>
              <a:avLst/>
              <a:gdLst/>
              <a:ahLst/>
              <a:cxnLst/>
              <a:rect l="l" t="t" r="r" b="b"/>
              <a:pathLst>
                <a:path w="4712" h="3510" extrusionOk="0">
                  <a:moveTo>
                    <a:pt x="0" y="1"/>
                  </a:moveTo>
                  <a:lnTo>
                    <a:pt x="0" y="26"/>
                  </a:lnTo>
                  <a:cubicBezTo>
                    <a:pt x="401" y="276"/>
                    <a:pt x="802" y="577"/>
                    <a:pt x="1178" y="878"/>
                  </a:cubicBezTo>
                  <a:lnTo>
                    <a:pt x="2356" y="1755"/>
                  </a:lnTo>
                  <a:lnTo>
                    <a:pt x="4687" y="3510"/>
                  </a:lnTo>
                  <a:lnTo>
                    <a:pt x="4712" y="3484"/>
                  </a:lnTo>
                  <a:cubicBezTo>
                    <a:pt x="4361" y="3134"/>
                    <a:pt x="3985" y="2808"/>
                    <a:pt x="3609" y="2482"/>
                  </a:cubicBezTo>
                  <a:cubicBezTo>
                    <a:pt x="3258" y="2181"/>
                    <a:pt x="2857" y="1880"/>
                    <a:pt x="2481" y="1580"/>
                  </a:cubicBezTo>
                  <a:cubicBezTo>
                    <a:pt x="2080" y="1304"/>
                    <a:pt x="1679" y="1003"/>
                    <a:pt x="1278" y="728"/>
                  </a:cubicBezTo>
                  <a:cubicBezTo>
                    <a:pt x="877" y="477"/>
                    <a:pt x="476" y="201"/>
                    <a:pt x="0"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58" name="Google Shape;958;p36"/>
            <p:cNvSpPr/>
            <p:nvPr/>
          </p:nvSpPr>
          <p:spPr>
            <a:xfrm>
              <a:off x="3809050" y="3320825"/>
              <a:ext cx="117200" cy="87750"/>
            </a:xfrm>
            <a:custGeom>
              <a:avLst/>
              <a:gdLst/>
              <a:ahLst/>
              <a:cxnLst/>
              <a:rect l="l" t="t" r="r" b="b"/>
              <a:pathLst>
                <a:path w="4688" h="3510" extrusionOk="0">
                  <a:moveTo>
                    <a:pt x="0" y="1"/>
                  </a:moveTo>
                  <a:lnTo>
                    <a:pt x="0" y="26"/>
                  </a:lnTo>
                  <a:cubicBezTo>
                    <a:pt x="401" y="277"/>
                    <a:pt x="777" y="577"/>
                    <a:pt x="1178" y="878"/>
                  </a:cubicBezTo>
                  <a:lnTo>
                    <a:pt x="2356" y="1755"/>
                  </a:lnTo>
                  <a:lnTo>
                    <a:pt x="4687" y="3510"/>
                  </a:lnTo>
                  <a:lnTo>
                    <a:pt x="4687" y="3485"/>
                  </a:lnTo>
                  <a:cubicBezTo>
                    <a:pt x="4361" y="3134"/>
                    <a:pt x="3985" y="2808"/>
                    <a:pt x="3609" y="2507"/>
                  </a:cubicBezTo>
                  <a:cubicBezTo>
                    <a:pt x="3234" y="2181"/>
                    <a:pt x="2858" y="1881"/>
                    <a:pt x="2482" y="1580"/>
                  </a:cubicBezTo>
                  <a:cubicBezTo>
                    <a:pt x="2081" y="1304"/>
                    <a:pt x="1680" y="1003"/>
                    <a:pt x="1279" y="753"/>
                  </a:cubicBezTo>
                  <a:cubicBezTo>
                    <a:pt x="853" y="477"/>
                    <a:pt x="477" y="201"/>
                    <a:pt x="0" y="1"/>
                  </a:cubicBezTo>
                  <a:close/>
                </a:path>
              </a:pathLst>
            </a:custGeom>
            <a:solidFill>
              <a:srgbClr val="032C3E">
                <a:alpha val="24550"/>
              </a:srgbClr>
            </a:solidFill>
            <a:ln>
              <a:noFill/>
            </a:ln>
          </p:spPr>
          <p:txBody>
            <a:bodyPr spcFirstLastPara="1" wrap="square" lIns="121900" tIns="121900" rIns="121900" bIns="121900" anchor="ctr" anchorCtr="0">
              <a:noAutofit/>
            </a:bodyPr>
            <a:lstStyle/>
            <a:p>
              <a:endParaRPr sz="2400"/>
            </a:p>
          </p:txBody>
        </p:sp>
        <p:sp>
          <p:nvSpPr>
            <p:cNvPr id="959" name="Google Shape;959;p36"/>
            <p:cNvSpPr/>
            <p:nvPr/>
          </p:nvSpPr>
          <p:spPr>
            <a:xfrm>
              <a:off x="2966300" y="1503775"/>
              <a:ext cx="174850" cy="174225"/>
            </a:xfrm>
            <a:custGeom>
              <a:avLst/>
              <a:gdLst/>
              <a:ahLst/>
              <a:cxnLst/>
              <a:rect l="l" t="t" r="r" b="b"/>
              <a:pathLst>
                <a:path w="6994" h="6969" extrusionOk="0">
                  <a:moveTo>
                    <a:pt x="3485" y="427"/>
                  </a:moveTo>
                  <a:cubicBezTo>
                    <a:pt x="5164" y="427"/>
                    <a:pt x="6542" y="1780"/>
                    <a:pt x="6567" y="3460"/>
                  </a:cubicBezTo>
                  <a:cubicBezTo>
                    <a:pt x="6567" y="4287"/>
                    <a:pt x="6242" y="5064"/>
                    <a:pt x="5690" y="5640"/>
                  </a:cubicBezTo>
                  <a:cubicBezTo>
                    <a:pt x="5114" y="6216"/>
                    <a:pt x="4337" y="6542"/>
                    <a:pt x="3510" y="6567"/>
                  </a:cubicBezTo>
                  <a:lnTo>
                    <a:pt x="3485" y="6567"/>
                  </a:lnTo>
                  <a:cubicBezTo>
                    <a:pt x="1881" y="6567"/>
                    <a:pt x="552" y="5314"/>
                    <a:pt x="427" y="3710"/>
                  </a:cubicBezTo>
                  <a:cubicBezTo>
                    <a:pt x="427" y="3635"/>
                    <a:pt x="427" y="3585"/>
                    <a:pt x="427" y="3510"/>
                  </a:cubicBezTo>
                  <a:cubicBezTo>
                    <a:pt x="427" y="2683"/>
                    <a:pt x="728" y="1906"/>
                    <a:pt x="1304" y="1329"/>
                  </a:cubicBezTo>
                  <a:cubicBezTo>
                    <a:pt x="1881" y="753"/>
                    <a:pt x="2658" y="427"/>
                    <a:pt x="3485" y="427"/>
                  </a:cubicBezTo>
                  <a:close/>
                  <a:moveTo>
                    <a:pt x="3460" y="1"/>
                  </a:moveTo>
                  <a:cubicBezTo>
                    <a:pt x="2532" y="1"/>
                    <a:pt x="1655" y="377"/>
                    <a:pt x="1003" y="1028"/>
                  </a:cubicBezTo>
                  <a:cubicBezTo>
                    <a:pt x="352" y="1705"/>
                    <a:pt x="1" y="2582"/>
                    <a:pt x="1" y="3510"/>
                  </a:cubicBezTo>
                  <a:cubicBezTo>
                    <a:pt x="1" y="3585"/>
                    <a:pt x="1" y="3660"/>
                    <a:pt x="26" y="3735"/>
                  </a:cubicBezTo>
                  <a:cubicBezTo>
                    <a:pt x="151" y="5565"/>
                    <a:pt x="1680" y="6968"/>
                    <a:pt x="3485" y="6968"/>
                  </a:cubicBezTo>
                  <a:lnTo>
                    <a:pt x="3510" y="6968"/>
                  </a:lnTo>
                  <a:cubicBezTo>
                    <a:pt x="4437" y="6968"/>
                    <a:pt x="5314" y="6592"/>
                    <a:pt x="5966" y="5941"/>
                  </a:cubicBezTo>
                  <a:cubicBezTo>
                    <a:pt x="6618" y="5264"/>
                    <a:pt x="6993" y="4387"/>
                    <a:pt x="6968" y="3460"/>
                  </a:cubicBezTo>
                  <a:cubicBezTo>
                    <a:pt x="6968" y="1555"/>
                    <a:pt x="5415" y="1"/>
                    <a:pt x="348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60" name="Google Shape;960;p36"/>
            <p:cNvSpPr/>
            <p:nvPr/>
          </p:nvSpPr>
          <p:spPr>
            <a:xfrm>
              <a:off x="3230100" y="1479975"/>
              <a:ext cx="174200" cy="174200"/>
            </a:xfrm>
            <a:custGeom>
              <a:avLst/>
              <a:gdLst/>
              <a:ahLst/>
              <a:cxnLst/>
              <a:rect l="l" t="t" r="r" b="b"/>
              <a:pathLst>
                <a:path w="6968" h="6968" extrusionOk="0">
                  <a:moveTo>
                    <a:pt x="3484" y="401"/>
                  </a:moveTo>
                  <a:cubicBezTo>
                    <a:pt x="5163" y="401"/>
                    <a:pt x="6542" y="1780"/>
                    <a:pt x="6567" y="3459"/>
                  </a:cubicBezTo>
                  <a:cubicBezTo>
                    <a:pt x="6567" y="4286"/>
                    <a:pt x="6241" y="5063"/>
                    <a:pt x="5665" y="5640"/>
                  </a:cubicBezTo>
                  <a:cubicBezTo>
                    <a:pt x="5088" y="6216"/>
                    <a:pt x="4336" y="6542"/>
                    <a:pt x="3509" y="6542"/>
                  </a:cubicBezTo>
                  <a:lnTo>
                    <a:pt x="3484" y="6542"/>
                  </a:lnTo>
                  <a:cubicBezTo>
                    <a:pt x="1805" y="6542"/>
                    <a:pt x="426" y="5188"/>
                    <a:pt x="426" y="3509"/>
                  </a:cubicBezTo>
                  <a:cubicBezTo>
                    <a:pt x="426" y="2682"/>
                    <a:pt x="727" y="1905"/>
                    <a:pt x="1304" y="1329"/>
                  </a:cubicBezTo>
                  <a:cubicBezTo>
                    <a:pt x="1880" y="752"/>
                    <a:pt x="2657" y="427"/>
                    <a:pt x="3459" y="401"/>
                  </a:cubicBezTo>
                  <a:close/>
                  <a:moveTo>
                    <a:pt x="3459" y="0"/>
                  </a:moveTo>
                  <a:cubicBezTo>
                    <a:pt x="2532" y="0"/>
                    <a:pt x="1655" y="376"/>
                    <a:pt x="1003" y="1028"/>
                  </a:cubicBezTo>
                  <a:cubicBezTo>
                    <a:pt x="351" y="1705"/>
                    <a:pt x="0" y="2582"/>
                    <a:pt x="0" y="3509"/>
                  </a:cubicBezTo>
                  <a:cubicBezTo>
                    <a:pt x="25" y="5414"/>
                    <a:pt x="1579" y="6968"/>
                    <a:pt x="3484" y="6968"/>
                  </a:cubicBezTo>
                  <a:lnTo>
                    <a:pt x="3509" y="6968"/>
                  </a:lnTo>
                  <a:cubicBezTo>
                    <a:pt x="4437" y="6968"/>
                    <a:pt x="5314" y="6592"/>
                    <a:pt x="5965" y="5915"/>
                  </a:cubicBezTo>
                  <a:cubicBezTo>
                    <a:pt x="6617" y="5264"/>
                    <a:pt x="6968" y="4386"/>
                    <a:pt x="6968" y="3459"/>
                  </a:cubicBezTo>
                  <a:cubicBezTo>
                    <a:pt x="6968" y="1529"/>
                    <a:pt x="5389" y="0"/>
                    <a:pt x="3459"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61" name="Google Shape;961;p36"/>
            <p:cNvSpPr/>
            <p:nvPr/>
          </p:nvSpPr>
          <p:spPr>
            <a:xfrm>
              <a:off x="3129225" y="1543725"/>
              <a:ext cx="112175" cy="34650"/>
            </a:xfrm>
            <a:custGeom>
              <a:avLst/>
              <a:gdLst/>
              <a:ahLst/>
              <a:cxnLst/>
              <a:rect l="l" t="t" r="r" b="b"/>
              <a:pathLst>
                <a:path w="4487" h="1386" extrusionOk="0">
                  <a:moveTo>
                    <a:pt x="2500" y="1"/>
                  </a:moveTo>
                  <a:cubicBezTo>
                    <a:pt x="1168" y="1"/>
                    <a:pt x="93" y="1017"/>
                    <a:pt x="75" y="1034"/>
                  </a:cubicBezTo>
                  <a:cubicBezTo>
                    <a:pt x="0" y="1110"/>
                    <a:pt x="0" y="1235"/>
                    <a:pt x="75" y="1310"/>
                  </a:cubicBezTo>
                  <a:cubicBezTo>
                    <a:pt x="126" y="1360"/>
                    <a:pt x="176" y="1385"/>
                    <a:pt x="226" y="1385"/>
                  </a:cubicBezTo>
                  <a:cubicBezTo>
                    <a:pt x="276" y="1385"/>
                    <a:pt x="326" y="1360"/>
                    <a:pt x="376" y="1335"/>
                  </a:cubicBezTo>
                  <a:cubicBezTo>
                    <a:pt x="428" y="1283"/>
                    <a:pt x="1345" y="414"/>
                    <a:pt x="2483" y="414"/>
                  </a:cubicBezTo>
                  <a:cubicBezTo>
                    <a:pt x="3000" y="414"/>
                    <a:pt x="3563" y="593"/>
                    <a:pt x="4111" y="1110"/>
                  </a:cubicBezTo>
                  <a:cubicBezTo>
                    <a:pt x="4145" y="1145"/>
                    <a:pt x="4191" y="1163"/>
                    <a:pt x="4238" y="1163"/>
                  </a:cubicBezTo>
                  <a:cubicBezTo>
                    <a:pt x="4291" y="1163"/>
                    <a:pt x="4346" y="1138"/>
                    <a:pt x="4386" y="1085"/>
                  </a:cubicBezTo>
                  <a:cubicBezTo>
                    <a:pt x="4487" y="1009"/>
                    <a:pt x="4461" y="884"/>
                    <a:pt x="4386" y="809"/>
                  </a:cubicBezTo>
                  <a:cubicBezTo>
                    <a:pt x="3755" y="208"/>
                    <a:pt x="3101" y="1"/>
                    <a:pt x="250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62" name="Google Shape;962;p36"/>
            <p:cNvSpPr/>
            <p:nvPr/>
          </p:nvSpPr>
          <p:spPr>
            <a:xfrm>
              <a:off x="2855400" y="1560050"/>
              <a:ext cx="122225" cy="36500"/>
            </a:xfrm>
            <a:custGeom>
              <a:avLst/>
              <a:gdLst/>
              <a:ahLst/>
              <a:cxnLst/>
              <a:rect l="l" t="t" r="r" b="b"/>
              <a:pathLst>
                <a:path w="4889" h="1460" extrusionOk="0">
                  <a:moveTo>
                    <a:pt x="229" y="1"/>
                  </a:moveTo>
                  <a:cubicBezTo>
                    <a:pt x="126" y="1"/>
                    <a:pt x="48" y="69"/>
                    <a:pt x="26" y="156"/>
                  </a:cubicBezTo>
                  <a:cubicBezTo>
                    <a:pt x="1" y="281"/>
                    <a:pt x="51" y="381"/>
                    <a:pt x="176" y="432"/>
                  </a:cubicBezTo>
                  <a:lnTo>
                    <a:pt x="4612" y="1459"/>
                  </a:lnTo>
                  <a:lnTo>
                    <a:pt x="4663" y="1459"/>
                  </a:lnTo>
                  <a:cubicBezTo>
                    <a:pt x="4738" y="1459"/>
                    <a:pt x="4838" y="1409"/>
                    <a:pt x="4863" y="1309"/>
                  </a:cubicBezTo>
                  <a:cubicBezTo>
                    <a:pt x="4888" y="1183"/>
                    <a:pt x="4813" y="1083"/>
                    <a:pt x="4713" y="1058"/>
                  </a:cubicBezTo>
                  <a:lnTo>
                    <a:pt x="277" y="5"/>
                  </a:lnTo>
                  <a:cubicBezTo>
                    <a:pt x="260" y="2"/>
                    <a:pt x="244" y="1"/>
                    <a:pt x="22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63" name="Google Shape;963;p36"/>
            <p:cNvSpPr/>
            <p:nvPr/>
          </p:nvSpPr>
          <p:spPr>
            <a:xfrm>
              <a:off x="3266450" y="1434875"/>
              <a:ext cx="82100" cy="26325"/>
            </a:xfrm>
            <a:custGeom>
              <a:avLst/>
              <a:gdLst/>
              <a:ahLst/>
              <a:cxnLst/>
              <a:rect l="l" t="t" r="r" b="b"/>
              <a:pathLst>
                <a:path w="3284" h="1053" extrusionOk="0">
                  <a:moveTo>
                    <a:pt x="1502" y="0"/>
                  </a:moveTo>
                  <a:cubicBezTo>
                    <a:pt x="615" y="0"/>
                    <a:pt x="75" y="610"/>
                    <a:pt x="75" y="627"/>
                  </a:cubicBezTo>
                  <a:cubicBezTo>
                    <a:pt x="0" y="702"/>
                    <a:pt x="0" y="827"/>
                    <a:pt x="100" y="902"/>
                  </a:cubicBezTo>
                  <a:cubicBezTo>
                    <a:pt x="135" y="937"/>
                    <a:pt x="181" y="956"/>
                    <a:pt x="227" y="956"/>
                  </a:cubicBezTo>
                  <a:cubicBezTo>
                    <a:pt x="281" y="956"/>
                    <a:pt x="336" y="931"/>
                    <a:pt x="376" y="877"/>
                  </a:cubicBezTo>
                  <a:cubicBezTo>
                    <a:pt x="408" y="861"/>
                    <a:pt x="808" y="416"/>
                    <a:pt x="1491" y="416"/>
                  </a:cubicBezTo>
                  <a:cubicBezTo>
                    <a:pt x="1877" y="416"/>
                    <a:pt x="2355" y="559"/>
                    <a:pt x="2907" y="1002"/>
                  </a:cubicBezTo>
                  <a:cubicBezTo>
                    <a:pt x="2932" y="1053"/>
                    <a:pt x="2983" y="1053"/>
                    <a:pt x="3033" y="1053"/>
                  </a:cubicBezTo>
                  <a:cubicBezTo>
                    <a:pt x="3108" y="1053"/>
                    <a:pt x="3158" y="1028"/>
                    <a:pt x="3208" y="977"/>
                  </a:cubicBezTo>
                  <a:cubicBezTo>
                    <a:pt x="3283" y="902"/>
                    <a:pt x="3258" y="752"/>
                    <a:pt x="3158" y="677"/>
                  </a:cubicBezTo>
                  <a:cubicBezTo>
                    <a:pt x="2529" y="168"/>
                    <a:pt x="1967" y="0"/>
                    <a:pt x="150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64" name="Google Shape;964;p36"/>
            <p:cNvSpPr/>
            <p:nvPr/>
          </p:nvSpPr>
          <p:spPr>
            <a:xfrm>
              <a:off x="2983850" y="1457325"/>
              <a:ext cx="110925" cy="28950"/>
            </a:xfrm>
            <a:custGeom>
              <a:avLst/>
              <a:gdLst/>
              <a:ahLst/>
              <a:cxnLst/>
              <a:rect l="l" t="t" r="r" b="b"/>
              <a:pathLst>
                <a:path w="4437" h="1158" extrusionOk="0">
                  <a:moveTo>
                    <a:pt x="2257" y="1"/>
                  </a:moveTo>
                  <a:cubicBezTo>
                    <a:pt x="830" y="1"/>
                    <a:pt x="112" y="770"/>
                    <a:pt x="76" y="806"/>
                  </a:cubicBezTo>
                  <a:cubicBezTo>
                    <a:pt x="1" y="906"/>
                    <a:pt x="1" y="1032"/>
                    <a:pt x="76" y="1107"/>
                  </a:cubicBezTo>
                  <a:cubicBezTo>
                    <a:pt x="126" y="1132"/>
                    <a:pt x="176" y="1157"/>
                    <a:pt x="226" y="1157"/>
                  </a:cubicBezTo>
                  <a:cubicBezTo>
                    <a:pt x="276" y="1157"/>
                    <a:pt x="327" y="1132"/>
                    <a:pt x="377" y="1082"/>
                  </a:cubicBezTo>
                  <a:cubicBezTo>
                    <a:pt x="412" y="1047"/>
                    <a:pt x="1022" y="412"/>
                    <a:pt x="2251" y="412"/>
                  </a:cubicBezTo>
                  <a:cubicBezTo>
                    <a:pt x="2762" y="412"/>
                    <a:pt x="3381" y="522"/>
                    <a:pt x="4111" y="831"/>
                  </a:cubicBezTo>
                  <a:cubicBezTo>
                    <a:pt x="4138" y="845"/>
                    <a:pt x="4167" y="851"/>
                    <a:pt x="4195" y="851"/>
                  </a:cubicBezTo>
                  <a:cubicBezTo>
                    <a:pt x="4273" y="851"/>
                    <a:pt x="4350" y="804"/>
                    <a:pt x="4387" y="731"/>
                  </a:cubicBezTo>
                  <a:cubicBezTo>
                    <a:pt x="4437" y="631"/>
                    <a:pt x="4387" y="505"/>
                    <a:pt x="4286" y="455"/>
                  </a:cubicBezTo>
                  <a:cubicBezTo>
                    <a:pt x="3498" y="121"/>
                    <a:pt x="2822" y="1"/>
                    <a:pt x="2257"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65" name="Google Shape;965;p36"/>
            <p:cNvSpPr/>
            <p:nvPr/>
          </p:nvSpPr>
          <p:spPr>
            <a:xfrm>
              <a:off x="2788375" y="2785125"/>
              <a:ext cx="209300" cy="97775"/>
            </a:xfrm>
            <a:custGeom>
              <a:avLst/>
              <a:gdLst/>
              <a:ahLst/>
              <a:cxnLst/>
              <a:rect l="l" t="t" r="r" b="b"/>
              <a:pathLst>
                <a:path w="8372" h="3911" extrusionOk="0">
                  <a:moveTo>
                    <a:pt x="8371" y="0"/>
                  </a:moveTo>
                  <a:lnTo>
                    <a:pt x="0" y="777"/>
                  </a:lnTo>
                  <a:lnTo>
                    <a:pt x="0" y="3910"/>
                  </a:lnTo>
                  <a:lnTo>
                    <a:pt x="8371" y="3133"/>
                  </a:lnTo>
                  <a:lnTo>
                    <a:pt x="8371"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966" name="Google Shape;966;p36"/>
          <p:cNvGrpSpPr/>
          <p:nvPr/>
        </p:nvGrpSpPr>
        <p:grpSpPr>
          <a:xfrm rot="1122810">
            <a:off x="10429977" y="1319719"/>
            <a:ext cx="1166436" cy="777837"/>
            <a:chOff x="184575" y="1130125"/>
            <a:chExt cx="840600" cy="560400"/>
          </a:xfrm>
        </p:grpSpPr>
        <p:sp>
          <p:nvSpPr>
            <p:cNvPr id="967" name="Google Shape;967;p36"/>
            <p:cNvSpPr/>
            <p:nvPr/>
          </p:nvSpPr>
          <p:spPr>
            <a:xfrm>
              <a:off x="184575" y="1130125"/>
              <a:ext cx="840600" cy="560400"/>
            </a:xfrm>
            <a:prstGeom prst="wedgeRoundRectCallout">
              <a:avLst>
                <a:gd name="adj1" fmla="val -20833"/>
                <a:gd name="adj2" fmla="val 62500"/>
                <a:gd name="adj3" fmla="val 0"/>
              </a:avLst>
            </a:prstGeom>
            <a:solidFill>
              <a:schemeClr val="lt2"/>
            </a:solidFill>
            <a:ln w="76200" cap="flat" cmpd="sng">
              <a:solidFill>
                <a:schemeClr val="accent3"/>
              </a:solidFill>
              <a:prstDash val="solid"/>
              <a:round/>
              <a:headEnd type="none" w="sm" len="sm"/>
              <a:tailEnd type="none" w="sm" len="sm"/>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968" name="Google Shape;968;p36"/>
            <p:cNvSpPr/>
            <p:nvPr/>
          </p:nvSpPr>
          <p:spPr>
            <a:xfrm>
              <a:off x="343700" y="1354225"/>
              <a:ext cx="112200" cy="112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969" name="Google Shape;969;p36"/>
            <p:cNvSpPr/>
            <p:nvPr/>
          </p:nvSpPr>
          <p:spPr>
            <a:xfrm>
              <a:off x="548775" y="1354225"/>
              <a:ext cx="112200" cy="112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970" name="Google Shape;970;p36"/>
            <p:cNvSpPr/>
            <p:nvPr/>
          </p:nvSpPr>
          <p:spPr>
            <a:xfrm>
              <a:off x="753850" y="1354225"/>
              <a:ext cx="112200" cy="112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grpSp>
      <p:sp>
        <p:nvSpPr>
          <p:cNvPr id="971" name="Google Shape;971;p36"/>
          <p:cNvSpPr/>
          <p:nvPr/>
        </p:nvSpPr>
        <p:spPr>
          <a:xfrm>
            <a:off x="6471167" y="-185667"/>
            <a:ext cx="4800600" cy="1338800"/>
          </a:xfrm>
          <a:custGeom>
            <a:avLst/>
            <a:gdLst/>
            <a:ahLst/>
            <a:cxnLst/>
            <a:rect l="l" t="t" r="r" b="b"/>
            <a:pathLst>
              <a:path w="144018" h="40164" extrusionOk="0">
                <a:moveTo>
                  <a:pt x="0" y="29901"/>
                </a:moveTo>
                <a:cubicBezTo>
                  <a:pt x="6238" y="38813"/>
                  <a:pt x="20719" y="41866"/>
                  <a:pt x="31272" y="39228"/>
                </a:cubicBezTo>
                <a:cubicBezTo>
                  <a:pt x="43577" y="36152"/>
                  <a:pt x="53434" y="25975"/>
                  <a:pt x="65836" y="23317"/>
                </a:cubicBezTo>
                <a:cubicBezTo>
                  <a:pt x="82981" y="19642"/>
                  <a:pt x="101597" y="33525"/>
                  <a:pt x="118232" y="27980"/>
                </a:cubicBezTo>
                <a:cubicBezTo>
                  <a:pt x="123814" y="26119"/>
                  <a:pt x="129782" y="23275"/>
                  <a:pt x="133045" y="18379"/>
                </a:cubicBezTo>
                <a:cubicBezTo>
                  <a:pt x="137002" y="12442"/>
                  <a:pt x="138968" y="5041"/>
                  <a:pt x="144018" y="0"/>
                </a:cubicBezTo>
              </a:path>
            </a:pathLst>
          </a:custGeom>
          <a:noFill/>
          <a:ln w="28575" cap="rnd" cmpd="sng">
            <a:solidFill>
              <a:schemeClr val="accent3"/>
            </a:solidFill>
            <a:prstDash val="dash"/>
            <a:round/>
            <a:headEnd type="none" w="med" len="med"/>
            <a:tailEnd type="none" w="med" len="med"/>
          </a:ln>
        </p:spPr>
      </p:sp>
      <p:grpSp>
        <p:nvGrpSpPr>
          <p:cNvPr id="972" name="Google Shape;972;p36"/>
          <p:cNvGrpSpPr/>
          <p:nvPr/>
        </p:nvGrpSpPr>
        <p:grpSpPr>
          <a:xfrm>
            <a:off x="5789460" y="354759"/>
            <a:ext cx="1122797" cy="1111004"/>
            <a:chOff x="868400" y="2577125"/>
            <a:chExt cx="339050" cy="335475"/>
          </a:xfrm>
        </p:grpSpPr>
        <p:sp>
          <p:nvSpPr>
            <p:cNvPr id="973" name="Google Shape;973;p36"/>
            <p:cNvSpPr/>
            <p:nvPr/>
          </p:nvSpPr>
          <p:spPr>
            <a:xfrm>
              <a:off x="868400" y="2577125"/>
              <a:ext cx="339050" cy="335475"/>
            </a:xfrm>
            <a:custGeom>
              <a:avLst/>
              <a:gdLst/>
              <a:ahLst/>
              <a:cxnLst/>
              <a:rect l="l" t="t" r="r" b="b"/>
              <a:pathLst>
                <a:path w="13562" h="13419" extrusionOk="0">
                  <a:moveTo>
                    <a:pt x="12758" y="9618"/>
                  </a:moveTo>
                  <a:cubicBezTo>
                    <a:pt x="13204" y="8744"/>
                    <a:pt x="13436" y="7762"/>
                    <a:pt x="13436" y="6710"/>
                  </a:cubicBezTo>
                  <a:cubicBezTo>
                    <a:pt x="13436" y="2998"/>
                    <a:pt x="10421" y="1"/>
                    <a:pt x="6709" y="1"/>
                  </a:cubicBezTo>
                  <a:cubicBezTo>
                    <a:pt x="3016" y="1"/>
                    <a:pt x="1" y="2998"/>
                    <a:pt x="1" y="6728"/>
                  </a:cubicBezTo>
                  <a:cubicBezTo>
                    <a:pt x="90" y="10421"/>
                    <a:pt x="3123" y="13419"/>
                    <a:pt x="6781" y="13419"/>
                  </a:cubicBezTo>
                  <a:cubicBezTo>
                    <a:pt x="7762" y="13419"/>
                    <a:pt x="8779" y="13169"/>
                    <a:pt x="9671" y="12741"/>
                  </a:cubicBezTo>
                  <a:lnTo>
                    <a:pt x="11473" y="13329"/>
                  </a:lnTo>
                  <a:cubicBezTo>
                    <a:pt x="11616" y="13365"/>
                    <a:pt x="11777" y="13401"/>
                    <a:pt x="11920" y="13401"/>
                  </a:cubicBezTo>
                  <a:cubicBezTo>
                    <a:pt x="12330" y="13401"/>
                    <a:pt x="12740" y="13240"/>
                    <a:pt x="13026" y="12937"/>
                  </a:cubicBezTo>
                  <a:cubicBezTo>
                    <a:pt x="13436" y="12526"/>
                    <a:pt x="13561" y="11884"/>
                    <a:pt x="13347" y="11349"/>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974" name="Google Shape;974;p36"/>
            <p:cNvSpPr/>
            <p:nvPr/>
          </p:nvSpPr>
          <p:spPr>
            <a:xfrm>
              <a:off x="898300" y="2606575"/>
              <a:ext cx="277475" cy="276150"/>
            </a:xfrm>
            <a:custGeom>
              <a:avLst/>
              <a:gdLst/>
              <a:ahLst/>
              <a:cxnLst/>
              <a:rect l="l" t="t" r="r" b="b"/>
              <a:pathLst>
                <a:path w="11099" h="11046" extrusionOk="0">
                  <a:moveTo>
                    <a:pt x="5513" y="1"/>
                  </a:moveTo>
                  <a:cubicBezTo>
                    <a:pt x="2516" y="1"/>
                    <a:pt x="0" y="2516"/>
                    <a:pt x="0" y="5532"/>
                  </a:cubicBezTo>
                  <a:cubicBezTo>
                    <a:pt x="54" y="8547"/>
                    <a:pt x="2516" y="11045"/>
                    <a:pt x="5585" y="11045"/>
                  </a:cubicBezTo>
                  <a:cubicBezTo>
                    <a:pt x="6531" y="11045"/>
                    <a:pt x="7530" y="10777"/>
                    <a:pt x="8350" y="10278"/>
                  </a:cubicBezTo>
                  <a:lnTo>
                    <a:pt x="10652" y="11009"/>
                  </a:lnTo>
                  <a:cubicBezTo>
                    <a:pt x="10670" y="11027"/>
                    <a:pt x="10706" y="11027"/>
                    <a:pt x="10724" y="11027"/>
                  </a:cubicBezTo>
                  <a:cubicBezTo>
                    <a:pt x="10813" y="11027"/>
                    <a:pt x="10920" y="10992"/>
                    <a:pt x="10991" y="10920"/>
                  </a:cubicBezTo>
                  <a:cubicBezTo>
                    <a:pt x="11045" y="10867"/>
                    <a:pt x="11098" y="10724"/>
                    <a:pt x="11045" y="10599"/>
                  </a:cubicBezTo>
                  <a:lnTo>
                    <a:pt x="10260" y="8333"/>
                  </a:lnTo>
                  <a:cubicBezTo>
                    <a:pt x="10813" y="7459"/>
                    <a:pt x="11045" y="6513"/>
                    <a:pt x="11045" y="5532"/>
                  </a:cubicBezTo>
                  <a:cubicBezTo>
                    <a:pt x="11045" y="2516"/>
                    <a:pt x="8565" y="1"/>
                    <a:pt x="5513" y="1"/>
                  </a:cubicBezTo>
                  <a:close/>
                  <a:moveTo>
                    <a:pt x="3212" y="3034"/>
                  </a:moveTo>
                  <a:cubicBezTo>
                    <a:pt x="3265" y="3034"/>
                    <a:pt x="3337" y="3052"/>
                    <a:pt x="3408" y="3105"/>
                  </a:cubicBezTo>
                  <a:lnTo>
                    <a:pt x="4443" y="3890"/>
                  </a:lnTo>
                  <a:cubicBezTo>
                    <a:pt x="4604" y="3997"/>
                    <a:pt x="4621" y="4176"/>
                    <a:pt x="4532" y="4336"/>
                  </a:cubicBezTo>
                  <a:lnTo>
                    <a:pt x="3943" y="5104"/>
                  </a:lnTo>
                  <a:lnTo>
                    <a:pt x="6513" y="7048"/>
                  </a:lnTo>
                  <a:lnTo>
                    <a:pt x="7101" y="6263"/>
                  </a:lnTo>
                  <a:cubicBezTo>
                    <a:pt x="7173" y="6192"/>
                    <a:pt x="7262" y="6138"/>
                    <a:pt x="7351" y="6138"/>
                  </a:cubicBezTo>
                  <a:cubicBezTo>
                    <a:pt x="7423" y="6138"/>
                    <a:pt x="7494" y="6156"/>
                    <a:pt x="7548" y="6210"/>
                  </a:cubicBezTo>
                  <a:lnTo>
                    <a:pt x="8600" y="6995"/>
                  </a:lnTo>
                  <a:cubicBezTo>
                    <a:pt x="8743" y="7102"/>
                    <a:pt x="8779" y="7280"/>
                    <a:pt x="8654" y="7441"/>
                  </a:cubicBezTo>
                  <a:lnTo>
                    <a:pt x="8065" y="8208"/>
                  </a:lnTo>
                  <a:cubicBezTo>
                    <a:pt x="7797" y="8547"/>
                    <a:pt x="7405" y="8726"/>
                    <a:pt x="7012" y="8726"/>
                  </a:cubicBezTo>
                  <a:cubicBezTo>
                    <a:pt x="6745" y="8726"/>
                    <a:pt x="6477" y="8654"/>
                    <a:pt x="6245" y="8476"/>
                  </a:cubicBezTo>
                  <a:lnTo>
                    <a:pt x="2623" y="5764"/>
                  </a:lnTo>
                  <a:cubicBezTo>
                    <a:pt x="2034" y="5371"/>
                    <a:pt x="1909" y="4568"/>
                    <a:pt x="2355" y="3979"/>
                  </a:cubicBezTo>
                  <a:lnTo>
                    <a:pt x="2962" y="3177"/>
                  </a:lnTo>
                  <a:cubicBezTo>
                    <a:pt x="3033" y="3087"/>
                    <a:pt x="3123" y="3034"/>
                    <a:pt x="3212" y="3034"/>
                  </a:cubicBezTo>
                  <a:close/>
                  <a:moveTo>
                    <a:pt x="5603" y="3908"/>
                  </a:moveTo>
                  <a:cubicBezTo>
                    <a:pt x="5603" y="3908"/>
                    <a:pt x="5621" y="3908"/>
                    <a:pt x="5638" y="3908"/>
                  </a:cubicBezTo>
                  <a:cubicBezTo>
                    <a:pt x="6334" y="3979"/>
                    <a:pt x="6870" y="4425"/>
                    <a:pt x="7101" y="5050"/>
                  </a:cubicBezTo>
                  <a:cubicBezTo>
                    <a:pt x="7137" y="5228"/>
                    <a:pt x="7066" y="5371"/>
                    <a:pt x="6870" y="5460"/>
                  </a:cubicBezTo>
                  <a:cubicBezTo>
                    <a:pt x="6834" y="5478"/>
                    <a:pt x="6816" y="5478"/>
                    <a:pt x="6798" y="5478"/>
                  </a:cubicBezTo>
                  <a:cubicBezTo>
                    <a:pt x="6655" y="5478"/>
                    <a:pt x="6531" y="5389"/>
                    <a:pt x="6477" y="5228"/>
                  </a:cubicBezTo>
                  <a:cubicBezTo>
                    <a:pt x="6352" y="4872"/>
                    <a:pt x="6031" y="4604"/>
                    <a:pt x="5621" y="4568"/>
                  </a:cubicBezTo>
                  <a:cubicBezTo>
                    <a:pt x="5424" y="4568"/>
                    <a:pt x="5317" y="4425"/>
                    <a:pt x="5317" y="4211"/>
                  </a:cubicBezTo>
                  <a:cubicBezTo>
                    <a:pt x="5317" y="4051"/>
                    <a:pt x="5442" y="3908"/>
                    <a:pt x="5603" y="3908"/>
                  </a:cubicBezTo>
                  <a:moveTo>
                    <a:pt x="5888" y="1339"/>
                  </a:moveTo>
                  <a:cubicBezTo>
                    <a:pt x="5906" y="1339"/>
                    <a:pt x="5924" y="1339"/>
                    <a:pt x="5942" y="1357"/>
                  </a:cubicBezTo>
                  <a:cubicBezTo>
                    <a:pt x="7726" y="1499"/>
                    <a:pt x="9350" y="2802"/>
                    <a:pt x="9707" y="4872"/>
                  </a:cubicBezTo>
                  <a:cubicBezTo>
                    <a:pt x="9760" y="5050"/>
                    <a:pt x="9635" y="5193"/>
                    <a:pt x="9457" y="5228"/>
                  </a:cubicBezTo>
                  <a:cubicBezTo>
                    <a:pt x="9439" y="5228"/>
                    <a:pt x="9403" y="5228"/>
                    <a:pt x="9385" y="5228"/>
                  </a:cubicBezTo>
                  <a:cubicBezTo>
                    <a:pt x="9225" y="5228"/>
                    <a:pt x="9100" y="5139"/>
                    <a:pt x="9064" y="4961"/>
                  </a:cubicBezTo>
                  <a:cubicBezTo>
                    <a:pt x="8779" y="3284"/>
                    <a:pt x="7441" y="2124"/>
                    <a:pt x="5906" y="2035"/>
                  </a:cubicBezTo>
                  <a:cubicBezTo>
                    <a:pt x="5728" y="2035"/>
                    <a:pt x="5621" y="1820"/>
                    <a:pt x="5621" y="1678"/>
                  </a:cubicBezTo>
                  <a:cubicBezTo>
                    <a:pt x="5621" y="1481"/>
                    <a:pt x="5728" y="1339"/>
                    <a:pt x="5888" y="1339"/>
                  </a:cubicBezTo>
                  <a:close/>
                  <a:moveTo>
                    <a:pt x="5817" y="2623"/>
                  </a:moveTo>
                  <a:cubicBezTo>
                    <a:pt x="7066" y="2730"/>
                    <a:pt x="8119" y="3623"/>
                    <a:pt x="8422" y="4782"/>
                  </a:cubicBezTo>
                  <a:cubicBezTo>
                    <a:pt x="8440" y="4961"/>
                    <a:pt x="8333" y="5104"/>
                    <a:pt x="8172" y="5193"/>
                  </a:cubicBezTo>
                  <a:cubicBezTo>
                    <a:pt x="8154" y="5193"/>
                    <a:pt x="8136" y="5211"/>
                    <a:pt x="8119" y="5211"/>
                  </a:cubicBezTo>
                  <a:cubicBezTo>
                    <a:pt x="7976" y="5211"/>
                    <a:pt x="7833" y="5086"/>
                    <a:pt x="7762" y="4961"/>
                  </a:cubicBezTo>
                  <a:cubicBezTo>
                    <a:pt x="7548" y="4033"/>
                    <a:pt x="6709" y="3373"/>
                    <a:pt x="5799" y="3284"/>
                  </a:cubicBezTo>
                  <a:cubicBezTo>
                    <a:pt x="5621" y="3284"/>
                    <a:pt x="5496" y="3105"/>
                    <a:pt x="5496" y="2962"/>
                  </a:cubicBezTo>
                  <a:cubicBezTo>
                    <a:pt x="5496" y="2730"/>
                    <a:pt x="5638" y="2623"/>
                    <a:pt x="5817" y="2623"/>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975" name="Google Shape;975;p36"/>
          <p:cNvGrpSpPr/>
          <p:nvPr/>
        </p:nvGrpSpPr>
        <p:grpSpPr>
          <a:xfrm rot="-1119846">
            <a:off x="-352071" y="1297666"/>
            <a:ext cx="1468493" cy="1392708"/>
            <a:chOff x="1459789" y="418508"/>
            <a:chExt cx="587727" cy="557434"/>
          </a:xfrm>
        </p:grpSpPr>
        <p:sp>
          <p:nvSpPr>
            <p:cNvPr id="976" name="Google Shape;976;p36"/>
            <p:cNvSpPr/>
            <p:nvPr/>
          </p:nvSpPr>
          <p:spPr>
            <a:xfrm rot="-1200432">
              <a:off x="1517626" y="486547"/>
              <a:ext cx="472053" cy="421355"/>
            </a:xfrm>
            <a:custGeom>
              <a:avLst/>
              <a:gdLst/>
              <a:ahLst/>
              <a:cxnLst/>
              <a:rect l="l" t="t" r="r" b="b"/>
              <a:pathLst>
                <a:path w="13473" h="12026" extrusionOk="0">
                  <a:moveTo>
                    <a:pt x="90" y="6620"/>
                  </a:moveTo>
                  <a:cubicBezTo>
                    <a:pt x="90" y="7458"/>
                    <a:pt x="768" y="8136"/>
                    <a:pt x="1607" y="8136"/>
                  </a:cubicBezTo>
                  <a:lnTo>
                    <a:pt x="2249" y="8136"/>
                  </a:lnTo>
                  <a:cubicBezTo>
                    <a:pt x="2303" y="8243"/>
                    <a:pt x="2374" y="8333"/>
                    <a:pt x="2463" y="8422"/>
                  </a:cubicBezTo>
                  <a:cubicBezTo>
                    <a:pt x="2624" y="8600"/>
                    <a:pt x="2820" y="8761"/>
                    <a:pt x="3016" y="8921"/>
                  </a:cubicBezTo>
                  <a:cubicBezTo>
                    <a:pt x="3837" y="9653"/>
                    <a:pt x="4711" y="10474"/>
                    <a:pt x="5586" y="11491"/>
                  </a:cubicBezTo>
                  <a:cubicBezTo>
                    <a:pt x="5604" y="11526"/>
                    <a:pt x="5639" y="11544"/>
                    <a:pt x="5657" y="11562"/>
                  </a:cubicBezTo>
                  <a:cubicBezTo>
                    <a:pt x="5960" y="11883"/>
                    <a:pt x="6335" y="12026"/>
                    <a:pt x="6763" y="12026"/>
                  </a:cubicBezTo>
                  <a:cubicBezTo>
                    <a:pt x="7192" y="12026"/>
                    <a:pt x="7548" y="11865"/>
                    <a:pt x="7852" y="11562"/>
                  </a:cubicBezTo>
                  <a:cubicBezTo>
                    <a:pt x="7887" y="11526"/>
                    <a:pt x="7923" y="11491"/>
                    <a:pt x="7941" y="11455"/>
                  </a:cubicBezTo>
                  <a:cubicBezTo>
                    <a:pt x="8601" y="10634"/>
                    <a:pt x="9315" y="9992"/>
                    <a:pt x="9993" y="9385"/>
                  </a:cubicBezTo>
                  <a:cubicBezTo>
                    <a:pt x="10153" y="9225"/>
                    <a:pt x="10314" y="9082"/>
                    <a:pt x="10475" y="8939"/>
                  </a:cubicBezTo>
                  <a:cubicBezTo>
                    <a:pt x="10617" y="8832"/>
                    <a:pt x="10742" y="8725"/>
                    <a:pt x="10849" y="8618"/>
                  </a:cubicBezTo>
                  <a:cubicBezTo>
                    <a:pt x="10903" y="8582"/>
                    <a:pt x="10956" y="8547"/>
                    <a:pt x="11010" y="8493"/>
                  </a:cubicBezTo>
                  <a:cubicBezTo>
                    <a:pt x="11117" y="8404"/>
                    <a:pt x="11188" y="8297"/>
                    <a:pt x="11260" y="8190"/>
                  </a:cubicBezTo>
                  <a:lnTo>
                    <a:pt x="11973" y="8190"/>
                  </a:lnTo>
                  <a:cubicBezTo>
                    <a:pt x="12794" y="8190"/>
                    <a:pt x="13472" y="7494"/>
                    <a:pt x="13472" y="6655"/>
                  </a:cubicBezTo>
                  <a:cubicBezTo>
                    <a:pt x="13472" y="6263"/>
                    <a:pt x="13329" y="5906"/>
                    <a:pt x="13080" y="5638"/>
                  </a:cubicBezTo>
                  <a:cubicBezTo>
                    <a:pt x="13276" y="5157"/>
                    <a:pt x="13365" y="4693"/>
                    <a:pt x="13365" y="4247"/>
                  </a:cubicBezTo>
                  <a:cubicBezTo>
                    <a:pt x="13365" y="1874"/>
                    <a:pt x="11563" y="0"/>
                    <a:pt x="9243" y="0"/>
                  </a:cubicBezTo>
                  <a:cubicBezTo>
                    <a:pt x="8280" y="0"/>
                    <a:pt x="7406" y="357"/>
                    <a:pt x="6692" y="999"/>
                  </a:cubicBezTo>
                  <a:cubicBezTo>
                    <a:pt x="5960" y="357"/>
                    <a:pt x="5086" y="0"/>
                    <a:pt x="4123" y="0"/>
                  </a:cubicBezTo>
                  <a:cubicBezTo>
                    <a:pt x="1803" y="0"/>
                    <a:pt x="1" y="1874"/>
                    <a:pt x="1" y="4247"/>
                  </a:cubicBezTo>
                  <a:cubicBezTo>
                    <a:pt x="1" y="4800"/>
                    <a:pt x="108" y="5317"/>
                    <a:pt x="322" y="5817"/>
                  </a:cubicBezTo>
                  <a:cubicBezTo>
                    <a:pt x="179" y="6049"/>
                    <a:pt x="90" y="6316"/>
                    <a:pt x="90" y="6620"/>
                  </a:cubicBezTo>
                  <a:close/>
                </a:path>
              </a:pathLst>
            </a:custGeom>
            <a:solidFill>
              <a:schemeClr val="accent3"/>
            </a:solidFill>
            <a:ln>
              <a:noFill/>
            </a:ln>
            <a:effectLst>
              <a:outerShdw blurRad="57150" dist="19050" dir="5400000" algn="bl" rotWithShape="0">
                <a:schemeClr val="dk2">
                  <a:alpha val="50000"/>
                </a:schemeClr>
              </a:outerShdw>
            </a:effectLst>
          </p:spPr>
          <p:txBody>
            <a:bodyPr spcFirstLastPara="1" wrap="square" lIns="121900" tIns="121900" rIns="121900" bIns="121900" anchor="ctr" anchorCtr="0">
              <a:noAutofit/>
            </a:bodyPr>
            <a:lstStyle/>
            <a:p>
              <a:endParaRPr sz="2400"/>
            </a:p>
          </p:txBody>
        </p:sp>
        <p:sp>
          <p:nvSpPr>
            <p:cNvPr id="977" name="Google Shape;977;p36"/>
            <p:cNvSpPr/>
            <p:nvPr/>
          </p:nvSpPr>
          <p:spPr>
            <a:xfrm rot="-1200432">
              <a:off x="1565457" y="637915"/>
              <a:ext cx="386388" cy="136960"/>
            </a:xfrm>
            <a:custGeom>
              <a:avLst/>
              <a:gdLst/>
              <a:ahLst/>
              <a:cxnLst/>
              <a:rect l="l" t="t" r="r" b="b"/>
              <a:pathLst>
                <a:path w="11028" h="3909" extrusionOk="0">
                  <a:moveTo>
                    <a:pt x="4872" y="1"/>
                  </a:moveTo>
                  <a:cubicBezTo>
                    <a:pt x="4729" y="1"/>
                    <a:pt x="4604" y="72"/>
                    <a:pt x="4586" y="179"/>
                  </a:cubicBezTo>
                  <a:lnTo>
                    <a:pt x="3819" y="1945"/>
                  </a:lnTo>
                  <a:lnTo>
                    <a:pt x="340" y="1945"/>
                  </a:lnTo>
                  <a:cubicBezTo>
                    <a:pt x="161" y="1945"/>
                    <a:pt x="1" y="2088"/>
                    <a:pt x="1" y="2267"/>
                  </a:cubicBezTo>
                  <a:cubicBezTo>
                    <a:pt x="1" y="2445"/>
                    <a:pt x="161" y="2588"/>
                    <a:pt x="340" y="2588"/>
                  </a:cubicBezTo>
                  <a:lnTo>
                    <a:pt x="4015" y="2588"/>
                  </a:lnTo>
                  <a:cubicBezTo>
                    <a:pt x="4105" y="2588"/>
                    <a:pt x="4194" y="2534"/>
                    <a:pt x="4283" y="2409"/>
                  </a:cubicBezTo>
                  <a:lnTo>
                    <a:pt x="4836" y="1214"/>
                  </a:lnTo>
                  <a:lnTo>
                    <a:pt x="5818" y="3694"/>
                  </a:lnTo>
                  <a:cubicBezTo>
                    <a:pt x="5871" y="3819"/>
                    <a:pt x="5960" y="3872"/>
                    <a:pt x="6067" y="3908"/>
                  </a:cubicBezTo>
                  <a:lnTo>
                    <a:pt x="6103" y="3908"/>
                  </a:lnTo>
                  <a:cubicBezTo>
                    <a:pt x="6228" y="3908"/>
                    <a:pt x="6335" y="3837"/>
                    <a:pt x="6388" y="3765"/>
                  </a:cubicBezTo>
                  <a:lnTo>
                    <a:pt x="7102" y="2641"/>
                  </a:lnTo>
                  <a:lnTo>
                    <a:pt x="10706" y="2641"/>
                  </a:lnTo>
                  <a:cubicBezTo>
                    <a:pt x="10885" y="2641"/>
                    <a:pt x="11028" y="2499"/>
                    <a:pt x="11028" y="2302"/>
                  </a:cubicBezTo>
                  <a:cubicBezTo>
                    <a:pt x="11028" y="2124"/>
                    <a:pt x="10885" y="1963"/>
                    <a:pt x="10706" y="1963"/>
                  </a:cubicBezTo>
                  <a:lnTo>
                    <a:pt x="6924" y="1963"/>
                  </a:lnTo>
                  <a:cubicBezTo>
                    <a:pt x="6799" y="1963"/>
                    <a:pt x="6692" y="2053"/>
                    <a:pt x="6638" y="2124"/>
                  </a:cubicBezTo>
                  <a:lnTo>
                    <a:pt x="6192" y="2855"/>
                  </a:lnTo>
                  <a:lnTo>
                    <a:pt x="5157" y="215"/>
                  </a:lnTo>
                  <a:cubicBezTo>
                    <a:pt x="5139" y="90"/>
                    <a:pt x="5015" y="1"/>
                    <a:pt x="487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78" name="Google Shape;978;p36"/>
            <p:cNvSpPr/>
            <p:nvPr/>
          </p:nvSpPr>
          <p:spPr>
            <a:xfrm rot="-1200432">
              <a:off x="1529808" y="534323"/>
              <a:ext cx="384496" cy="163202"/>
            </a:xfrm>
            <a:custGeom>
              <a:avLst/>
              <a:gdLst/>
              <a:ahLst/>
              <a:cxnLst/>
              <a:rect l="l" t="t" r="r" b="b"/>
              <a:pathLst>
                <a:path w="10974" h="4658" extrusionOk="0">
                  <a:moveTo>
                    <a:pt x="2927" y="0"/>
                  </a:moveTo>
                  <a:cubicBezTo>
                    <a:pt x="1285" y="0"/>
                    <a:pt x="0" y="1321"/>
                    <a:pt x="0" y="3052"/>
                  </a:cubicBezTo>
                  <a:cubicBezTo>
                    <a:pt x="0" y="3605"/>
                    <a:pt x="143" y="4051"/>
                    <a:pt x="411" y="4479"/>
                  </a:cubicBezTo>
                  <a:lnTo>
                    <a:pt x="3391" y="4479"/>
                  </a:lnTo>
                  <a:lnTo>
                    <a:pt x="3979" y="3105"/>
                  </a:lnTo>
                  <a:cubicBezTo>
                    <a:pt x="4122" y="2784"/>
                    <a:pt x="4479" y="2588"/>
                    <a:pt x="4818" y="2516"/>
                  </a:cubicBezTo>
                  <a:cubicBezTo>
                    <a:pt x="5264" y="2516"/>
                    <a:pt x="5585" y="2784"/>
                    <a:pt x="5728" y="3159"/>
                  </a:cubicBezTo>
                  <a:lnTo>
                    <a:pt x="6317" y="4657"/>
                  </a:lnTo>
                  <a:cubicBezTo>
                    <a:pt x="6459" y="4550"/>
                    <a:pt x="6709" y="4479"/>
                    <a:pt x="6870" y="4479"/>
                  </a:cubicBezTo>
                  <a:lnTo>
                    <a:pt x="10563" y="4479"/>
                  </a:lnTo>
                  <a:cubicBezTo>
                    <a:pt x="10795" y="4051"/>
                    <a:pt x="10974" y="3551"/>
                    <a:pt x="10974" y="3052"/>
                  </a:cubicBezTo>
                  <a:cubicBezTo>
                    <a:pt x="10974" y="1321"/>
                    <a:pt x="9689" y="0"/>
                    <a:pt x="8047" y="0"/>
                  </a:cubicBezTo>
                  <a:cubicBezTo>
                    <a:pt x="6727" y="0"/>
                    <a:pt x="5942" y="910"/>
                    <a:pt x="5496" y="1731"/>
                  </a:cubicBezTo>
                  <a:cubicBezTo>
                    <a:pt x="5068" y="910"/>
                    <a:pt x="4211" y="0"/>
                    <a:pt x="2927"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79" name="Google Shape;979;p36"/>
            <p:cNvSpPr/>
            <p:nvPr/>
          </p:nvSpPr>
          <p:spPr>
            <a:xfrm rot="-1200432">
              <a:off x="1669039" y="731100"/>
              <a:ext cx="243227" cy="128200"/>
            </a:xfrm>
            <a:custGeom>
              <a:avLst/>
              <a:gdLst/>
              <a:ahLst/>
              <a:cxnLst/>
              <a:rect l="l" t="t" r="r" b="b"/>
              <a:pathLst>
                <a:path w="6942" h="3659" extrusionOk="0">
                  <a:moveTo>
                    <a:pt x="2749" y="1"/>
                  </a:moveTo>
                  <a:cubicBezTo>
                    <a:pt x="2570" y="268"/>
                    <a:pt x="2285" y="411"/>
                    <a:pt x="1964" y="411"/>
                  </a:cubicBezTo>
                  <a:lnTo>
                    <a:pt x="1" y="411"/>
                  </a:lnTo>
                  <a:cubicBezTo>
                    <a:pt x="144" y="554"/>
                    <a:pt x="322" y="697"/>
                    <a:pt x="500" y="857"/>
                  </a:cubicBezTo>
                  <a:cubicBezTo>
                    <a:pt x="1339" y="1607"/>
                    <a:pt x="2249" y="2463"/>
                    <a:pt x="3195" y="3551"/>
                  </a:cubicBezTo>
                  <a:cubicBezTo>
                    <a:pt x="3284" y="3641"/>
                    <a:pt x="3337" y="3659"/>
                    <a:pt x="3462" y="3659"/>
                  </a:cubicBezTo>
                  <a:cubicBezTo>
                    <a:pt x="3569" y="3659"/>
                    <a:pt x="3623" y="3641"/>
                    <a:pt x="3712" y="3551"/>
                  </a:cubicBezTo>
                  <a:cubicBezTo>
                    <a:pt x="4622" y="2410"/>
                    <a:pt x="5586" y="1607"/>
                    <a:pt x="6406" y="857"/>
                  </a:cubicBezTo>
                  <a:cubicBezTo>
                    <a:pt x="6620" y="697"/>
                    <a:pt x="6763" y="554"/>
                    <a:pt x="6942" y="411"/>
                  </a:cubicBezTo>
                  <a:lnTo>
                    <a:pt x="5443" y="411"/>
                  </a:lnTo>
                  <a:lnTo>
                    <a:pt x="4925" y="1232"/>
                  </a:lnTo>
                  <a:cubicBezTo>
                    <a:pt x="4747" y="1517"/>
                    <a:pt x="4444" y="1732"/>
                    <a:pt x="4069" y="1732"/>
                  </a:cubicBezTo>
                  <a:lnTo>
                    <a:pt x="4015" y="1732"/>
                  </a:lnTo>
                  <a:cubicBezTo>
                    <a:pt x="3623" y="1678"/>
                    <a:pt x="3337" y="1464"/>
                    <a:pt x="3195" y="1089"/>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6222388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88"/>
                                        </p:tgtEl>
                                        <p:attrNameLst>
                                          <p:attrName>style.visibility</p:attrName>
                                        </p:attrNameLst>
                                      </p:cBhvr>
                                      <p:to>
                                        <p:strVal val="visible"/>
                                      </p:to>
                                    </p:set>
                                    <p:anim calcmode="lin" valueType="num">
                                      <p:cBhvr>
                                        <p:cTn id="7" dur="1000" fill="hold"/>
                                        <p:tgtEl>
                                          <p:spTgt spid="888"/>
                                        </p:tgtEl>
                                        <p:attrNameLst>
                                          <p:attrName>ppt_w</p:attrName>
                                        </p:attrNameLst>
                                      </p:cBhvr>
                                      <p:tavLst>
                                        <p:tav tm="0">
                                          <p:val>
                                            <p:fltVal val="0"/>
                                          </p:val>
                                        </p:tav>
                                        <p:tav tm="100000">
                                          <p:val>
                                            <p:strVal val="#ppt_w"/>
                                          </p:val>
                                        </p:tav>
                                      </p:tavLst>
                                    </p:anim>
                                    <p:anim calcmode="lin" valueType="num">
                                      <p:cBhvr>
                                        <p:cTn id="8" dur="1000" fill="hold"/>
                                        <p:tgtEl>
                                          <p:spTgt spid="888"/>
                                        </p:tgtEl>
                                        <p:attrNameLst>
                                          <p:attrName>ppt_h</p:attrName>
                                        </p:attrNameLst>
                                      </p:cBhvr>
                                      <p:tavLst>
                                        <p:tav tm="0">
                                          <p:val>
                                            <p:fltVal val="0"/>
                                          </p:val>
                                        </p:tav>
                                        <p:tav tm="100000">
                                          <p:val>
                                            <p:strVal val="#ppt_h"/>
                                          </p:val>
                                        </p:tav>
                                      </p:tavLst>
                                    </p:anim>
                                    <p:anim calcmode="lin" valueType="num">
                                      <p:cBhvr>
                                        <p:cTn id="9" dur="1000" fill="hold"/>
                                        <p:tgtEl>
                                          <p:spTgt spid="888"/>
                                        </p:tgtEl>
                                        <p:attrNameLst>
                                          <p:attrName>style.rotation</p:attrName>
                                        </p:attrNameLst>
                                      </p:cBhvr>
                                      <p:tavLst>
                                        <p:tav tm="0">
                                          <p:val>
                                            <p:fltVal val="90"/>
                                          </p:val>
                                        </p:tav>
                                        <p:tav tm="100000">
                                          <p:val>
                                            <p:fltVal val="0"/>
                                          </p:val>
                                        </p:tav>
                                      </p:tavLst>
                                    </p:anim>
                                    <p:animEffect transition="in" filter="fade">
                                      <p:cBhvr>
                                        <p:cTn id="10" dur="1000"/>
                                        <p:tgtEl>
                                          <p:spTgt spid="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32C3E"/>
      </a:dk2>
      <a:lt2>
        <a:srgbClr val="4BA3A5"/>
      </a:lt2>
      <a:accent1>
        <a:srgbClr val="7BBFE9"/>
      </a:accent1>
      <a:accent2>
        <a:srgbClr val="E65A67"/>
      </a:accent2>
      <a:accent3>
        <a:srgbClr val="FFFFFF"/>
      </a:accent3>
      <a:accent4>
        <a:srgbClr val="FFFFFF"/>
      </a:accent4>
      <a:accent5>
        <a:srgbClr val="FFFFFF"/>
      </a:accent5>
      <a:accent6>
        <a:srgbClr val="FFFFFF"/>
      </a:accent6>
      <a:hlink>
        <a:srgbClr val="032C3E"/>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32C3E"/>
      </a:dk2>
      <a:lt2>
        <a:srgbClr val="4BA3A5"/>
      </a:lt2>
      <a:accent1>
        <a:srgbClr val="7BBFE9"/>
      </a:accent1>
      <a:accent2>
        <a:srgbClr val="E65A67"/>
      </a:accent2>
      <a:accent3>
        <a:srgbClr val="FFFFFF"/>
      </a:accent3>
      <a:accent4>
        <a:srgbClr val="FFFFFF"/>
      </a:accent4>
      <a:accent5>
        <a:srgbClr val="FFFFFF"/>
      </a:accent5>
      <a:accent6>
        <a:srgbClr val="FFFFFF"/>
      </a:accent6>
      <a:hlink>
        <a:srgbClr val="032C3E"/>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32C3E"/>
      </a:dk2>
      <a:lt2>
        <a:srgbClr val="4BA3A5"/>
      </a:lt2>
      <a:accent1>
        <a:srgbClr val="7BBFE9"/>
      </a:accent1>
      <a:accent2>
        <a:srgbClr val="E65A67"/>
      </a:accent2>
      <a:accent3>
        <a:srgbClr val="FFFFFF"/>
      </a:accent3>
      <a:accent4>
        <a:srgbClr val="FFFFFF"/>
      </a:accent4>
      <a:accent5>
        <a:srgbClr val="FFFFFF"/>
      </a:accent5>
      <a:accent6>
        <a:srgbClr val="FFFFFF"/>
      </a:accent6>
      <a:hlink>
        <a:srgbClr val="032C3E"/>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Healthcare Call Center by Slidesgo</Template>
  <TotalTime>1845</TotalTime>
  <Words>1052</Words>
  <Application>Microsoft Office PowerPoint</Application>
  <PresentationFormat>Widescreen</PresentationFormat>
  <Paragraphs>142</Paragraphs>
  <Slides>28</Slides>
  <Notes>8</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28</vt:i4>
      </vt:variant>
    </vt:vector>
  </HeadingPairs>
  <TitlesOfParts>
    <vt:vector size="42" baseType="lpstr">
      <vt:lpstr>Arial Unicode MS</vt:lpstr>
      <vt:lpstr>Arial</vt:lpstr>
      <vt:lpstr>Arial Narrow</vt:lpstr>
      <vt:lpstr>Arial Rounded MT Bold</vt:lpstr>
      <vt:lpstr>Bebas Neue</vt:lpstr>
      <vt:lpstr>Britannic Bold</vt:lpstr>
      <vt:lpstr>Calibri</vt:lpstr>
      <vt:lpstr>DejaVu Sans</vt:lpstr>
      <vt:lpstr>Franklin Gothic Heavy</vt:lpstr>
      <vt:lpstr>Symbol</vt:lpstr>
      <vt:lpstr>Wingdings</vt:lpstr>
      <vt:lpstr>Office Theme</vt:lpstr>
      <vt:lpstr>Office Theme</vt:lpstr>
      <vt:lpstr>Office Theme</vt:lpstr>
      <vt:lpstr>PowerPoint Presentation</vt:lpstr>
      <vt:lpstr> HEALTHIFY</vt:lpstr>
      <vt:lpstr>Introduction</vt:lpstr>
      <vt:lpstr>ABSTRACT</vt:lpstr>
      <vt:lpstr>PowerPoint Presentation</vt:lpstr>
      <vt:lpstr>PowerPoint Presentation</vt:lpstr>
      <vt:lpstr>INTRODUCTION</vt:lpstr>
      <vt:lpstr>OBJECTIVE</vt:lpstr>
      <vt:lpstr>DETAILS</vt:lpstr>
      <vt:lpstr>Login/ Authentication</vt:lpstr>
      <vt:lpstr>Inside the App</vt:lpstr>
      <vt:lpstr>Precautions</vt:lpstr>
      <vt:lpstr>Notifications</vt:lpstr>
      <vt:lpstr>PowerPoint Presentation</vt:lpstr>
      <vt:lpstr>Methodology</vt:lpstr>
      <vt:lpstr>PowerPoint Presentation</vt:lpstr>
      <vt:lpstr>PowerPoint Presentation</vt:lpstr>
      <vt:lpstr>PowerPoint Presentation</vt:lpstr>
      <vt:lpstr>Front End and Back End</vt:lpstr>
      <vt:lpstr>FLUTTERFLOW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Windows User</cp:lastModifiedBy>
  <cp:revision>165</cp:revision>
  <dcterms:created xsi:type="dcterms:W3CDTF">2022-01-02T13:51:52Z</dcterms:created>
  <dcterms:modified xsi:type="dcterms:W3CDTF">2022-02-05T05:59:51Z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