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7010400" cy="9296400"/>
  <p:defaultTextStyle>
    <a:defPPr>
      <a:defRPr lang="en-US"/>
    </a:defPPr>
    <a:lvl1pPr marL="0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4338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086775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3016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173551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16938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260326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03713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347102" algn="l" defTabSz="1086775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">
          <p15:clr>
            <a:srgbClr val="A4A3A4"/>
          </p15:clr>
        </p15:guide>
        <p15:guide id="2" pos="2880">
          <p15:clr>
            <a:srgbClr val="A4A3A4"/>
          </p15:clr>
        </p15:guide>
        <p15:guide id="3" pos="7368">
          <p15:clr>
            <a:srgbClr val="A4A3A4"/>
          </p15:clr>
        </p15:guide>
        <p15:guide id="4" pos="141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49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86"/>
      </p:cViewPr>
      <p:guideLst>
        <p:guide orient="horz" pos="360"/>
        <p:guide pos="2880"/>
        <p:guide pos="7368"/>
        <p:guide pos="141"/>
        <p:guide orient="horz" pos="2160"/>
        <p:guide pos="49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979"/>
          <a:stretch/>
        </p:blipFill>
        <p:spPr>
          <a:xfrm rot="10800000">
            <a:off x="-1" y="-857"/>
            <a:ext cx="6096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701" y="2889534"/>
            <a:ext cx="5417220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4000" b="0" cap="all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702" y="5448375"/>
            <a:ext cx="5424946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702" y="5759941"/>
            <a:ext cx="5424946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702" y="6247689"/>
            <a:ext cx="5424946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3" name="Rectangle 12"/>
          <p:cNvSpPr/>
          <p:nvPr/>
        </p:nvSpPr>
        <p:spPr bwMode="gray">
          <a:xfrm>
            <a:off x="6068568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45" y="2733717"/>
            <a:ext cx="3580310" cy="139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8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053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470140" y="1222375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47014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0530" y="3808383"/>
            <a:ext cx="5302760" cy="2359153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Over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431757" y="1222375"/>
            <a:ext cx="11341143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431757" y="3808382"/>
            <a:ext cx="11341143" cy="2369054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-third/Two-thir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50666" y="1222375"/>
            <a:ext cx="7122234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3715" y="1222375"/>
            <a:ext cx="386634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10587" y="1220583"/>
            <a:ext cx="7150883" cy="4956048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31756" y="1220583"/>
            <a:ext cx="3866395" cy="495604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1"/>
            <a:ext cx="10259568" cy="347472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221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9101" y="1220583"/>
            <a:ext cx="11353800" cy="49798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6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32203" y="1024137"/>
            <a:ext cx="6059797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047" y="1024137"/>
            <a:ext cx="6081233" cy="548064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53735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496" y="5028290"/>
            <a:ext cx="5314257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8774" y="5015592"/>
            <a:ext cx="5325766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86203" y="1024137"/>
            <a:ext cx="45719" cy="5480643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4664" y="-5093199"/>
            <a:ext cx="45719" cy="121889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87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1024128"/>
            <a:ext cx="4042250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9299" y="1024128"/>
            <a:ext cx="4032702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8854" y="1024128"/>
            <a:ext cx="4034293" cy="54806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49813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63" y="5024368"/>
            <a:ext cx="3674628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4709" y="5011670"/>
            <a:ext cx="3682585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8334" y="5015637"/>
            <a:ext cx="3674629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2701" y="1024128"/>
            <a:ext cx="45719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3146" y="1024128"/>
            <a:ext cx="47866" cy="54806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1" hasCustomPrompt="1"/>
          </p:nvPr>
        </p:nvSpPr>
        <p:spPr>
          <a:xfrm rot="5400000">
            <a:off x="6074664" y="-5093208"/>
            <a:ext cx="45719" cy="12188952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553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548" y="1"/>
            <a:ext cx="12201549" cy="6858000"/>
          </a:xfrm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5033360"/>
            <a:ext cx="12201549" cy="902866"/>
          </a:xfrm>
          <a:solidFill>
            <a:srgbClr val="000000">
              <a:alpha val="90000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93192" y="5239526"/>
            <a:ext cx="11605619" cy="490537"/>
          </a:xfrm>
        </p:spPr>
        <p:txBody>
          <a:bodyPr anchor="ctr">
            <a:normAutofit/>
          </a:bodyPr>
          <a:lstStyle>
            <a:lvl1pPr marL="0" indent="0" algn="ctr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6705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118859" y="0"/>
            <a:ext cx="6073141" cy="6857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607314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53735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7496" y="5028290"/>
            <a:ext cx="5314257" cy="465138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498774" y="5015592"/>
            <a:ext cx="5325766" cy="490537"/>
          </a:xfrm>
        </p:spPr>
        <p:txBody>
          <a:bodyPr anchor="ctr"/>
          <a:lstStyle>
            <a:lvl1pPr marL="0" indent="0" algn="ctr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073141" y="0"/>
            <a:ext cx="45719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23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-9549" y="0"/>
            <a:ext cx="404225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8159299" y="0"/>
            <a:ext cx="4032702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078854" y="0"/>
            <a:ext cx="4034293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3"/>
          <p:cNvSpPr>
            <a:spLocks noGrp="1"/>
          </p:cNvSpPr>
          <p:nvPr>
            <p:ph type="body" sz="quarter" idx="18" hasCustomPrompt="1"/>
          </p:nvPr>
        </p:nvSpPr>
        <p:spPr>
          <a:xfrm>
            <a:off x="-9548" y="4849813"/>
            <a:ext cx="12201549" cy="814248"/>
          </a:xfrm>
          <a:solidFill>
            <a:srgbClr val="000000">
              <a:alpha val="89804"/>
            </a:srgb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74263" y="5024368"/>
            <a:ext cx="3674628" cy="46513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254709" y="5011670"/>
            <a:ext cx="3682585" cy="490537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8338334" y="5015637"/>
            <a:ext cx="3674629" cy="482600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buNone/>
              <a:defRPr sz="2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32700" y="0"/>
            <a:ext cx="45720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8113146" y="0"/>
            <a:ext cx="45720" cy="6858000"/>
          </a:xfrm>
          <a:solidFill>
            <a:schemeClr val="tx2">
              <a:lumMod val="75000"/>
            </a:schemeClr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860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7579" y="1222375"/>
            <a:ext cx="11471932" cy="4956048"/>
          </a:xfrm>
        </p:spPr>
        <p:txBody>
          <a:bodyPr>
            <a:normAutofit/>
          </a:bodyPr>
          <a:lstStyle>
            <a:lvl1pPr marL="273582" indent="-273582">
              <a:lnSpc>
                <a:spcPct val="90000"/>
              </a:lnSpc>
              <a:spcBef>
                <a:spcPts val="2139"/>
              </a:spcBef>
              <a:buClr>
                <a:schemeClr val="tx1"/>
              </a:buClr>
              <a:defRPr sz="2200" b="0">
                <a:solidFill>
                  <a:schemeClr val="tx1"/>
                </a:solidFill>
                <a:latin typeface="+mn-lt"/>
              </a:defRPr>
            </a:lvl1pPr>
            <a:lvl2pPr marL="813195" indent="-271694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2000" b="0">
                <a:solidFill>
                  <a:schemeClr val="tx1"/>
                </a:solidFill>
                <a:latin typeface="+mn-lt"/>
              </a:defRPr>
            </a:lvl2pPr>
            <a:lvl3pPr marL="1358470" indent="-271694">
              <a:lnSpc>
                <a:spcPct val="90000"/>
              </a:lnSpc>
              <a:spcBef>
                <a:spcPts val="0"/>
              </a:spcBef>
              <a:spcAft>
                <a:spcPts val="238"/>
              </a:spcAft>
              <a:defRPr sz="1800" b="0">
                <a:solidFill>
                  <a:schemeClr val="tx1"/>
                </a:solidFill>
                <a:latin typeface="+mn-lt"/>
              </a:defRPr>
            </a:lvl3pPr>
            <a:lvl4pPr marL="1901952" indent="-271694">
              <a:lnSpc>
                <a:spcPct val="90000"/>
              </a:lnSpc>
              <a:defRPr sz="1600" b="0">
                <a:solidFill>
                  <a:schemeClr val="tx1"/>
                </a:solidFill>
                <a:latin typeface="+mn-lt"/>
              </a:defRPr>
            </a:lvl4pPr>
            <a:lvl5pPr marL="2441448" indent="-271694">
              <a:lnSpc>
                <a:spcPct val="90000"/>
              </a:lnSpc>
              <a:defRPr sz="1400" b="0"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11480" y="347472"/>
            <a:ext cx="10259568" cy="344710"/>
          </a:xfrm>
        </p:spPr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bg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81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Half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5"/>
          <a:stretch/>
        </p:blipFill>
        <p:spPr>
          <a:xfrm>
            <a:off x="2467" y="-1"/>
            <a:ext cx="6066101" cy="6858000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6123432" y="0"/>
            <a:ext cx="6068567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27964" y="2738406"/>
            <a:ext cx="5417220" cy="1077218"/>
          </a:xfrm>
        </p:spPr>
        <p:txBody>
          <a:bodyPr wrap="square" tIns="91440" anchor="ctr" anchorCtr="0">
            <a:spAutoFit/>
          </a:bodyPr>
          <a:lstStyle>
            <a:lvl1pPr>
              <a:lnSpc>
                <a:spcPct val="80000"/>
              </a:lnSpc>
              <a:defRPr sz="4000" b="0" cap="all" baseline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27965" y="5450090"/>
            <a:ext cx="5424946" cy="276999"/>
          </a:xfrm>
        </p:spPr>
        <p:txBody>
          <a:bodyPr wrap="square" anchor="b">
            <a:sp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27965" y="5761656"/>
            <a:ext cx="5424946" cy="221599"/>
          </a:xfrm>
        </p:spPr>
        <p:txBody>
          <a:bodyPr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27965" y="6249404"/>
            <a:ext cx="5424946" cy="193899"/>
          </a:xfrm>
        </p:spPr>
        <p:txBody>
          <a:bodyPr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12" name="Rectangle 11"/>
          <p:cNvSpPr/>
          <p:nvPr/>
        </p:nvSpPr>
        <p:spPr bwMode="gray">
          <a:xfrm>
            <a:off x="6068568" y="0"/>
            <a:ext cx="5486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64" y="422412"/>
            <a:ext cx="1538859" cy="59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77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474002"/>
            <a:ext cx="6105804" cy="2774398"/>
          </a:xfrm>
          <a:solidFill>
            <a:srgbClr val="000000">
              <a:alpha val="70000"/>
            </a:srgbClr>
          </a:solidFill>
        </p:spPr>
        <p:txBody>
          <a:bodyPr/>
          <a:lstStyle>
            <a:lvl1pPr marL="0" indent="0">
              <a:buNone/>
              <a:defRPr/>
            </a:lvl1pPr>
            <a:lvl2pPr marL="541501" indent="0">
              <a:buNone/>
              <a:defRPr/>
            </a:lvl2pPr>
            <a:lvl3pPr marL="1086776" indent="0">
              <a:buNone/>
              <a:defRPr/>
            </a:lvl3pPr>
            <a:lvl4pPr marL="1630163" indent="0">
              <a:buNone/>
              <a:defRPr/>
            </a:lvl4pPr>
            <a:lvl5pPr marL="2173551" indent="0">
              <a:buNone/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256906" y="3759912"/>
            <a:ext cx="5686317" cy="886397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80000"/>
              </a:lnSpc>
              <a:defRPr sz="3600" b="0" i="0" cap="all" baseline="0">
                <a:solidFill>
                  <a:schemeClr val="bg1"/>
                </a:solidFill>
                <a:effectLst/>
                <a:latin typeface="+mj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256906" y="5001756"/>
            <a:ext cx="5686317" cy="246221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800"/>
              </a:spcAft>
              <a:buNone/>
              <a:defRPr sz="2000" b="0">
                <a:solidFill>
                  <a:schemeClr val="bg1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Presenter’s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6906" y="5282543"/>
            <a:ext cx="5686317" cy="221599"/>
          </a:xfrm>
        </p:spPr>
        <p:txBody>
          <a:bodyPr wrap="square" anchor="t">
            <a:sp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56906" y="5793137"/>
            <a:ext cx="2242645" cy="193899"/>
          </a:xfrm>
        </p:spPr>
        <p:txBody>
          <a:bodyPr wrap="square">
            <a:sp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effectLst/>
                <a:latin typeface="+mn-lt"/>
              </a:defRPr>
            </a:lvl1pPr>
            <a:lvl2pPr marL="455613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2pPr>
            <a:lvl3pPr marL="9144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3pPr>
            <a:lvl4pPr marL="13716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4pPr>
            <a:lvl5pPr marL="1828800" indent="0">
              <a:buFontTx/>
              <a:buNone/>
              <a:defRPr sz="1500">
                <a:solidFill>
                  <a:schemeClr val="bg1"/>
                </a:solidFill>
                <a:latin typeface="Arial Narrow" pitchFamily="34" charset="0"/>
              </a:defRPr>
            </a:lvl5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2892843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56" y="2493034"/>
            <a:ext cx="4819688" cy="187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5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ccent Color Slide Options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994" y="1505405"/>
            <a:ext cx="10474021" cy="384720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500" dirty="0">
                <a:solidFill>
                  <a:schemeClr val="bg1"/>
                </a:solidFill>
              </a:rPr>
              <a:t>Accent Color</a:t>
            </a:r>
            <a:br>
              <a:rPr lang="en-US" sz="12500" dirty="0">
                <a:solidFill>
                  <a:schemeClr val="bg1"/>
                </a:solidFill>
              </a:rPr>
            </a:br>
            <a:r>
              <a:rPr lang="en-US" sz="12500" dirty="0">
                <a:solidFill>
                  <a:schemeClr val="bg1"/>
                </a:solidFill>
              </a:rPr>
              <a:t>Slide Options</a:t>
            </a:r>
          </a:p>
        </p:txBody>
      </p:sp>
    </p:spTree>
    <p:extLst>
      <p:ext uri="{BB962C8B-B14F-4D97-AF65-F5344CB8AC3E}">
        <p14:creationId xmlns:p14="http://schemas.microsoft.com/office/powerpoint/2010/main" val="340328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72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3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  <a:noFill/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2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 rot="10800000">
            <a:off x="1" y="0"/>
            <a:ext cx="2586914" cy="6857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" t="650"/>
          <a:stretch/>
        </p:blipFill>
        <p:spPr>
          <a:xfrm>
            <a:off x="9602618" y="0"/>
            <a:ext cx="2586914" cy="6857999"/>
          </a:xfrm>
          <a:prstGeom prst="rect">
            <a:avLst/>
          </a:prstGeom>
        </p:spPr>
      </p:pic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 bwMode="gray">
          <a:xfrm>
            <a:off x="2585546" y="0"/>
            <a:ext cx="70209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>
          <a:xfrm>
            <a:off x="2984942" y="627503"/>
            <a:ext cx="6222120" cy="344710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280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add agenda title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984942" y="1334813"/>
            <a:ext cx="6222120" cy="5145885"/>
          </a:xfrm>
        </p:spPr>
        <p:txBody>
          <a:bodyPr anchor="t">
            <a:normAutofit/>
          </a:bodyPr>
          <a:lstStyle>
            <a:lvl1pPr marL="457200" indent="-457200">
              <a:buClr>
                <a:schemeClr val="tx1"/>
              </a:buClr>
              <a:buFont typeface="+mj-lt"/>
              <a:buAutoNum type="arabicPeriod"/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02618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34520" y="0"/>
            <a:ext cx="5486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1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Blu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48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6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2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range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59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3"/>
          <a:stretch/>
        </p:blipFill>
        <p:spPr>
          <a:xfrm>
            <a:off x="0" y="-1"/>
            <a:ext cx="426266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0872" y="777240"/>
            <a:ext cx="7082577" cy="5477256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29768" y="2984468"/>
            <a:ext cx="3273552" cy="886397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8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Accent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4048" y="3133535"/>
            <a:ext cx="10186416" cy="590931"/>
          </a:xfrm>
        </p:spPr>
        <p:txBody>
          <a:bodyPr>
            <a:spAutoFit/>
          </a:bodyPr>
          <a:lstStyle>
            <a:lvl1pPr algn="l">
              <a:lnSpc>
                <a:spcPct val="80000"/>
              </a:lnSpc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7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old Number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8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 bwMode="gray">
          <a:xfrm>
            <a:off x="1482571" y="2780115"/>
            <a:ext cx="10709429" cy="1308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 bwMode="gray">
          <a:xfrm>
            <a:off x="437477" y="2590309"/>
            <a:ext cx="1691925" cy="1687739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 b="0" dirty="0">
              <a:solidFill>
                <a:schemeClr val="bg1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15750" y="3122194"/>
            <a:ext cx="916668" cy="914400"/>
          </a:xfrm>
        </p:spPr>
        <p:txBody>
          <a:bodyPr anchor="ctr"/>
          <a:lstStyle>
            <a:lvl1pPr marL="0" indent="0" algn="ctr">
              <a:buNone/>
              <a:defRPr sz="9600" b="0">
                <a:solidFill>
                  <a:schemeClr val="bg1"/>
                </a:solidFill>
                <a:latin typeface="+mn-lt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517817" y="3233278"/>
            <a:ext cx="9319456" cy="517065"/>
          </a:xfrm>
        </p:spPr>
        <p:txBody>
          <a:bodyPr wrap="square" anchor="ctr" anchorCtr="0">
            <a:spAutoFit/>
          </a:bodyPr>
          <a:lstStyle>
            <a:lvl1pPr>
              <a:lnSpc>
                <a:spcPct val="80000"/>
              </a:lnSpc>
              <a:defRPr sz="4200" b="0" i="0" cap="all" baseline="0">
                <a:solidFill>
                  <a:schemeClr val="tx1"/>
                </a:solidFill>
                <a:effectLst/>
                <a:latin typeface="+mn-lt"/>
                <a:ea typeface="DIN Pro Black" charset="0"/>
                <a:cs typeface="DIN Pro Black" charset="0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60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ck Background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89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DO NOT DE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-1"/>
            <a:ext cx="12187065" cy="6858000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 hasCustomPrompt="1"/>
          </p:nvPr>
        </p:nvSpPr>
        <p:spPr bwMode="gray">
          <a:xfrm>
            <a:off x="386943" y="3133535"/>
            <a:ext cx="10186176" cy="590931"/>
          </a:xfrm>
        </p:spPr>
        <p:txBody>
          <a:bodyPr wrap="square" anchor="ctr">
            <a:sp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add divider title</a:t>
            </a:r>
          </a:p>
        </p:txBody>
      </p:sp>
      <p:sp>
        <p:nvSpPr>
          <p:cNvPr id="6" name="Rectangle 6"/>
          <p:cNvSpPr txBox="1">
            <a:spLocks noChangeArrowheads="1"/>
          </p:cNvSpPr>
          <p:nvPr/>
        </p:nvSpPr>
        <p:spPr bwMode="gray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59" y="312673"/>
            <a:ext cx="860651" cy="3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4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Color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6"/>
          <a:stretch/>
        </p:blipFill>
        <p:spPr>
          <a:xfrm>
            <a:off x="0" y="-1"/>
            <a:ext cx="4236684" cy="6858000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4637" y="772358"/>
            <a:ext cx="7082577" cy="5477522"/>
          </a:xfrm>
        </p:spPr>
        <p:txBody>
          <a:bodyPr anchor="ctr">
            <a:normAutofit/>
          </a:bodyPr>
          <a:lstStyle>
            <a:lvl1pPr>
              <a:buClr>
                <a:schemeClr val="tx1"/>
              </a:buClr>
              <a:defRPr sz="2200">
                <a:solidFill>
                  <a:schemeClr val="tx1"/>
                </a:solidFill>
              </a:defRPr>
            </a:lvl1pPr>
            <a:lvl2pPr>
              <a:buClr>
                <a:schemeClr val="tx1">
                  <a:lumMod val="75000"/>
                </a:schemeClr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tx1">
                  <a:lumMod val="75000"/>
                </a:schemeClr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tx1">
                  <a:lumMod val="75000"/>
                </a:schemeClr>
              </a:buClr>
              <a:defRPr sz="1600" baseline="0">
                <a:solidFill>
                  <a:schemeClr val="tx1"/>
                </a:solidFill>
              </a:defRPr>
            </a:lvl4pPr>
            <a:lvl5pPr>
              <a:buClr>
                <a:schemeClr val="tx1">
                  <a:lumMod val="75000"/>
                </a:schemeClr>
              </a:buClr>
              <a:defRPr sz="14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430546" y="2984944"/>
            <a:ext cx="3271299" cy="886397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5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6400800"/>
            <a:ext cx="12192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320847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97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33715" y="1222375"/>
            <a:ext cx="543035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21143" y="1222375"/>
            <a:ext cx="5431536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3715" y="1222375"/>
            <a:ext cx="3526818" cy="495604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 baseline="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5" hasCustomPrompt="1"/>
          </p:nvPr>
        </p:nvSpPr>
        <p:spPr>
          <a:xfrm>
            <a:off x="4334936" y="1222375"/>
            <a:ext cx="353178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6" hasCustomPrompt="1"/>
          </p:nvPr>
        </p:nvSpPr>
        <p:spPr>
          <a:xfrm>
            <a:off x="8241120" y="1222375"/>
            <a:ext cx="3531780" cy="4956048"/>
          </a:xfrm>
        </p:spPr>
        <p:txBody>
          <a:bodyPr/>
          <a:lstStyle>
            <a:lvl1pPr>
              <a:defRPr/>
            </a:lvl1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7"/>
          <a:stretch/>
        </p:blipFill>
        <p:spPr>
          <a:xfrm flipV="1">
            <a:off x="0" y="6496905"/>
            <a:ext cx="12192000" cy="3610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940" y="350933"/>
            <a:ext cx="10259568" cy="34471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53" y="1222375"/>
            <a:ext cx="11459086" cy="49560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6"/>
          <p:cNvSpPr txBox="1">
            <a:spLocks noChangeArrowheads="1"/>
          </p:cNvSpPr>
          <p:nvPr/>
        </p:nvSpPr>
        <p:spPr bwMode="auto">
          <a:xfrm>
            <a:off x="11308896" y="6629401"/>
            <a:ext cx="59266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sz="700"/>
            </a:lvl1pPr>
          </a:lstStyle>
          <a:p>
            <a:pPr marL="0" marR="0" lvl="0" indent="0" algn="r" defTabSz="10867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7874BA-B114-4D1F-A449-70AD1C45E88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pPr marL="0" marR="0" lvl="0" indent="0" algn="r" defTabSz="10867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S PGothic" pitchFamily="34" charset="-128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7460" y="312672"/>
            <a:ext cx="856680" cy="3327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50" r:id="rId2"/>
    <p:sldLayoutId id="2147483708" r:id="rId3"/>
    <p:sldLayoutId id="2147483725" r:id="rId4"/>
    <p:sldLayoutId id="2147483707" r:id="rId5"/>
    <p:sldLayoutId id="2147483654" r:id="rId6"/>
    <p:sldLayoutId id="2147483716" r:id="rId7"/>
    <p:sldLayoutId id="2147483652" r:id="rId8"/>
    <p:sldLayoutId id="2147483653" r:id="rId9"/>
    <p:sldLayoutId id="2147483657" r:id="rId10"/>
    <p:sldLayoutId id="2147483658" r:id="rId11"/>
    <p:sldLayoutId id="2147483656" r:id="rId12"/>
    <p:sldLayoutId id="2147483673" r:id="rId13"/>
    <p:sldLayoutId id="2147483674" r:id="rId14"/>
    <p:sldLayoutId id="2147483754" r:id="rId15"/>
    <p:sldLayoutId id="2147483686" r:id="rId16"/>
    <p:sldLayoutId id="2147483685" r:id="rId17"/>
    <p:sldLayoutId id="2147483752" r:id="rId18"/>
    <p:sldLayoutId id="2147483753" r:id="rId19"/>
    <p:sldLayoutId id="2147483751" r:id="rId20"/>
    <p:sldLayoutId id="2147483703" r:id="rId21"/>
    <p:sldLayoutId id="2147483702" r:id="rId22"/>
    <p:sldLayoutId id="2147483701" r:id="rId23"/>
    <p:sldLayoutId id="2147483726" r:id="rId24"/>
    <p:sldLayoutId id="2147483727" r:id="rId25"/>
    <p:sldLayoutId id="2147483728" r:id="rId26"/>
    <p:sldLayoutId id="2147483747" r:id="rId27"/>
    <p:sldLayoutId id="2147483730" r:id="rId28"/>
    <p:sldLayoutId id="2147483731" r:id="rId29"/>
    <p:sldLayoutId id="2147483748" r:id="rId30"/>
    <p:sldLayoutId id="2147483733" r:id="rId31"/>
    <p:sldLayoutId id="2147483734" r:id="rId32"/>
    <p:sldLayoutId id="2147483749" r:id="rId33"/>
    <p:sldLayoutId id="2147483736" r:id="rId34"/>
    <p:sldLayoutId id="2147483737" r:id="rId35"/>
    <p:sldLayoutId id="2147483750" r:id="rId36"/>
    <p:sldLayoutId id="2147483740" r:id="rId37"/>
    <p:sldLayoutId id="2147483668" r:id="rId38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1086775" rtl="0" eaLnBrk="1" latinLnBrk="0" hangingPunct="1">
        <a:lnSpc>
          <a:spcPct val="80000"/>
        </a:lnSpc>
        <a:spcBef>
          <a:spcPct val="0"/>
        </a:spcBef>
        <a:buNone/>
        <a:defRPr sz="2800" b="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3582" indent="-273582" algn="l" defTabSz="1086775" rtl="0" eaLnBrk="1" latinLnBrk="0" hangingPunct="1">
        <a:lnSpc>
          <a:spcPct val="90000"/>
        </a:lnSpc>
        <a:spcBef>
          <a:spcPts val="2139"/>
        </a:spcBef>
        <a:buClr>
          <a:schemeClr val="tx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813195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470" indent="-271694" algn="l" defTabSz="1290546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1857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–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45245" indent="-271694" algn="l" defTabSz="1086775" rtl="0" eaLnBrk="1" latinLnBrk="0" hangingPunct="1">
        <a:lnSpc>
          <a:spcPct val="90000"/>
        </a:lnSpc>
        <a:spcBef>
          <a:spcPts val="0"/>
        </a:spcBef>
        <a:spcAft>
          <a:spcPts val="238"/>
        </a:spcAft>
        <a:buFont typeface="Arial" pitchFamily="34" charset="0"/>
        <a:buChar char="»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88632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2020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5408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8796" indent="-271694" algn="l" defTabSz="108677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38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6775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016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3551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6938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0326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3713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47102" algn="l" defTabSz="108677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64">
          <p15:clr>
            <a:srgbClr val="F26B43"/>
          </p15:clr>
        </p15:guide>
        <p15:guide id="4" pos="74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flrs/visavai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Eventchart_KB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830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17"/>
          <p:cNvSpPr/>
          <p:nvPr/>
        </p:nvSpPr>
        <p:spPr bwMode="auto">
          <a:xfrm>
            <a:off x="5106747" y="3247322"/>
            <a:ext cx="4219332" cy="112675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Documentation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Widget</a:t>
            </a:r>
            <a:r>
              <a:rPr lang="de-DE" dirty="0"/>
              <a:t> – </a:t>
            </a:r>
            <a:r>
              <a:rPr lang="de-DE" dirty="0" err="1"/>
              <a:t>EventChart_KB</a:t>
            </a:r>
            <a:endParaRPr lang="de-DE" dirty="0"/>
          </a:p>
        </p:txBody>
      </p:sp>
      <p:sp>
        <p:nvSpPr>
          <p:cNvPr id="4" name="Textfeld 50"/>
          <p:cNvSpPr txBox="1"/>
          <p:nvPr/>
        </p:nvSpPr>
        <p:spPr>
          <a:xfrm>
            <a:off x="5105044" y="1154203"/>
            <a:ext cx="4219331" cy="13624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de-DE" sz="1000" b="1" dirty="0"/>
              <a:t>Input (ideal)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No</a:t>
            </a:r>
            <a:r>
              <a:rPr lang="de-DE" sz="1000" dirty="0"/>
              <a:t> additional </a:t>
            </a:r>
            <a:r>
              <a:rPr lang="de-DE" sz="1000" dirty="0" err="1"/>
              <a:t>input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bar </a:t>
            </a:r>
            <a:r>
              <a:rPr lang="de-DE" sz="1000" dirty="0" err="1"/>
              <a:t>chart</a:t>
            </a:r>
            <a:endParaRPr lang="de-DE" sz="1000" dirty="0"/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One</a:t>
            </a:r>
            <a:r>
              <a:rPr lang="de-DE" sz="1000" dirty="0"/>
              <a:t> </a:t>
            </a:r>
            <a:r>
              <a:rPr lang="de-DE" sz="1000" dirty="0" err="1"/>
              <a:t>Infotable</a:t>
            </a:r>
            <a:r>
              <a:rPr lang="de-DE" sz="1000" dirty="0"/>
              <a:t> </a:t>
            </a:r>
            <a:r>
              <a:rPr lang="de-DE" sz="1000" dirty="0" err="1"/>
              <a:t>column</a:t>
            </a:r>
            <a:r>
              <a:rPr lang="de-DE" sz="1000" dirty="0"/>
              <a:t>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have</a:t>
            </a:r>
            <a:r>
              <a:rPr lang="de-DE" sz="1000" dirty="0"/>
              <a:t> </a:t>
            </a:r>
            <a:r>
              <a:rPr lang="de-DE" sz="1000" dirty="0" err="1"/>
              <a:t>up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x different </a:t>
            </a:r>
            <a:r>
              <a:rPr lang="de-DE" sz="1000" dirty="0" err="1"/>
              <a:t>values</a:t>
            </a:r>
            <a:r>
              <a:rPr lang="de-DE" sz="1000" dirty="0"/>
              <a:t>/</a:t>
            </a:r>
            <a:r>
              <a:rPr lang="de-DE" sz="1000" dirty="0" err="1"/>
              <a:t>categories</a:t>
            </a:r>
            <a:r>
              <a:rPr lang="de-DE" sz="1000" dirty="0"/>
              <a:t>. (The </a:t>
            </a:r>
            <a:r>
              <a:rPr lang="de-DE" sz="1000" dirty="0" err="1"/>
              <a:t>categorization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done</a:t>
            </a:r>
            <a:r>
              <a:rPr lang="de-DE" sz="1000" dirty="0"/>
              <a:t> via </a:t>
            </a:r>
            <a:r>
              <a:rPr lang="de-DE" sz="1000" dirty="0" err="1"/>
              <a:t>state</a:t>
            </a:r>
            <a:r>
              <a:rPr lang="de-DE" sz="1000" dirty="0"/>
              <a:t> </a:t>
            </a:r>
            <a:r>
              <a:rPr lang="de-DE" sz="1000" dirty="0" err="1"/>
              <a:t>formatting</a:t>
            </a:r>
            <a:r>
              <a:rPr lang="de-DE" sz="1000" dirty="0"/>
              <a:t>, </a:t>
            </a:r>
            <a:r>
              <a:rPr lang="de-DE" sz="1000" dirty="0" err="1"/>
              <a:t>or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different </a:t>
            </a:r>
            <a:r>
              <a:rPr lang="de-DE" sz="1000" dirty="0" err="1"/>
              <a:t>SeriesStyles</a:t>
            </a:r>
            <a:r>
              <a:rPr lang="de-DE" sz="1000" dirty="0"/>
              <a:t>)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Another</a:t>
            </a:r>
            <a:r>
              <a:rPr lang="de-DE" sz="1000" dirty="0"/>
              <a:t> </a:t>
            </a:r>
            <a:r>
              <a:rPr lang="de-DE" sz="1000" dirty="0" err="1"/>
              <a:t>column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infotable</a:t>
            </a:r>
            <a:r>
              <a:rPr lang="de-DE" sz="1000" dirty="0"/>
              <a:t>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timeline</a:t>
            </a:r>
            <a:endParaRPr lang="de-DE" sz="1000" dirty="0"/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6" name="Textfeld 8"/>
          <p:cNvSpPr txBox="1"/>
          <p:nvPr/>
        </p:nvSpPr>
        <p:spPr>
          <a:xfrm>
            <a:off x="886380" y="1389921"/>
            <a:ext cx="4220367" cy="13308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de-DE" sz="1000" b="1" dirty="0" err="1"/>
              <a:t>Widget</a:t>
            </a:r>
            <a:r>
              <a:rPr lang="de-DE" sz="1000" b="1" dirty="0"/>
              <a:t> Intention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de-DE" sz="1000" dirty="0"/>
              <a:t>The </a:t>
            </a:r>
            <a:r>
              <a:rPr lang="de-DE" sz="1000" dirty="0" err="1"/>
              <a:t>eventchart</a:t>
            </a:r>
            <a:r>
              <a:rPr lang="de-DE" sz="1000" dirty="0"/>
              <a:t> in </a:t>
            </a:r>
            <a:r>
              <a:rPr lang="de-DE" sz="1000" dirty="0" err="1"/>
              <a:t>Thingworx</a:t>
            </a:r>
            <a:r>
              <a:rPr lang="de-DE" sz="1000" dirty="0"/>
              <a:t> OOTB </a:t>
            </a:r>
            <a:r>
              <a:rPr lang="de-DE" sz="1000" dirty="0" err="1"/>
              <a:t>can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used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a </a:t>
            </a:r>
            <a:r>
              <a:rPr lang="de-DE" sz="1000" dirty="0" err="1"/>
              <a:t>flag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show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changes</a:t>
            </a:r>
            <a:r>
              <a:rPr lang="de-DE" sz="1000" dirty="0"/>
              <a:t>.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de-DE" sz="1000" dirty="0"/>
              <a:t>In </a:t>
            </a:r>
            <a:r>
              <a:rPr lang="de-DE" sz="1000" dirty="0" err="1"/>
              <a:t>the</a:t>
            </a:r>
            <a:r>
              <a:rPr lang="de-DE" sz="1000" dirty="0"/>
              <a:t> Knorr Bremse Scenario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changes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not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most</a:t>
            </a:r>
            <a:r>
              <a:rPr lang="de-DE" sz="1000" dirty="0"/>
              <a:t> </a:t>
            </a:r>
            <a:r>
              <a:rPr lang="de-DE" sz="1000" dirty="0" err="1"/>
              <a:t>important</a:t>
            </a:r>
            <a:r>
              <a:rPr lang="de-DE" sz="1000" dirty="0"/>
              <a:t> </a:t>
            </a:r>
            <a:r>
              <a:rPr lang="de-DE" sz="1000" dirty="0" err="1"/>
              <a:t>thing</a:t>
            </a:r>
            <a:r>
              <a:rPr lang="de-DE" sz="1000" dirty="0"/>
              <a:t>, but </a:t>
            </a:r>
            <a:r>
              <a:rPr lang="de-DE" sz="1000" dirty="0" err="1"/>
              <a:t>more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timefrime</a:t>
            </a:r>
            <a:r>
              <a:rPr lang="de-DE" sz="1000" dirty="0"/>
              <a:t> </a:t>
            </a:r>
            <a:r>
              <a:rPr lang="de-DE" sz="1000" dirty="0" err="1"/>
              <a:t>until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next</a:t>
            </a:r>
            <a:r>
              <a:rPr lang="de-DE" sz="1000" dirty="0"/>
              <a:t> </a:t>
            </a:r>
            <a:r>
              <a:rPr lang="de-DE" sz="1000" dirty="0" err="1"/>
              <a:t>data</a:t>
            </a:r>
            <a:r>
              <a:rPr lang="de-DE" sz="1000" dirty="0"/>
              <a:t> </a:t>
            </a:r>
            <a:r>
              <a:rPr lang="de-DE" sz="1000" dirty="0" err="1"/>
              <a:t>change</a:t>
            </a:r>
            <a:r>
              <a:rPr lang="de-DE" sz="1000" dirty="0"/>
              <a:t>. This </a:t>
            </a:r>
            <a:r>
              <a:rPr lang="de-DE" sz="1000" dirty="0" err="1"/>
              <a:t>functionality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OOTB not </a:t>
            </a:r>
            <a:r>
              <a:rPr lang="de-DE" sz="1000" dirty="0" err="1"/>
              <a:t>available</a:t>
            </a:r>
            <a:r>
              <a:rPr lang="de-DE" sz="1000" dirty="0"/>
              <a:t>. (in </a:t>
            </a:r>
            <a:r>
              <a:rPr lang="de-DE" sz="1000" dirty="0" err="1"/>
              <a:t>the</a:t>
            </a:r>
            <a:r>
              <a:rPr lang="de-DE" sz="1000" dirty="0"/>
              <a:t> POC </a:t>
            </a:r>
            <a:r>
              <a:rPr lang="de-DE" sz="1000" dirty="0" err="1"/>
              <a:t>this</a:t>
            </a:r>
            <a:r>
              <a:rPr lang="de-DE" sz="1000" dirty="0"/>
              <a:t> was </a:t>
            </a:r>
            <a:r>
              <a:rPr lang="de-DE" sz="1000" dirty="0" err="1"/>
              <a:t>achieved</a:t>
            </a:r>
            <a:r>
              <a:rPr lang="de-DE" sz="1000" dirty="0"/>
              <a:t> </a:t>
            </a:r>
            <a:r>
              <a:rPr lang="de-DE" sz="1000" dirty="0" err="1"/>
              <a:t>creating</a:t>
            </a:r>
            <a:r>
              <a:rPr lang="de-DE" sz="1000" dirty="0"/>
              <a:t> a </a:t>
            </a:r>
            <a:r>
              <a:rPr lang="de-DE" sz="1000" dirty="0" err="1"/>
              <a:t>lot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events</a:t>
            </a:r>
            <a:r>
              <a:rPr lang="de-DE" sz="1000" dirty="0"/>
              <a:t>, </a:t>
            </a:r>
            <a:r>
              <a:rPr lang="de-DE" sz="1000" dirty="0" err="1"/>
              <a:t>which</a:t>
            </a:r>
            <a:r>
              <a:rPr lang="de-DE" sz="1000" dirty="0"/>
              <a:t> was </a:t>
            </a:r>
            <a:r>
              <a:rPr lang="de-DE" sz="1000" dirty="0" err="1"/>
              <a:t>performance</a:t>
            </a:r>
            <a:r>
              <a:rPr lang="de-DE" sz="1000" dirty="0"/>
              <a:t> </a:t>
            </a:r>
            <a:r>
              <a:rPr lang="de-DE" sz="1000" dirty="0" err="1"/>
              <a:t>critical</a:t>
            </a:r>
            <a:r>
              <a:rPr lang="de-DE" sz="1000" dirty="0"/>
              <a:t>)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000" b="1" dirty="0"/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7" name="Textfeld 9"/>
          <p:cNvSpPr txBox="1"/>
          <p:nvPr/>
        </p:nvSpPr>
        <p:spPr>
          <a:xfrm>
            <a:off x="5106747" y="2516672"/>
            <a:ext cx="4219331" cy="5149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de-DE" sz="1000" b="1" dirty="0"/>
              <a:t>Input (</a:t>
            </a:r>
            <a:r>
              <a:rPr lang="de-DE" sz="1000" b="1" dirty="0" err="1"/>
              <a:t>implemented</a:t>
            </a:r>
            <a:r>
              <a:rPr lang="de-DE" sz="1000" b="1" dirty="0"/>
              <a:t>)</a:t>
            </a:r>
          </a:p>
          <a:p>
            <a: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 </a:t>
            </a:r>
          </a:p>
        </p:txBody>
      </p:sp>
      <p:sp>
        <p:nvSpPr>
          <p:cNvPr id="10" name="Textfeld 12"/>
          <p:cNvSpPr txBox="1"/>
          <p:nvPr/>
        </p:nvSpPr>
        <p:spPr>
          <a:xfrm>
            <a:off x="884674" y="1154205"/>
            <a:ext cx="4221405" cy="23571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buClr>
                <a:schemeClr val="accent2"/>
              </a:buClr>
              <a:defRPr sz="1000" b="1"/>
            </a:lvl1pPr>
          </a:lstStyle>
          <a:p>
            <a:r>
              <a:rPr lang="de-DE" dirty="0"/>
              <a:t>&lt;</a:t>
            </a:r>
            <a:r>
              <a:rPr lang="de-DE" dirty="0" err="1"/>
              <a:t>Widget</a:t>
            </a:r>
            <a:r>
              <a:rPr lang="de-DE" dirty="0"/>
              <a:t> Short Description&gt;</a:t>
            </a:r>
            <a:endParaRPr lang="de-DE" b="0" dirty="0"/>
          </a:p>
        </p:txBody>
      </p:sp>
      <p:sp>
        <p:nvSpPr>
          <p:cNvPr id="11" name="Rechteck 13"/>
          <p:cNvSpPr/>
          <p:nvPr/>
        </p:nvSpPr>
        <p:spPr bwMode="auto">
          <a:xfrm>
            <a:off x="884673" y="2719190"/>
            <a:ext cx="4220371" cy="221040"/>
          </a:xfrm>
          <a:prstGeom prst="rect">
            <a:avLst/>
          </a:prstGeom>
          <a:solidFill>
            <a:srgbClr val="C0C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>
              <a:spcBef>
                <a:spcPct val="30000"/>
              </a:spcBef>
              <a:buClr>
                <a:schemeClr val="accent2"/>
              </a:buClr>
            </a:pPr>
            <a:r>
              <a:rPr lang="de-DE" sz="1000" b="1" dirty="0" err="1">
                <a:ea typeface="Arial" pitchFamily="-110" charset="0"/>
                <a:cs typeface="Arial" pitchFamily="-110" charset="0"/>
              </a:rPr>
              <a:t>Dependencies</a:t>
            </a:r>
            <a:endParaRPr lang="de-DE" sz="1000" b="1" dirty="0">
              <a:ea typeface="Arial" pitchFamily="-110" charset="0"/>
              <a:cs typeface="Arial" pitchFamily="-110" charset="0"/>
            </a:endParaRPr>
          </a:p>
        </p:txBody>
      </p:sp>
      <p:sp>
        <p:nvSpPr>
          <p:cNvPr id="12" name="Rechteck 14"/>
          <p:cNvSpPr/>
          <p:nvPr/>
        </p:nvSpPr>
        <p:spPr bwMode="auto">
          <a:xfrm>
            <a:off x="5105712" y="3026281"/>
            <a:ext cx="4220366" cy="221040"/>
          </a:xfrm>
          <a:prstGeom prst="rect">
            <a:avLst/>
          </a:prstGeom>
          <a:solidFill>
            <a:srgbClr val="C0C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>
              <a:spcBef>
                <a:spcPct val="30000"/>
              </a:spcBef>
              <a:buClr>
                <a:schemeClr val="accent2"/>
              </a:buClr>
              <a:buFont typeface="Audi Type" pitchFamily="34" charset="0"/>
              <a:buNone/>
            </a:pPr>
            <a:r>
              <a:rPr lang="de-DE" sz="1000" b="1" dirty="0" err="1">
                <a:ea typeface="Arial" pitchFamily="-110" charset="0"/>
                <a:cs typeface="Arial" pitchFamily="-110" charset="0"/>
              </a:rPr>
              <a:t>Used</a:t>
            </a:r>
            <a:r>
              <a:rPr lang="de-DE" sz="1000" b="1" dirty="0">
                <a:ea typeface="Arial" pitchFamily="-110" charset="0"/>
                <a:cs typeface="Arial" pitchFamily="-110" charset="0"/>
              </a:rPr>
              <a:t> Pictures</a:t>
            </a:r>
            <a:endParaRPr lang="de-DE" sz="1000" dirty="0">
              <a:ea typeface="Arial" pitchFamily="-110" charset="0"/>
              <a:cs typeface="Arial" pitchFamily="-110" charset="0"/>
            </a:endParaRPr>
          </a:p>
        </p:txBody>
      </p:sp>
      <p:sp>
        <p:nvSpPr>
          <p:cNvPr id="13" name="Rechteck 16"/>
          <p:cNvSpPr/>
          <p:nvPr/>
        </p:nvSpPr>
        <p:spPr bwMode="auto">
          <a:xfrm>
            <a:off x="884673" y="2936515"/>
            <a:ext cx="4220370" cy="1013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r>
              <a:rPr lang="de-DE" sz="1000" dirty="0"/>
              <a:t>The </a:t>
            </a:r>
            <a:r>
              <a:rPr lang="de-DE" sz="1000" dirty="0" err="1"/>
              <a:t>functionality</a:t>
            </a:r>
            <a:r>
              <a:rPr lang="de-DE" sz="1000" dirty="0"/>
              <a:t> </a:t>
            </a:r>
            <a:r>
              <a:rPr lang="de-DE" sz="1000" dirty="0" err="1"/>
              <a:t>is</a:t>
            </a:r>
            <a:r>
              <a:rPr lang="de-DE" sz="1000" dirty="0"/>
              <a:t> </a:t>
            </a:r>
            <a:r>
              <a:rPr lang="de-DE" sz="1000" dirty="0" err="1"/>
              <a:t>based</a:t>
            </a:r>
            <a:r>
              <a:rPr lang="de-DE" sz="1000" dirty="0"/>
              <a:t> on </a:t>
            </a:r>
            <a:r>
              <a:rPr lang="de-DE" sz="1000" dirty="0" err="1"/>
              <a:t>Visavail</a:t>
            </a:r>
            <a:br>
              <a:rPr lang="de-DE" sz="1000" dirty="0"/>
            </a:br>
            <a:r>
              <a:rPr lang="de-DE" sz="1000" dirty="0">
                <a:hlinkClick r:id="rId2"/>
              </a:rPr>
              <a:t>https://github.com/flrs/visavail</a:t>
            </a:r>
            <a:endParaRPr lang="de-DE" sz="1000" dirty="0"/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</a:pPr>
            <a:endParaRPr lang="de-DE" sz="1000" dirty="0"/>
          </a:p>
        </p:txBody>
      </p:sp>
      <p:sp>
        <p:nvSpPr>
          <p:cNvPr id="15" name="Rechteck 20"/>
          <p:cNvSpPr/>
          <p:nvPr/>
        </p:nvSpPr>
        <p:spPr bwMode="auto">
          <a:xfrm>
            <a:off x="5106229" y="4595113"/>
            <a:ext cx="4219849" cy="16937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The x-</a:t>
            </a:r>
            <a:r>
              <a:rPr lang="de-DE" sz="1000" dirty="0" err="1"/>
              <a:t>axis</a:t>
            </a:r>
            <a:r>
              <a:rPr lang="de-DE" sz="1000" dirty="0"/>
              <a:t> </a:t>
            </a:r>
            <a:r>
              <a:rPr lang="de-DE" sz="1000" dirty="0" err="1"/>
              <a:t>needs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be</a:t>
            </a:r>
            <a:r>
              <a:rPr lang="de-DE" sz="1000" dirty="0"/>
              <a:t> </a:t>
            </a:r>
            <a:r>
              <a:rPr lang="de-DE" sz="1000" dirty="0" err="1"/>
              <a:t>formated</a:t>
            </a:r>
            <a:r>
              <a:rPr lang="de-DE" sz="1000" dirty="0"/>
              <a:t> </a:t>
            </a:r>
            <a:r>
              <a:rPr lang="de-DE" sz="1000" dirty="0" err="1"/>
              <a:t>as</a:t>
            </a:r>
            <a:r>
              <a:rPr lang="de-DE" sz="1000" dirty="0"/>
              <a:t> </a:t>
            </a:r>
            <a:r>
              <a:rPr lang="de-DE" sz="1000" dirty="0" err="1"/>
              <a:t>timestamp</a:t>
            </a:r>
            <a:endParaRPr lang="de-DE" sz="1000" dirty="0"/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endParaRPr lang="de-DE" sz="1000" dirty="0"/>
          </a:p>
        </p:txBody>
      </p:sp>
      <p:sp>
        <p:nvSpPr>
          <p:cNvPr id="16" name="Rechteck 21"/>
          <p:cNvSpPr/>
          <p:nvPr/>
        </p:nvSpPr>
        <p:spPr bwMode="auto">
          <a:xfrm>
            <a:off x="5106227" y="4374072"/>
            <a:ext cx="4219850" cy="221040"/>
          </a:xfrm>
          <a:prstGeom prst="rect">
            <a:avLst/>
          </a:prstGeom>
          <a:solidFill>
            <a:srgbClr val="C0C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>
              <a:spcBef>
                <a:spcPct val="30000"/>
              </a:spcBef>
              <a:buClr>
                <a:schemeClr val="accent2"/>
              </a:buClr>
              <a:buFont typeface="Audi Type" pitchFamily="34" charset="0"/>
              <a:buNone/>
            </a:pPr>
            <a:r>
              <a:rPr lang="de-DE" sz="1000" b="1" dirty="0">
                <a:ea typeface="Arial" pitchFamily="-110" charset="0"/>
                <a:cs typeface="Arial" pitchFamily="-110" charset="0"/>
              </a:rPr>
              <a:t>Comments</a:t>
            </a:r>
            <a:endParaRPr lang="de-DE" sz="1000" dirty="0">
              <a:ea typeface="Arial" pitchFamily="-110" charset="0"/>
              <a:cs typeface="Arial" pitchFamily="-110" charset="0"/>
            </a:endParaRPr>
          </a:p>
        </p:txBody>
      </p:sp>
      <p:sp>
        <p:nvSpPr>
          <p:cNvPr id="17" name="Rechteck 22"/>
          <p:cNvSpPr/>
          <p:nvPr/>
        </p:nvSpPr>
        <p:spPr bwMode="auto">
          <a:xfrm>
            <a:off x="884673" y="4154607"/>
            <a:ext cx="4219849" cy="214123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Visualization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shifts</a:t>
            </a:r>
            <a:endParaRPr lang="de-DE" sz="1000" dirty="0"/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Order-Numbers </a:t>
            </a:r>
            <a:r>
              <a:rPr lang="de-DE" sz="1000" dirty="0" err="1"/>
              <a:t>from</a:t>
            </a:r>
            <a:r>
              <a:rPr lang="de-DE" sz="1000" dirty="0"/>
              <a:t> SAP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000" dirty="0" err="1"/>
              <a:t>Machine</a:t>
            </a:r>
            <a:r>
              <a:rPr lang="de-DE" sz="1000" dirty="0"/>
              <a:t>-Status</a:t>
            </a:r>
          </a:p>
          <a:p>
            <a:pPr marL="171450" indent="-17145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de-DE" sz="1000" dirty="0"/>
              <a:t>OK/NOK </a:t>
            </a:r>
            <a:r>
              <a:rPr lang="de-DE" sz="1000" dirty="0" err="1"/>
              <a:t>timeframe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machine</a:t>
            </a: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  <a:p>
            <a:pPr>
              <a:buClr>
                <a:schemeClr val="tx1">
                  <a:lumMod val="50000"/>
                  <a:lumOff val="50000"/>
                </a:schemeClr>
              </a:buClr>
            </a:pPr>
            <a:endParaRPr lang="de-DE" sz="1000" dirty="0"/>
          </a:p>
        </p:txBody>
      </p:sp>
      <p:sp>
        <p:nvSpPr>
          <p:cNvPr id="19" name="Rechteck 24"/>
          <p:cNvSpPr/>
          <p:nvPr/>
        </p:nvSpPr>
        <p:spPr bwMode="auto">
          <a:xfrm>
            <a:off x="884675" y="3936750"/>
            <a:ext cx="4219848" cy="221040"/>
          </a:xfrm>
          <a:prstGeom prst="rect">
            <a:avLst/>
          </a:prstGeom>
          <a:solidFill>
            <a:srgbClr val="C0C0C0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/>
          <a:p>
            <a:pPr>
              <a:spcBef>
                <a:spcPct val="30000"/>
              </a:spcBef>
              <a:buClr>
                <a:schemeClr val="accent2"/>
              </a:buClr>
            </a:pPr>
            <a:r>
              <a:rPr lang="de-DE" sz="1000" b="1" dirty="0" err="1">
                <a:ea typeface="Arial" pitchFamily="-110" charset="0"/>
                <a:cs typeface="Arial" pitchFamily="-110" charset="0"/>
              </a:rPr>
              <a:t>Example</a:t>
            </a:r>
            <a:r>
              <a:rPr lang="de-DE" sz="1000" b="1" dirty="0">
                <a:ea typeface="Arial" pitchFamily="-110" charset="0"/>
                <a:cs typeface="Arial" pitchFamily="-110" charset="0"/>
              </a:rPr>
              <a:t> </a:t>
            </a:r>
            <a:r>
              <a:rPr lang="de-DE" sz="1000" b="1" dirty="0" err="1">
                <a:ea typeface="Arial" pitchFamily="-110" charset="0"/>
                <a:cs typeface="Arial" pitchFamily="-110" charset="0"/>
              </a:rPr>
              <a:t>of</a:t>
            </a:r>
            <a:r>
              <a:rPr lang="de-DE" sz="1000" b="1" dirty="0">
                <a:ea typeface="Arial" pitchFamily="-110" charset="0"/>
                <a:cs typeface="Arial" pitchFamily="-110" charset="0"/>
              </a:rPr>
              <a:t> Output</a:t>
            </a:r>
          </a:p>
        </p:txBody>
      </p:sp>
      <p:sp>
        <p:nvSpPr>
          <p:cNvPr id="28" name="Rechteck 52"/>
          <p:cNvSpPr/>
          <p:nvPr/>
        </p:nvSpPr>
        <p:spPr bwMode="auto">
          <a:xfrm>
            <a:off x="886377" y="946601"/>
            <a:ext cx="1008000" cy="207604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>
              <a:buClr>
                <a:schemeClr val="accent2"/>
              </a:buClr>
            </a:pPr>
            <a:r>
              <a:rPr lang="de-DE" sz="1000" b="1" dirty="0" err="1"/>
              <a:t>Widget</a:t>
            </a:r>
            <a:r>
              <a:rPr lang="de-DE" sz="1000" b="1" dirty="0"/>
              <a:t> Name</a:t>
            </a:r>
          </a:p>
        </p:txBody>
      </p:sp>
      <p:sp>
        <p:nvSpPr>
          <p:cNvPr id="29" name="Rechteck 53"/>
          <p:cNvSpPr/>
          <p:nvPr/>
        </p:nvSpPr>
        <p:spPr bwMode="auto">
          <a:xfrm>
            <a:off x="4506685" y="946603"/>
            <a:ext cx="4817689" cy="207601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>
              <a:buClr>
                <a:schemeClr val="accent2"/>
              </a:buClr>
            </a:pPr>
            <a:endParaRPr lang="de-DE" sz="1000" b="1" dirty="0"/>
          </a:p>
        </p:txBody>
      </p:sp>
      <p:sp>
        <p:nvSpPr>
          <p:cNvPr id="30" name="Rechteck 54"/>
          <p:cNvSpPr/>
          <p:nvPr/>
        </p:nvSpPr>
        <p:spPr bwMode="auto">
          <a:xfrm>
            <a:off x="1896330" y="946601"/>
            <a:ext cx="2606019" cy="20760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72000" tIns="0" rIns="72000" bIns="0" rtlCol="0" anchor="ctr">
            <a:noAutofit/>
          </a:bodyPr>
          <a:lstStyle/>
          <a:p>
            <a:pPr>
              <a:buClr>
                <a:schemeClr val="accent2"/>
              </a:buClr>
            </a:pPr>
            <a:r>
              <a:rPr lang="de-DE" sz="1000" dirty="0"/>
              <a:t>Eventchart KB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09009" y="3869990"/>
            <a:ext cx="6556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de-DE" sz="1400" dirty="0" err="1"/>
              <a:t>widget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icon</a:t>
            </a:r>
            <a:endParaRPr lang="de-DE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648" y="3388861"/>
            <a:ext cx="406349" cy="406349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77" y="4993874"/>
            <a:ext cx="4054793" cy="6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EventChartKB</a:t>
            </a:r>
            <a:r>
              <a:rPr lang="de-DE" dirty="0"/>
              <a:t> 0.0.1</a:t>
            </a:r>
            <a:r>
              <a:rPr lang="de-DE" dirty="0"/>
              <a:t>04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40213" y="692182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/>
              <a:t>IDE: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213" y="3195021"/>
            <a:ext cx="7582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err="1"/>
              <a:t>Runtime</a:t>
            </a:r>
            <a:r>
              <a:rPr lang="de-DE" sz="1400" b="1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95247" y="907626"/>
            <a:ext cx="4796118" cy="539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bg1"/>
                </a:solidFill>
              </a:rPr>
              <a:t>Comments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Version 0.0.114:</a:t>
            </a:r>
          </a:p>
          <a:p>
            <a:pPr lvl="0"/>
            <a:r>
              <a:rPr lang="de-DE" sz="1400" dirty="0" err="1">
                <a:solidFill>
                  <a:schemeClr val="bg1"/>
                </a:solidFill>
              </a:rPr>
              <a:t>By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customer</a:t>
            </a:r>
            <a:r>
              <a:rPr lang="de-DE" sz="1400" dirty="0">
                <a:solidFill>
                  <a:schemeClr val="bg1"/>
                </a:solidFill>
              </a:rPr>
              <a:t>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900" dirty="0"/>
              <a:t>Chart sollte in der Breite und Höhe </a:t>
            </a:r>
            <a:r>
              <a:rPr lang="de-DE" sz="900" dirty="0" err="1"/>
              <a:t>Responsive</a:t>
            </a:r>
            <a:r>
              <a:rPr lang="de-DE" sz="900" dirty="0"/>
              <a:t> sein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900" dirty="0"/>
              <a:t>Label-Position lässt sich nur umschalten unten/oben aber nicht komplett abschalten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900" dirty="0"/>
              <a:t>Information „</a:t>
            </a:r>
            <a:r>
              <a:rPr lang="de-DE" sz="900" dirty="0" err="1"/>
              <a:t>from</a:t>
            </a:r>
            <a:r>
              <a:rPr lang="de-DE" sz="900" dirty="0"/>
              <a:t> xxx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yyyy</a:t>
            </a:r>
            <a:r>
              <a:rPr lang="de-DE" sz="900" dirty="0"/>
              <a:t>“ unterhalb der Überschrift lässt sich nicht separat steuern (nur über Überschrift vorhanden oder nicht)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de-DE" sz="900" dirty="0"/>
              <a:t>Farben: Wie ich das sehe, kann man keine Fixe Zuordnung der Farben nach Art des Events machen (üblicherweise über State Definition), so ist die Farbverteilung zufällig…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  <a:p>
            <a:r>
              <a:rPr lang="de-DE" sz="1400" dirty="0" err="1">
                <a:solidFill>
                  <a:schemeClr val="bg1"/>
                </a:solidFill>
              </a:rPr>
              <a:t>Improvements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next</a:t>
            </a:r>
            <a:r>
              <a:rPr lang="de-DE" sz="1400" dirty="0">
                <a:solidFill>
                  <a:schemeClr val="bg1"/>
                </a:solidFill>
              </a:rPr>
              <a:t> </a:t>
            </a:r>
            <a:r>
              <a:rPr lang="de-DE" sz="1400" dirty="0" err="1">
                <a:solidFill>
                  <a:schemeClr val="bg1"/>
                </a:solidFill>
              </a:rPr>
              <a:t>version</a:t>
            </a:r>
            <a:r>
              <a:rPr lang="de-DE" sz="14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bg1"/>
                </a:solidFill>
              </a:rPr>
              <a:t>Height </a:t>
            </a:r>
            <a:r>
              <a:rPr lang="de-DE" sz="1100" dirty="0" err="1">
                <a:solidFill>
                  <a:schemeClr val="bg1"/>
                </a:solidFill>
              </a:rPr>
              <a:t>cannot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be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set</a:t>
            </a:r>
            <a:r>
              <a:rPr lang="de-DE" sz="1100" dirty="0">
                <a:solidFill>
                  <a:schemeClr val="bg1"/>
                </a:solidFill>
              </a:rPr>
              <a:t>, but will </a:t>
            </a:r>
            <a:r>
              <a:rPr lang="de-DE" sz="1100" dirty="0" err="1">
                <a:solidFill>
                  <a:schemeClr val="bg1"/>
                </a:solidFill>
              </a:rPr>
              <a:t>be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calculated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based</a:t>
            </a:r>
            <a:r>
              <a:rPr lang="de-DE" sz="1100" dirty="0">
                <a:solidFill>
                  <a:schemeClr val="bg1"/>
                </a:solidFill>
              </a:rPr>
              <a:t> on bar </a:t>
            </a:r>
            <a:r>
              <a:rPr lang="de-DE" sz="1100" dirty="0" err="1">
                <a:solidFill>
                  <a:schemeClr val="bg1"/>
                </a:solidFill>
              </a:rPr>
              <a:t>height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and</a:t>
            </a:r>
            <a:r>
              <a:rPr lang="de-DE" sz="1100" dirty="0">
                <a:solidFill>
                  <a:schemeClr val="bg1"/>
                </a:solidFill>
              </a:rPr>
              <a:t>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solidFill>
                  <a:schemeClr val="bg1"/>
                </a:solidFill>
              </a:rPr>
              <a:t>Label </a:t>
            </a:r>
            <a:r>
              <a:rPr lang="de-DE" sz="1100" dirty="0" err="1">
                <a:solidFill>
                  <a:schemeClr val="bg1"/>
                </a:solidFill>
              </a:rPr>
              <a:t>can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be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set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to</a:t>
            </a:r>
            <a:r>
              <a:rPr lang="de-DE" sz="1100" dirty="0">
                <a:solidFill>
                  <a:schemeClr val="bg1"/>
                </a:solidFill>
              </a:rPr>
              <a:t> top, </a:t>
            </a:r>
            <a:r>
              <a:rPr lang="de-DE" sz="1100" dirty="0" err="1">
                <a:solidFill>
                  <a:schemeClr val="bg1"/>
                </a:solidFill>
              </a:rPr>
              <a:t>bottom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and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none</a:t>
            </a:r>
            <a:endParaRPr lang="de-DE" sz="11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 err="1">
                <a:solidFill>
                  <a:schemeClr val="bg1"/>
                </a:solidFill>
              </a:rPr>
              <a:t>To</a:t>
            </a:r>
            <a:r>
              <a:rPr lang="de-DE" sz="1100" dirty="0">
                <a:solidFill>
                  <a:schemeClr val="bg1"/>
                </a:solidFill>
              </a:rPr>
              <a:t> </a:t>
            </a:r>
            <a:r>
              <a:rPr lang="de-DE" sz="1100" dirty="0" err="1">
                <a:solidFill>
                  <a:schemeClr val="bg1"/>
                </a:solidFill>
              </a:rPr>
              <a:t>control</a:t>
            </a:r>
            <a:r>
              <a:rPr lang="de-DE" sz="1100" dirty="0">
                <a:solidFill>
                  <a:schemeClr val="bg1"/>
                </a:solidFill>
              </a:rPr>
              <a:t> Information „</a:t>
            </a:r>
            <a:r>
              <a:rPr lang="de-DE" sz="1100" dirty="0" err="1"/>
              <a:t>from</a:t>
            </a:r>
            <a:r>
              <a:rPr lang="de-DE" sz="1100" dirty="0"/>
              <a:t> xxx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yyyy</a:t>
            </a:r>
            <a:r>
              <a:rPr lang="de-DE" sz="1100" dirty="0"/>
              <a:t>“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now</a:t>
            </a:r>
            <a:r>
              <a:rPr lang="de-DE" sz="1100" dirty="0"/>
              <a:t> </a:t>
            </a:r>
            <a:r>
              <a:rPr lang="de-DE" sz="1100" dirty="0" err="1"/>
              <a:t>there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a </a:t>
            </a:r>
            <a:r>
              <a:rPr lang="de-DE" sz="1100" dirty="0" err="1"/>
              <a:t>workaround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type „ „ in title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only</a:t>
            </a:r>
            <a:r>
              <a:rPr lang="de-DE" sz="1100" dirty="0"/>
              <a:t> </a:t>
            </a:r>
            <a:r>
              <a:rPr lang="de-DE" sz="1100" dirty="0" err="1"/>
              <a:t>display</a:t>
            </a:r>
            <a:r>
              <a:rPr lang="de-DE" sz="1100" dirty="0"/>
              <a:t> </a:t>
            </a:r>
            <a:r>
              <a:rPr lang="de-DE" sz="1100" dirty="0" err="1"/>
              <a:t>this</a:t>
            </a:r>
            <a:r>
              <a:rPr lang="de-DE" sz="1100" dirty="0"/>
              <a:t> </a:t>
            </a:r>
            <a:r>
              <a:rPr lang="de-DE" sz="1100" dirty="0" err="1"/>
              <a:t>information</a:t>
            </a:r>
            <a:endParaRPr lang="de-DE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/>
              <a:t>State </a:t>
            </a:r>
            <a:r>
              <a:rPr lang="de-DE" sz="1100" dirty="0" err="1"/>
              <a:t>formatting</a:t>
            </a:r>
            <a:r>
              <a:rPr lang="de-DE" sz="1100" dirty="0"/>
              <a:t>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defined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values</a:t>
            </a:r>
            <a:r>
              <a:rPr lang="de-DE" sz="1100" dirty="0"/>
              <a:t> e.g. LOW, MEDIUM, HIGH</a:t>
            </a:r>
            <a:br>
              <a:rPr lang="de-DE" sz="1100" dirty="0"/>
            </a:br>
            <a:r>
              <a:rPr lang="en-US" sz="1100" dirty="0"/>
              <a:t>The priority of color picking is:</a:t>
            </a:r>
            <a:endParaRPr lang="de-DE" sz="1100" dirty="0"/>
          </a:p>
          <a:p>
            <a:pPr marL="829137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STATEFORMAT</a:t>
            </a:r>
            <a:endParaRPr lang="de-DE" sz="1100" dirty="0"/>
          </a:p>
          <a:p>
            <a:pPr marL="829137" lvl="2" indent="-285750">
              <a:buFont typeface="Arial" panose="020B0604020202020204" pitchFamily="34" charset="0"/>
              <a:buChar char="•"/>
            </a:pPr>
            <a:r>
              <a:rPr lang="en-US" sz="1100" dirty="0"/>
              <a:t>SeriesStyle1, SeriesStyle2… etc.</a:t>
            </a:r>
            <a:endParaRPr lang="de-DE" sz="1100" dirty="0"/>
          </a:p>
          <a:p>
            <a:pPr marL="829137" lvl="2" indent="-285750">
              <a:buFont typeface="Arial" panose="020B0604020202020204" pitchFamily="34" charset="0"/>
              <a:buChar char="•"/>
            </a:pPr>
            <a:r>
              <a:rPr lang="en-US" sz="1100" dirty="0" err="1"/>
              <a:t>DefaultChartStyle</a:t>
            </a:r>
            <a:r>
              <a:rPr lang="en-US" sz="1100" dirty="0"/>
              <a:t> (defined in code).</a:t>
            </a:r>
            <a:endParaRPr lang="de-DE" sz="1100" dirty="0"/>
          </a:p>
          <a:p>
            <a:pPr lvl="1"/>
            <a:endParaRPr lang="de-DE" sz="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bg1"/>
              </a:solidFill>
            </a:endParaRPr>
          </a:p>
          <a:p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930" y="907626"/>
            <a:ext cx="3807669" cy="2263350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6" y="3410465"/>
            <a:ext cx="6514390" cy="27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EventChartKB</a:t>
            </a:r>
            <a:r>
              <a:rPr lang="de-DE" dirty="0"/>
              <a:t> 0.0.1</a:t>
            </a:r>
            <a:r>
              <a:rPr lang="de-DE" dirty="0"/>
              <a:t>14</a:t>
            </a:r>
            <a:endParaRPr lang="de-DE" dirty="0"/>
          </a:p>
        </p:txBody>
      </p:sp>
      <p:sp>
        <p:nvSpPr>
          <p:cNvPr id="6" name="TextBox 5"/>
          <p:cNvSpPr txBox="1"/>
          <p:nvPr/>
        </p:nvSpPr>
        <p:spPr>
          <a:xfrm>
            <a:off x="540213" y="692182"/>
            <a:ext cx="31899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/>
              <a:t>IDE: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213" y="3195021"/>
            <a:ext cx="75822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 err="1"/>
              <a:t>Runtime</a:t>
            </a:r>
            <a:r>
              <a:rPr lang="de-DE" sz="1400" b="1" dirty="0"/>
              <a:t>:</a:t>
            </a:r>
          </a:p>
        </p:txBody>
      </p:sp>
      <p:sp>
        <p:nvSpPr>
          <p:cNvPr id="8" name="Rectangle 7"/>
          <p:cNvSpPr/>
          <p:nvPr/>
        </p:nvSpPr>
        <p:spPr>
          <a:xfrm>
            <a:off x="6795247" y="907626"/>
            <a:ext cx="4796118" cy="53945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>
                <a:solidFill>
                  <a:schemeClr val="bg1"/>
                </a:solidFill>
              </a:rPr>
              <a:t>Comments </a:t>
            </a:r>
            <a:r>
              <a:rPr lang="de-DE" sz="1400" dirty="0" err="1">
                <a:solidFill>
                  <a:schemeClr val="bg1"/>
                </a:solidFill>
              </a:rPr>
              <a:t>to</a:t>
            </a:r>
            <a:r>
              <a:rPr lang="de-DE" sz="1400" dirty="0">
                <a:solidFill>
                  <a:schemeClr val="bg1"/>
                </a:solidFill>
              </a:rPr>
              <a:t> Version 0.0.114:</a:t>
            </a:r>
          </a:p>
          <a:p>
            <a:endParaRPr lang="de-DE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"/>
          <a:stretch/>
        </p:blipFill>
        <p:spPr>
          <a:xfrm>
            <a:off x="914400" y="702458"/>
            <a:ext cx="4827374" cy="2492563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410465"/>
            <a:ext cx="6275294" cy="25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TC PPT Template">
  <a:themeElements>
    <a:clrScheme name="PTC 2016">
      <a:dk1>
        <a:srgbClr val="3D4647"/>
      </a:dk1>
      <a:lt1>
        <a:srgbClr val="FFFFFF"/>
      </a:lt1>
      <a:dk2>
        <a:srgbClr val="C8C9C7"/>
      </a:dk2>
      <a:lt2>
        <a:srgbClr val="6CC04A"/>
      </a:lt2>
      <a:accent1>
        <a:srgbClr val="236192"/>
      </a:accent1>
      <a:accent2>
        <a:srgbClr val="00ACC8"/>
      </a:accent2>
      <a:accent3>
        <a:srgbClr val="F38B00"/>
      </a:accent3>
      <a:accent4>
        <a:srgbClr val="007A3E"/>
      </a:accent4>
      <a:accent5>
        <a:srgbClr val="F1B434"/>
      </a:accent5>
      <a:accent6>
        <a:srgbClr val="912F46"/>
      </a:accent6>
      <a:hlink>
        <a:srgbClr val="8A204B"/>
      </a:hlink>
      <a:folHlink>
        <a:srgbClr val="833177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TC PPT Template" id="{5281375E-A3E8-4A11-86FE-396579024A83}" vid="{3E38EDBE-89E6-401A-A759-7E9510EC0A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342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MS PGothic</vt:lpstr>
      <vt:lpstr>Arial</vt:lpstr>
      <vt:lpstr>Arial Narrow</vt:lpstr>
      <vt:lpstr>Audi Type</vt:lpstr>
      <vt:lpstr>Century Gothic</vt:lpstr>
      <vt:lpstr>DIN Pro Black</vt:lpstr>
      <vt:lpstr>Wingdings</vt:lpstr>
      <vt:lpstr>PTC PPT Template</vt:lpstr>
      <vt:lpstr>Eventchart_KB</vt:lpstr>
      <vt:lpstr>Documentation of Widget – EventChart_KB</vt:lpstr>
      <vt:lpstr>Implementation Example EventChartKB 0.0.104</vt:lpstr>
      <vt:lpstr>Implementation Example EventChartKB 0.0.114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2017-11-29T15:39:02Z</dcterms:created>
  <dcterms:modified xsi:type="dcterms:W3CDTF">2017-11-29T15:39:48Z</dcterms:modified>
</cp:coreProperties>
</file>