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8.png" ContentType="image/png"/>
  <Override PartName="/ppt/media/image6.png" ContentType="image/png"/>
  <Override PartName="/ppt/media/image10.jpeg" ContentType="image/jpeg"/>
  <Override PartName="/ppt/media/image5.png" ContentType="image/png"/>
  <Override PartName="/ppt/media/image7.png" ContentType="image/png"/>
  <Override PartName="/ppt/media/image4.png" ContentType="image/png"/>
  <Override PartName="/ppt/media/image9.jpeg" ContentType="image/jpeg"/>
  <Override PartName="/ppt/media/image3.png" ContentType="image/png"/>
  <Override PartName="/ppt/media/image2.png" ContentType="image/png"/>
  <Override PartName="/ppt/media/image11.png" ContentType="image/png"/>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76" name="PlaceHolder 2"/>
          <p:cNvSpPr>
            <a:spLocks noGrp="1"/>
          </p:cNvSpPr>
          <p:nvPr>
            <p:ph type="body"/>
          </p:nvPr>
        </p:nvSpPr>
        <p:spPr>
          <a:xfrm>
            <a:off x="457200" y="1203480"/>
            <a:ext cx="8229240" cy="1422720"/>
          </a:xfrm>
          <a:prstGeom prst="rect">
            <a:avLst/>
          </a:prstGeom>
        </p:spPr>
        <p:txBody>
          <a:bodyPr lIns="0" rIns="0" tIns="0" bIns="0"/>
          <a:p>
            <a:endParaRPr/>
          </a:p>
        </p:txBody>
      </p:sp>
      <p:sp>
        <p:nvSpPr>
          <p:cNvPr id="77" name="PlaceHolder 3"/>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79"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80"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81" name="PlaceHolder 4"/>
          <p:cNvSpPr>
            <a:spLocks noGrp="1"/>
          </p:cNvSpPr>
          <p:nvPr>
            <p:ph type="body"/>
          </p:nvPr>
        </p:nvSpPr>
        <p:spPr>
          <a:xfrm>
            <a:off x="4674240" y="2761920"/>
            <a:ext cx="4015800" cy="1422720"/>
          </a:xfrm>
          <a:prstGeom prst="rect">
            <a:avLst/>
          </a:prstGeom>
        </p:spPr>
        <p:txBody>
          <a:bodyPr lIns="0" rIns="0" tIns="0" bIns="0"/>
          <a:p>
            <a:endParaRPr/>
          </a:p>
        </p:txBody>
      </p:sp>
      <p:sp>
        <p:nvSpPr>
          <p:cNvPr id="82" name="PlaceHolder 5"/>
          <p:cNvSpPr>
            <a:spLocks noGrp="1"/>
          </p:cNvSpPr>
          <p:nvPr>
            <p:ph type="body"/>
          </p:nvPr>
        </p:nvSpPr>
        <p:spPr>
          <a:xfrm>
            <a:off x="457200" y="2761920"/>
            <a:ext cx="4015800" cy="142272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84" name="PlaceHolder 2"/>
          <p:cNvSpPr>
            <a:spLocks noGrp="1"/>
          </p:cNvSpPr>
          <p:nvPr>
            <p:ph type="body"/>
          </p:nvPr>
        </p:nvSpPr>
        <p:spPr>
          <a:xfrm>
            <a:off x="457200" y="1203480"/>
            <a:ext cx="8229240" cy="2982960"/>
          </a:xfrm>
          <a:prstGeom prst="rect">
            <a:avLst/>
          </a:prstGeom>
        </p:spPr>
        <p:txBody>
          <a:bodyPr lIns="0" rIns="0" tIns="0" bIns="0"/>
          <a:p>
            <a:endParaRPr/>
          </a:p>
        </p:txBody>
      </p:sp>
      <p:sp>
        <p:nvSpPr>
          <p:cNvPr id="85" name="PlaceHolder 3"/>
          <p:cNvSpPr>
            <a:spLocks noGrp="1"/>
          </p:cNvSpPr>
          <p:nvPr>
            <p:ph type="body"/>
          </p:nvPr>
        </p:nvSpPr>
        <p:spPr>
          <a:xfrm>
            <a:off x="457200" y="1203480"/>
            <a:ext cx="8229240" cy="2982960"/>
          </a:xfrm>
          <a:prstGeom prst="rect">
            <a:avLst/>
          </a:prstGeom>
        </p:spPr>
        <p:txBody>
          <a:bodyPr lIns="0" rIns="0" tIns="0" bIns="0"/>
          <a:p>
            <a:endParaRPr/>
          </a:p>
        </p:txBody>
      </p:sp>
      <p:pic>
        <p:nvPicPr>
          <p:cNvPr id="86" name="" descr=""/>
          <p:cNvPicPr/>
          <p:nvPr/>
        </p:nvPicPr>
        <p:blipFill>
          <a:blip r:embed="rId2"/>
          <a:stretch>
            <a:fillRect/>
          </a:stretch>
        </p:blipFill>
        <p:spPr>
          <a:xfrm>
            <a:off x="2702160" y="1203480"/>
            <a:ext cx="3738600" cy="2982960"/>
          </a:xfrm>
          <a:prstGeom prst="rect">
            <a:avLst/>
          </a:prstGeom>
          <a:ln>
            <a:noFill/>
          </a:ln>
        </p:spPr>
      </p:pic>
      <p:pic>
        <p:nvPicPr>
          <p:cNvPr id="87" name="" descr=""/>
          <p:cNvPicPr/>
          <p:nvPr/>
        </p:nvPicPr>
        <p:blipFill>
          <a:blip r:embed="rId3"/>
          <a:stretch>
            <a:fillRect/>
          </a:stretch>
        </p:blipFill>
        <p:spPr>
          <a:xfrm>
            <a:off x="2702160" y="1203480"/>
            <a:ext cx="3738600" cy="2982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143" name="PlaceHolder 2"/>
          <p:cNvSpPr>
            <a:spLocks noGrp="1"/>
          </p:cNvSpPr>
          <p:nvPr>
            <p:ph type="subTitle"/>
          </p:nvPr>
        </p:nvSpPr>
        <p:spPr>
          <a:xfrm>
            <a:off x="457200" y="1203480"/>
            <a:ext cx="8229240" cy="29833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145" name="PlaceHolder 2"/>
          <p:cNvSpPr>
            <a:spLocks noGrp="1"/>
          </p:cNvSpPr>
          <p:nvPr>
            <p:ph type="body"/>
          </p:nvPr>
        </p:nvSpPr>
        <p:spPr>
          <a:xfrm>
            <a:off x="457200" y="1203480"/>
            <a:ext cx="8229240" cy="29829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147"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148" name="PlaceHolder 3"/>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50" name="PlaceHolder 1"/>
          <p:cNvSpPr>
            <a:spLocks noGrp="1"/>
          </p:cNvSpPr>
          <p:nvPr>
            <p:ph type="subTitle"/>
          </p:nvPr>
        </p:nvSpPr>
        <p:spPr>
          <a:xfrm>
            <a:off x="457200" y="205200"/>
            <a:ext cx="8229240" cy="39816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152"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153" name="PlaceHolder 3"/>
          <p:cNvSpPr>
            <a:spLocks noGrp="1"/>
          </p:cNvSpPr>
          <p:nvPr>
            <p:ph type="body"/>
          </p:nvPr>
        </p:nvSpPr>
        <p:spPr>
          <a:xfrm>
            <a:off x="457200" y="2761920"/>
            <a:ext cx="4015800" cy="1422720"/>
          </a:xfrm>
          <a:prstGeom prst="rect">
            <a:avLst/>
          </a:prstGeom>
        </p:spPr>
        <p:txBody>
          <a:bodyPr lIns="0" rIns="0" tIns="0" bIns="0"/>
          <a:p>
            <a:endParaRPr/>
          </a:p>
        </p:txBody>
      </p:sp>
      <p:sp>
        <p:nvSpPr>
          <p:cNvPr id="154" name="PlaceHolder 4"/>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55" name="PlaceHolder 2"/>
          <p:cNvSpPr>
            <a:spLocks noGrp="1"/>
          </p:cNvSpPr>
          <p:nvPr>
            <p:ph type="subTitle"/>
          </p:nvPr>
        </p:nvSpPr>
        <p:spPr>
          <a:xfrm>
            <a:off x="457200" y="1203480"/>
            <a:ext cx="8229240" cy="29833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156"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157"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158" name="PlaceHolder 4"/>
          <p:cNvSpPr>
            <a:spLocks noGrp="1"/>
          </p:cNvSpPr>
          <p:nvPr>
            <p:ph type="body"/>
          </p:nvPr>
        </p:nvSpPr>
        <p:spPr>
          <a:xfrm>
            <a:off x="4674240" y="2761920"/>
            <a:ext cx="4015800" cy="142272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160"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161"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162" name="PlaceHolder 4"/>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164" name="PlaceHolder 2"/>
          <p:cNvSpPr>
            <a:spLocks noGrp="1"/>
          </p:cNvSpPr>
          <p:nvPr>
            <p:ph type="body"/>
          </p:nvPr>
        </p:nvSpPr>
        <p:spPr>
          <a:xfrm>
            <a:off x="457200" y="1203480"/>
            <a:ext cx="8229240" cy="1422720"/>
          </a:xfrm>
          <a:prstGeom prst="rect">
            <a:avLst/>
          </a:prstGeom>
        </p:spPr>
        <p:txBody>
          <a:bodyPr lIns="0" rIns="0" tIns="0" bIns="0"/>
          <a:p>
            <a:endParaRPr/>
          </a:p>
        </p:txBody>
      </p:sp>
      <p:sp>
        <p:nvSpPr>
          <p:cNvPr id="165" name="PlaceHolder 3"/>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167"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168"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169" name="PlaceHolder 4"/>
          <p:cNvSpPr>
            <a:spLocks noGrp="1"/>
          </p:cNvSpPr>
          <p:nvPr>
            <p:ph type="body"/>
          </p:nvPr>
        </p:nvSpPr>
        <p:spPr>
          <a:xfrm>
            <a:off x="4674240" y="2761920"/>
            <a:ext cx="4015800" cy="1422720"/>
          </a:xfrm>
          <a:prstGeom prst="rect">
            <a:avLst/>
          </a:prstGeom>
        </p:spPr>
        <p:txBody>
          <a:bodyPr lIns="0" rIns="0" tIns="0" bIns="0"/>
          <a:p>
            <a:endParaRPr/>
          </a:p>
        </p:txBody>
      </p:sp>
      <p:sp>
        <p:nvSpPr>
          <p:cNvPr id="170" name="PlaceHolder 5"/>
          <p:cNvSpPr>
            <a:spLocks noGrp="1"/>
          </p:cNvSpPr>
          <p:nvPr>
            <p:ph type="body"/>
          </p:nvPr>
        </p:nvSpPr>
        <p:spPr>
          <a:xfrm>
            <a:off x="457200" y="2761920"/>
            <a:ext cx="4015800" cy="142272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172" name="PlaceHolder 2"/>
          <p:cNvSpPr>
            <a:spLocks noGrp="1"/>
          </p:cNvSpPr>
          <p:nvPr>
            <p:ph type="body"/>
          </p:nvPr>
        </p:nvSpPr>
        <p:spPr>
          <a:xfrm>
            <a:off x="457200" y="1203480"/>
            <a:ext cx="8229240" cy="2982960"/>
          </a:xfrm>
          <a:prstGeom prst="rect">
            <a:avLst/>
          </a:prstGeom>
        </p:spPr>
        <p:txBody>
          <a:bodyPr lIns="0" rIns="0" tIns="0" bIns="0"/>
          <a:p>
            <a:endParaRPr/>
          </a:p>
        </p:txBody>
      </p:sp>
      <p:sp>
        <p:nvSpPr>
          <p:cNvPr id="173" name="PlaceHolder 3"/>
          <p:cNvSpPr>
            <a:spLocks noGrp="1"/>
          </p:cNvSpPr>
          <p:nvPr>
            <p:ph type="body"/>
          </p:nvPr>
        </p:nvSpPr>
        <p:spPr>
          <a:xfrm>
            <a:off x="457200" y="1203480"/>
            <a:ext cx="8229240" cy="2982960"/>
          </a:xfrm>
          <a:prstGeom prst="rect">
            <a:avLst/>
          </a:prstGeom>
        </p:spPr>
        <p:txBody>
          <a:bodyPr lIns="0" rIns="0" tIns="0" bIns="0"/>
          <a:p>
            <a:endParaRPr/>
          </a:p>
        </p:txBody>
      </p:sp>
      <p:pic>
        <p:nvPicPr>
          <p:cNvPr id="174" name="" descr=""/>
          <p:cNvPicPr/>
          <p:nvPr/>
        </p:nvPicPr>
        <p:blipFill>
          <a:blip r:embed="rId2"/>
          <a:stretch>
            <a:fillRect/>
          </a:stretch>
        </p:blipFill>
        <p:spPr>
          <a:xfrm>
            <a:off x="2702160" y="1203480"/>
            <a:ext cx="3738600" cy="2982960"/>
          </a:xfrm>
          <a:prstGeom prst="rect">
            <a:avLst/>
          </a:prstGeom>
          <a:ln>
            <a:noFill/>
          </a:ln>
        </p:spPr>
      </p:pic>
      <p:pic>
        <p:nvPicPr>
          <p:cNvPr id="175" name="" descr=""/>
          <p:cNvPicPr/>
          <p:nvPr/>
        </p:nvPicPr>
        <p:blipFill>
          <a:blip r:embed="rId3"/>
          <a:stretch>
            <a:fillRect/>
          </a:stretch>
        </p:blipFill>
        <p:spPr>
          <a:xfrm>
            <a:off x="2702160" y="1203480"/>
            <a:ext cx="3738600" cy="29829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33"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234" name="PlaceHolder 2"/>
          <p:cNvSpPr>
            <a:spLocks noGrp="1"/>
          </p:cNvSpPr>
          <p:nvPr>
            <p:ph type="subTitle"/>
          </p:nvPr>
        </p:nvSpPr>
        <p:spPr>
          <a:xfrm>
            <a:off x="457200" y="1203480"/>
            <a:ext cx="8229240" cy="298332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236" name="PlaceHolder 2"/>
          <p:cNvSpPr>
            <a:spLocks noGrp="1"/>
          </p:cNvSpPr>
          <p:nvPr>
            <p:ph type="body"/>
          </p:nvPr>
        </p:nvSpPr>
        <p:spPr>
          <a:xfrm>
            <a:off x="457200" y="1203480"/>
            <a:ext cx="8229240" cy="298296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238"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239" name="PlaceHolder 3"/>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57" name="PlaceHolder 2"/>
          <p:cNvSpPr>
            <a:spLocks noGrp="1"/>
          </p:cNvSpPr>
          <p:nvPr>
            <p:ph type="body"/>
          </p:nvPr>
        </p:nvSpPr>
        <p:spPr>
          <a:xfrm>
            <a:off x="457200" y="1203480"/>
            <a:ext cx="8229240" cy="298296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41" name="PlaceHolder 1"/>
          <p:cNvSpPr>
            <a:spLocks noGrp="1"/>
          </p:cNvSpPr>
          <p:nvPr>
            <p:ph type="subTitle"/>
          </p:nvPr>
        </p:nvSpPr>
        <p:spPr>
          <a:xfrm>
            <a:off x="457200" y="205200"/>
            <a:ext cx="8229240" cy="398160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243"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244" name="PlaceHolder 3"/>
          <p:cNvSpPr>
            <a:spLocks noGrp="1"/>
          </p:cNvSpPr>
          <p:nvPr>
            <p:ph type="body"/>
          </p:nvPr>
        </p:nvSpPr>
        <p:spPr>
          <a:xfrm>
            <a:off x="457200" y="2761920"/>
            <a:ext cx="4015800" cy="1422720"/>
          </a:xfrm>
          <a:prstGeom prst="rect">
            <a:avLst/>
          </a:prstGeom>
        </p:spPr>
        <p:txBody>
          <a:bodyPr lIns="0" rIns="0" tIns="0" bIns="0"/>
          <a:p>
            <a:endParaRPr/>
          </a:p>
        </p:txBody>
      </p:sp>
      <p:sp>
        <p:nvSpPr>
          <p:cNvPr id="245" name="PlaceHolder 4"/>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247"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248"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249" name="PlaceHolder 4"/>
          <p:cNvSpPr>
            <a:spLocks noGrp="1"/>
          </p:cNvSpPr>
          <p:nvPr>
            <p:ph type="body"/>
          </p:nvPr>
        </p:nvSpPr>
        <p:spPr>
          <a:xfrm>
            <a:off x="4674240" y="2761920"/>
            <a:ext cx="4015800" cy="142272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251"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252"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253" name="PlaceHolder 4"/>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255" name="PlaceHolder 2"/>
          <p:cNvSpPr>
            <a:spLocks noGrp="1"/>
          </p:cNvSpPr>
          <p:nvPr>
            <p:ph type="body"/>
          </p:nvPr>
        </p:nvSpPr>
        <p:spPr>
          <a:xfrm>
            <a:off x="457200" y="1203480"/>
            <a:ext cx="8229240" cy="1422720"/>
          </a:xfrm>
          <a:prstGeom prst="rect">
            <a:avLst/>
          </a:prstGeom>
        </p:spPr>
        <p:txBody>
          <a:bodyPr lIns="0" rIns="0" tIns="0" bIns="0"/>
          <a:p>
            <a:endParaRPr/>
          </a:p>
        </p:txBody>
      </p:sp>
      <p:sp>
        <p:nvSpPr>
          <p:cNvPr id="256" name="PlaceHolder 3"/>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258"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259"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260" name="PlaceHolder 4"/>
          <p:cNvSpPr>
            <a:spLocks noGrp="1"/>
          </p:cNvSpPr>
          <p:nvPr>
            <p:ph type="body"/>
          </p:nvPr>
        </p:nvSpPr>
        <p:spPr>
          <a:xfrm>
            <a:off x="4674240" y="2761920"/>
            <a:ext cx="4015800" cy="1422720"/>
          </a:xfrm>
          <a:prstGeom prst="rect">
            <a:avLst/>
          </a:prstGeom>
        </p:spPr>
        <p:txBody>
          <a:bodyPr lIns="0" rIns="0" tIns="0" bIns="0"/>
          <a:p>
            <a:endParaRPr/>
          </a:p>
        </p:txBody>
      </p:sp>
      <p:sp>
        <p:nvSpPr>
          <p:cNvPr id="261" name="PlaceHolder 5"/>
          <p:cNvSpPr>
            <a:spLocks noGrp="1"/>
          </p:cNvSpPr>
          <p:nvPr>
            <p:ph type="body"/>
          </p:nvPr>
        </p:nvSpPr>
        <p:spPr>
          <a:xfrm>
            <a:off x="457200" y="2761920"/>
            <a:ext cx="4015800" cy="142272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263" name="PlaceHolder 2"/>
          <p:cNvSpPr>
            <a:spLocks noGrp="1"/>
          </p:cNvSpPr>
          <p:nvPr>
            <p:ph type="body"/>
          </p:nvPr>
        </p:nvSpPr>
        <p:spPr>
          <a:xfrm>
            <a:off x="457200" y="1203480"/>
            <a:ext cx="8229240" cy="2982960"/>
          </a:xfrm>
          <a:prstGeom prst="rect">
            <a:avLst/>
          </a:prstGeom>
        </p:spPr>
        <p:txBody>
          <a:bodyPr lIns="0" rIns="0" tIns="0" bIns="0"/>
          <a:p>
            <a:endParaRPr/>
          </a:p>
        </p:txBody>
      </p:sp>
      <p:sp>
        <p:nvSpPr>
          <p:cNvPr id="264" name="PlaceHolder 3"/>
          <p:cNvSpPr>
            <a:spLocks noGrp="1"/>
          </p:cNvSpPr>
          <p:nvPr>
            <p:ph type="body"/>
          </p:nvPr>
        </p:nvSpPr>
        <p:spPr>
          <a:xfrm>
            <a:off x="457200" y="1203480"/>
            <a:ext cx="8229240" cy="2982960"/>
          </a:xfrm>
          <a:prstGeom prst="rect">
            <a:avLst/>
          </a:prstGeom>
        </p:spPr>
        <p:txBody>
          <a:bodyPr lIns="0" rIns="0" tIns="0" bIns="0"/>
          <a:p>
            <a:endParaRPr/>
          </a:p>
        </p:txBody>
      </p:sp>
      <p:pic>
        <p:nvPicPr>
          <p:cNvPr id="265" name="" descr=""/>
          <p:cNvPicPr/>
          <p:nvPr/>
        </p:nvPicPr>
        <p:blipFill>
          <a:blip r:embed="rId2"/>
          <a:stretch>
            <a:fillRect/>
          </a:stretch>
        </p:blipFill>
        <p:spPr>
          <a:xfrm>
            <a:off x="2702160" y="1203480"/>
            <a:ext cx="3738600" cy="2982960"/>
          </a:xfrm>
          <a:prstGeom prst="rect">
            <a:avLst/>
          </a:prstGeom>
          <a:ln>
            <a:noFill/>
          </a:ln>
        </p:spPr>
      </p:pic>
      <p:pic>
        <p:nvPicPr>
          <p:cNvPr id="266" name="" descr=""/>
          <p:cNvPicPr/>
          <p:nvPr/>
        </p:nvPicPr>
        <p:blipFill>
          <a:blip r:embed="rId3"/>
          <a:stretch>
            <a:fillRect/>
          </a:stretch>
        </p:blipFill>
        <p:spPr>
          <a:xfrm>
            <a:off x="2702160" y="1203480"/>
            <a:ext cx="3738600" cy="298296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59"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60" name="PlaceHolder 3"/>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457200" y="205200"/>
            <a:ext cx="8229240" cy="39816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64"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65" name="PlaceHolder 3"/>
          <p:cNvSpPr>
            <a:spLocks noGrp="1"/>
          </p:cNvSpPr>
          <p:nvPr>
            <p:ph type="body"/>
          </p:nvPr>
        </p:nvSpPr>
        <p:spPr>
          <a:xfrm>
            <a:off x="457200" y="2761920"/>
            <a:ext cx="4015800" cy="1422720"/>
          </a:xfrm>
          <a:prstGeom prst="rect">
            <a:avLst/>
          </a:prstGeom>
        </p:spPr>
        <p:txBody>
          <a:bodyPr lIns="0" rIns="0" tIns="0" bIns="0"/>
          <a:p>
            <a:endParaRPr/>
          </a:p>
        </p:txBody>
      </p:sp>
      <p:sp>
        <p:nvSpPr>
          <p:cNvPr id="66" name="PlaceHolder 4"/>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68"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69"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70" name="PlaceHolder 4"/>
          <p:cNvSpPr>
            <a:spLocks noGrp="1"/>
          </p:cNvSpPr>
          <p:nvPr>
            <p:ph type="body"/>
          </p:nvPr>
        </p:nvSpPr>
        <p:spPr>
          <a:xfrm>
            <a:off x="4674240" y="2761920"/>
            <a:ext cx="4015800" cy="142272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72"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73"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74" name="PlaceHolder 4"/>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efede2"/>
        </a:solidFill>
      </p:bgPr>
    </p:bg>
    <p:spTree>
      <p:nvGrpSpPr>
        <p:cNvPr id="1" name=""/>
        <p:cNvGrpSpPr/>
        <p:nvPr/>
      </p:nvGrpSpPr>
      <p:grpSpPr>
        <a:xfrm>
          <a:off x="0" y="0"/>
          <a:ext cx="0" cy="0"/>
          <a:chOff x="0" y="0"/>
          <a:chExt cx="0" cy="0"/>
        </a:xfrm>
      </p:grpSpPr>
      <p:sp>
        <p:nvSpPr>
          <p:cNvPr id="0" name="CustomShape 1"/>
          <p:cNvSpPr/>
          <p:nvPr/>
        </p:nvSpPr>
        <p:spPr>
          <a:xfrm>
            <a:off x="33840" y="182880"/>
            <a:ext cx="3250080" cy="360"/>
          </a:xfrm>
          <a:prstGeom prst="straightConnector1">
            <a:avLst/>
          </a:prstGeom>
          <a:noFill/>
          <a:ln w="12600">
            <a:solidFill>
              <a:srgbClr val="b7cce4"/>
            </a:solidFill>
            <a:round/>
          </a:ln>
        </p:spPr>
      </p:sp>
      <p:sp>
        <p:nvSpPr>
          <p:cNvPr id="1" name="CustomShape 2"/>
          <p:cNvSpPr/>
          <p:nvPr/>
        </p:nvSpPr>
        <p:spPr>
          <a:xfrm rot="16200000">
            <a:off x="-826560" y="1055520"/>
            <a:ext cx="2103480" cy="360"/>
          </a:xfrm>
          <a:prstGeom prst="straightConnector1">
            <a:avLst/>
          </a:prstGeom>
          <a:noFill/>
          <a:ln w="12600">
            <a:solidFill>
              <a:srgbClr val="b7cce4"/>
            </a:solidFill>
            <a:round/>
          </a:ln>
        </p:spPr>
      </p:sp>
      <p:sp>
        <p:nvSpPr>
          <p:cNvPr id="2" name="CustomShape 3"/>
          <p:cNvSpPr/>
          <p:nvPr/>
        </p:nvSpPr>
        <p:spPr>
          <a:xfrm>
            <a:off x="33840" y="354240"/>
            <a:ext cx="2665800" cy="360"/>
          </a:xfrm>
          <a:prstGeom prst="straightConnector1">
            <a:avLst/>
          </a:prstGeom>
          <a:noFill/>
          <a:ln w="12600">
            <a:solidFill>
              <a:srgbClr val="b7cce4"/>
            </a:solidFill>
            <a:round/>
          </a:ln>
        </p:spPr>
      </p:sp>
      <p:sp>
        <p:nvSpPr>
          <p:cNvPr id="3" name="CustomShape 4"/>
          <p:cNvSpPr/>
          <p:nvPr/>
        </p:nvSpPr>
        <p:spPr>
          <a:xfrm>
            <a:off x="33840" y="525960"/>
            <a:ext cx="2166480" cy="360"/>
          </a:xfrm>
          <a:prstGeom prst="straightConnector1">
            <a:avLst/>
          </a:prstGeom>
          <a:noFill/>
          <a:ln w="12600">
            <a:solidFill>
              <a:srgbClr val="b7cce4"/>
            </a:solidFill>
            <a:round/>
          </a:ln>
        </p:spPr>
      </p:sp>
      <p:sp>
        <p:nvSpPr>
          <p:cNvPr id="4" name="CustomShape 5"/>
          <p:cNvSpPr/>
          <p:nvPr/>
        </p:nvSpPr>
        <p:spPr>
          <a:xfrm>
            <a:off x="33840" y="697320"/>
            <a:ext cx="1861560" cy="360"/>
          </a:xfrm>
          <a:prstGeom prst="straightConnector1">
            <a:avLst/>
          </a:prstGeom>
          <a:noFill/>
          <a:ln w="12600">
            <a:solidFill>
              <a:srgbClr val="b7cce4"/>
            </a:solidFill>
            <a:round/>
          </a:ln>
        </p:spPr>
      </p:sp>
      <p:sp>
        <p:nvSpPr>
          <p:cNvPr id="5" name="CustomShape 6"/>
          <p:cNvSpPr/>
          <p:nvPr/>
        </p:nvSpPr>
        <p:spPr>
          <a:xfrm>
            <a:off x="33840" y="868680"/>
            <a:ext cx="1488960" cy="360"/>
          </a:xfrm>
          <a:prstGeom prst="straightConnector1">
            <a:avLst/>
          </a:prstGeom>
          <a:noFill/>
          <a:ln w="12600">
            <a:solidFill>
              <a:srgbClr val="b7cce4"/>
            </a:solidFill>
            <a:round/>
          </a:ln>
        </p:spPr>
      </p:sp>
      <p:sp>
        <p:nvSpPr>
          <p:cNvPr id="6" name="CustomShape 7"/>
          <p:cNvSpPr/>
          <p:nvPr/>
        </p:nvSpPr>
        <p:spPr>
          <a:xfrm>
            <a:off x="33840" y="1040040"/>
            <a:ext cx="1218240" cy="360"/>
          </a:xfrm>
          <a:prstGeom prst="straightConnector1">
            <a:avLst/>
          </a:prstGeom>
          <a:noFill/>
          <a:ln w="12600">
            <a:solidFill>
              <a:srgbClr val="b7cce4"/>
            </a:solidFill>
            <a:round/>
          </a:ln>
        </p:spPr>
      </p:sp>
      <p:sp>
        <p:nvSpPr>
          <p:cNvPr id="7" name="CustomShape 8"/>
          <p:cNvSpPr/>
          <p:nvPr/>
        </p:nvSpPr>
        <p:spPr>
          <a:xfrm>
            <a:off x="33840" y="1211760"/>
            <a:ext cx="989640" cy="360"/>
          </a:xfrm>
          <a:prstGeom prst="straightConnector1">
            <a:avLst/>
          </a:prstGeom>
          <a:noFill/>
          <a:ln w="12600">
            <a:solidFill>
              <a:srgbClr val="b7cce4"/>
            </a:solidFill>
            <a:round/>
          </a:ln>
        </p:spPr>
      </p:sp>
      <p:sp>
        <p:nvSpPr>
          <p:cNvPr id="8" name="CustomShape 9"/>
          <p:cNvSpPr/>
          <p:nvPr/>
        </p:nvSpPr>
        <p:spPr>
          <a:xfrm>
            <a:off x="33840" y="1383120"/>
            <a:ext cx="744120" cy="360"/>
          </a:xfrm>
          <a:prstGeom prst="straightConnector1">
            <a:avLst/>
          </a:prstGeom>
          <a:noFill/>
          <a:ln w="12600">
            <a:solidFill>
              <a:srgbClr val="b7cce4"/>
            </a:solidFill>
            <a:round/>
          </a:ln>
        </p:spPr>
      </p:sp>
      <p:sp>
        <p:nvSpPr>
          <p:cNvPr id="9" name="CustomShape 10"/>
          <p:cNvSpPr/>
          <p:nvPr/>
        </p:nvSpPr>
        <p:spPr>
          <a:xfrm>
            <a:off x="33840" y="1554480"/>
            <a:ext cx="532440" cy="360"/>
          </a:xfrm>
          <a:prstGeom prst="straightConnector1">
            <a:avLst/>
          </a:prstGeom>
          <a:noFill/>
          <a:ln w="12600">
            <a:solidFill>
              <a:srgbClr val="b7cce4"/>
            </a:solidFill>
            <a:round/>
          </a:ln>
        </p:spPr>
      </p:sp>
      <p:sp>
        <p:nvSpPr>
          <p:cNvPr id="10" name="CustomShape 11"/>
          <p:cNvSpPr/>
          <p:nvPr/>
        </p:nvSpPr>
        <p:spPr>
          <a:xfrm>
            <a:off x="33840" y="1725840"/>
            <a:ext cx="261360" cy="360"/>
          </a:xfrm>
          <a:prstGeom prst="straightConnector1">
            <a:avLst/>
          </a:prstGeom>
          <a:noFill/>
          <a:ln w="12600">
            <a:solidFill>
              <a:srgbClr val="b7cce4"/>
            </a:solidFill>
            <a:round/>
          </a:ln>
        </p:spPr>
      </p:sp>
      <p:sp>
        <p:nvSpPr>
          <p:cNvPr id="11" name="CustomShape 12"/>
          <p:cNvSpPr/>
          <p:nvPr/>
        </p:nvSpPr>
        <p:spPr>
          <a:xfrm rot="16200000">
            <a:off x="-470880" y="928440"/>
            <a:ext cx="1850040" cy="360"/>
          </a:xfrm>
          <a:prstGeom prst="straightConnector1">
            <a:avLst/>
          </a:prstGeom>
          <a:noFill/>
          <a:ln w="12600">
            <a:solidFill>
              <a:srgbClr val="b7cce4"/>
            </a:solidFill>
            <a:round/>
          </a:ln>
        </p:spPr>
      </p:sp>
      <p:sp>
        <p:nvSpPr>
          <p:cNvPr id="12" name="CustomShape 13"/>
          <p:cNvSpPr/>
          <p:nvPr/>
        </p:nvSpPr>
        <p:spPr>
          <a:xfrm rot="16200000">
            <a:off x="-70560" y="760680"/>
            <a:ext cx="1512360" cy="360"/>
          </a:xfrm>
          <a:prstGeom prst="straightConnector1">
            <a:avLst/>
          </a:prstGeom>
          <a:noFill/>
          <a:ln w="12600">
            <a:solidFill>
              <a:srgbClr val="b7cce4"/>
            </a:solidFill>
            <a:round/>
          </a:ln>
        </p:spPr>
      </p:sp>
      <p:sp>
        <p:nvSpPr>
          <p:cNvPr id="13" name="CustomShape 14"/>
          <p:cNvSpPr/>
          <p:nvPr/>
        </p:nvSpPr>
        <p:spPr>
          <a:xfrm rot="16200000">
            <a:off x="253440" y="665280"/>
            <a:ext cx="1321920" cy="360"/>
          </a:xfrm>
          <a:prstGeom prst="straightConnector1">
            <a:avLst/>
          </a:prstGeom>
          <a:noFill/>
          <a:ln w="12600">
            <a:solidFill>
              <a:srgbClr val="b7cce4"/>
            </a:solidFill>
            <a:round/>
          </a:ln>
        </p:spPr>
      </p:sp>
      <p:sp>
        <p:nvSpPr>
          <p:cNvPr id="14" name="CustomShape 15"/>
          <p:cNvSpPr/>
          <p:nvPr/>
        </p:nvSpPr>
        <p:spPr>
          <a:xfrm rot="16200000">
            <a:off x="556200" y="592200"/>
            <a:ext cx="1175760" cy="360"/>
          </a:xfrm>
          <a:prstGeom prst="straightConnector1">
            <a:avLst/>
          </a:prstGeom>
          <a:noFill/>
          <a:ln w="12600">
            <a:solidFill>
              <a:srgbClr val="b7cce4"/>
            </a:solidFill>
            <a:round/>
          </a:ln>
        </p:spPr>
      </p:sp>
      <p:sp>
        <p:nvSpPr>
          <p:cNvPr id="15" name="CustomShape 16"/>
          <p:cNvSpPr/>
          <p:nvPr/>
        </p:nvSpPr>
        <p:spPr>
          <a:xfrm rot="16200000">
            <a:off x="846360" y="532080"/>
            <a:ext cx="1055160" cy="360"/>
          </a:xfrm>
          <a:prstGeom prst="straightConnector1">
            <a:avLst/>
          </a:prstGeom>
          <a:noFill/>
          <a:ln w="12600">
            <a:solidFill>
              <a:srgbClr val="b7cce4"/>
            </a:solidFill>
            <a:round/>
          </a:ln>
        </p:spPr>
      </p:sp>
      <p:sp>
        <p:nvSpPr>
          <p:cNvPr id="16" name="CustomShape 17"/>
          <p:cNvSpPr/>
          <p:nvPr/>
        </p:nvSpPr>
        <p:spPr>
          <a:xfrm rot="16200000">
            <a:off x="1155600" y="452520"/>
            <a:ext cx="896400" cy="360"/>
          </a:xfrm>
          <a:prstGeom prst="straightConnector1">
            <a:avLst/>
          </a:prstGeom>
          <a:noFill/>
          <a:ln w="12600">
            <a:solidFill>
              <a:srgbClr val="b7cce4"/>
            </a:solidFill>
            <a:round/>
          </a:ln>
        </p:spPr>
      </p:sp>
      <p:sp>
        <p:nvSpPr>
          <p:cNvPr id="17" name="CustomShape 18"/>
          <p:cNvSpPr/>
          <p:nvPr/>
        </p:nvSpPr>
        <p:spPr>
          <a:xfrm rot="16200000">
            <a:off x="1442520" y="395640"/>
            <a:ext cx="782280" cy="360"/>
          </a:xfrm>
          <a:prstGeom prst="straightConnector1">
            <a:avLst/>
          </a:prstGeom>
          <a:noFill/>
          <a:ln w="12600">
            <a:solidFill>
              <a:srgbClr val="b7cce4"/>
            </a:solidFill>
            <a:round/>
          </a:ln>
        </p:spPr>
      </p:sp>
      <p:sp>
        <p:nvSpPr>
          <p:cNvPr id="18" name="CustomShape 19"/>
          <p:cNvSpPr/>
          <p:nvPr/>
        </p:nvSpPr>
        <p:spPr>
          <a:xfrm rot="16200000">
            <a:off x="1734120" y="330480"/>
            <a:ext cx="658440" cy="360"/>
          </a:xfrm>
          <a:prstGeom prst="straightConnector1">
            <a:avLst/>
          </a:prstGeom>
          <a:noFill/>
          <a:ln w="12600">
            <a:solidFill>
              <a:srgbClr val="b7cce4"/>
            </a:solidFill>
            <a:round/>
          </a:ln>
        </p:spPr>
      </p:sp>
      <p:sp>
        <p:nvSpPr>
          <p:cNvPr id="19" name="CustomShape 20"/>
          <p:cNvSpPr/>
          <p:nvPr/>
        </p:nvSpPr>
        <p:spPr>
          <a:xfrm rot="16200000">
            <a:off x="2011680" y="282600"/>
            <a:ext cx="563400" cy="360"/>
          </a:xfrm>
          <a:prstGeom prst="straightConnector1">
            <a:avLst/>
          </a:prstGeom>
          <a:noFill/>
          <a:ln w="12600">
            <a:solidFill>
              <a:srgbClr val="b7cce4"/>
            </a:solidFill>
            <a:round/>
          </a:ln>
        </p:spPr>
      </p:sp>
      <p:sp>
        <p:nvSpPr>
          <p:cNvPr id="20" name="CustomShape 21"/>
          <p:cNvSpPr/>
          <p:nvPr/>
        </p:nvSpPr>
        <p:spPr>
          <a:xfrm rot="16200000">
            <a:off x="2304720" y="218880"/>
            <a:ext cx="436680" cy="360"/>
          </a:xfrm>
          <a:prstGeom prst="straightConnector1">
            <a:avLst/>
          </a:prstGeom>
          <a:noFill/>
          <a:ln w="12600">
            <a:solidFill>
              <a:srgbClr val="b7cce4"/>
            </a:solidFill>
            <a:round/>
          </a:ln>
        </p:spPr>
      </p:sp>
      <p:sp>
        <p:nvSpPr>
          <p:cNvPr id="21" name="CustomShape 22"/>
          <p:cNvSpPr/>
          <p:nvPr/>
        </p:nvSpPr>
        <p:spPr>
          <a:xfrm rot="16200000">
            <a:off x="2604600" y="149040"/>
            <a:ext cx="297000" cy="360"/>
          </a:xfrm>
          <a:prstGeom prst="straightConnector1">
            <a:avLst/>
          </a:prstGeom>
          <a:noFill/>
          <a:ln w="12600">
            <a:solidFill>
              <a:srgbClr val="b7cce4"/>
            </a:solidFill>
            <a:round/>
          </a:ln>
        </p:spPr>
      </p:sp>
      <p:sp>
        <p:nvSpPr>
          <p:cNvPr id="22" name="CustomShape 23"/>
          <p:cNvSpPr/>
          <p:nvPr/>
        </p:nvSpPr>
        <p:spPr>
          <a:xfrm rot="16200000">
            <a:off x="2872440" y="111240"/>
            <a:ext cx="220680" cy="360"/>
          </a:xfrm>
          <a:prstGeom prst="straightConnector1">
            <a:avLst/>
          </a:prstGeom>
          <a:noFill/>
          <a:ln w="12600">
            <a:solidFill>
              <a:srgbClr val="b7cce4"/>
            </a:solidFill>
            <a:round/>
          </a:ln>
        </p:spPr>
      </p:sp>
      <p:sp>
        <p:nvSpPr>
          <p:cNvPr id="23" name="CustomShape 24"/>
          <p:cNvSpPr/>
          <p:nvPr/>
        </p:nvSpPr>
        <p:spPr>
          <a:xfrm rot="16200000">
            <a:off x="3138120" y="76680"/>
            <a:ext cx="150120" cy="360"/>
          </a:xfrm>
          <a:prstGeom prst="straightConnector1">
            <a:avLst/>
          </a:prstGeom>
          <a:noFill/>
          <a:ln w="12600">
            <a:solidFill>
              <a:srgbClr val="b7cce4"/>
            </a:solidFill>
            <a:round/>
          </a:ln>
        </p:spPr>
      </p:sp>
      <p:sp>
        <p:nvSpPr>
          <p:cNvPr id="24" name="CustomShape 25"/>
          <p:cNvSpPr/>
          <p:nvPr/>
        </p:nvSpPr>
        <p:spPr>
          <a:xfrm rot="16200000">
            <a:off x="3379680" y="63360"/>
            <a:ext cx="125280" cy="360"/>
          </a:xfrm>
          <a:prstGeom prst="straightConnector1">
            <a:avLst/>
          </a:prstGeom>
          <a:noFill/>
          <a:ln w="12600">
            <a:solidFill>
              <a:srgbClr val="b7cce4"/>
            </a:solidFill>
            <a:round/>
          </a:ln>
        </p:spPr>
      </p:sp>
      <p:sp>
        <p:nvSpPr>
          <p:cNvPr id="25" name="CustomShape 26"/>
          <p:cNvSpPr/>
          <p:nvPr/>
        </p:nvSpPr>
        <p:spPr>
          <a:xfrm rot="10800000">
            <a:off x="5893920" y="4959000"/>
            <a:ext cx="3250080" cy="360"/>
          </a:xfrm>
          <a:prstGeom prst="straightConnector1">
            <a:avLst/>
          </a:prstGeom>
          <a:noFill/>
          <a:ln w="12600">
            <a:solidFill>
              <a:srgbClr val="b7cce4"/>
            </a:solidFill>
            <a:round/>
          </a:ln>
        </p:spPr>
      </p:sp>
      <p:sp>
        <p:nvSpPr>
          <p:cNvPr id="26" name="CustomShape 27"/>
          <p:cNvSpPr/>
          <p:nvPr/>
        </p:nvSpPr>
        <p:spPr>
          <a:xfrm rot="5400000">
            <a:off x="7902000" y="4087440"/>
            <a:ext cx="2103480" cy="360"/>
          </a:xfrm>
          <a:prstGeom prst="straightConnector1">
            <a:avLst/>
          </a:prstGeom>
          <a:noFill/>
          <a:ln w="12600">
            <a:solidFill>
              <a:srgbClr val="b7cce4"/>
            </a:solidFill>
            <a:round/>
          </a:ln>
        </p:spPr>
      </p:sp>
      <p:sp>
        <p:nvSpPr>
          <p:cNvPr id="27" name="CustomShape 28"/>
          <p:cNvSpPr/>
          <p:nvPr/>
        </p:nvSpPr>
        <p:spPr>
          <a:xfrm rot="10800000">
            <a:off x="6478200" y="4787640"/>
            <a:ext cx="2665800" cy="360"/>
          </a:xfrm>
          <a:prstGeom prst="straightConnector1">
            <a:avLst/>
          </a:prstGeom>
          <a:noFill/>
          <a:ln w="12600">
            <a:solidFill>
              <a:srgbClr val="b7cce4"/>
            </a:solidFill>
            <a:round/>
          </a:ln>
        </p:spPr>
      </p:sp>
      <p:sp>
        <p:nvSpPr>
          <p:cNvPr id="28" name="CustomShape 29"/>
          <p:cNvSpPr/>
          <p:nvPr/>
        </p:nvSpPr>
        <p:spPr>
          <a:xfrm rot="10800000">
            <a:off x="6977520" y="4616280"/>
            <a:ext cx="2166480" cy="360"/>
          </a:xfrm>
          <a:prstGeom prst="straightConnector1">
            <a:avLst/>
          </a:prstGeom>
          <a:noFill/>
          <a:ln w="12600">
            <a:solidFill>
              <a:srgbClr val="b7cce4"/>
            </a:solidFill>
            <a:round/>
          </a:ln>
        </p:spPr>
      </p:sp>
      <p:sp>
        <p:nvSpPr>
          <p:cNvPr id="29" name="CustomShape 30"/>
          <p:cNvSpPr/>
          <p:nvPr/>
        </p:nvSpPr>
        <p:spPr>
          <a:xfrm rot="10800000">
            <a:off x="7282440" y="4444920"/>
            <a:ext cx="1861560" cy="360"/>
          </a:xfrm>
          <a:prstGeom prst="straightConnector1">
            <a:avLst/>
          </a:prstGeom>
          <a:noFill/>
          <a:ln w="12600">
            <a:solidFill>
              <a:srgbClr val="b7cce4"/>
            </a:solidFill>
            <a:round/>
          </a:ln>
        </p:spPr>
      </p:sp>
      <p:sp>
        <p:nvSpPr>
          <p:cNvPr id="30" name="CustomShape 31"/>
          <p:cNvSpPr/>
          <p:nvPr/>
        </p:nvSpPr>
        <p:spPr>
          <a:xfrm rot="10800000">
            <a:off x="7655040" y="4273200"/>
            <a:ext cx="1488960" cy="360"/>
          </a:xfrm>
          <a:prstGeom prst="straightConnector1">
            <a:avLst/>
          </a:prstGeom>
          <a:noFill/>
          <a:ln w="12600">
            <a:solidFill>
              <a:srgbClr val="b7cce4"/>
            </a:solidFill>
            <a:round/>
          </a:ln>
        </p:spPr>
      </p:sp>
      <p:sp>
        <p:nvSpPr>
          <p:cNvPr id="31" name="CustomShape 32"/>
          <p:cNvSpPr/>
          <p:nvPr/>
        </p:nvSpPr>
        <p:spPr>
          <a:xfrm rot="10800000">
            <a:off x="7925760" y="4101840"/>
            <a:ext cx="1218240" cy="360"/>
          </a:xfrm>
          <a:prstGeom prst="straightConnector1">
            <a:avLst/>
          </a:prstGeom>
          <a:noFill/>
          <a:ln w="12600">
            <a:solidFill>
              <a:srgbClr val="b7cce4"/>
            </a:solidFill>
            <a:round/>
          </a:ln>
        </p:spPr>
      </p:sp>
      <p:sp>
        <p:nvSpPr>
          <p:cNvPr id="32" name="CustomShape 33"/>
          <p:cNvSpPr/>
          <p:nvPr/>
        </p:nvSpPr>
        <p:spPr>
          <a:xfrm rot="10800000">
            <a:off x="8154360" y="3931560"/>
            <a:ext cx="989640" cy="360"/>
          </a:xfrm>
          <a:prstGeom prst="straightConnector1">
            <a:avLst/>
          </a:prstGeom>
          <a:noFill/>
          <a:ln w="12600">
            <a:solidFill>
              <a:srgbClr val="b7cce4"/>
            </a:solidFill>
            <a:round/>
          </a:ln>
        </p:spPr>
      </p:sp>
      <p:sp>
        <p:nvSpPr>
          <p:cNvPr id="33" name="CustomShape 34"/>
          <p:cNvSpPr/>
          <p:nvPr/>
        </p:nvSpPr>
        <p:spPr>
          <a:xfrm rot="10800000">
            <a:off x="8399880" y="3760200"/>
            <a:ext cx="744120" cy="360"/>
          </a:xfrm>
          <a:prstGeom prst="straightConnector1">
            <a:avLst/>
          </a:prstGeom>
          <a:noFill/>
          <a:ln w="12600">
            <a:solidFill>
              <a:srgbClr val="b7cce4"/>
            </a:solidFill>
            <a:round/>
          </a:ln>
        </p:spPr>
      </p:sp>
      <p:sp>
        <p:nvSpPr>
          <p:cNvPr id="34" name="CustomShape 35"/>
          <p:cNvSpPr/>
          <p:nvPr/>
        </p:nvSpPr>
        <p:spPr>
          <a:xfrm rot="10800000">
            <a:off x="8611560" y="3588480"/>
            <a:ext cx="532440" cy="360"/>
          </a:xfrm>
          <a:prstGeom prst="straightConnector1">
            <a:avLst/>
          </a:prstGeom>
          <a:noFill/>
          <a:ln w="12600">
            <a:solidFill>
              <a:srgbClr val="b7cce4"/>
            </a:solidFill>
            <a:round/>
          </a:ln>
        </p:spPr>
      </p:sp>
      <p:sp>
        <p:nvSpPr>
          <p:cNvPr id="35" name="CustomShape 36"/>
          <p:cNvSpPr/>
          <p:nvPr/>
        </p:nvSpPr>
        <p:spPr>
          <a:xfrm rot="10800000">
            <a:off x="8882640" y="3417120"/>
            <a:ext cx="261360" cy="360"/>
          </a:xfrm>
          <a:prstGeom prst="straightConnector1">
            <a:avLst/>
          </a:prstGeom>
          <a:noFill/>
          <a:ln w="12600">
            <a:solidFill>
              <a:srgbClr val="b7cce4"/>
            </a:solidFill>
            <a:round/>
          </a:ln>
        </p:spPr>
      </p:sp>
      <p:sp>
        <p:nvSpPr>
          <p:cNvPr id="36" name="CustomShape 37"/>
          <p:cNvSpPr/>
          <p:nvPr/>
        </p:nvSpPr>
        <p:spPr>
          <a:xfrm rot="5400000">
            <a:off x="7799760" y="4214880"/>
            <a:ext cx="1850040" cy="360"/>
          </a:xfrm>
          <a:prstGeom prst="straightConnector1">
            <a:avLst/>
          </a:prstGeom>
          <a:noFill/>
          <a:ln w="12600">
            <a:solidFill>
              <a:srgbClr val="b7cce4"/>
            </a:solidFill>
            <a:round/>
          </a:ln>
        </p:spPr>
      </p:sp>
      <p:sp>
        <p:nvSpPr>
          <p:cNvPr id="37" name="CustomShape 38"/>
          <p:cNvSpPr/>
          <p:nvPr/>
        </p:nvSpPr>
        <p:spPr>
          <a:xfrm rot="5400000">
            <a:off x="7737120" y="4382280"/>
            <a:ext cx="1512360" cy="360"/>
          </a:xfrm>
          <a:prstGeom prst="straightConnector1">
            <a:avLst/>
          </a:prstGeom>
          <a:noFill/>
          <a:ln w="12600">
            <a:solidFill>
              <a:srgbClr val="b7cce4"/>
            </a:solidFill>
            <a:round/>
          </a:ln>
        </p:spPr>
      </p:sp>
      <p:sp>
        <p:nvSpPr>
          <p:cNvPr id="38" name="CustomShape 39"/>
          <p:cNvSpPr/>
          <p:nvPr/>
        </p:nvSpPr>
        <p:spPr>
          <a:xfrm rot="5400000">
            <a:off x="7602120" y="4477680"/>
            <a:ext cx="1321920" cy="360"/>
          </a:xfrm>
          <a:prstGeom prst="straightConnector1">
            <a:avLst/>
          </a:prstGeom>
          <a:noFill/>
          <a:ln w="12600">
            <a:solidFill>
              <a:srgbClr val="b7cce4"/>
            </a:solidFill>
            <a:round/>
          </a:ln>
        </p:spPr>
      </p:sp>
      <p:sp>
        <p:nvSpPr>
          <p:cNvPr id="39" name="CustomShape 40"/>
          <p:cNvSpPr/>
          <p:nvPr/>
        </p:nvSpPr>
        <p:spPr>
          <a:xfrm rot="5400000">
            <a:off x="7445520" y="4550400"/>
            <a:ext cx="1175760" cy="360"/>
          </a:xfrm>
          <a:prstGeom prst="straightConnector1">
            <a:avLst/>
          </a:prstGeom>
          <a:noFill/>
          <a:ln w="12600">
            <a:solidFill>
              <a:srgbClr val="b7cce4"/>
            </a:solidFill>
            <a:round/>
          </a:ln>
        </p:spPr>
      </p:sp>
      <p:sp>
        <p:nvSpPr>
          <p:cNvPr id="40" name="CustomShape 41"/>
          <p:cNvSpPr/>
          <p:nvPr/>
        </p:nvSpPr>
        <p:spPr>
          <a:xfrm rot="5400000">
            <a:off x="7276320" y="4610880"/>
            <a:ext cx="1055160" cy="360"/>
          </a:xfrm>
          <a:prstGeom prst="straightConnector1">
            <a:avLst/>
          </a:prstGeom>
          <a:noFill/>
          <a:ln w="12600">
            <a:solidFill>
              <a:srgbClr val="b7cce4"/>
            </a:solidFill>
            <a:round/>
          </a:ln>
        </p:spPr>
      </p:sp>
      <p:sp>
        <p:nvSpPr>
          <p:cNvPr id="41" name="CustomShape 42"/>
          <p:cNvSpPr/>
          <p:nvPr/>
        </p:nvSpPr>
        <p:spPr>
          <a:xfrm rot="5400000">
            <a:off x="7125480" y="4690080"/>
            <a:ext cx="896400" cy="360"/>
          </a:xfrm>
          <a:prstGeom prst="straightConnector1">
            <a:avLst/>
          </a:prstGeom>
          <a:noFill/>
          <a:ln w="12600">
            <a:solidFill>
              <a:srgbClr val="b7cce4"/>
            </a:solidFill>
            <a:round/>
          </a:ln>
        </p:spPr>
      </p:sp>
      <p:sp>
        <p:nvSpPr>
          <p:cNvPr id="42" name="CustomShape 43"/>
          <p:cNvSpPr/>
          <p:nvPr/>
        </p:nvSpPr>
        <p:spPr>
          <a:xfrm rot="5400000">
            <a:off x="6953040" y="4747680"/>
            <a:ext cx="782280" cy="360"/>
          </a:xfrm>
          <a:prstGeom prst="straightConnector1">
            <a:avLst/>
          </a:prstGeom>
          <a:noFill/>
          <a:ln w="12600">
            <a:solidFill>
              <a:srgbClr val="b7cce4"/>
            </a:solidFill>
            <a:round/>
          </a:ln>
        </p:spPr>
      </p:sp>
      <p:sp>
        <p:nvSpPr>
          <p:cNvPr id="43" name="CustomShape 44"/>
          <p:cNvSpPr/>
          <p:nvPr/>
        </p:nvSpPr>
        <p:spPr>
          <a:xfrm rot="5400000">
            <a:off x="6785280" y="4812840"/>
            <a:ext cx="658440" cy="360"/>
          </a:xfrm>
          <a:prstGeom prst="straightConnector1">
            <a:avLst/>
          </a:prstGeom>
          <a:noFill/>
          <a:ln w="12600">
            <a:solidFill>
              <a:srgbClr val="b7cce4"/>
            </a:solidFill>
            <a:round/>
          </a:ln>
        </p:spPr>
      </p:sp>
      <p:sp>
        <p:nvSpPr>
          <p:cNvPr id="44" name="CustomShape 45"/>
          <p:cNvSpPr/>
          <p:nvPr/>
        </p:nvSpPr>
        <p:spPr>
          <a:xfrm rot="5400000">
            <a:off x="6602760" y="4860360"/>
            <a:ext cx="563400" cy="360"/>
          </a:xfrm>
          <a:prstGeom prst="straightConnector1">
            <a:avLst/>
          </a:prstGeom>
          <a:noFill/>
          <a:ln w="12600">
            <a:solidFill>
              <a:srgbClr val="b7cce4"/>
            </a:solidFill>
            <a:round/>
          </a:ln>
        </p:spPr>
      </p:sp>
      <p:sp>
        <p:nvSpPr>
          <p:cNvPr id="45" name="CustomShape 46"/>
          <p:cNvSpPr/>
          <p:nvPr/>
        </p:nvSpPr>
        <p:spPr>
          <a:xfrm rot="5400000">
            <a:off x="6436440" y="4924080"/>
            <a:ext cx="436680" cy="360"/>
          </a:xfrm>
          <a:prstGeom prst="straightConnector1">
            <a:avLst/>
          </a:prstGeom>
          <a:noFill/>
          <a:ln w="12600">
            <a:solidFill>
              <a:srgbClr val="b7cce4"/>
            </a:solidFill>
            <a:round/>
          </a:ln>
        </p:spPr>
      </p:sp>
      <p:sp>
        <p:nvSpPr>
          <p:cNvPr id="46" name="CustomShape 47"/>
          <p:cNvSpPr/>
          <p:nvPr/>
        </p:nvSpPr>
        <p:spPr>
          <a:xfrm rot="5400000">
            <a:off x="6276600" y="4993920"/>
            <a:ext cx="297000" cy="360"/>
          </a:xfrm>
          <a:prstGeom prst="straightConnector1">
            <a:avLst/>
          </a:prstGeom>
          <a:noFill/>
          <a:ln w="12600">
            <a:solidFill>
              <a:srgbClr val="b7cce4"/>
            </a:solidFill>
            <a:round/>
          </a:ln>
        </p:spPr>
      </p:sp>
      <p:sp>
        <p:nvSpPr>
          <p:cNvPr id="47" name="CustomShape 48"/>
          <p:cNvSpPr/>
          <p:nvPr/>
        </p:nvSpPr>
        <p:spPr>
          <a:xfrm rot="5400000">
            <a:off x="6084720" y="5032080"/>
            <a:ext cx="220680" cy="360"/>
          </a:xfrm>
          <a:prstGeom prst="straightConnector1">
            <a:avLst/>
          </a:prstGeom>
          <a:noFill/>
          <a:ln w="12600">
            <a:solidFill>
              <a:srgbClr val="b7cce4"/>
            </a:solidFill>
            <a:round/>
          </a:ln>
        </p:spPr>
      </p:sp>
      <p:sp>
        <p:nvSpPr>
          <p:cNvPr id="48" name="CustomShape 49"/>
          <p:cNvSpPr/>
          <p:nvPr/>
        </p:nvSpPr>
        <p:spPr>
          <a:xfrm rot="5400000">
            <a:off x="5889600" y="5066640"/>
            <a:ext cx="150120" cy="360"/>
          </a:xfrm>
          <a:prstGeom prst="straightConnector1">
            <a:avLst/>
          </a:prstGeom>
          <a:noFill/>
          <a:ln w="12600">
            <a:solidFill>
              <a:srgbClr val="b7cce4"/>
            </a:solidFill>
            <a:round/>
          </a:ln>
        </p:spPr>
      </p:sp>
      <p:sp>
        <p:nvSpPr>
          <p:cNvPr id="49" name="CustomShape 50"/>
          <p:cNvSpPr/>
          <p:nvPr/>
        </p:nvSpPr>
        <p:spPr>
          <a:xfrm rot="5400000">
            <a:off x="5672520" y="5079240"/>
            <a:ext cx="125280" cy="360"/>
          </a:xfrm>
          <a:prstGeom prst="straightConnector1">
            <a:avLst/>
          </a:prstGeom>
          <a:noFill/>
          <a:ln w="12600">
            <a:solidFill>
              <a:srgbClr val="b7cce4"/>
            </a:solidFill>
            <a:round/>
          </a:ln>
        </p:spPr>
      </p:sp>
      <p:sp>
        <p:nvSpPr>
          <p:cNvPr id="50" name="CustomShape 51"/>
          <p:cNvSpPr/>
          <p:nvPr/>
        </p:nvSpPr>
        <p:spPr>
          <a:xfrm flipH="1">
            <a:off x="-1440" y="1000800"/>
            <a:ext cx="186840" cy="3086280"/>
          </a:xfrm>
          <a:prstGeom prst="rect">
            <a:avLst/>
          </a:prstGeom>
          <a:solidFill>
            <a:srgbClr val="ab0101"/>
          </a:solidFill>
          <a:ln>
            <a:noFill/>
          </a:ln>
        </p:spPr>
      </p:sp>
      <p:sp>
        <p:nvSpPr>
          <p:cNvPr id="51" name="CustomShape 52"/>
          <p:cNvSpPr/>
          <p:nvPr/>
        </p:nvSpPr>
        <p:spPr>
          <a:xfrm flipH="1">
            <a:off x="186480" y="1000800"/>
            <a:ext cx="7125480" cy="3086280"/>
          </a:xfrm>
          <a:prstGeom prst="rect">
            <a:avLst/>
          </a:prstGeom>
          <a:solidFill>
            <a:srgbClr val="0f243e"/>
          </a:solidFill>
          <a:ln>
            <a:noFill/>
          </a:ln>
        </p:spPr>
      </p:sp>
      <p:sp>
        <p:nvSpPr>
          <p:cNvPr id="52" name="PlaceHolder 53"/>
          <p:cNvSpPr>
            <a:spLocks noGrp="1"/>
          </p:cNvSpPr>
          <p:nvPr>
            <p:ph type="title"/>
          </p:nvPr>
        </p:nvSpPr>
        <p:spPr>
          <a:xfrm>
            <a:off x="457200" y="101160"/>
            <a:ext cx="7314480" cy="1013760"/>
          </a:xfrm>
          <a:prstGeom prst="rect">
            <a:avLst/>
          </a:prstGeom>
        </p:spPr>
        <p:txBody>
          <a:bodyPr lIns="0" rIns="0" tIns="0" bIns="0" anchor="ctr"/>
          <a:p>
            <a:r>
              <a:rPr lang="en-US">
                <a:latin typeface="Arial"/>
              </a:rPr>
              <a:t>Click to edit the title text format</a:t>
            </a:r>
            <a:endParaRPr/>
          </a:p>
        </p:txBody>
      </p:sp>
      <p:sp>
        <p:nvSpPr>
          <p:cNvPr id="53" name="PlaceHolder 54"/>
          <p:cNvSpPr>
            <a:spLocks noGrp="1"/>
          </p:cNvSpPr>
          <p:nvPr>
            <p:ph type="body"/>
          </p:nvPr>
        </p:nvSpPr>
        <p:spPr>
          <a:xfrm>
            <a:off x="457200" y="1278360"/>
            <a:ext cx="8228520" cy="362916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efede2"/>
        </a:solidFill>
      </p:bgPr>
    </p:bg>
    <p:spTree>
      <p:nvGrpSpPr>
        <p:cNvPr id="1" name=""/>
        <p:cNvGrpSpPr/>
        <p:nvPr/>
      </p:nvGrpSpPr>
      <p:grpSpPr>
        <a:xfrm>
          <a:off x="0" y="0"/>
          <a:ext cx="0" cy="0"/>
          <a:chOff x="0" y="0"/>
          <a:chExt cx="0" cy="0"/>
        </a:xfrm>
      </p:grpSpPr>
      <p:sp>
        <p:nvSpPr>
          <p:cNvPr id="88" name="CustomShape 1"/>
          <p:cNvSpPr/>
          <p:nvPr/>
        </p:nvSpPr>
        <p:spPr>
          <a:xfrm>
            <a:off x="33840" y="182880"/>
            <a:ext cx="3250080" cy="360"/>
          </a:xfrm>
          <a:prstGeom prst="straightConnector1">
            <a:avLst/>
          </a:prstGeom>
          <a:noFill/>
          <a:ln w="12600">
            <a:solidFill>
              <a:srgbClr val="b7cce4"/>
            </a:solidFill>
            <a:round/>
          </a:ln>
        </p:spPr>
      </p:sp>
      <p:sp>
        <p:nvSpPr>
          <p:cNvPr id="89" name="CustomShape 2"/>
          <p:cNvSpPr/>
          <p:nvPr/>
        </p:nvSpPr>
        <p:spPr>
          <a:xfrm rot="16200000">
            <a:off x="-826560" y="1055520"/>
            <a:ext cx="2103480" cy="360"/>
          </a:xfrm>
          <a:prstGeom prst="straightConnector1">
            <a:avLst/>
          </a:prstGeom>
          <a:noFill/>
          <a:ln w="12600">
            <a:solidFill>
              <a:srgbClr val="b7cce4"/>
            </a:solidFill>
            <a:round/>
          </a:ln>
        </p:spPr>
      </p:sp>
      <p:sp>
        <p:nvSpPr>
          <p:cNvPr id="90" name="CustomShape 3"/>
          <p:cNvSpPr/>
          <p:nvPr/>
        </p:nvSpPr>
        <p:spPr>
          <a:xfrm>
            <a:off x="33840" y="354240"/>
            <a:ext cx="2665800" cy="360"/>
          </a:xfrm>
          <a:prstGeom prst="straightConnector1">
            <a:avLst/>
          </a:prstGeom>
          <a:noFill/>
          <a:ln w="12600">
            <a:solidFill>
              <a:srgbClr val="b7cce4"/>
            </a:solidFill>
            <a:round/>
          </a:ln>
        </p:spPr>
      </p:sp>
      <p:sp>
        <p:nvSpPr>
          <p:cNvPr id="91" name="CustomShape 4"/>
          <p:cNvSpPr/>
          <p:nvPr/>
        </p:nvSpPr>
        <p:spPr>
          <a:xfrm>
            <a:off x="33840" y="525960"/>
            <a:ext cx="2166480" cy="360"/>
          </a:xfrm>
          <a:prstGeom prst="straightConnector1">
            <a:avLst/>
          </a:prstGeom>
          <a:noFill/>
          <a:ln w="12600">
            <a:solidFill>
              <a:srgbClr val="b7cce4"/>
            </a:solidFill>
            <a:round/>
          </a:ln>
        </p:spPr>
      </p:sp>
      <p:sp>
        <p:nvSpPr>
          <p:cNvPr id="92" name="CustomShape 5"/>
          <p:cNvSpPr/>
          <p:nvPr/>
        </p:nvSpPr>
        <p:spPr>
          <a:xfrm>
            <a:off x="33840" y="697320"/>
            <a:ext cx="1861560" cy="360"/>
          </a:xfrm>
          <a:prstGeom prst="straightConnector1">
            <a:avLst/>
          </a:prstGeom>
          <a:noFill/>
          <a:ln w="12600">
            <a:solidFill>
              <a:srgbClr val="b7cce4"/>
            </a:solidFill>
            <a:round/>
          </a:ln>
        </p:spPr>
      </p:sp>
      <p:sp>
        <p:nvSpPr>
          <p:cNvPr id="93" name="CustomShape 6"/>
          <p:cNvSpPr/>
          <p:nvPr/>
        </p:nvSpPr>
        <p:spPr>
          <a:xfrm>
            <a:off x="33840" y="868680"/>
            <a:ext cx="1488960" cy="360"/>
          </a:xfrm>
          <a:prstGeom prst="straightConnector1">
            <a:avLst/>
          </a:prstGeom>
          <a:noFill/>
          <a:ln w="12600">
            <a:solidFill>
              <a:srgbClr val="b7cce4"/>
            </a:solidFill>
            <a:round/>
          </a:ln>
        </p:spPr>
      </p:sp>
      <p:sp>
        <p:nvSpPr>
          <p:cNvPr id="94" name="CustomShape 7"/>
          <p:cNvSpPr/>
          <p:nvPr/>
        </p:nvSpPr>
        <p:spPr>
          <a:xfrm>
            <a:off x="33840" y="1040040"/>
            <a:ext cx="1218240" cy="360"/>
          </a:xfrm>
          <a:prstGeom prst="straightConnector1">
            <a:avLst/>
          </a:prstGeom>
          <a:noFill/>
          <a:ln w="12600">
            <a:solidFill>
              <a:srgbClr val="b7cce4"/>
            </a:solidFill>
            <a:round/>
          </a:ln>
        </p:spPr>
      </p:sp>
      <p:sp>
        <p:nvSpPr>
          <p:cNvPr id="95" name="CustomShape 8"/>
          <p:cNvSpPr/>
          <p:nvPr/>
        </p:nvSpPr>
        <p:spPr>
          <a:xfrm>
            <a:off x="33840" y="1211760"/>
            <a:ext cx="989640" cy="360"/>
          </a:xfrm>
          <a:prstGeom prst="straightConnector1">
            <a:avLst/>
          </a:prstGeom>
          <a:noFill/>
          <a:ln w="12600">
            <a:solidFill>
              <a:srgbClr val="b7cce4"/>
            </a:solidFill>
            <a:round/>
          </a:ln>
        </p:spPr>
      </p:sp>
      <p:sp>
        <p:nvSpPr>
          <p:cNvPr id="96" name="CustomShape 9"/>
          <p:cNvSpPr/>
          <p:nvPr/>
        </p:nvSpPr>
        <p:spPr>
          <a:xfrm>
            <a:off x="33840" y="1383120"/>
            <a:ext cx="744120" cy="360"/>
          </a:xfrm>
          <a:prstGeom prst="straightConnector1">
            <a:avLst/>
          </a:prstGeom>
          <a:noFill/>
          <a:ln w="12600">
            <a:solidFill>
              <a:srgbClr val="b7cce4"/>
            </a:solidFill>
            <a:round/>
          </a:ln>
        </p:spPr>
      </p:sp>
      <p:sp>
        <p:nvSpPr>
          <p:cNvPr id="97" name="CustomShape 10"/>
          <p:cNvSpPr/>
          <p:nvPr/>
        </p:nvSpPr>
        <p:spPr>
          <a:xfrm>
            <a:off x="33840" y="1554480"/>
            <a:ext cx="532440" cy="360"/>
          </a:xfrm>
          <a:prstGeom prst="straightConnector1">
            <a:avLst/>
          </a:prstGeom>
          <a:noFill/>
          <a:ln w="12600">
            <a:solidFill>
              <a:srgbClr val="b7cce4"/>
            </a:solidFill>
            <a:round/>
          </a:ln>
        </p:spPr>
      </p:sp>
      <p:sp>
        <p:nvSpPr>
          <p:cNvPr id="98" name="CustomShape 11"/>
          <p:cNvSpPr/>
          <p:nvPr/>
        </p:nvSpPr>
        <p:spPr>
          <a:xfrm>
            <a:off x="33840" y="1725840"/>
            <a:ext cx="261360" cy="360"/>
          </a:xfrm>
          <a:prstGeom prst="straightConnector1">
            <a:avLst/>
          </a:prstGeom>
          <a:noFill/>
          <a:ln w="12600">
            <a:solidFill>
              <a:srgbClr val="b7cce4"/>
            </a:solidFill>
            <a:round/>
          </a:ln>
        </p:spPr>
      </p:sp>
      <p:sp>
        <p:nvSpPr>
          <p:cNvPr id="99" name="CustomShape 12"/>
          <p:cNvSpPr/>
          <p:nvPr/>
        </p:nvSpPr>
        <p:spPr>
          <a:xfrm rot="16200000">
            <a:off x="-470880" y="928440"/>
            <a:ext cx="1850040" cy="360"/>
          </a:xfrm>
          <a:prstGeom prst="straightConnector1">
            <a:avLst/>
          </a:prstGeom>
          <a:noFill/>
          <a:ln w="12600">
            <a:solidFill>
              <a:srgbClr val="b7cce4"/>
            </a:solidFill>
            <a:round/>
          </a:ln>
        </p:spPr>
      </p:sp>
      <p:sp>
        <p:nvSpPr>
          <p:cNvPr id="100" name="CustomShape 13"/>
          <p:cNvSpPr/>
          <p:nvPr/>
        </p:nvSpPr>
        <p:spPr>
          <a:xfrm rot="16200000">
            <a:off x="-70560" y="760680"/>
            <a:ext cx="1512360" cy="360"/>
          </a:xfrm>
          <a:prstGeom prst="straightConnector1">
            <a:avLst/>
          </a:prstGeom>
          <a:noFill/>
          <a:ln w="12600">
            <a:solidFill>
              <a:srgbClr val="b7cce4"/>
            </a:solidFill>
            <a:round/>
          </a:ln>
        </p:spPr>
      </p:sp>
      <p:sp>
        <p:nvSpPr>
          <p:cNvPr id="101" name="CustomShape 14"/>
          <p:cNvSpPr/>
          <p:nvPr/>
        </p:nvSpPr>
        <p:spPr>
          <a:xfrm rot="16200000">
            <a:off x="253440" y="665280"/>
            <a:ext cx="1321920" cy="360"/>
          </a:xfrm>
          <a:prstGeom prst="straightConnector1">
            <a:avLst/>
          </a:prstGeom>
          <a:noFill/>
          <a:ln w="12600">
            <a:solidFill>
              <a:srgbClr val="b7cce4"/>
            </a:solidFill>
            <a:round/>
          </a:ln>
        </p:spPr>
      </p:sp>
      <p:sp>
        <p:nvSpPr>
          <p:cNvPr id="102" name="CustomShape 15"/>
          <p:cNvSpPr/>
          <p:nvPr/>
        </p:nvSpPr>
        <p:spPr>
          <a:xfrm rot="16200000">
            <a:off x="556200" y="592200"/>
            <a:ext cx="1175760" cy="360"/>
          </a:xfrm>
          <a:prstGeom prst="straightConnector1">
            <a:avLst/>
          </a:prstGeom>
          <a:noFill/>
          <a:ln w="12600">
            <a:solidFill>
              <a:srgbClr val="b7cce4"/>
            </a:solidFill>
            <a:round/>
          </a:ln>
        </p:spPr>
      </p:sp>
      <p:sp>
        <p:nvSpPr>
          <p:cNvPr id="103" name="CustomShape 16"/>
          <p:cNvSpPr/>
          <p:nvPr/>
        </p:nvSpPr>
        <p:spPr>
          <a:xfrm rot="16200000">
            <a:off x="846360" y="532080"/>
            <a:ext cx="1055160" cy="360"/>
          </a:xfrm>
          <a:prstGeom prst="straightConnector1">
            <a:avLst/>
          </a:prstGeom>
          <a:noFill/>
          <a:ln w="12600">
            <a:solidFill>
              <a:srgbClr val="b7cce4"/>
            </a:solidFill>
            <a:round/>
          </a:ln>
        </p:spPr>
      </p:sp>
      <p:sp>
        <p:nvSpPr>
          <p:cNvPr id="104" name="CustomShape 17"/>
          <p:cNvSpPr/>
          <p:nvPr/>
        </p:nvSpPr>
        <p:spPr>
          <a:xfrm rot="16200000">
            <a:off x="1155600" y="452520"/>
            <a:ext cx="896400" cy="360"/>
          </a:xfrm>
          <a:prstGeom prst="straightConnector1">
            <a:avLst/>
          </a:prstGeom>
          <a:noFill/>
          <a:ln w="12600">
            <a:solidFill>
              <a:srgbClr val="b7cce4"/>
            </a:solidFill>
            <a:round/>
          </a:ln>
        </p:spPr>
      </p:sp>
      <p:sp>
        <p:nvSpPr>
          <p:cNvPr id="105" name="CustomShape 18"/>
          <p:cNvSpPr/>
          <p:nvPr/>
        </p:nvSpPr>
        <p:spPr>
          <a:xfrm rot="16200000">
            <a:off x="1442520" y="395640"/>
            <a:ext cx="782280" cy="360"/>
          </a:xfrm>
          <a:prstGeom prst="straightConnector1">
            <a:avLst/>
          </a:prstGeom>
          <a:noFill/>
          <a:ln w="12600">
            <a:solidFill>
              <a:srgbClr val="b7cce4"/>
            </a:solidFill>
            <a:round/>
          </a:ln>
        </p:spPr>
      </p:sp>
      <p:sp>
        <p:nvSpPr>
          <p:cNvPr id="106" name="CustomShape 19"/>
          <p:cNvSpPr/>
          <p:nvPr/>
        </p:nvSpPr>
        <p:spPr>
          <a:xfrm rot="16200000">
            <a:off x="1734120" y="330480"/>
            <a:ext cx="658440" cy="360"/>
          </a:xfrm>
          <a:prstGeom prst="straightConnector1">
            <a:avLst/>
          </a:prstGeom>
          <a:noFill/>
          <a:ln w="12600">
            <a:solidFill>
              <a:srgbClr val="b7cce4"/>
            </a:solidFill>
            <a:round/>
          </a:ln>
        </p:spPr>
      </p:sp>
      <p:sp>
        <p:nvSpPr>
          <p:cNvPr id="107" name="CustomShape 20"/>
          <p:cNvSpPr/>
          <p:nvPr/>
        </p:nvSpPr>
        <p:spPr>
          <a:xfrm rot="16200000">
            <a:off x="2011680" y="282600"/>
            <a:ext cx="563400" cy="360"/>
          </a:xfrm>
          <a:prstGeom prst="straightConnector1">
            <a:avLst/>
          </a:prstGeom>
          <a:noFill/>
          <a:ln w="12600">
            <a:solidFill>
              <a:srgbClr val="b7cce4"/>
            </a:solidFill>
            <a:round/>
          </a:ln>
        </p:spPr>
      </p:sp>
      <p:sp>
        <p:nvSpPr>
          <p:cNvPr id="108" name="CustomShape 21"/>
          <p:cNvSpPr/>
          <p:nvPr/>
        </p:nvSpPr>
        <p:spPr>
          <a:xfrm rot="16200000">
            <a:off x="2304720" y="218880"/>
            <a:ext cx="436680" cy="360"/>
          </a:xfrm>
          <a:prstGeom prst="straightConnector1">
            <a:avLst/>
          </a:prstGeom>
          <a:noFill/>
          <a:ln w="12600">
            <a:solidFill>
              <a:srgbClr val="b7cce4"/>
            </a:solidFill>
            <a:round/>
          </a:ln>
        </p:spPr>
      </p:sp>
      <p:sp>
        <p:nvSpPr>
          <p:cNvPr id="109" name="CustomShape 22"/>
          <p:cNvSpPr/>
          <p:nvPr/>
        </p:nvSpPr>
        <p:spPr>
          <a:xfrm rot="16200000">
            <a:off x="2604600" y="149040"/>
            <a:ext cx="297000" cy="360"/>
          </a:xfrm>
          <a:prstGeom prst="straightConnector1">
            <a:avLst/>
          </a:prstGeom>
          <a:noFill/>
          <a:ln w="12600">
            <a:solidFill>
              <a:srgbClr val="b7cce4"/>
            </a:solidFill>
            <a:round/>
          </a:ln>
        </p:spPr>
      </p:sp>
      <p:sp>
        <p:nvSpPr>
          <p:cNvPr id="110" name="CustomShape 23"/>
          <p:cNvSpPr/>
          <p:nvPr/>
        </p:nvSpPr>
        <p:spPr>
          <a:xfrm rot="16200000">
            <a:off x="2872440" y="111240"/>
            <a:ext cx="220680" cy="360"/>
          </a:xfrm>
          <a:prstGeom prst="straightConnector1">
            <a:avLst/>
          </a:prstGeom>
          <a:noFill/>
          <a:ln w="12600">
            <a:solidFill>
              <a:srgbClr val="b7cce4"/>
            </a:solidFill>
            <a:round/>
          </a:ln>
        </p:spPr>
      </p:sp>
      <p:sp>
        <p:nvSpPr>
          <p:cNvPr id="111" name="CustomShape 24"/>
          <p:cNvSpPr/>
          <p:nvPr/>
        </p:nvSpPr>
        <p:spPr>
          <a:xfrm rot="16200000">
            <a:off x="3138120" y="76680"/>
            <a:ext cx="150120" cy="360"/>
          </a:xfrm>
          <a:prstGeom prst="straightConnector1">
            <a:avLst/>
          </a:prstGeom>
          <a:noFill/>
          <a:ln w="12600">
            <a:solidFill>
              <a:srgbClr val="b7cce4"/>
            </a:solidFill>
            <a:round/>
          </a:ln>
        </p:spPr>
      </p:sp>
      <p:sp>
        <p:nvSpPr>
          <p:cNvPr id="112" name="CustomShape 25"/>
          <p:cNvSpPr/>
          <p:nvPr/>
        </p:nvSpPr>
        <p:spPr>
          <a:xfrm rot="16200000">
            <a:off x="3379680" y="63360"/>
            <a:ext cx="125280" cy="360"/>
          </a:xfrm>
          <a:prstGeom prst="straightConnector1">
            <a:avLst/>
          </a:prstGeom>
          <a:noFill/>
          <a:ln w="12600">
            <a:solidFill>
              <a:srgbClr val="b7cce4"/>
            </a:solidFill>
            <a:round/>
          </a:ln>
        </p:spPr>
      </p:sp>
      <p:sp>
        <p:nvSpPr>
          <p:cNvPr id="113" name="CustomShape 26"/>
          <p:cNvSpPr/>
          <p:nvPr/>
        </p:nvSpPr>
        <p:spPr>
          <a:xfrm rot="10800000">
            <a:off x="5893920" y="4959000"/>
            <a:ext cx="3250080" cy="360"/>
          </a:xfrm>
          <a:prstGeom prst="straightConnector1">
            <a:avLst/>
          </a:prstGeom>
          <a:noFill/>
          <a:ln w="12600">
            <a:solidFill>
              <a:srgbClr val="b7cce4"/>
            </a:solidFill>
            <a:round/>
          </a:ln>
        </p:spPr>
      </p:sp>
      <p:sp>
        <p:nvSpPr>
          <p:cNvPr id="114" name="CustomShape 27"/>
          <p:cNvSpPr/>
          <p:nvPr/>
        </p:nvSpPr>
        <p:spPr>
          <a:xfrm rot="5400000">
            <a:off x="7902000" y="4087440"/>
            <a:ext cx="2103480" cy="360"/>
          </a:xfrm>
          <a:prstGeom prst="straightConnector1">
            <a:avLst/>
          </a:prstGeom>
          <a:noFill/>
          <a:ln w="12600">
            <a:solidFill>
              <a:srgbClr val="b7cce4"/>
            </a:solidFill>
            <a:round/>
          </a:ln>
        </p:spPr>
      </p:sp>
      <p:sp>
        <p:nvSpPr>
          <p:cNvPr id="115" name="CustomShape 28"/>
          <p:cNvSpPr/>
          <p:nvPr/>
        </p:nvSpPr>
        <p:spPr>
          <a:xfrm rot="10800000">
            <a:off x="6478200" y="4787640"/>
            <a:ext cx="2665800" cy="360"/>
          </a:xfrm>
          <a:prstGeom prst="straightConnector1">
            <a:avLst/>
          </a:prstGeom>
          <a:noFill/>
          <a:ln w="12600">
            <a:solidFill>
              <a:srgbClr val="b7cce4"/>
            </a:solidFill>
            <a:round/>
          </a:ln>
        </p:spPr>
      </p:sp>
      <p:sp>
        <p:nvSpPr>
          <p:cNvPr id="116" name="CustomShape 29"/>
          <p:cNvSpPr/>
          <p:nvPr/>
        </p:nvSpPr>
        <p:spPr>
          <a:xfrm rot="10800000">
            <a:off x="6977520" y="4616280"/>
            <a:ext cx="2166480" cy="360"/>
          </a:xfrm>
          <a:prstGeom prst="straightConnector1">
            <a:avLst/>
          </a:prstGeom>
          <a:noFill/>
          <a:ln w="12600">
            <a:solidFill>
              <a:srgbClr val="b7cce4"/>
            </a:solidFill>
            <a:round/>
          </a:ln>
        </p:spPr>
      </p:sp>
      <p:sp>
        <p:nvSpPr>
          <p:cNvPr id="117" name="CustomShape 30"/>
          <p:cNvSpPr/>
          <p:nvPr/>
        </p:nvSpPr>
        <p:spPr>
          <a:xfrm rot="10800000">
            <a:off x="7282440" y="4444920"/>
            <a:ext cx="1861560" cy="360"/>
          </a:xfrm>
          <a:prstGeom prst="straightConnector1">
            <a:avLst/>
          </a:prstGeom>
          <a:noFill/>
          <a:ln w="12600">
            <a:solidFill>
              <a:srgbClr val="b7cce4"/>
            </a:solidFill>
            <a:round/>
          </a:ln>
        </p:spPr>
      </p:sp>
      <p:sp>
        <p:nvSpPr>
          <p:cNvPr id="118" name="CustomShape 31"/>
          <p:cNvSpPr/>
          <p:nvPr/>
        </p:nvSpPr>
        <p:spPr>
          <a:xfrm rot="10800000">
            <a:off x="7655040" y="4273200"/>
            <a:ext cx="1488960" cy="360"/>
          </a:xfrm>
          <a:prstGeom prst="straightConnector1">
            <a:avLst/>
          </a:prstGeom>
          <a:noFill/>
          <a:ln w="12600">
            <a:solidFill>
              <a:srgbClr val="b7cce4"/>
            </a:solidFill>
            <a:round/>
          </a:ln>
        </p:spPr>
      </p:sp>
      <p:sp>
        <p:nvSpPr>
          <p:cNvPr id="119" name="CustomShape 32"/>
          <p:cNvSpPr/>
          <p:nvPr/>
        </p:nvSpPr>
        <p:spPr>
          <a:xfrm rot="10800000">
            <a:off x="7925760" y="4101840"/>
            <a:ext cx="1218240" cy="360"/>
          </a:xfrm>
          <a:prstGeom prst="straightConnector1">
            <a:avLst/>
          </a:prstGeom>
          <a:noFill/>
          <a:ln w="12600">
            <a:solidFill>
              <a:srgbClr val="b7cce4"/>
            </a:solidFill>
            <a:round/>
          </a:ln>
        </p:spPr>
      </p:sp>
      <p:sp>
        <p:nvSpPr>
          <p:cNvPr id="120" name="CustomShape 33"/>
          <p:cNvSpPr/>
          <p:nvPr/>
        </p:nvSpPr>
        <p:spPr>
          <a:xfrm rot="10800000">
            <a:off x="8154360" y="3931560"/>
            <a:ext cx="989640" cy="360"/>
          </a:xfrm>
          <a:prstGeom prst="straightConnector1">
            <a:avLst/>
          </a:prstGeom>
          <a:noFill/>
          <a:ln w="12600">
            <a:solidFill>
              <a:srgbClr val="b7cce4"/>
            </a:solidFill>
            <a:round/>
          </a:ln>
        </p:spPr>
      </p:sp>
      <p:sp>
        <p:nvSpPr>
          <p:cNvPr id="121" name="CustomShape 34"/>
          <p:cNvSpPr/>
          <p:nvPr/>
        </p:nvSpPr>
        <p:spPr>
          <a:xfrm rot="10800000">
            <a:off x="8399880" y="3760200"/>
            <a:ext cx="744120" cy="360"/>
          </a:xfrm>
          <a:prstGeom prst="straightConnector1">
            <a:avLst/>
          </a:prstGeom>
          <a:noFill/>
          <a:ln w="12600">
            <a:solidFill>
              <a:srgbClr val="b7cce4"/>
            </a:solidFill>
            <a:round/>
          </a:ln>
        </p:spPr>
      </p:sp>
      <p:sp>
        <p:nvSpPr>
          <p:cNvPr id="122" name="CustomShape 35"/>
          <p:cNvSpPr/>
          <p:nvPr/>
        </p:nvSpPr>
        <p:spPr>
          <a:xfrm rot="10800000">
            <a:off x="8611560" y="3588480"/>
            <a:ext cx="532440" cy="360"/>
          </a:xfrm>
          <a:prstGeom prst="straightConnector1">
            <a:avLst/>
          </a:prstGeom>
          <a:noFill/>
          <a:ln w="12600">
            <a:solidFill>
              <a:srgbClr val="b7cce4"/>
            </a:solidFill>
            <a:round/>
          </a:ln>
        </p:spPr>
      </p:sp>
      <p:sp>
        <p:nvSpPr>
          <p:cNvPr id="123" name="CustomShape 36"/>
          <p:cNvSpPr/>
          <p:nvPr/>
        </p:nvSpPr>
        <p:spPr>
          <a:xfrm rot="10800000">
            <a:off x="8882640" y="3417120"/>
            <a:ext cx="261360" cy="360"/>
          </a:xfrm>
          <a:prstGeom prst="straightConnector1">
            <a:avLst/>
          </a:prstGeom>
          <a:noFill/>
          <a:ln w="12600">
            <a:solidFill>
              <a:srgbClr val="b7cce4"/>
            </a:solidFill>
            <a:round/>
          </a:ln>
        </p:spPr>
      </p:sp>
      <p:sp>
        <p:nvSpPr>
          <p:cNvPr id="124" name="CustomShape 37"/>
          <p:cNvSpPr/>
          <p:nvPr/>
        </p:nvSpPr>
        <p:spPr>
          <a:xfrm rot="5400000">
            <a:off x="7799760" y="4214880"/>
            <a:ext cx="1850040" cy="360"/>
          </a:xfrm>
          <a:prstGeom prst="straightConnector1">
            <a:avLst/>
          </a:prstGeom>
          <a:noFill/>
          <a:ln w="12600">
            <a:solidFill>
              <a:srgbClr val="b7cce4"/>
            </a:solidFill>
            <a:round/>
          </a:ln>
        </p:spPr>
      </p:sp>
      <p:sp>
        <p:nvSpPr>
          <p:cNvPr id="125" name="CustomShape 38"/>
          <p:cNvSpPr/>
          <p:nvPr/>
        </p:nvSpPr>
        <p:spPr>
          <a:xfrm rot="5400000">
            <a:off x="7737120" y="4382280"/>
            <a:ext cx="1512360" cy="360"/>
          </a:xfrm>
          <a:prstGeom prst="straightConnector1">
            <a:avLst/>
          </a:prstGeom>
          <a:noFill/>
          <a:ln w="12600">
            <a:solidFill>
              <a:srgbClr val="b7cce4"/>
            </a:solidFill>
            <a:round/>
          </a:ln>
        </p:spPr>
      </p:sp>
      <p:sp>
        <p:nvSpPr>
          <p:cNvPr id="126" name="CustomShape 39"/>
          <p:cNvSpPr/>
          <p:nvPr/>
        </p:nvSpPr>
        <p:spPr>
          <a:xfrm rot="5400000">
            <a:off x="7602120" y="4477680"/>
            <a:ext cx="1321920" cy="360"/>
          </a:xfrm>
          <a:prstGeom prst="straightConnector1">
            <a:avLst/>
          </a:prstGeom>
          <a:noFill/>
          <a:ln w="12600">
            <a:solidFill>
              <a:srgbClr val="b7cce4"/>
            </a:solidFill>
            <a:round/>
          </a:ln>
        </p:spPr>
      </p:sp>
      <p:sp>
        <p:nvSpPr>
          <p:cNvPr id="127" name="CustomShape 40"/>
          <p:cNvSpPr/>
          <p:nvPr/>
        </p:nvSpPr>
        <p:spPr>
          <a:xfrm rot="5400000">
            <a:off x="7445520" y="4550400"/>
            <a:ext cx="1175760" cy="360"/>
          </a:xfrm>
          <a:prstGeom prst="straightConnector1">
            <a:avLst/>
          </a:prstGeom>
          <a:noFill/>
          <a:ln w="12600">
            <a:solidFill>
              <a:srgbClr val="b7cce4"/>
            </a:solidFill>
            <a:round/>
          </a:ln>
        </p:spPr>
      </p:sp>
      <p:sp>
        <p:nvSpPr>
          <p:cNvPr id="128" name="CustomShape 41"/>
          <p:cNvSpPr/>
          <p:nvPr/>
        </p:nvSpPr>
        <p:spPr>
          <a:xfrm rot="5400000">
            <a:off x="7276320" y="4610880"/>
            <a:ext cx="1055160" cy="360"/>
          </a:xfrm>
          <a:prstGeom prst="straightConnector1">
            <a:avLst/>
          </a:prstGeom>
          <a:noFill/>
          <a:ln w="12600">
            <a:solidFill>
              <a:srgbClr val="b7cce4"/>
            </a:solidFill>
            <a:round/>
          </a:ln>
        </p:spPr>
      </p:sp>
      <p:sp>
        <p:nvSpPr>
          <p:cNvPr id="129" name="CustomShape 42"/>
          <p:cNvSpPr/>
          <p:nvPr/>
        </p:nvSpPr>
        <p:spPr>
          <a:xfrm rot="5400000">
            <a:off x="7125480" y="4690080"/>
            <a:ext cx="896400" cy="360"/>
          </a:xfrm>
          <a:prstGeom prst="straightConnector1">
            <a:avLst/>
          </a:prstGeom>
          <a:noFill/>
          <a:ln w="12600">
            <a:solidFill>
              <a:srgbClr val="b7cce4"/>
            </a:solidFill>
            <a:round/>
          </a:ln>
        </p:spPr>
      </p:sp>
      <p:sp>
        <p:nvSpPr>
          <p:cNvPr id="130" name="CustomShape 43"/>
          <p:cNvSpPr/>
          <p:nvPr/>
        </p:nvSpPr>
        <p:spPr>
          <a:xfrm rot="5400000">
            <a:off x="6953040" y="4747680"/>
            <a:ext cx="782280" cy="360"/>
          </a:xfrm>
          <a:prstGeom prst="straightConnector1">
            <a:avLst/>
          </a:prstGeom>
          <a:noFill/>
          <a:ln w="12600">
            <a:solidFill>
              <a:srgbClr val="b7cce4"/>
            </a:solidFill>
            <a:round/>
          </a:ln>
        </p:spPr>
      </p:sp>
      <p:sp>
        <p:nvSpPr>
          <p:cNvPr id="131" name="CustomShape 44"/>
          <p:cNvSpPr/>
          <p:nvPr/>
        </p:nvSpPr>
        <p:spPr>
          <a:xfrm rot="5400000">
            <a:off x="6785280" y="4812840"/>
            <a:ext cx="658440" cy="360"/>
          </a:xfrm>
          <a:prstGeom prst="straightConnector1">
            <a:avLst/>
          </a:prstGeom>
          <a:noFill/>
          <a:ln w="12600">
            <a:solidFill>
              <a:srgbClr val="b7cce4"/>
            </a:solidFill>
            <a:round/>
          </a:ln>
        </p:spPr>
      </p:sp>
      <p:sp>
        <p:nvSpPr>
          <p:cNvPr id="132" name="CustomShape 45"/>
          <p:cNvSpPr/>
          <p:nvPr/>
        </p:nvSpPr>
        <p:spPr>
          <a:xfrm rot="5400000">
            <a:off x="6602760" y="4860360"/>
            <a:ext cx="563400" cy="360"/>
          </a:xfrm>
          <a:prstGeom prst="straightConnector1">
            <a:avLst/>
          </a:prstGeom>
          <a:noFill/>
          <a:ln w="12600">
            <a:solidFill>
              <a:srgbClr val="b7cce4"/>
            </a:solidFill>
            <a:round/>
          </a:ln>
        </p:spPr>
      </p:sp>
      <p:sp>
        <p:nvSpPr>
          <p:cNvPr id="133" name="CustomShape 46"/>
          <p:cNvSpPr/>
          <p:nvPr/>
        </p:nvSpPr>
        <p:spPr>
          <a:xfrm rot="5400000">
            <a:off x="6436440" y="4924080"/>
            <a:ext cx="436680" cy="360"/>
          </a:xfrm>
          <a:prstGeom prst="straightConnector1">
            <a:avLst/>
          </a:prstGeom>
          <a:noFill/>
          <a:ln w="12600">
            <a:solidFill>
              <a:srgbClr val="b7cce4"/>
            </a:solidFill>
            <a:round/>
          </a:ln>
        </p:spPr>
      </p:sp>
      <p:sp>
        <p:nvSpPr>
          <p:cNvPr id="134" name="CustomShape 47"/>
          <p:cNvSpPr/>
          <p:nvPr/>
        </p:nvSpPr>
        <p:spPr>
          <a:xfrm rot="5400000">
            <a:off x="6276600" y="4993920"/>
            <a:ext cx="297000" cy="360"/>
          </a:xfrm>
          <a:prstGeom prst="straightConnector1">
            <a:avLst/>
          </a:prstGeom>
          <a:noFill/>
          <a:ln w="12600">
            <a:solidFill>
              <a:srgbClr val="b7cce4"/>
            </a:solidFill>
            <a:round/>
          </a:ln>
        </p:spPr>
      </p:sp>
      <p:sp>
        <p:nvSpPr>
          <p:cNvPr id="135" name="CustomShape 48"/>
          <p:cNvSpPr/>
          <p:nvPr/>
        </p:nvSpPr>
        <p:spPr>
          <a:xfrm rot="5400000">
            <a:off x="6084720" y="5032080"/>
            <a:ext cx="220680" cy="360"/>
          </a:xfrm>
          <a:prstGeom prst="straightConnector1">
            <a:avLst/>
          </a:prstGeom>
          <a:noFill/>
          <a:ln w="12600">
            <a:solidFill>
              <a:srgbClr val="b7cce4"/>
            </a:solidFill>
            <a:round/>
          </a:ln>
        </p:spPr>
      </p:sp>
      <p:sp>
        <p:nvSpPr>
          <p:cNvPr id="136" name="CustomShape 49"/>
          <p:cNvSpPr/>
          <p:nvPr/>
        </p:nvSpPr>
        <p:spPr>
          <a:xfrm rot="5400000">
            <a:off x="5889600" y="5066640"/>
            <a:ext cx="150120" cy="360"/>
          </a:xfrm>
          <a:prstGeom prst="straightConnector1">
            <a:avLst/>
          </a:prstGeom>
          <a:noFill/>
          <a:ln w="12600">
            <a:solidFill>
              <a:srgbClr val="b7cce4"/>
            </a:solidFill>
            <a:round/>
          </a:ln>
        </p:spPr>
      </p:sp>
      <p:sp>
        <p:nvSpPr>
          <p:cNvPr id="137" name="CustomShape 50"/>
          <p:cNvSpPr/>
          <p:nvPr/>
        </p:nvSpPr>
        <p:spPr>
          <a:xfrm rot="5400000">
            <a:off x="5672520" y="5079240"/>
            <a:ext cx="125280" cy="360"/>
          </a:xfrm>
          <a:prstGeom prst="straightConnector1">
            <a:avLst/>
          </a:prstGeom>
          <a:noFill/>
          <a:ln w="12600">
            <a:solidFill>
              <a:srgbClr val="b7cce4"/>
            </a:solidFill>
            <a:round/>
          </a:ln>
        </p:spPr>
      </p:sp>
      <p:sp>
        <p:nvSpPr>
          <p:cNvPr id="138" name="CustomShape 51"/>
          <p:cNvSpPr/>
          <p:nvPr/>
        </p:nvSpPr>
        <p:spPr>
          <a:xfrm flipH="1">
            <a:off x="-1440" y="-9000"/>
            <a:ext cx="186840" cy="1208520"/>
          </a:xfrm>
          <a:prstGeom prst="rect">
            <a:avLst/>
          </a:prstGeom>
          <a:solidFill>
            <a:srgbClr val="ab0101"/>
          </a:solidFill>
          <a:ln>
            <a:noFill/>
          </a:ln>
        </p:spPr>
      </p:sp>
      <p:sp>
        <p:nvSpPr>
          <p:cNvPr id="139" name="CustomShape 52"/>
          <p:cNvSpPr/>
          <p:nvPr/>
        </p:nvSpPr>
        <p:spPr>
          <a:xfrm flipH="1">
            <a:off x="186840" y="-9000"/>
            <a:ext cx="7817040" cy="1208520"/>
          </a:xfrm>
          <a:prstGeom prst="rect">
            <a:avLst/>
          </a:prstGeom>
          <a:solidFill>
            <a:srgbClr val="0f243e"/>
          </a:solidFill>
          <a:ln>
            <a:noFill/>
          </a:ln>
        </p:spPr>
      </p:sp>
      <p:sp>
        <p:nvSpPr>
          <p:cNvPr id="140" name="PlaceHolder 53"/>
          <p:cNvSpPr>
            <a:spLocks noGrp="1"/>
          </p:cNvSpPr>
          <p:nvPr>
            <p:ph type="title"/>
          </p:nvPr>
        </p:nvSpPr>
        <p:spPr>
          <a:xfrm>
            <a:off x="457200" y="205200"/>
            <a:ext cx="8229240" cy="858600"/>
          </a:xfrm>
          <a:prstGeom prst="rect">
            <a:avLst/>
          </a:prstGeom>
        </p:spPr>
        <p:txBody>
          <a:bodyPr lIns="0" rIns="0" tIns="0" bIns="0" anchor="ctr"/>
          <a:p>
            <a:pPr algn="ctr"/>
            <a:r>
              <a:rPr lang="en-US" sz="4400">
                <a:latin typeface="Arial"/>
              </a:rPr>
              <a:t>Click to edit the title text format</a:t>
            </a:r>
            <a:endParaRPr/>
          </a:p>
        </p:txBody>
      </p:sp>
      <p:sp>
        <p:nvSpPr>
          <p:cNvPr id="141" name="PlaceHolder 54"/>
          <p:cNvSpPr>
            <a:spLocks noGrp="1"/>
          </p:cNvSpPr>
          <p:nvPr>
            <p:ph type="body"/>
          </p:nvPr>
        </p:nvSpPr>
        <p:spPr>
          <a:xfrm>
            <a:off x="457200" y="1203480"/>
            <a:ext cx="8229240" cy="298296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efede2"/>
        </a:solidFill>
      </p:bgPr>
    </p:bg>
    <p:spTree>
      <p:nvGrpSpPr>
        <p:cNvPr id="1" name=""/>
        <p:cNvGrpSpPr/>
        <p:nvPr/>
      </p:nvGrpSpPr>
      <p:grpSpPr>
        <a:xfrm>
          <a:off x="0" y="0"/>
          <a:ext cx="0" cy="0"/>
          <a:chOff x="0" y="0"/>
          <a:chExt cx="0" cy="0"/>
        </a:xfrm>
      </p:grpSpPr>
      <p:sp>
        <p:nvSpPr>
          <p:cNvPr id="176" name="CustomShape 1"/>
          <p:cNvSpPr/>
          <p:nvPr/>
        </p:nvSpPr>
        <p:spPr>
          <a:xfrm>
            <a:off x="33840" y="182880"/>
            <a:ext cx="3250080" cy="360"/>
          </a:xfrm>
          <a:prstGeom prst="straightConnector1">
            <a:avLst/>
          </a:prstGeom>
          <a:noFill/>
          <a:ln w="12600">
            <a:solidFill>
              <a:srgbClr val="b7cce4"/>
            </a:solidFill>
            <a:round/>
          </a:ln>
        </p:spPr>
      </p:sp>
      <p:sp>
        <p:nvSpPr>
          <p:cNvPr id="177" name="CustomShape 2"/>
          <p:cNvSpPr/>
          <p:nvPr/>
        </p:nvSpPr>
        <p:spPr>
          <a:xfrm rot="16200000">
            <a:off x="-826560" y="1055520"/>
            <a:ext cx="2103480" cy="360"/>
          </a:xfrm>
          <a:prstGeom prst="straightConnector1">
            <a:avLst/>
          </a:prstGeom>
          <a:noFill/>
          <a:ln w="12600">
            <a:solidFill>
              <a:srgbClr val="b7cce4"/>
            </a:solidFill>
            <a:round/>
          </a:ln>
        </p:spPr>
      </p:sp>
      <p:sp>
        <p:nvSpPr>
          <p:cNvPr id="178" name="CustomShape 3"/>
          <p:cNvSpPr/>
          <p:nvPr/>
        </p:nvSpPr>
        <p:spPr>
          <a:xfrm>
            <a:off x="33840" y="354240"/>
            <a:ext cx="2665800" cy="360"/>
          </a:xfrm>
          <a:prstGeom prst="straightConnector1">
            <a:avLst/>
          </a:prstGeom>
          <a:noFill/>
          <a:ln w="12600">
            <a:solidFill>
              <a:srgbClr val="b7cce4"/>
            </a:solidFill>
            <a:round/>
          </a:ln>
        </p:spPr>
      </p:sp>
      <p:sp>
        <p:nvSpPr>
          <p:cNvPr id="179" name="CustomShape 4"/>
          <p:cNvSpPr/>
          <p:nvPr/>
        </p:nvSpPr>
        <p:spPr>
          <a:xfrm>
            <a:off x="33840" y="525960"/>
            <a:ext cx="2166480" cy="360"/>
          </a:xfrm>
          <a:prstGeom prst="straightConnector1">
            <a:avLst/>
          </a:prstGeom>
          <a:noFill/>
          <a:ln w="12600">
            <a:solidFill>
              <a:srgbClr val="b7cce4"/>
            </a:solidFill>
            <a:round/>
          </a:ln>
        </p:spPr>
      </p:sp>
      <p:sp>
        <p:nvSpPr>
          <p:cNvPr id="180" name="CustomShape 5"/>
          <p:cNvSpPr/>
          <p:nvPr/>
        </p:nvSpPr>
        <p:spPr>
          <a:xfrm>
            <a:off x="33840" y="697320"/>
            <a:ext cx="1861560" cy="360"/>
          </a:xfrm>
          <a:prstGeom prst="straightConnector1">
            <a:avLst/>
          </a:prstGeom>
          <a:noFill/>
          <a:ln w="12600">
            <a:solidFill>
              <a:srgbClr val="b7cce4"/>
            </a:solidFill>
            <a:round/>
          </a:ln>
        </p:spPr>
      </p:sp>
      <p:sp>
        <p:nvSpPr>
          <p:cNvPr id="181" name="CustomShape 6"/>
          <p:cNvSpPr/>
          <p:nvPr/>
        </p:nvSpPr>
        <p:spPr>
          <a:xfrm>
            <a:off x="33840" y="868680"/>
            <a:ext cx="1488960" cy="360"/>
          </a:xfrm>
          <a:prstGeom prst="straightConnector1">
            <a:avLst/>
          </a:prstGeom>
          <a:noFill/>
          <a:ln w="12600">
            <a:solidFill>
              <a:srgbClr val="b7cce4"/>
            </a:solidFill>
            <a:round/>
          </a:ln>
        </p:spPr>
      </p:sp>
      <p:sp>
        <p:nvSpPr>
          <p:cNvPr id="182" name="CustomShape 7"/>
          <p:cNvSpPr/>
          <p:nvPr/>
        </p:nvSpPr>
        <p:spPr>
          <a:xfrm>
            <a:off x="33840" y="1040040"/>
            <a:ext cx="1218240" cy="360"/>
          </a:xfrm>
          <a:prstGeom prst="straightConnector1">
            <a:avLst/>
          </a:prstGeom>
          <a:noFill/>
          <a:ln w="12600">
            <a:solidFill>
              <a:srgbClr val="b7cce4"/>
            </a:solidFill>
            <a:round/>
          </a:ln>
        </p:spPr>
      </p:sp>
      <p:sp>
        <p:nvSpPr>
          <p:cNvPr id="183" name="CustomShape 8"/>
          <p:cNvSpPr/>
          <p:nvPr/>
        </p:nvSpPr>
        <p:spPr>
          <a:xfrm>
            <a:off x="33840" y="1211760"/>
            <a:ext cx="989640" cy="360"/>
          </a:xfrm>
          <a:prstGeom prst="straightConnector1">
            <a:avLst/>
          </a:prstGeom>
          <a:noFill/>
          <a:ln w="12600">
            <a:solidFill>
              <a:srgbClr val="b7cce4"/>
            </a:solidFill>
            <a:round/>
          </a:ln>
        </p:spPr>
      </p:sp>
      <p:sp>
        <p:nvSpPr>
          <p:cNvPr id="184" name="CustomShape 9"/>
          <p:cNvSpPr/>
          <p:nvPr/>
        </p:nvSpPr>
        <p:spPr>
          <a:xfrm>
            <a:off x="33840" y="1383120"/>
            <a:ext cx="744120" cy="360"/>
          </a:xfrm>
          <a:prstGeom prst="straightConnector1">
            <a:avLst/>
          </a:prstGeom>
          <a:noFill/>
          <a:ln w="12600">
            <a:solidFill>
              <a:srgbClr val="b7cce4"/>
            </a:solidFill>
            <a:round/>
          </a:ln>
        </p:spPr>
      </p:sp>
      <p:sp>
        <p:nvSpPr>
          <p:cNvPr id="185" name="CustomShape 10"/>
          <p:cNvSpPr/>
          <p:nvPr/>
        </p:nvSpPr>
        <p:spPr>
          <a:xfrm>
            <a:off x="33840" y="1554480"/>
            <a:ext cx="532440" cy="360"/>
          </a:xfrm>
          <a:prstGeom prst="straightConnector1">
            <a:avLst/>
          </a:prstGeom>
          <a:noFill/>
          <a:ln w="12600">
            <a:solidFill>
              <a:srgbClr val="b7cce4"/>
            </a:solidFill>
            <a:round/>
          </a:ln>
        </p:spPr>
      </p:sp>
      <p:sp>
        <p:nvSpPr>
          <p:cNvPr id="186" name="CustomShape 11"/>
          <p:cNvSpPr/>
          <p:nvPr/>
        </p:nvSpPr>
        <p:spPr>
          <a:xfrm>
            <a:off x="33840" y="1725840"/>
            <a:ext cx="261360" cy="360"/>
          </a:xfrm>
          <a:prstGeom prst="straightConnector1">
            <a:avLst/>
          </a:prstGeom>
          <a:noFill/>
          <a:ln w="12600">
            <a:solidFill>
              <a:srgbClr val="b7cce4"/>
            </a:solidFill>
            <a:round/>
          </a:ln>
        </p:spPr>
      </p:sp>
      <p:sp>
        <p:nvSpPr>
          <p:cNvPr id="187" name="CustomShape 12"/>
          <p:cNvSpPr/>
          <p:nvPr/>
        </p:nvSpPr>
        <p:spPr>
          <a:xfrm rot="16200000">
            <a:off x="-470880" y="928440"/>
            <a:ext cx="1850040" cy="360"/>
          </a:xfrm>
          <a:prstGeom prst="straightConnector1">
            <a:avLst/>
          </a:prstGeom>
          <a:noFill/>
          <a:ln w="12600">
            <a:solidFill>
              <a:srgbClr val="b7cce4"/>
            </a:solidFill>
            <a:round/>
          </a:ln>
        </p:spPr>
      </p:sp>
      <p:sp>
        <p:nvSpPr>
          <p:cNvPr id="188" name="CustomShape 13"/>
          <p:cNvSpPr/>
          <p:nvPr/>
        </p:nvSpPr>
        <p:spPr>
          <a:xfrm rot="16200000">
            <a:off x="-70560" y="760680"/>
            <a:ext cx="1512360" cy="360"/>
          </a:xfrm>
          <a:prstGeom prst="straightConnector1">
            <a:avLst/>
          </a:prstGeom>
          <a:noFill/>
          <a:ln w="12600">
            <a:solidFill>
              <a:srgbClr val="b7cce4"/>
            </a:solidFill>
            <a:round/>
          </a:ln>
        </p:spPr>
      </p:sp>
      <p:sp>
        <p:nvSpPr>
          <p:cNvPr id="189" name="CustomShape 14"/>
          <p:cNvSpPr/>
          <p:nvPr/>
        </p:nvSpPr>
        <p:spPr>
          <a:xfrm rot="16200000">
            <a:off x="253440" y="665280"/>
            <a:ext cx="1321920" cy="360"/>
          </a:xfrm>
          <a:prstGeom prst="straightConnector1">
            <a:avLst/>
          </a:prstGeom>
          <a:noFill/>
          <a:ln w="12600">
            <a:solidFill>
              <a:srgbClr val="b7cce4"/>
            </a:solidFill>
            <a:round/>
          </a:ln>
        </p:spPr>
      </p:sp>
      <p:sp>
        <p:nvSpPr>
          <p:cNvPr id="190" name="CustomShape 15"/>
          <p:cNvSpPr/>
          <p:nvPr/>
        </p:nvSpPr>
        <p:spPr>
          <a:xfrm rot="16200000">
            <a:off x="556200" y="592200"/>
            <a:ext cx="1175760" cy="360"/>
          </a:xfrm>
          <a:prstGeom prst="straightConnector1">
            <a:avLst/>
          </a:prstGeom>
          <a:noFill/>
          <a:ln w="12600">
            <a:solidFill>
              <a:srgbClr val="b7cce4"/>
            </a:solidFill>
            <a:round/>
          </a:ln>
        </p:spPr>
      </p:sp>
      <p:sp>
        <p:nvSpPr>
          <p:cNvPr id="191" name="CustomShape 16"/>
          <p:cNvSpPr/>
          <p:nvPr/>
        </p:nvSpPr>
        <p:spPr>
          <a:xfrm rot="16200000">
            <a:off x="846360" y="532080"/>
            <a:ext cx="1055160" cy="360"/>
          </a:xfrm>
          <a:prstGeom prst="straightConnector1">
            <a:avLst/>
          </a:prstGeom>
          <a:noFill/>
          <a:ln w="12600">
            <a:solidFill>
              <a:srgbClr val="b7cce4"/>
            </a:solidFill>
            <a:round/>
          </a:ln>
        </p:spPr>
      </p:sp>
      <p:sp>
        <p:nvSpPr>
          <p:cNvPr id="192" name="CustomShape 17"/>
          <p:cNvSpPr/>
          <p:nvPr/>
        </p:nvSpPr>
        <p:spPr>
          <a:xfrm rot="16200000">
            <a:off x="1155600" y="452520"/>
            <a:ext cx="896400" cy="360"/>
          </a:xfrm>
          <a:prstGeom prst="straightConnector1">
            <a:avLst/>
          </a:prstGeom>
          <a:noFill/>
          <a:ln w="12600">
            <a:solidFill>
              <a:srgbClr val="b7cce4"/>
            </a:solidFill>
            <a:round/>
          </a:ln>
        </p:spPr>
      </p:sp>
      <p:sp>
        <p:nvSpPr>
          <p:cNvPr id="193" name="CustomShape 18"/>
          <p:cNvSpPr/>
          <p:nvPr/>
        </p:nvSpPr>
        <p:spPr>
          <a:xfrm rot="16200000">
            <a:off x="1442520" y="395640"/>
            <a:ext cx="782280" cy="360"/>
          </a:xfrm>
          <a:prstGeom prst="straightConnector1">
            <a:avLst/>
          </a:prstGeom>
          <a:noFill/>
          <a:ln w="12600">
            <a:solidFill>
              <a:srgbClr val="b7cce4"/>
            </a:solidFill>
            <a:round/>
          </a:ln>
        </p:spPr>
      </p:sp>
      <p:sp>
        <p:nvSpPr>
          <p:cNvPr id="194" name="CustomShape 19"/>
          <p:cNvSpPr/>
          <p:nvPr/>
        </p:nvSpPr>
        <p:spPr>
          <a:xfrm rot="16200000">
            <a:off x="1734120" y="330480"/>
            <a:ext cx="658440" cy="360"/>
          </a:xfrm>
          <a:prstGeom prst="straightConnector1">
            <a:avLst/>
          </a:prstGeom>
          <a:noFill/>
          <a:ln w="12600">
            <a:solidFill>
              <a:srgbClr val="b7cce4"/>
            </a:solidFill>
            <a:round/>
          </a:ln>
        </p:spPr>
      </p:sp>
      <p:sp>
        <p:nvSpPr>
          <p:cNvPr id="195" name="CustomShape 20"/>
          <p:cNvSpPr/>
          <p:nvPr/>
        </p:nvSpPr>
        <p:spPr>
          <a:xfrm rot="16200000">
            <a:off x="2011680" y="282600"/>
            <a:ext cx="563400" cy="360"/>
          </a:xfrm>
          <a:prstGeom prst="straightConnector1">
            <a:avLst/>
          </a:prstGeom>
          <a:noFill/>
          <a:ln w="12600">
            <a:solidFill>
              <a:srgbClr val="b7cce4"/>
            </a:solidFill>
            <a:round/>
          </a:ln>
        </p:spPr>
      </p:sp>
      <p:sp>
        <p:nvSpPr>
          <p:cNvPr id="196" name="CustomShape 21"/>
          <p:cNvSpPr/>
          <p:nvPr/>
        </p:nvSpPr>
        <p:spPr>
          <a:xfrm rot="16200000">
            <a:off x="2304720" y="218880"/>
            <a:ext cx="436680" cy="360"/>
          </a:xfrm>
          <a:prstGeom prst="straightConnector1">
            <a:avLst/>
          </a:prstGeom>
          <a:noFill/>
          <a:ln w="12600">
            <a:solidFill>
              <a:srgbClr val="b7cce4"/>
            </a:solidFill>
            <a:round/>
          </a:ln>
        </p:spPr>
      </p:sp>
      <p:sp>
        <p:nvSpPr>
          <p:cNvPr id="197" name="CustomShape 22"/>
          <p:cNvSpPr/>
          <p:nvPr/>
        </p:nvSpPr>
        <p:spPr>
          <a:xfrm rot="16200000">
            <a:off x="2604600" y="149040"/>
            <a:ext cx="297000" cy="360"/>
          </a:xfrm>
          <a:prstGeom prst="straightConnector1">
            <a:avLst/>
          </a:prstGeom>
          <a:noFill/>
          <a:ln w="12600">
            <a:solidFill>
              <a:srgbClr val="b7cce4"/>
            </a:solidFill>
            <a:round/>
          </a:ln>
        </p:spPr>
      </p:sp>
      <p:sp>
        <p:nvSpPr>
          <p:cNvPr id="198" name="CustomShape 23"/>
          <p:cNvSpPr/>
          <p:nvPr/>
        </p:nvSpPr>
        <p:spPr>
          <a:xfrm rot="16200000">
            <a:off x="2872440" y="111240"/>
            <a:ext cx="220680" cy="360"/>
          </a:xfrm>
          <a:prstGeom prst="straightConnector1">
            <a:avLst/>
          </a:prstGeom>
          <a:noFill/>
          <a:ln w="12600">
            <a:solidFill>
              <a:srgbClr val="b7cce4"/>
            </a:solidFill>
            <a:round/>
          </a:ln>
        </p:spPr>
      </p:sp>
      <p:sp>
        <p:nvSpPr>
          <p:cNvPr id="199" name="CustomShape 24"/>
          <p:cNvSpPr/>
          <p:nvPr/>
        </p:nvSpPr>
        <p:spPr>
          <a:xfrm rot="16200000">
            <a:off x="3138120" y="76680"/>
            <a:ext cx="150120" cy="360"/>
          </a:xfrm>
          <a:prstGeom prst="straightConnector1">
            <a:avLst/>
          </a:prstGeom>
          <a:noFill/>
          <a:ln w="12600">
            <a:solidFill>
              <a:srgbClr val="b7cce4"/>
            </a:solidFill>
            <a:round/>
          </a:ln>
        </p:spPr>
      </p:sp>
      <p:sp>
        <p:nvSpPr>
          <p:cNvPr id="200" name="CustomShape 25"/>
          <p:cNvSpPr/>
          <p:nvPr/>
        </p:nvSpPr>
        <p:spPr>
          <a:xfrm rot="16200000">
            <a:off x="3379680" y="63360"/>
            <a:ext cx="125280" cy="360"/>
          </a:xfrm>
          <a:prstGeom prst="straightConnector1">
            <a:avLst/>
          </a:prstGeom>
          <a:noFill/>
          <a:ln w="12600">
            <a:solidFill>
              <a:srgbClr val="b7cce4"/>
            </a:solidFill>
            <a:round/>
          </a:ln>
        </p:spPr>
      </p:sp>
      <p:sp>
        <p:nvSpPr>
          <p:cNvPr id="201" name="CustomShape 26"/>
          <p:cNvSpPr/>
          <p:nvPr/>
        </p:nvSpPr>
        <p:spPr>
          <a:xfrm rot="10800000">
            <a:off x="5893920" y="4959000"/>
            <a:ext cx="3250080" cy="360"/>
          </a:xfrm>
          <a:prstGeom prst="straightConnector1">
            <a:avLst/>
          </a:prstGeom>
          <a:noFill/>
          <a:ln w="12600">
            <a:solidFill>
              <a:srgbClr val="b7cce4"/>
            </a:solidFill>
            <a:round/>
          </a:ln>
        </p:spPr>
      </p:sp>
      <p:sp>
        <p:nvSpPr>
          <p:cNvPr id="202" name="CustomShape 27"/>
          <p:cNvSpPr/>
          <p:nvPr/>
        </p:nvSpPr>
        <p:spPr>
          <a:xfrm rot="5400000">
            <a:off x="7902000" y="4087440"/>
            <a:ext cx="2103480" cy="360"/>
          </a:xfrm>
          <a:prstGeom prst="straightConnector1">
            <a:avLst/>
          </a:prstGeom>
          <a:noFill/>
          <a:ln w="12600">
            <a:solidFill>
              <a:srgbClr val="b7cce4"/>
            </a:solidFill>
            <a:round/>
          </a:ln>
        </p:spPr>
      </p:sp>
      <p:sp>
        <p:nvSpPr>
          <p:cNvPr id="203" name="CustomShape 28"/>
          <p:cNvSpPr/>
          <p:nvPr/>
        </p:nvSpPr>
        <p:spPr>
          <a:xfrm rot="10800000">
            <a:off x="6478200" y="4787640"/>
            <a:ext cx="2665800" cy="360"/>
          </a:xfrm>
          <a:prstGeom prst="straightConnector1">
            <a:avLst/>
          </a:prstGeom>
          <a:noFill/>
          <a:ln w="12600">
            <a:solidFill>
              <a:srgbClr val="b7cce4"/>
            </a:solidFill>
            <a:round/>
          </a:ln>
        </p:spPr>
      </p:sp>
      <p:sp>
        <p:nvSpPr>
          <p:cNvPr id="204" name="CustomShape 29"/>
          <p:cNvSpPr/>
          <p:nvPr/>
        </p:nvSpPr>
        <p:spPr>
          <a:xfrm rot="10800000">
            <a:off x="6977520" y="4616280"/>
            <a:ext cx="2166480" cy="360"/>
          </a:xfrm>
          <a:prstGeom prst="straightConnector1">
            <a:avLst/>
          </a:prstGeom>
          <a:noFill/>
          <a:ln w="12600">
            <a:solidFill>
              <a:srgbClr val="b7cce4"/>
            </a:solidFill>
            <a:round/>
          </a:ln>
        </p:spPr>
      </p:sp>
      <p:sp>
        <p:nvSpPr>
          <p:cNvPr id="205" name="CustomShape 30"/>
          <p:cNvSpPr/>
          <p:nvPr/>
        </p:nvSpPr>
        <p:spPr>
          <a:xfrm rot="10800000">
            <a:off x="7282440" y="4444920"/>
            <a:ext cx="1861560" cy="360"/>
          </a:xfrm>
          <a:prstGeom prst="straightConnector1">
            <a:avLst/>
          </a:prstGeom>
          <a:noFill/>
          <a:ln w="12600">
            <a:solidFill>
              <a:srgbClr val="b7cce4"/>
            </a:solidFill>
            <a:round/>
          </a:ln>
        </p:spPr>
      </p:sp>
      <p:sp>
        <p:nvSpPr>
          <p:cNvPr id="206" name="CustomShape 31"/>
          <p:cNvSpPr/>
          <p:nvPr/>
        </p:nvSpPr>
        <p:spPr>
          <a:xfrm rot="10800000">
            <a:off x="7655040" y="4273200"/>
            <a:ext cx="1488960" cy="360"/>
          </a:xfrm>
          <a:prstGeom prst="straightConnector1">
            <a:avLst/>
          </a:prstGeom>
          <a:noFill/>
          <a:ln w="12600">
            <a:solidFill>
              <a:srgbClr val="b7cce4"/>
            </a:solidFill>
            <a:round/>
          </a:ln>
        </p:spPr>
      </p:sp>
      <p:sp>
        <p:nvSpPr>
          <p:cNvPr id="207" name="CustomShape 32"/>
          <p:cNvSpPr/>
          <p:nvPr/>
        </p:nvSpPr>
        <p:spPr>
          <a:xfrm rot="10800000">
            <a:off x="7925760" y="4101840"/>
            <a:ext cx="1218240" cy="360"/>
          </a:xfrm>
          <a:prstGeom prst="straightConnector1">
            <a:avLst/>
          </a:prstGeom>
          <a:noFill/>
          <a:ln w="12600">
            <a:solidFill>
              <a:srgbClr val="b7cce4"/>
            </a:solidFill>
            <a:round/>
          </a:ln>
        </p:spPr>
      </p:sp>
      <p:sp>
        <p:nvSpPr>
          <p:cNvPr id="208" name="CustomShape 33"/>
          <p:cNvSpPr/>
          <p:nvPr/>
        </p:nvSpPr>
        <p:spPr>
          <a:xfrm rot="10800000">
            <a:off x="8154360" y="3931560"/>
            <a:ext cx="989640" cy="360"/>
          </a:xfrm>
          <a:prstGeom prst="straightConnector1">
            <a:avLst/>
          </a:prstGeom>
          <a:noFill/>
          <a:ln w="12600">
            <a:solidFill>
              <a:srgbClr val="b7cce4"/>
            </a:solidFill>
            <a:round/>
          </a:ln>
        </p:spPr>
      </p:sp>
      <p:sp>
        <p:nvSpPr>
          <p:cNvPr id="209" name="CustomShape 34"/>
          <p:cNvSpPr/>
          <p:nvPr/>
        </p:nvSpPr>
        <p:spPr>
          <a:xfrm rot="10800000">
            <a:off x="8399880" y="3760200"/>
            <a:ext cx="744120" cy="360"/>
          </a:xfrm>
          <a:prstGeom prst="straightConnector1">
            <a:avLst/>
          </a:prstGeom>
          <a:noFill/>
          <a:ln w="12600">
            <a:solidFill>
              <a:srgbClr val="b7cce4"/>
            </a:solidFill>
            <a:round/>
          </a:ln>
        </p:spPr>
      </p:sp>
      <p:sp>
        <p:nvSpPr>
          <p:cNvPr id="210" name="CustomShape 35"/>
          <p:cNvSpPr/>
          <p:nvPr/>
        </p:nvSpPr>
        <p:spPr>
          <a:xfrm rot="10800000">
            <a:off x="8611560" y="3588480"/>
            <a:ext cx="532440" cy="360"/>
          </a:xfrm>
          <a:prstGeom prst="straightConnector1">
            <a:avLst/>
          </a:prstGeom>
          <a:noFill/>
          <a:ln w="12600">
            <a:solidFill>
              <a:srgbClr val="b7cce4"/>
            </a:solidFill>
            <a:round/>
          </a:ln>
        </p:spPr>
      </p:sp>
      <p:sp>
        <p:nvSpPr>
          <p:cNvPr id="211" name="CustomShape 36"/>
          <p:cNvSpPr/>
          <p:nvPr/>
        </p:nvSpPr>
        <p:spPr>
          <a:xfrm rot="10800000">
            <a:off x="8882640" y="3417120"/>
            <a:ext cx="261360" cy="360"/>
          </a:xfrm>
          <a:prstGeom prst="straightConnector1">
            <a:avLst/>
          </a:prstGeom>
          <a:noFill/>
          <a:ln w="12600">
            <a:solidFill>
              <a:srgbClr val="b7cce4"/>
            </a:solidFill>
            <a:round/>
          </a:ln>
        </p:spPr>
      </p:sp>
      <p:sp>
        <p:nvSpPr>
          <p:cNvPr id="212" name="CustomShape 37"/>
          <p:cNvSpPr/>
          <p:nvPr/>
        </p:nvSpPr>
        <p:spPr>
          <a:xfrm rot="5400000">
            <a:off x="7799760" y="4214880"/>
            <a:ext cx="1850040" cy="360"/>
          </a:xfrm>
          <a:prstGeom prst="straightConnector1">
            <a:avLst/>
          </a:prstGeom>
          <a:noFill/>
          <a:ln w="12600">
            <a:solidFill>
              <a:srgbClr val="b7cce4"/>
            </a:solidFill>
            <a:round/>
          </a:ln>
        </p:spPr>
      </p:sp>
      <p:sp>
        <p:nvSpPr>
          <p:cNvPr id="213" name="CustomShape 38"/>
          <p:cNvSpPr/>
          <p:nvPr/>
        </p:nvSpPr>
        <p:spPr>
          <a:xfrm rot="5400000">
            <a:off x="7737120" y="4382280"/>
            <a:ext cx="1512360" cy="360"/>
          </a:xfrm>
          <a:prstGeom prst="straightConnector1">
            <a:avLst/>
          </a:prstGeom>
          <a:noFill/>
          <a:ln w="12600">
            <a:solidFill>
              <a:srgbClr val="b7cce4"/>
            </a:solidFill>
            <a:round/>
          </a:ln>
        </p:spPr>
      </p:sp>
      <p:sp>
        <p:nvSpPr>
          <p:cNvPr id="214" name="CustomShape 39"/>
          <p:cNvSpPr/>
          <p:nvPr/>
        </p:nvSpPr>
        <p:spPr>
          <a:xfrm rot="5400000">
            <a:off x="7602120" y="4477680"/>
            <a:ext cx="1321920" cy="360"/>
          </a:xfrm>
          <a:prstGeom prst="straightConnector1">
            <a:avLst/>
          </a:prstGeom>
          <a:noFill/>
          <a:ln w="12600">
            <a:solidFill>
              <a:srgbClr val="b7cce4"/>
            </a:solidFill>
            <a:round/>
          </a:ln>
        </p:spPr>
      </p:sp>
      <p:sp>
        <p:nvSpPr>
          <p:cNvPr id="215" name="CustomShape 40"/>
          <p:cNvSpPr/>
          <p:nvPr/>
        </p:nvSpPr>
        <p:spPr>
          <a:xfrm rot="5400000">
            <a:off x="7445520" y="4550400"/>
            <a:ext cx="1175760" cy="360"/>
          </a:xfrm>
          <a:prstGeom prst="straightConnector1">
            <a:avLst/>
          </a:prstGeom>
          <a:noFill/>
          <a:ln w="12600">
            <a:solidFill>
              <a:srgbClr val="b7cce4"/>
            </a:solidFill>
            <a:round/>
          </a:ln>
        </p:spPr>
      </p:sp>
      <p:sp>
        <p:nvSpPr>
          <p:cNvPr id="216" name="CustomShape 41"/>
          <p:cNvSpPr/>
          <p:nvPr/>
        </p:nvSpPr>
        <p:spPr>
          <a:xfrm rot="5400000">
            <a:off x="7276320" y="4610880"/>
            <a:ext cx="1055160" cy="360"/>
          </a:xfrm>
          <a:prstGeom prst="straightConnector1">
            <a:avLst/>
          </a:prstGeom>
          <a:noFill/>
          <a:ln w="12600">
            <a:solidFill>
              <a:srgbClr val="b7cce4"/>
            </a:solidFill>
            <a:round/>
          </a:ln>
        </p:spPr>
      </p:sp>
      <p:sp>
        <p:nvSpPr>
          <p:cNvPr id="217" name="CustomShape 42"/>
          <p:cNvSpPr/>
          <p:nvPr/>
        </p:nvSpPr>
        <p:spPr>
          <a:xfrm rot="5400000">
            <a:off x="7125480" y="4690080"/>
            <a:ext cx="896400" cy="360"/>
          </a:xfrm>
          <a:prstGeom prst="straightConnector1">
            <a:avLst/>
          </a:prstGeom>
          <a:noFill/>
          <a:ln w="12600">
            <a:solidFill>
              <a:srgbClr val="b7cce4"/>
            </a:solidFill>
            <a:round/>
          </a:ln>
        </p:spPr>
      </p:sp>
      <p:sp>
        <p:nvSpPr>
          <p:cNvPr id="218" name="CustomShape 43"/>
          <p:cNvSpPr/>
          <p:nvPr/>
        </p:nvSpPr>
        <p:spPr>
          <a:xfrm rot="5400000">
            <a:off x="6953040" y="4747680"/>
            <a:ext cx="782280" cy="360"/>
          </a:xfrm>
          <a:prstGeom prst="straightConnector1">
            <a:avLst/>
          </a:prstGeom>
          <a:noFill/>
          <a:ln w="12600">
            <a:solidFill>
              <a:srgbClr val="b7cce4"/>
            </a:solidFill>
            <a:round/>
          </a:ln>
        </p:spPr>
      </p:sp>
      <p:sp>
        <p:nvSpPr>
          <p:cNvPr id="219" name="CustomShape 44"/>
          <p:cNvSpPr/>
          <p:nvPr/>
        </p:nvSpPr>
        <p:spPr>
          <a:xfrm rot="5400000">
            <a:off x="6785280" y="4812840"/>
            <a:ext cx="658440" cy="360"/>
          </a:xfrm>
          <a:prstGeom prst="straightConnector1">
            <a:avLst/>
          </a:prstGeom>
          <a:noFill/>
          <a:ln w="12600">
            <a:solidFill>
              <a:srgbClr val="b7cce4"/>
            </a:solidFill>
            <a:round/>
          </a:ln>
        </p:spPr>
      </p:sp>
      <p:sp>
        <p:nvSpPr>
          <p:cNvPr id="220" name="CustomShape 45"/>
          <p:cNvSpPr/>
          <p:nvPr/>
        </p:nvSpPr>
        <p:spPr>
          <a:xfrm rot="5400000">
            <a:off x="6602760" y="4860360"/>
            <a:ext cx="563400" cy="360"/>
          </a:xfrm>
          <a:prstGeom prst="straightConnector1">
            <a:avLst/>
          </a:prstGeom>
          <a:noFill/>
          <a:ln w="12600">
            <a:solidFill>
              <a:srgbClr val="b7cce4"/>
            </a:solidFill>
            <a:round/>
          </a:ln>
        </p:spPr>
      </p:sp>
      <p:sp>
        <p:nvSpPr>
          <p:cNvPr id="221" name="CustomShape 46"/>
          <p:cNvSpPr/>
          <p:nvPr/>
        </p:nvSpPr>
        <p:spPr>
          <a:xfrm rot="5400000">
            <a:off x="6436440" y="4924080"/>
            <a:ext cx="436680" cy="360"/>
          </a:xfrm>
          <a:prstGeom prst="straightConnector1">
            <a:avLst/>
          </a:prstGeom>
          <a:noFill/>
          <a:ln w="12600">
            <a:solidFill>
              <a:srgbClr val="b7cce4"/>
            </a:solidFill>
            <a:round/>
          </a:ln>
        </p:spPr>
      </p:sp>
      <p:sp>
        <p:nvSpPr>
          <p:cNvPr id="222" name="CustomShape 47"/>
          <p:cNvSpPr/>
          <p:nvPr/>
        </p:nvSpPr>
        <p:spPr>
          <a:xfrm rot="5400000">
            <a:off x="6276600" y="4993920"/>
            <a:ext cx="297000" cy="360"/>
          </a:xfrm>
          <a:prstGeom prst="straightConnector1">
            <a:avLst/>
          </a:prstGeom>
          <a:noFill/>
          <a:ln w="12600">
            <a:solidFill>
              <a:srgbClr val="b7cce4"/>
            </a:solidFill>
            <a:round/>
          </a:ln>
        </p:spPr>
      </p:sp>
      <p:sp>
        <p:nvSpPr>
          <p:cNvPr id="223" name="CustomShape 48"/>
          <p:cNvSpPr/>
          <p:nvPr/>
        </p:nvSpPr>
        <p:spPr>
          <a:xfrm rot="5400000">
            <a:off x="6084720" y="5032080"/>
            <a:ext cx="220680" cy="360"/>
          </a:xfrm>
          <a:prstGeom prst="straightConnector1">
            <a:avLst/>
          </a:prstGeom>
          <a:noFill/>
          <a:ln w="12600">
            <a:solidFill>
              <a:srgbClr val="b7cce4"/>
            </a:solidFill>
            <a:round/>
          </a:ln>
        </p:spPr>
      </p:sp>
      <p:sp>
        <p:nvSpPr>
          <p:cNvPr id="224" name="CustomShape 49"/>
          <p:cNvSpPr/>
          <p:nvPr/>
        </p:nvSpPr>
        <p:spPr>
          <a:xfrm rot="5400000">
            <a:off x="5889600" y="5066640"/>
            <a:ext cx="150120" cy="360"/>
          </a:xfrm>
          <a:prstGeom prst="straightConnector1">
            <a:avLst/>
          </a:prstGeom>
          <a:noFill/>
          <a:ln w="12600">
            <a:solidFill>
              <a:srgbClr val="b7cce4"/>
            </a:solidFill>
            <a:round/>
          </a:ln>
        </p:spPr>
      </p:sp>
      <p:sp>
        <p:nvSpPr>
          <p:cNvPr id="225" name="CustomShape 50"/>
          <p:cNvSpPr/>
          <p:nvPr/>
        </p:nvSpPr>
        <p:spPr>
          <a:xfrm rot="5400000">
            <a:off x="5672520" y="5079240"/>
            <a:ext cx="125280" cy="360"/>
          </a:xfrm>
          <a:prstGeom prst="straightConnector1">
            <a:avLst/>
          </a:prstGeom>
          <a:noFill/>
          <a:ln w="12600">
            <a:solidFill>
              <a:srgbClr val="b7cce4"/>
            </a:solidFill>
            <a:round/>
          </a:ln>
        </p:spPr>
      </p:sp>
      <p:sp>
        <p:nvSpPr>
          <p:cNvPr id="226" name="CustomShape 51"/>
          <p:cNvSpPr/>
          <p:nvPr/>
        </p:nvSpPr>
        <p:spPr>
          <a:xfrm flipH="1">
            <a:off x="-1440" y="-9000"/>
            <a:ext cx="186840" cy="1208520"/>
          </a:xfrm>
          <a:prstGeom prst="rect">
            <a:avLst/>
          </a:prstGeom>
          <a:solidFill>
            <a:srgbClr val="ab0101"/>
          </a:solidFill>
          <a:ln>
            <a:noFill/>
          </a:ln>
        </p:spPr>
      </p:sp>
      <p:sp>
        <p:nvSpPr>
          <p:cNvPr id="227" name="CustomShape 52"/>
          <p:cNvSpPr/>
          <p:nvPr/>
        </p:nvSpPr>
        <p:spPr>
          <a:xfrm flipH="1">
            <a:off x="186840" y="-9000"/>
            <a:ext cx="7817040" cy="1208520"/>
          </a:xfrm>
          <a:prstGeom prst="rect">
            <a:avLst/>
          </a:prstGeom>
          <a:solidFill>
            <a:srgbClr val="0f243e"/>
          </a:solidFill>
          <a:ln>
            <a:noFill/>
          </a:ln>
        </p:spPr>
      </p:sp>
      <p:sp>
        <p:nvSpPr>
          <p:cNvPr id="228" name="PlaceHolder 53"/>
          <p:cNvSpPr>
            <a:spLocks noGrp="1"/>
          </p:cNvSpPr>
          <p:nvPr>
            <p:ph type="title"/>
          </p:nvPr>
        </p:nvSpPr>
        <p:spPr>
          <a:xfrm>
            <a:off x="457200" y="101160"/>
            <a:ext cx="7314480" cy="1013760"/>
          </a:xfrm>
          <a:prstGeom prst="rect">
            <a:avLst/>
          </a:prstGeom>
        </p:spPr>
        <p:txBody>
          <a:bodyPr lIns="0" rIns="0" tIns="0" bIns="0" anchor="ctr"/>
          <a:p>
            <a:r>
              <a:rPr lang="en-US">
                <a:latin typeface="Arial"/>
              </a:rPr>
              <a:t>Click to edit the title text format</a:t>
            </a:r>
            <a:endParaRPr/>
          </a:p>
        </p:txBody>
      </p:sp>
      <p:sp>
        <p:nvSpPr>
          <p:cNvPr id="229" name="PlaceHolder 54"/>
          <p:cNvSpPr>
            <a:spLocks noGrp="1"/>
          </p:cNvSpPr>
          <p:nvPr>
            <p:ph type="body"/>
          </p:nvPr>
        </p:nvSpPr>
        <p:spPr>
          <a:xfrm>
            <a:off x="457200" y="1278360"/>
            <a:ext cx="8228520" cy="362916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230" name="PlaceHolder 55"/>
          <p:cNvSpPr>
            <a:spLocks noGrp="1"/>
          </p:cNvSpPr>
          <p:nvPr>
            <p:ph type="body"/>
          </p:nvPr>
        </p:nvSpPr>
        <p:spPr>
          <a:xfrm>
            <a:off x="457200" y="1278360"/>
            <a:ext cx="8228520" cy="362916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pic>
        <p:nvPicPr>
          <p:cNvPr id="231" name="" descr=""/>
          <p:cNvPicPr/>
          <p:nvPr/>
        </p:nvPicPr>
        <p:blipFill>
          <a:blip r:embed="rId2"/>
          <a:stretch>
            <a:fillRect/>
          </a:stretch>
        </p:blipFill>
        <p:spPr>
          <a:xfrm>
            <a:off x="2297160" y="1278360"/>
            <a:ext cx="4548600" cy="3629160"/>
          </a:xfrm>
          <a:prstGeom prst="rect">
            <a:avLst/>
          </a:prstGeom>
          <a:ln>
            <a:noFill/>
          </a:ln>
        </p:spPr>
      </p:pic>
      <p:pic>
        <p:nvPicPr>
          <p:cNvPr id="232" name="" descr=""/>
          <p:cNvPicPr/>
          <p:nvPr/>
        </p:nvPicPr>
        <p:blipFill>
          <a:blip r:embed="rId3"/>
          <a:stretch>
            <a:fillRect/>
          </a:stretch>
        </p:blipFill>
        <p:spPr>
          <a:xfrm>
            <a:off x="2297160" y="1278360"/>
            <a:ext cx="4548600" cy="3629160"/>
          </a:xfrm>
          <a:prstGeom prst="rect">
            <a:avLst/>
          </a:prstGeom>
          <a:ln>
            <a:noFill/>
          </a:ln>
        </p:spPr>
      </p:pic>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7" name="CustomShape 1"/>
          <p:cNvSpPr/>
          <p:nvPr/>
        </p:nvSpPr>
        <p:spPr>
          <a:xfrm>
            <a:off x="685800" y="1699920"/>
            <a:ext cx="6399720" cy="999360"/>
          </a:xfrm>
          <a:prstGeom prst="rect">
            <a:avLst/>
          </a:prstGeom>
          <a:noFill/>
          <a:ln>
            <a:noFill/>
          </a:ln>
        </p:spPr>
        <p:txBody>
          <a:bodyPr lIns="90000" rIns="90000" tIns="91440" bIns="91440" anchor="b"/>
          <a:p>
            <a:pPr>
              <a:lnSpc>
                <a:spcPct val="100000"/>
              </a:lnSpc>
            </a:pPr>
            <a:r>
              <a:rPr lang="en-US" sz="4400">
                <a:solidFill>
                  <a:srgbClr val="efede2"/>
                </a:solidFill>
                <a:latin typeface="Arial"/>
                <a:ea typeface="Arial"/>
              </a:rPr>
              <a:t>Embedded Systems</a:t>
            </a:r>
            <a:endParaRPr/>
          </a:p>
        </p:txBody>
      </p:sp>
      <p:sp>
        <p:nvSpPr>
          <p:cNvPr id="268" name="CustomShape 2"/>
          <p:cNvSpPr/>
          <p:nvPr/>
        </p:nvSpPr>
        <p:spPr>
          <a:xfrm>
            <a:off x="685800" y="2700360"/>
            <a:ext cx="6399720" cy="674280"/>
          </a:xfrm>
          <a:prstGeom prst="rect">
            <a:avLst/>
          </a:prstGeom>
          <a:noFill/>
          <a:ln>
            <a:noFill/>
          </a:ln>
        </p:spPr>
        <p:txBody>
          <a:bodyPr lIns="90000" rIns="90000" tIns="91440" bIns="91440"/>
          <a:p>
            <a:pPr>
              <a:lnSpc>
                <a:spcPct val="100000"/>
              </a:lnSpc>
            </a:pPr>
            <a:r>
              <a:rPr lang="en-US" sz="2400">
                <a:solidFill>
                  <a:srgbClr val="efede2"/>
                </a:solidFill>
                <a:latin typeface="Arial"/>
                <a:ea typeface="Arial"/>
              </a:rPr>
              <a:t>Project Review</a:t>
            </a:r>
            <a:endParaRPr/>
          </a:p>
        </p:txBody>
      </p:sp>
      <p:sp>
        <p:nvSpPr>
          <p:cNvPr id="269" name="CustomShape 3"/>
          <p:cNvSpPr/>
          <p:nvPr/>
        </p:nvSpPr>
        <p:spPr>
          <a:xfrm>
            <a:off x="685800" y="3265560"/>
            <a:ext cx="5567760" cy="648720"/>
          </a:xfrm>
          <a:prstGeom prst="rect">
            <a:avLst/>
          </a:prstGeom>
          <a:noFill/>
          <a:ln>
            <a:noFill/>
          </a:ln>
        </p:spPr>
        <p:txBody>
          <a:bodyPr lIns="90000" rIns="90000" tIns="91440" bIns="91440"/>
          <a:p>
            <a:pPr>
              <a:lnSpc>
                <a:spcPct val="100000"/>
              </a:lnSpc>
            </a:pPr>
            <a:r>
              <a:rPr lang="en-US" sz="1400">
                <a:solidFill>
                  <a:srgbClr val="d9d9d9"/>
                </a:solidFill>
                <a:latin typeface="Arial"/>
                <a:ea typeface="Arial"/>
              </a:rPr>
              <a:t>Data Transfer Using Android Bluetooth using Arduino Uno Development Board</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7" name="CustomShape 1"/>
          <p:cNvSpPr/>
          <p:nvPr/>
        </p:nvSpPr>
        <p:spPr>
          <a:xfrm>
            <a:off x="457200" y="101160"/>
            <a:ext cx="7314480" cy="1013400"/>
          </a:xfrm>
          <a:prstGeom prst="rect">
            <a:avLst/>
          </a:prstGeom>
          <a:noFill/>
          <a:ln>
            <a:noFill/>
          </a:ln>
        </p:spPr>
        <p:txBody>
          <a:bodyPr lIns="0" rIns="0" tIns="0" bIns="0" anchor="ctr"/>
          <a:p>
            <a:r>
              <a:rPr lang="en-US" sz="4400">
                <a:solidFill>
                  <a:srgbClr val="ffffff"/>
                </a:solidFill>
                <a:latin typeface="Arial"/>
              </a:rPr>
              <a:t>LCD Working</a:t>
            </a:r>
            <a:endParaRPr/>
          </a:p>
        </p:txBody>
      </p:sp>
      <p:sp>
        <p:nvSpPr>
          <p:cNvPr id="288" name="CustomShape 2"/>
          <p:cNvSpPr/>
          <p:nvPr/>
        </p:nvSpPr>
        <p:spPr>
          <a:xfrm>
            <a:off x="434520" y="795240"/>
            <a:ext cx="8228520" cy="3629160"/>
          </a:xfrm>
          <a:prstGeom prst="rect">
            <a:avLst/>
          </a:prstGeom>
          <a:noFill/>
          <a:ln>
            <a:noFill/>
          </a:ln>
        </p:spPr>
        <p:txBody>
          <a:bodyPr lIns="90000" rIns="90000" tIns="91440" bIns="91440"/>
          <a:p>
            <a:pPr algn="just">
              <a:lnSpc>
                <a:spcPct val="115000"/>
              </a:lnSpc>
            </a:pPr>
            <a:endParaRPr/>
          </a:p>
          <a:p>
            <a:pPr algn="just">
              <a:lnSpc>
                <a:spcPct val="115000"/>
              </a:lnSpc>
            </a:pPr>
            <a:endParaRPr/>
          </a:p>
          <a:p>
            <a:pPr algn="just">
              <a:lnSpc>
                <a:spcPct val="115000"/>
              </a:lnSpc>
            </a:pPr>
            <a:endParaRPr/>
          </a:p>
          <a:p>
            <a:pPr algn="just">
              <a:lnSpc>
                <a:spcPct val="115000"/>
              </a:lnSpc>
            </a:pPr>
            <a:endParaRPr/>
          </a:p>
        </p:txBody>
      </p:sp>
      <p:sp>
        <p:nvSpPr>
          <p:cNvPr id="289" name="CustomShape 3"/>
          <p:cNvSpPr/>
          <p:nvPr/>
        </p:nvSpPr>
        <p:spPr>
          <a:xfrm>
            <a:off x="434520" y="795240"/>
            <a:ext cx="8228520" cy="3629160"/>
          </a:xfrm>
          <a:prstGeom prst="rect">
            <a:avLst/>
          </a:prstGeom>
          <a:noFill/>
          <a:ln>
            <a:noFill/>
          </a:ln>
        </p:spPr>
        <p:txBody>
          <a:bodyPr lIns="90000" rIns="90000" tIns="91440" bIns="91440"/>
          <a:p>
            <a:pPr algn="just">
              <a:lnSpc>
                <a:spcPct val="115000"/>
              </a:lnSpc>
            </a:pPr>
            <a:endParaRPr/>
          </a:p>
          <a:p>
            <a:pPr algn="just">
              <a:lnSpc>
                <a:spcPct val="115000"/>
              </a:lnSpc>
            </a:pPr>
            <a:endParaRPr/>
          </a:p>
          <a:p>
            <a:pPr algn="just">
              <a:lnSpc>
                <a:spcPct val="115000"/>
              </a:lnSpc>
            </a:pPr>
            <a:r>
              <a:rPr lang="en-US" sz="1050">
                <a:solidFill>
                  <a:srgbClr val="000000"/>
                </a:solidFill>
                <a:latin typeface="Arial"/>
                <a:ea typeface="Arial"/>
              </a:rPr>
              <a:t>The LCD doesn't do anything until you tell it to, it simply waits until it gets a valid enable rise and fall (which is when we put the enable pin high, wait for a while and then put the pin back low). At this point the display reads whether it is instructions or data to be processed, then whether it will receive or send information and last the data bits are sent or received.</a:t>
            </a:r>
            <a:endParaRPr/>
          </a:p>
          <a:p>
            <a:pPr algn="just">
              <a:lnSpc>
                <a:spcPct val="115000"/>
              </a:lnSpc>
            </a:pPr>
            <a:r>
              <a:rPr lang="en-US" sz="1050">
                <a:solidFill>
                  <a:srgbClr val="000000"/>
                </a:solidFill>
                <a:latin typeface="Arial"/>
                <a:ea typeface="Arial"/>
              </a:rPr>
              <a:t>In this article we will never receive information from the LCD so the R/W pin will always be low which means write.</a:t>
            </a:r>
            <a:endParaRPr/>
          </a:p>
          <a:p>
            <a:pPr algn="just">
              <a:lnSpc>
                <a:spcPct val="115000"/>
              </a:lnSpc>
            </a:pPr>
            <a:r>
              <a:rPr lang="en-US" sz="1050">
                <a:solidFill>
                  <a:srgbClr val="000000"/>
                </a:solidFill>
                <a:latin typeface="Arial"/>
                <a:ea typeface="Arial"/>
              </a:rPr>
              <a:t>The RS pin will be low except for when we print characters, everything else is considered instructions.</a:t>
            </a:r>
            <a:endParaRPr/>
          </a:p>
          <a:p>
            <a:pPr algn="just">
              <a:lnSpc>
                <a:spcPct val="115000"/>
              </a:lnSpc>
            </a:pPr>
            <a:r>
              <a:rPr lang="en-US" sz="1050">
                <a:solidFill>
                  <a:srgbClr val="000000"/>
                </a:solidFill>
                <a:latin typeface="Arial"/>
                <a:ea typeface="Arial"/>
              </a:rPr>
              <a:t>This makes it really simple to program the display.</a:t>
            </a:r>
            <a:endParaRPr/>
          </a:p>
          <a:p>
            <a:pPr algn="just">
              <a:lnSpc>
                <a:spcPct val="115000"/>
              </a:lnSpc>
            </a:pPr>
            <a:endParaRPr/>
          </a:p>
          <a:p>
            <a:pPr algn="just">
              <a:lnSpc>
                <a:spcPct val="115000"/>
              </a:lnSpc>
            </a:pPr>
            <a:r>
              <a:rPr lang="en-US" sz="1050">
                <a:solidFill>
                  <a:srgbClr val="000000"/>
                </a:solidFill>
                <a:latin typeface="Arial"/>
                <a:ea typeface="Arial"/>
              </a:rPr>
              <a:t>When we know this we want to start with turning the display on and make it ready to receive information. This is done in the initialization sequence where we tell the display to be turned on, which "function set" to use, etc.</a:t>
            </a:r>
            <a:endParaRPr/>
          </a:p>
          <a:p>
            <a:pPr algn="just">
              <a:lnSpc>
                <a:spcPct val="115000"/>
              </a:lnSpc>
            </a:pPr>
            <a:r>
              <a:rPr lang="en-US" sz="1050">
                <a:solidFill>
                  <a:srgbClr val="000000"/>
                </a:solidFill>
                <a:latin typeface="Arial"/>
                <a:ea typeface="Arial"/>
              </a:rPr>
              <a:t>The power should already be on if you get the power from a spare power cable in the PC, otherwise this is the first thing to do.</a:t>
            </a:r>
            <a:endParaRPr/>
          </a:p>
          <a:p>
            <a:pPr algn="just">
              <a:lnSpc>
                <a:spcPct val="115000"/>
              </a:lnSpc>
            </a:pPr>
            <a:r>
              <a:rPr lang="en-US" sz="1050">
                <a:solidFill>
                  <a:srgbClr val="000000"/>
                </a:solidFill>
                <a:latin typeface="Arial"/>
                <a:ea typeface="Arial"/>
              </a:rPr>
              <a:t>Next is the "Function set" which is dependent on what display you have.</a:t>
            </a:r>
            <a:endParaRPr/>
          </a:p>
          <a:p>
            <a:pPr algn="just">
              <a:lnSpc>
                <a:spcPct val="115000"/>
              </a:lnSpc>
            </a:pPr>
            <a:r>
              <a:rPr lang="en-US" sz="1050">
                <a:solidFill>
                  <a:srgbClr val="000000"/>
                </a:solidFill>
                <a:latin typeface="Arial"/>
                <a:ea typeface="Arial"/>
              </a:rPr>
              <a:t>To make it more easy to understand I will explain exactly what we do when we use the function set.</a:t>
            </a:r>
            <a:endParaRPr/>
          </a:p>
          <a:p>
            <a:pPr algn="just">
              <a:lnSpc>
                <a:spcPct val="115000"/>
              </a:lnSpc>
            </a:pPr>
            <a:r>
              <a:rPr lang="en-US" sz="1050">
                <a:solidFill>
                  <a:srgbClr val="000000"/>
                </a:solidFill>
                <a:latin typeface="Arial"/>
                <a:ea typeface="Arial"/>
              </a:rPr>
              <a:t>DB2 is the Character Font bit and this should be low meaning 5x7 dot matrix.</a:t>
            </a:r>
            <a:endParaRPr/>
          </a:p>
          <a:p>
            <a:pPr algn="just">
              <a:lnSpc>
                <a:spcPct val="115000"/>
              </a:lnSpc>
            </a:pPr>
            <a:r>
              <a:rPr lang="en-US" sz="1050">
                <a:solidFill>
                  <a:srgbClr val="000000"/>
                </a:solidFill>
                <a:latin typeface="Arial"/>
                <a:ea typeface="Arial"/>
              </a:rPr>
              <a:t>DB3 is the Display Lines bit and should be high meaning 2 lines. What if you have 4 lines on the display? Don't worry, the first and third line are the same in the display memory so you should use high to.</a:t>
            </a:r>
            <a:endParaRPr/>
          </a:p>
          <a:p>
            <a:pPr algn="just">
              <a:lnSpc>
                <a:spcPct val="115000"/>
              </a:lnSpc>
            </a:pPr>
            <a:r>
              <a:rPr lang="en-US" sz="1050">
                <a:solidFill>
                  <a:srgbClr val="000000"/>
                </a:solidFill>
                <a:latin typeface="Arial"/>
                <a:ea typeface="Arial"/>
              </a:rPr>
              <a:t>DB4 is the Data Length bit and this decides if you have 4 or 8 DB, if you connect the display according to my schematics you should have this DB high.</a:t>
            </a:r>
            <a:endParaRPr/>
          </a:p>
          <a:p>
            <a:pPr algn="just">
              <a:lnSpc>
                <a:spcPct val="115000"/>
              </a:lnSpc>
            </a:pPr>
            <a:r>
              <a:rPr lang="en-US" sz="1050">
                <a:solidFill>
                  <a:srgbClr val="000000"/>
                </a:solidFill>
                <a:latin typeface="Arial"/>
                <a:ea typeface="Arial"/>
              </a:rPr>
              <a:t>Then set DB5 high to tell the display that this is indeed a "Function Set" instruction, then make sure that RS and R/W is low and do a enable rise and fall. For timings check the manual, i assume we only pause for microseconds when waiting for the display which should be much more than needed.</a:t>
            </a:r>
            <a:endParaRPr/>
          </a:p>
          <a:p>
            <a:pPr algn="just">
              <a:lnSpc>
                <a:spcPct val="115000"/>
              </a:lnSpc>
            </a:pP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0" name="CustomShape 1"/>
          <p:cNvSpPr/>
          <p:nvPr/>
        </p:nvSpPr>
        <p:spPr>
          <a:xfrm>
            <a:off x="457200" y="101160"/>
            <a:ext cx="7314480" cy="1013040"/>
          </a:xfrm>
          <a:prstGeom prst="rect">
            <a:avLst/>
          </a:prstGeom>
          <a:noFill/>
          <a:ln>
            <a:noFill/>
          </a:ln>
        </p:spPr>
        <p:txBody>
          <a:bodyPr lIns="0" rIns="0" tIns="0" bIns="0" anchor="ctr"/>
          <a:p>
            <a:r>
              <a:rPr lang="en-US" sz="2000">
                <a:solidFill>
                  <a:srgbClr val="ffffff"/>
                </a:solidFill>
                <a:latin typeface="Arial"/>
              </a:rPr>
              <a:t>Challenges Faced :</a:t>
            </a:r>
            <a:endParaRPr/>
          </a:p>
        </p:txBody>
      </p:sp>
      <p:sp>
        <p:nvSpPr>
          <p:cNvPr id="291" name="CustomShape 2"/>
          <p:cNvSpPr/>
          <p:nvPr/>
        </p:nvSpPr>
        <p:spPr>
          <a:xfrm>
            <a:off x="457200" y="1278360"/>
            <a:ext cx="8228520" cy="3629160"/>
          </a:xfrm>
          <a:prstGeom prst="rect">
            <a:avLst/>
          </a:prstGeom>
          <a:noFill/>
          <a:ln>
            <a:noFill/>
          </a:ln>
        </p:spPr>
        <p:txBody>
          <a:bodyPr lIns="0" rIns="0" tIns="0" bIns="0"/>
          <a:p>
            <a:pPr>
              <a:lnSpc>
                <a:spcPct val="100000"/>
              </a:lnSpc>
            </a:pPr>
            <a:endParaRPr/>
          </a:p>
          <a:p>
            <a:pPr>
              <a:lnSpc>
                <a:spcPct val="100000"/>
              </a:lnSpc>
              <a:buSzPct val="45000"/>
              <a:buFont typeface="StarSymbol"/>
              <a:buChar char="l"/>
            </a:pPr>
            <a:r>
              <a:rPr lang="en-US" sz="1400">
                <a:latin typeface="Arial"/>
              </a:rPr>
              <a:t>Baud Rate :</a:t>
            </a:r>
            <a:endParaRPr/>
          </a:p>
          <a:p>
            <a:pPr>
              <a:lnSpc>
                <a:spcPct val="100000"/>
              </a:lnSpc>
            </a:pPr>
            <a:endParaRPr/>
          </a:p>
          <a:p>
            <a:pPr>
              <a:lnSpc>
                <a:spcPct val="100000"/>
              </a:lnSpc>
              <a:buSzPct val="45000"/>
              <a:buFont typeface="StarSymbol"/>
              <a:buChar char="l"/>
            </a:pPr>
            <a:r>
              <a:rPr lang="en-US" sz="1400">
                <a:latin typeface="Arial"/>
              </a:rPr>
              <a:t>The baud rate of the Bluetooth Module was at default 9600bps.Also the default baud rate of USB interface is also same.So we have changed the baud rate to 115200bps.</a:t>
            </a:r>
            <a:endParaRPr/>
          </a:p>
          <a:p>
            <a:pPr>
              <a:lnSpc>
                <a:spcPct val="100000"/>
              </a:lnSpc>
            </a:pPr>
            <a:endParaRPr/>
          </a:p>
          <a:p>
            <a:pPr>
              <a:lnSpc>
                <a:spcPct val="100000"/>
              </a:lnSpc>
              <a:buSzPct val="45000"/>
              <a:buFont typeface="StarSymbol"/>
              <a:buChar char="l"/>
            </a:pPr>
            <a:r>
              <a:rPr lang="en-US" sz="1400">
                <a:latin typeface="Arial"/>
              </a:rPr>
              <a:t>LCD Interfacing : Unconventional PIN diagram due to different LCD model the circuit diagram helps us with this.</a:t>
            </a:r>
            <a:endParaRPr/>
          </a:p>
          <a:p>
            <a:pPr>
              <a:lnSpc>
                <a:spcPct val="100000"/>
              </a:lnSpc>
            </a:pPr>
            <a:endParaRPr/>
          </a:p>
          <a:p>
            <a:pPr>
              <a:lnSpc>
                <a:spcPct val="100000"/>
              </a:lnSpc>
            </a:pPr>
            <a:endParaRPr/>
          </a:p>
          <a:p>
            <a:pPr>
              <a:lnSpc>
                <a:spcPct val="100000"/>
              </a:lnSpc>
              <a:buSzPct val="45000"/>
              <a:buFont typeface="StarSymbol"/>
              <a:buChar char="l"/>
            </a:pPr>
            <a:r>
              <a:rPr lang="en-US" sz="1400">
                <a:latin typeface="Arial"/>
              </a:rPr>
              <a:t>Observations :</a:t>
            </a:r>
            <a:endParaRPr/>
          </a:p>
          <a:p>
            <a:pPr>
              <a:lnSpc>
                <a:spcPct val="100000"/>
              </a:lnSpc>
            </a:pPr>
            <a:endParaRPr/>
          </a:p>
          <a:p>
            <a:pPr>
              <a:lnSpc>
                <a:spcPct val="100000"/>
              </a:lnSpc>
              <a:buSzPct val="45000"/>
              <a:buFont typeface="StarSymbol"/>
              <a:buChar char="l"/>
            </a:pPr>
            <a:r>
              <a:rPr lang="en-US" sz="1400">
                <a:latin typeface="Arial"/>
              </a:rPr>
              <a:t>Bluetooth Operating range tested : 10-12 meters.</a:t>
            </a:r>
            <a:endParaRPr/>
          </a:p>
          <a:p>
            <a:pPr>
              <a:lnSpc>
                <a:spcPct val="100000"/>
              </a:lnSpc>
              <a:buSzPct val="45000"/>
              <a:buFont typeface="StarSymbol"/>
              <a:buChar char="l"/>
            </a:pPr>
            <a:r>
              <a:rPr lang="en-US" sz="1400">
                <a:latin typeface="Arial"/>
              </a:rPr>
              <a:t>Bluetooth Operating range with obstacles(ex a door) : 8-10metres</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2" name="CustomShape 1"/>
          <p:cNvSpPr/>
          <p:nvPr/>
        </p:nvSpPr>
        <p:spPr>
          <a:xfrm>
            <a:off x="457200" y="101160"/>
            <a:ext cx="7314480" cy="1013400"/>
          </a:xfrm>
          <a:prstGeom prst="rect">
            <a:avLst/>
          </a:prstGeom>
          <a:noFill/>
          <a:ln>
            <a:noFill/>
          </a:ln>
        </p:spPr>
        <p:txBody>
          <a:bodyPr lIns="0" rIns="0" tIns="0" bIns="0" anchor="ctr"/>
          <a:p>
            <a:r>
              <a:rPr lang="en-US" sz="4400">
                <a:solidFill>
                  <a:srgbClr val="ffffff"/>
                </a:solidFill>
                <a:latin typeface="Arial"/>
              </a:rPr>
              <a:t>Extension To Project</a:t>
            </a:r>
            <a:endParaRPr/>
          </a:p>
        </p:txBody>
      </p:sp>
      <p:sp>
        <p:nvSpPr>
          <p:cNvPr id="293" name="CustomShape 2"/>
          <p:cNvSpPr/>
          <p:nvPr/>
        </p:nvSpPr>
        <p:spPr>
          <a:xfrm>
            <a:off x="349200" y="995040"/>
            <a:ext cx="8228520" cy="3629160"/>
          </a:xfrm>
          <a:prstGeom prst="rect">
            <a:avLst/>
          </a:prstGeom>
          <a:noFill/>
          <a:ln>
            <a:noFill/>
          </a:ln>
        </p:spPr>
        <p:txBody>
          <a:bodyPr lIns="0" rIns="0" tIns="0" bIns="0"/>
          <a:p>
            <a:pPr>
              <a:lnSpc>
                <a:spcPct val="100000"/>
              </a:lnSpc>
            </a:pPr>
            <a:endParaRPr/>
          </a:p>
          <a:p>
            <a:pPr>
              <a:lnSpc>
                <a:spcPct val="100000"/>
              </a:lnSpc>
              <a:buSzPct val="45000"/>
              <a:buFont typeface="StarSymbol"/>
              <a:buChar char="l"/>
            </a:pPr>
            <a:r>
              <a:rPr lang="en-US" sz="1400">
                <a:latin typeface="Arial"/>
              </a:rPr>
              <a:t>The project can be extended to develop simple and attractive games.</a:t>
            </a:r>
            <a:endParaRPr/>
          </a:p>
          <a:p>
            <a:pPr>
              <a:lnSpc>
                <a:spcPct val="100000"/>
              </a:lnSpc>
            </a:pPr>
            <a:endParaRPr/>
          </a:p>
          <a:p>
            <a:pPr>
              <a:lnSpc>
                <a:spcPct val="100000"/>
              </a:lnSpc>
              <a:buSzPct val="45000"/>
              <a:buFont typeface="StarSymbol"/>
              <a:buChar char="l"/>
            </a:pPr>
            <a:r>
              <a:rPr lang="en-US" sz="1400">
                <a:latin typeface="Arial"/>
              </a:rPr>
              <a:t>The main focus in game development is animation which can be achieved in LCD by simple loops and break conditions.</a:t>
            </a:r>
            <a:endParaRPr/>
          </a:p>
          <a:p>
            <a:pPr>
              <a:lnSpc>
                <a:spcPct val="100000"/>
              </a:lnSpc>
              <a:buSzPct val="45000"/>
              <a:buFont typeface="StarSymbol"/>
              <a:buChar char="l"/>
            </a:pPr>
            <a:r>
              <a:rPr lang="en-US" sz="1400">
                <a:latin typeface="Arial"/>
              </a:rPr>
              <a:t>For example :</a:t>
            </a:r>
            <a:endParaRPr/>
          </a:p>
          <a:p>
            <a:pPr>
              <a:lnSpc>
                <a:spcPct val="100000"/>
              </a:lnSpc>
            </a:pPr>
            <a:endParaRPr/>
          </a:p>
          <a:p>
            <a:pPr lvl="1">
              <a:lnSpc>
                <a:spcPct val="100000"/>
              </a:lnSpc>
              <a:buSzPct val="45000"/>
              <a:buFont typeface="StarSymbol"/>
              <a:buChar char="l"/>
            </a:pPr>
            <a:r>
              <a:rPr lang="en-US" sz="1400">
                <a:latin typeface="Arial"/>
              </a:rPr>
              <a:t>Movement of a dot can be shown by displaying a dot at a single position, clearing the display and incrementing the position and using a 'for' loop.</a:t>
            </a:r>
            <a:endParaRPr/>
          </a:p>
          <a:p>
            <a:pPr lvl="1">
              <a:lnSpc>
                <a:spcPct val="100000"/>
              </a:lnSpc>
              <a:buSzPct val="45000"/>
              <a:buFont typeface="StarSymbol"/>
              <a:buChar char="l"/>
            </a:pPr>
            <a:r>
              <a:rPr lang="en-US" sz="1400">
                <a:latin typeface="Arial"/>
              </a:rPr>
              <a:t>The speed of the dot can be controlled by varying the incrementing position, delay used to keep the keep the dot displayed on the screen and by keeping a track of the previous positions to display a trace.</a:t>
            </a:r>
            <a:endParaRPr/>
          </a:p>
          <a:p>
            <a:pPr>
              <a:lnSpc>
                <a:spcPct val="100000"/>
              </a:lnSpc>
              <a:buSzPct val="45000"/>
              <a:buFont typeface="StarSymbol"/>
              <a:buChar char="l"/>
            </a:pPr>
            <a:r>
              <a:rPr lang="en-US" sz="1400">
                <a:latin typeface="Arial"/>
              </a:rPr>
              <a:t>Similarly , several animations can be obtained, custom characters can be created (ex PACMAN) and they can be used to create attractive games.</a:t>
            </a:r>
            <a:endParaRPr/>
          </a:p>
          <a:p>
            <a:pPr>
              <a:lnSpc>
                <a:spcPct val="100000"/>
              </a:lnSpc>
              <a:buSzPct val="45000"/>
              <a:buFont typeface="StarSymbol"/>
              <a:buChar char="l"/>
            </a:pPr>
            <a:r>
              <a:rPr lang="en-US" sz="1400">
                <a:latin typeface="Arial"/>
              </a:rPr>
              <a:t>The LCDs of bigger dimensions may be used for this. They also support RGB mode of backlight.</a:t>
            </a:r>
            <a:endParaRPr/>
          </a:p>
          <a:p>
            <a:pPr>
              <a:lnSpc>
                <a:spcPct val="100000"/>
              </a:lnSpc>
              <a:buSzPct val="45000"/>
              <a:buFont typeface="StarSymbol"/>
              <a:buChar char="l"/>
            </a:pPr>
            <a:r>
              <a:rPr lang="en-US" sz="1400">
                <a:latin typeface="Arial"/>
              </a:rPr>
              <a:t>Thus varying the backlight , custom characters and animation can be clubbed up in the development of good games.</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4" name="CustomShape 1"/>
          <p:cNvSpPr/>
          <p:nvPr/>
        </p:nvSpPr>
        <p:spPr>
          <a:xfrm>
            <a:off x="3547080" y="2704680"/>
            <a:ext cx="1439640" cy="579240"/>
          </a:xfrm>
          <a:prstGeom prst="rect">
            <a:avLst/>
          </a:prstGeom>
          <a:noFill/>
          <a:ln>
            <a:noFill/>
          </a:ln>
        </p:spPr>
        <p:txBody>
          <a:bodyPr lIns="90000" rIns="90000" tIns="91440" bIns="91440"/>
          <a:p>
            <a:pPr>
              <a:lnSpc>
                <a:spcPct val="100000"/>
              </a:lnSpc>
            </a:pPr>
            <a:r>
              <a:rPr lang="en-US">
                <a:solidFill>
                  <a:srgbClr val="1f497d"/>
                </a:solidFill>
                <a:latin typeface="Arial"/>
                <a:ea typeface="Arial"/>
              </a:rPr>
              <a:t>Thank You</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0" name="CustomShape 1"/>
          <p:cNvSpPr/>
          <p:nvPr/>
        </p:nvSpPr>
        <p:spPr>
          <a:xfrm>
            <a:off x="457200" y="101160"/>
            <a:ext cx="7314480" cy="1013040"/>
          </a:xfrm>
          <a:prstGeom prst="rect">
            <a:avLst/>
          </a:prstGeom>
          <a:noFill/>
          <a:ln>
            <a:noFill/>
          </a:ln>
        </p:spPr>
        <p:txBody>
          <a:bodyPr lIns="90000" rIns="90000" tIns="91440" bIns="91440" anchor="b"/>
          <a:p>
            <a:pPr>
              <a:lnSpc>
                <a:spcPct val="100000"/>
              </a:lnSpc>
            </a:pPr>
            <a:r>
              <a:rPr lang="en-US" sz="4400">
                <a:solidFill>
                  <a:srgbClr val="efede2"/>
                </a:solidFill>
                <a:latin typeface="Arial"/>
                <a:ea typeface="Arial"/>
              </a:rPr>
              <a:t>Team</a:t>
            </a:r>
            <a:endParaRPr/>
          </a:p>
        </p:txBody>
      </p:sp>
      <p:sp>
        <p:nvSpPr>
          <p:cNvPr id="271" name="CustomShape 2"/>
          <p:cNvSpPr/>
          <p:nvPr/>
        </p:nvSpPr>
        <p:spPr>
          <a:xfrm>
            <a:off x="457200" y="1278360"/>
            <a:ext cx="8228520" cy="3629160"/>
          </a:xfrm>
          <a:prstGeom prst="rect">
            <a:avLst/>
          </a:prstGeom>
          <a:noFill/>
          <a:ln>
            <a:noFill/>
          </a:ln>
        </p:spPr>
        <p:txBody>
          <a:bodyPr lIns="90000" rIns="90000" tIns="91440" bIns="91440"/>
          <a:p>
            <a:pPr>
              <a:lnSpc>
                <a:spcPct val="100000"/>
              </a:lnSpc>
            </a:pPr>
            <a:r>
              <a:rPr lang="en-US" sz="2400">
                <a:solidFill>
                  <a:srgbClr val="1f497d"/>
                </a:solidFill>
                <a:latin typeface="Arial"/>
                <a:ea typeface="Arial"/>
              </a:rPr>
              <a:t>Aditya Karnam - 12BCE1061</a:t>
            </a:r>
            <a:endParaRPr/>
          </a:p>
          <a:p>
            <a:pPr>
              <a:lnSpc>
                <a:spcPct val="100000"/>
              </a:lnSpc>
            </a:pPr>
            <a:endParaRPr/>
          </a:p>
          <a:p>
            <a:pPr>
              <a:lnSpc>
                <a:spcPct val="100000"/>
              </a:lnSpc>
            </a:pPr>
            <a:r>
              <a:rPr lang="en-US" sz="2400">
                <a:solidFill>
                  <a:srgbClr val="1f497d"/>
                </a:solidFill>
                <a:latin typeface="Arial"/>
                <a:ea typeface="Arial"/>
              </a:rPr>
              <a:t>Pratik Kapasi - 12BCE1049</a:t>
            </a:r>
            <a:endParaRPr/>
          </a:p>
          <a:p>
            <a:pPr>
              <a:lnSpc>
                <a:spcPct val="100000"/>
              </a:lnSpc>
            </a:pPr>
            <a:endParaRPr/>
          </a:p>
          <a:p>
            <a:pPr>
              <a:lnSpc>
                <a:spcPct val="100000"/>
              </a:lnSpc>
            </a:pPr>
            <a:r>
              <a:rPr lang="en-US" sz="2400">
                <a:solidFill>
                  <a:srgbClr val="1f497d"/>
                </a:solidFill>
                <a:latin typeface="Arial"/>
                <a:ea typeface="Arial"/>
              </a:rPr>
              <a:t>Anupritha S - 12BCE1132</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2" name="CustomShape 1"/>
          <p:cNvSpPr/>
          <p:nvPr/>
        </p:nvSpPr>
        <p:spPr>
          <a:xfrm>
            <a:off x="457200" y="101160"/>
            <a:ext cx="7314480" cy="1013040"/>
          </a:xfrm>
          <a:prstGeom prst="rect">
            <a:avLst/>
          </a:prstGeom>
          <a:noFill/>
          <a:ln>
            <a:noFill/>
          </a:ln>
        </p:spPr>
        <p:txBody>
          <a:bodyPr lIns="90000" rIns="90000" tIns="91440" bIns="91440" anchor="b"/>
          <a:p>
            <a:pPr>
              <a:lnSpc>
                <a:spcPct val="100000"/>
              </a:lnSpc>
            </a:pPr>
            <a:r>
              <a:rPr lang="en-US" sz="4400">
                <a:solidFill>
                  <a:srgbClr val="efede2"/>
                </a:solidFill>
                <a:latin typeface="Arial"/>
                <a:ea typeface="Arial"/>
              </a:rPr>
              <a:t>Abstract</a:t>
            </a:r>
            <a:endParaRPr/>
          </a:p>
        </p:txBody>
      </p:sp>
      <p:sp>
        <p:nvSpPr>
          <p:cNvPr id="273" name="CustomShape 2"/>
          <p:cNvSpPr/>
          <p:nvPr/>
        </p:nvSpPr>
        <p:spPr>
          <a:xfrm>
            <a:off x="457200" y="1278360"/>
            <a:ext cx="8228520" cy="3629160"/>
          </a:xfrm>
          <a:prstGeom prst="rect">
            <a:avLst/>
          </a:prstGeom>
          <a:noFill/>
          <a:ln>
            <a:noFill/>
          </a:ln>
        </p:spPr>
        <p:txBody>
          <a:bodyPr lIns="90000" rIns="90000" tIns="91440" bIns="91440"/>
          <a:p>
            <a:pPr>
              <a:lnSpc>
                <a:spcPct val="100000"/>
              </a:lnSpc>
            </a:pPr>
            <a:r>
              <a:rPr lang="en-US">
                <a:solidFill>
                  <a:srgbClr val="1f497d"/>
                </a:solidFill>
                <a:latin typeface="Arial"/>
                <a:ea typeface="Arial"/>
              </a:rPr>
              <a:t>This project aims to bring Android and Arduino technology together to build an useful product.The project is also using a HC-05 bluetooth module to make the connection seamlessly wireless.</a:t>
            </a:r>
            <a:endParaRPr/>
          </a:p>
          <a:p>
            <a:pPr>
              <a:lnSpc>
                <a:spcPct val="100000"/>
              </a:lnSpc>
            </a:pPr>
            <a:endParaRPr/>
          </a:p>
          <a:p>
            <a:pPr>
              <a:lnSpc>
                <a:spcPct val="100000"/>
              </a:lnSpc>
            </a:pPr>
            <a:endParaRPr/>
          </a:p>
          <a:p>
            <a:pPr>
              <a:lnSpc>
                <a:spcPct val="100000"/>
              </a:lnSpc>
            </a:pPr>
            <a:endParaRPr/>
          </a:p>
          <a:p>
            <a:pPr>
              <a:lnSpc>
                <a:spcPct val="100000"/>
              </a:lnSpc>
            </a:pPr>
            <a:r>
              <a:rPr lang="en-US">
                <a:solidFill>
                  <a:srgbClr val="1f497d"/>
                </a:solidFill>
                <a:latin typeface="Arial"/>
                <a:ea typeface="Arial"/>
              </a:rPr>
              <a:t>The Android Application will be transferring the data from the app to the Arduino board through the Bluetooth Module and the sent data will be printed on a 16 X 2 LCD interfaced with the Arduino Development Board.</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4" name="CustomShape 1"/>
          <p:cNvSpPr/>
          <p:nvPr/>
        </p:nvSpPr>
        <p:spPr>
          <a:xfrm>
            <a:off x="457200" y="101160"/>
            <a:ext cx="7314480" cy="1013040"/>
          </a:xfrm>
          <a:prstGeom prst="rect">
            <a:avLst/>
          </a:prstGeom>
          <a:noFill/>
          <a:ln>
            <a:noFill/>
          </a:ln>
        </p:spPr>
        <p:txBody>
          <a:bodyPr lIns="90000" rIns="90000" tIns="91440" bIns="91440" anchor="b"/>
          <a:p>
            <a:pPr>
              <a:lnSpc>
                <a:spcPct val="100000"/>
              </a:lnSpc>
            </a:pPr>
            <a:r>
              <a:rPr lang="en-US" sz="4400">
                <a:solidFill>
                  <a:srgbClr val="efede2"/>
                </a:solidFill>
                <a:latin typeface="Arial"/>
                <a:ea typeface="Arial"/>
              </a:rPr>
              <a:t>Components</a:t>
            </a:r>
            <a:endParaRPr/>
          </a:p>
        </p:txBody>
      </p:sp>
      <p:sp>
        <p:nvSpPr>
          <p:cNvPr id="275" name="CustomShape 2"/>
          <p:cNvSpPr/>
          <p:nvPr/>
        </p:nvSpPr>
        <p:spPr>
          <a:xfrm>
            <a:off x="457200" y="1181880"/>
            <a:ext cx="8228520" cy="3629160"/>
          </a:xfrm>
          <a:prstGeom prst="rect">
            <a:avLst/>
          </a:prstGeom>
          <a:noFill/>
          <a:ln>
            <a:noFill/>
          </a:ln>
        </p:spPr>
        <p:txBody>
          <a:bodyPr lIns="90000" rIns="90000" tIns="91440" bIns="91440"/>
          <a:p>
            <a:pPr>
              <a:lnSpc>
                <a:spcPct val="100000"/>
              </a:lnSpc>
              <a:buFont typeface="Arial"/>
              <a:buChar char="●"/>
            </a:pPr>
            <a:r>
              <a:rPr lang="en-US" sz="3000">
                <a:solidFill>
                  <a:srgbClr val="1f497d"/>
                </a:solidFill>
                <a:latin typeface="Arial"/>
                <a:ea typeface="Arial"/>
              </a:rPr>
              <a:t>Arduino Uno Development Board</a:t>
            </a:r>
            <a:endParaRPr/>
          </a:p>
          <a:p>
            <a:pPr>
              <a:lnSpc>
                <a:spcPct val="100000"/>
              </a:lnSpc>
              <a:buFont typeface="Arial"/>
              <a:buChar char="●"/>
            </a:pPr>
            <a:r>
              <a:rPr lang="en-US" sz="3000">
                <a:solidFill>
                  <a:srgbClr val="1f497d"/>
                </a:solidFill>
                <a:latin typeface="Arial"/>
                <a:ea typeface="Arial"/>
              </a:rPr>
              <a:t>Bluetooth Module BC147 (HC-05)</a:t>
            </a:r>
            <a:endParaRPr/>
          </a:p>
          <a:p>
            <a:pPr>
              <a:lnSpc>
                <a:spcPct val="100000"/>
              </a:lnSpc>
              <a:buFont typeface="Arial"/>
              <a:buChar char="●"/>
            </a:pPr>
            <a:r>
              <a:rPr lang="en-US" sz="3000">
                <a:solidFill>
                  <a:srgbClr val="1f497d"/>
                </a:solidFill>
                <a:latin typeface="Arial"/>
                <a:ea typeface="Arial"/>
              </a:rPr>
              <a:t>16 x 2 LCD based on Hitachi's HD44780 </a:t>
            </a:r>
            <a:endParaRPr/>
          </a:p>
          <a:p>
            <a:pPr>
              <a:lnSpc>
                <a:spcPct val="100000"/>
              </a:lnSpc>
              <a:buFont typeface="Arial"/>
              <a:buChar char="●"/>
            </a:pPr>
            <a:r>
              <a:rPr lang="en-US" sz="3000">
                <a:solidFill>
                  <a:srgbClr val="1f497d"/>
                </a:solidFill>
                <a:latin typeface="Arial"/>
                <a:ea typeface="Arial"/>
              </a:rPr>
              <a:t>Jumper Cables</a:t>
            </a:r>
            <a:endParaRPr/>
          </a:p>
          <a:p>
            <a:pPr>
              <a:lnSpc>
                <a:spcPct val="100000"/>
              </a:lnSpc>
              <a:buFont typeface="Arial"/>
              <a:buChar char="●"/>
            </a:pPr>
            <a:r>
              <a:rPr lang="en-US" sz="3000">
                <a:solidFill>
                  <a:srgbClr val="1f497d"/>
                </a:solidFill>
                <a:latin typeface="Arial"/>
                <a:ea typeface="Arial"/>
              </a:rPr>
              <a:t>Connector Wires</a:t>
            </a:r>
            <a:endParaRPr/>
          </a:p>
          <a:p>
            <a:pPr>
              <a:lnSpc>
                <a:spcPct val="100000"/>
              </a:lnSpc>
              <a:buFont typeface="Arial"/>
              <a:buChar char="●"/>
            </a:pPr>
            <a:r>
              <a:rPr lang="en-US" sz="3000">
                <a:solidFill>
                  <a:srgbClr val="1f497d"/>
                </a:solidFill>
                <a:latin typeface="Arial"/>
                <a:ea typeface="Arial"/>
              </a:rPr>
              <a:t>Power Supply (9V)(Optional)</a:t>
            </a:r>
            <a:endParaRPr/>
          </a:p>
          <a:p>
            <a:pPr>
              <a:lnSpc>
                <a:spcPct val="100000"/>
              </a:lnSpc>
              <a:buFont typeface="Arial"/>
              <a:buChar char="●"/>
            </a:pPr>
            <a:r>
              <a:rPr lang="en-US" sz="3000">
                <a:solidFill>
                  <a:srgbClr val="1f497d"/>
                </a:solidFill>
                <a:latin typeface="Arial"/>
                <a:ea typeface="Arial"/>
              </a:rPr>
              <a:t>2x Breadboard</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6" name="CustomShape 1"/>
          <p:cNvSpPr/>
          <p:nvPr/>
        </p:nvSpPr>
        <p:spPr>
          <a:xfrm>
            <a:off x="457200" y="101160"/>
            <a:ext cx="7314480" cy="1013040"/>
          </a:xfrm>
          <a:prstGeom prst="rect">
            <a:avLst/>
          </a:prstGeom>
          <a:noFill/>
          <a:ln>
            <a:noFill/>
          </a:ln>
        </p:spPr>
        <p:txBody>
          <a:bodyPr lIns="90000" rIns="90000" tIns="91440" bIns="91440" anchor="b"/>
          <a:p>
            <a:pPr>
              <a:lnSpc>
                <a:spcPct val="100000"/>
              </a:lnSpc>
            </a:pPr>
            <a:r>
              <a:rPr lang="en-US" sz="4400">
                <a:solidFill>
                  <a:srgbClr val="efede2"/>
                </a:solidFill>
                <a:latin typeface="Arial"/>
                <a:ea typeface="Arial"/>
              </a:rPr>
              <a:t>Arduino</a:t>
            </a:r>
            <a:endParaRPr/>
          </a:p>
        </p:txBody>
      </p:sp>
      <p:pic>
        <p:nvPicPr>
          <p:cNvPr id="277" name="Shape 128" descr=""/>
          <p:cNvPicPr/>
          <p:nvPr/>
        </p:nvPicPr>
        <p:blipFill>
          <a:blip r:embed="rId1"/>
          <a:stretch>
            <a:fillRect/>
          </a:stretch>
        </p:blipFill>
        <p:spPr>
          <a:xfrm>
            <a:off x="1441800" y="1278360"/>
            <a:ext cx="5990040" cy="380880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8" name="CustomShape 1"/>
          <p:cNvSpPr/>
          <p:nvPr/>
        </p:nvSpPr>
        <p:spPr>
          <a:xfrm>
            <a:off x="457200" y="101160"/>
            <a:ext cx="7314480" cy="1013040"/>
          </a:xfrm>
          <a:prstGeom prst="rect">
            <a:avLst/>
          </a:prstGeom>
          <a:noFill/>
          <a:ln>
            <a:noFill/>
          </a:ln>
        </p:spPr>
        <p:txBody>
          <a:bodyPr lIns="90000" rIns="90000" tIns="91440" bIns="91440" anchor="b"/>
          <a:p>
            <a:pPr>
              <a:lnSpc>
                <a:spcPct val="100000"/>
              </a:lnSpc>
            </a:pPr>
            <a:r>
              <a:rPr lang="en-US" sz="4000">
                <a:solidFill>
                  <a:srgbClr val="efede2"/>
                </a:solidFill>
                <a:latin typeface="Arial"/>
                <a:ea typeface="Arial"/>
              </a:rPr>
              <a:t>Arduino Bluetooth Interfacing</a:t>
            </a:r>
            <a:endParaRPr/>
          </a:p>
        </p:txBody>
      </p:sp>
      <p:pic>
        <p:nvPicPr>
          <p:cNvPr id="279" name="Shape 134" descr=""/>
          <p:cNvPicPr/>
          <p:nvPr/>
        </p:nvPicPr>
        <p:blipFill>
          <a:blip r:embed="rId1"/>
          <a:stretch>
            <a:fillRect/>
          </a:stretch>
        </p:blipFill>
        <p:spPr>
          <a:xfrm>
            <a:off x="558360" y="1339200"/>
            <a:ext cx="7793280" cy="377928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0" name="CustomShape 1"/>
          <p:cNvSpPr/>
          <p:nvPr/>
        </p:nvSpPr>
        <p:spPr>
          <a:xfrm>
            <a:off x="457200" y="101160"/>
            <a:ext cx="7314480" cy="1013040"/>
          </a:xfrm>
          <a:prstGeom prst="rect">
            <a:avLst/>
          </a:prstGeom>
          <a:noFill/>
          <a:ln>
            <a:noFill/>
          </a:ln>
        </p:spPr>
        <p:txBody>
          <a:bodyPr lIns="90000" rIns="90000" tIns="91440" bIns="91440" anchor="b"/>
          <a:p>
            <a:pPr>
              <a:lnSpc>
                <a:spcPct val="100000"/>
              </a:lnSpc>
            </a:pPr>
            <a:r>
              <a:rPr lang="en-US" sz="4400">
                <a:solidFill>
                  <a:srgbClr val="efede2"/>
                </a:solidFill>
                <a:latin typeface="Arial"/>
                <a:ea typeface="Arial"/>
              </a:rPr>
              <a:t>Android-Arduino </a:t>
            </a:r>
            <a:endParaRPr/>
          </a:p>
        </p:txBody>
      </p:sp>
      <p:sp>
        <p:nvSpPr>
          <p:cNvPr id="281" name="CustomShape 2"/>
          <p:cNvSpPr/>
          <p:nvPr/>
        </p:nvSpPr>
        <p:spPr>
          <a:xfrm>
            <a:off x="457200" y="1278360"/>
            <a:ext cx="8228520" cy="3629160"/>
          </a:xfrm>
          <a:prstGeom prst="rect">
            <a:avLst/>
          </a:prstGeom>
          <a:noFill/>
          <a:ln>
            <a:noFill/>
          </a:ln>
        </p:spPr>
        <p:txBody>
          <a:bodyPr lIns="90000" rIns="90000" tIns="91440" bIns="91440"/>
          <a:p>
            <a:pPr>
              <a:lnSpc>
                <a:spcPct val="100000"/>
              </a:lnSpc>
            </a:pPr>
            <a:r>
              <a:rPr lang="en-US">
                <a:solidFill>
                  <a:srgbClr val="1f497d"/>
                </a:solidFill>
                <a:latin typeface="Arial"/>
                <a:ea typeface="Arial"/>
              </a:rPr>
              <a:t>Android App will be developed using MIT App Inventor and interface and the programming for the app will be done for sending the sensor data to the arduino board.</a:t>
            </a:r>
            <a:endParaRPr/>
          </a:p>
          <a:p>
            <a:pPr>
              <a:lnSpc>
                <a:spcPct val="100000"/>
              </a:lnSpc>
            </a:pPr>
            <a:endParaRPr/>
          </a:p>
          <a:p>
            <a:pPr>
              <a:lnSpc>
                <a:spcPct val="100000"/>
              </a:lnSpc>
            </a:pPr>
            <a:r>
              <a:rPr lang="en-US">
                <a:solidFill>
                  <a:srgbClr val="1f497d"/>
                </a:solidFill>
                <a:latin typeface="Arial"/>
                <a:ea typeface="Arial"/>
              </a:rPr>
              <a:t>From the board the data will be printed on the interfaced LCD.</a:t>
            </a:r>
            <a:endParaRPr/>
          </a:p>
          <a:p>
            <a:pPr>
              <a:lnSpc>
                <a:spcPct val="100000"/>
              </a:lnSpc>
            </a:pPr>
            <a:endParaRPr/>
          </a:p>
          <a:p>
            <a:pPr>
              <a:lnSpc>
                <a:spcPct val="100000"/>
              </a:lnSpc>
            </a:pPr>
            <a:r>
              <a:rPr lang="en-US">
                <a:solidFill>
                  <a:srgbClr val="1f497d"/>
                </a:solidFill>
                <a:latin typeface="Arial"/>
                <a:ea typeface="Arial"/>
              </a:rPr>
              <a:t>The Android App will be using Bluetooth packages and Serial communication packages to achieve the objective.</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2" name="CustomShape 1"/>
          <p:cNvSpPr/>
          <p:nvPr/>
        </p:nvSpPr>
        <p:spPr>
          <a:xfrm>
            <a:off x="457200" y="101160"/>
            <a:ext cx="7314480" cy="1013040"/>
          </a:xfrm>
          <a:prstGeom prst="rect">
            <a:avLst/>
          </a:prstGeom>
          <a:noFill/>
          <a:ln>
            <a:noFill/>
          </a:ln>
        </p:spPr>
        <p:txBody>
          <a:bodyPr lIns="90000" rIns="90000" tIns="91440" bIns="91440" anchor="b"/>
          <a:p>
            <a:pPr>
              <a:lnSpc>
                <a:spcPct val="100000"/>
              </a:lnSpc>
            </a:pPr>
            <a:r>
              <a:rPr lang="en-US" sz="4400">
                <a:solidFill>
                  <a:srgbClr val="efede2"/>
                </a:solidFill>
                <a:latin typeface="Arial"/>
                <a:ea typeface="Arial"/>
              </a:rPr>
              <a:t>LCD 16x2</a:t>
            </a:r>
            <a:endParaRPr/>
          </a:p>
        </p:txBody>
      </p:sp>
      <p:sp>
        <p:nvSpPr>
          <p:cNvPr id="283" name="CustomShape 2"/>
          <p:cNvSpPr/>
          <p:nvPr/>
        </p:nvSpPr>
        <p:spPr>
          <a:xfrm>
            <a:off x="457200" y="1278360"/>
            <a:ext cx="8228520" cy="3629160"/>
          </a:xfrm>
          <a:prstGeom prst="rect">
            <a:avLst/>
          </a:prstGeom>
          <a:noFill/>
          <a:ln>
            <a:noFill/>
          </a:ln>
        </p:spPr>
        <p:txBody>
          <a:bodyPr lIns="90000" rIns="90000" tIns="91440" bIns="91440"/>
          <a:p>
            <a:pPr algn="just">
              <a:lnSpc>
                <a:spcPct val="115000"/>
              </a:lnSpc>
            </a:pPr>
            <a:r>
              <a:rPr lang="en-US" sz="1100">
                <a:solidFill>
                  <a:srgbClr val="000000"/>
                </a:solidFill>
                <a:latin typeface="Arial"/>
                <a:ea typeface="Arial"/>
              </a:rPr>
              <a:t>LCD (Liquid Crystal Display) screen is an electronic display module and find a wide range of applications. A 16x2 LCD display is very basic module and is very commonly used in various devices and circuits. These modules are preferred over seven segments and other multi segment LEDs. The reasons being: LCDs are economical; easily programmable; have no limitation of displaying special &amp; even custom characters (unlike in seven segments), animations and so on.</a:t>
            </a:r>
            <a:endParaRPr/>
          </a:p>
          <a:p>
            <a:pPr algn="just">
              <a:lnSpc>
                <a:spcPct val="115000"/>
              </a:lnSpc>
            </a:pPr>
            <a:r>
              <a:rPr lang="en-US" sz="1100">
                <a:solidFill>
                  <a:srgbClr val="000000"/>
                </a:solidFill>
                <a:latin typeface="Arial"/>
                <a:ea typeface="Arial"/>
              </a:rPr>
              <a:t>A </a:t>
            </a:r>
            <a:r>
              <a:rPr b="1" lang="en-US" sz="1100">
                <a:solidFill>
                  <a:srgbClr val="000000"/>
                </a:solidFill>
                <a:latin typeface="Arial"/>
                <a:ea typeface="Arial"/>
              </a:rPr>
              <a:t>16x2 LCD</a:t>
            </a:r>
            <a:r>
              <a:rPr lang="en-US" sz="1100">
                <a:solidFill>
                  <a:srgbClr val="000000"/>
                </a:solidFill>
                <a:latin typeface="Arial"/>
                <a:ea typeface="Arial"/>
              </a:rPr>
              <a:t> means it can display 16 characters per line and there are 2 such lines. In this LCD each character is displayed in 5x7 pixel matrix. This LCD has two registers, namely, Command and Data.</a:t>
            </a:r>
            <a:endParaRPr/>
          </a:p>
          <a:p>
            <a:pPr algn="just">
              <a:lnSpc>
                <a:spcPct val="200000"/>
              </a:lnSpc>
            </a:pPr>
            <a:r>
              <a:rPr lang="en-US" sz="1100">
                <a:solidFill>
                  <a:srgbClr val="000000"/>
                </a:solidFill>
                <a:latin typeface="Arial"/>
                <a:ea typeface="Arial"/>
              </a:rPr>
              <a:t>The command register stores the command instructions given to the LCD. A command is an instruction given to LCD to do a predefined task like initializing it, clearing its screen, setting the cursor position, controlling display etc. The data register stores the data to be displayed on the LCD. The data is the ASCII value of the character to be displayed on the LCD. Click to learn more about internal structure of a LCD.</a:t>
            </a:r>
            <a:endParaRPr/>
          </a:p>
          <a:p>
            <a:pPr>
              <a:lnSpc>
                <a:spcPct val="100000"/>
              </a:lnSpc>
            </a:pP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4" name="CustomShape 1"/>
          <p:cNvSpPr/>
          <p:nvPr/>
        </p:nvSpPr>
        <p:spPr>
          <a:xfrm>
            <a:off x="457200" y="101160"/>
            <a:ext cx="7314480" cy="1013040"/>
          </a:xfrm>
          <a:prstGeom prst="rect">
            <a:avLst/>
          </a:prstGeom>
          <a:noFill/>
          <a:ln>
            <a:noFill/>
          </a:ln>
        </p:spPr>
        <p:txBody>
          <a:bodyPr lIns="90000" rIns="90000" tIns="91440" bIns="91440" anchor="b"/>
          <a:p>
            <a:pPr>
              <a:lnSpc>
                <a:spcPct val="100000"/>
              </a:lnSpc>
            </a:pPr>
            <a:r>
              <a:rPr lang="en-US" sz="4400">
                <a:solidFill>
                  <a:srgbClr val="efede2"/>
                </a:solidFill>
                <a:latin typeface="Arial"/>
                <a:ea typeface="Arial"/>
              </a:rPr>
              <a:t>16x2 LCD Interfacing</a:t>
            </a:r>
            <a:endParaRPr/>
          </a:p>
        </p:txBody>
      </p:sp>
      <p:sp>
        <p:nvSpPr>
          <p:cNvPr id="285" name="CustomShape 2"/>
          <p:cNvSpPr/>
          <p:nvPr/>
        </p:nvSpPr>
        <p:spPr>
          <a:xfrm>
            <a:off x="457200" y="1278360"/>
            <a:ext cx="3823560" cy="3629160"/>
          </a:xfrm>
          <a:prstGeom prst="rect">
            <a:avLst/>
          </a:prstGeom>
          <a:noFill/>
          <a:ln>
            <a:noFill/>
          </a:ln>
        </p:spPr>
      </p:sp>
      <p:pic>
        <p:nvPicPr>
          <p:cNvPr id="286" name="" descr=""/>
          <p:cNvPicPr/>
          <p:nvPr/>
        </p:nvPicPr>
        <p:blipFill>
          <a:blip r:embed="rId1"/>
          <a:stretch>
            <a:fillRect/>
          </a:stretch>
        </p:blipFill>
        <p:spPr>
          <a:xfrm>
            <a:off x="2103120" y="1344960"/>
            <a:ext cx="4205880" cy="359244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