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59" r:id="rId6"/>
    <p:sldId id="261" r:id="rId7"/>
    <p:sldId id="265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210B-78C1-47D6-B7E2-48BAC9F73752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F580-8C78-4E49-91C7-6E09F99C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0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210B-78C1-47D6-B7E2-48BAC9F73752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F580-8C78-4E49-91C7-6E09F99C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765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210B-78C1-47D6-B7E2-48BAC9F73752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F580-8C78-4E49-91C7-6E09F99C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55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210B-78C1-47D6-B7E2-48BAC9F73752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F580-8C78-4E49-91C7-6E09F99C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84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210B-78C1-47D6-B7E2-48BAC9F73752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F580-8C78-4E49-91C7-6E09F99C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90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210B-78C1-47D6-B7E2-48BAC9F73752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F580-8C78-4E49-91C7-6E09F99C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86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210B-78C1-47D6-B7E2-48BAC9F73752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F580-8C78-4E49-91C7-6E09F99C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73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210B-78C1-47D6-B7E2-48BAC9F73752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F580-8C78-4E49-91C7-6E09F99C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8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210B-78C1-47D6-B7E2-48BAC9F73752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F580-8C78-4E49-91C7-6E09F99C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3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210B-78C1-47D6-B7E2-48BAC9F73752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F580-8C78-4E49-91C7-6E09F99C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60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210B-78C1-47D6-B7E2-48BAC9F73752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9F580-8C78-4E49-91C7-6E09F99C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50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D210B-78C1-47D6-B7E2-48BAC9F73752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9F580-8C78-4E49-91C7-6E09F99C52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872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C419-118E-8123-4CDD-C7916E4EC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Approach GIST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50C58-FE4F-F61C-6C2B-707F8CF51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PPT demonstrates technical implementation of GIST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87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A290A-6079-BCF2-E21B-28FAA78E6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5FFA1-EBD2-5A25-8F16-3C870573E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-2526384" y="-697585"/>
            <a:ext cx="1159497" cy="69758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5A211-DD44-0EC6-533C-1BE9A191E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0284"/>
            <a:ext cx="9144000" cy="1906926"/>
          </a:xfrm>
        </p:spPr>
        <p:txBody>
          <a:bodyPr/>
          <a:lstStyle/>
          <a:p>
            <a:r>
              <a:rPr lang="en-US" dirty="0"/>
              <a:t>Hit the Endpoint of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Repositry</a:t>
            </a:r>
            <a:r>
              <a:rPr lang="en-US" dirty="0"/>
              <a:t> through our Website It will deploy your Software to production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FC672-38C1-0DCE-9767-FFEED23E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805" y="84107"/>
            <a:ext cx="6693885" cy="3111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BD954E-651B-6D04-DD7D-F93BD9707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031" y="4453747"/>
            <a:ext cx="5616427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4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F21CB-989C-D707-D5B2-073A822B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FC4F-6C85-232B-8B55-9832FC6DE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9193"/>
          </a:xfrm>
        </p:spPr>
        <p:txBody>
          <a:bodyPr>
            <a:normAutofit/>
          </a:bodyPr>
          <a:lstStyle/>
          <a:p>
            <a:r>
              <a:rPr lang="en-US" sz="3200" u="sng" dirty="0"/>
              <a:t>Servers Of GIST</a:t>
            </a:r>
            <a:endParaRPr lang="en-IN" sz="32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22C53-CBA2-C97D-6093-88C329E9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-1178351" y="2479250"/>
            <a:ext cx="56561" cy="320512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E0CED-EC00-B94D-100E-37405356E8E5}"/>
              </a:ext>
            </a:extLst>
          </p:cNvPr>
          <p:cNvSpPr txBox="1"/>
          <p:nvPr/>
        </p:nvSpPr>
        <p:spPr>
          <a:xfrm>
            <a:off x="1580561" y="2427526"/>
            <a:ext cx="8458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 Build Server: Build, Upload, Containerize, Generates a Child Process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BA435D-E9E0-1292-0494-168C1340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258" y="3379509"/>
            <a:ext cx="5687466" cy="227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4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A0AE-EFB7-BA50-0EF5-0E0FF4F9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937D6-3F0F-34EB-4CAE-48178980C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and Clone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Repositry</a:t>
            </a:r>
            <a:r>
              <a:rPr lang="en-US" dirty="0"/>
              <a:t> Files</a:t>
            </a:r>
          </a:p>
          <a:p>
            <a:r>
              <a:rPr lang="en-US" dirty="0"/>
              <a:t>Containerize them in Individual </a:t>
            </a:r>
            <a:r>
              <a:rPr lang="en-US" dirty="0" err="1"/>
              <a:t>Conatiners</a:t>
            </a:r>
            <a:r>
              <a:rPr lang="en-US" dirty="0"/>
              <a:t>  Docker</a:t>
            </a:r>
          </a:p>
          <a:p>
            <a:r>
              <a:rPr lang="en-US" dirty="0"/>
              <a:t>AWS ECR and AWS ECS for orchestration</a:t>
            </a:r>
          </a:p>
          <a:p>
            <a:r>
              <a:rPr lang="en-US" dirty="0"/>
              <a:t>Builds the Package Files for Production</a:t>
            </a:r>
          </a:p>
          <a:p>
            <a:r>
              <a:rPr lang="en-IN" dirty="0"/>
              <a:t>Initializes Redis Server locally for Queue Management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A99B3B9-E731-325D-5DE0-A6D0CC8AB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231" y="1162787"/>
            <a:ext cx="3258824" cy="435133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5449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0B111-9EB1-9D83-FDF3-A09369E16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CC7F-59E3-35C8-B3C9-DF611C2F1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015926" cy="753571"/>
          </a:xfrm>
        </p:spPr>
        <p:txBody>
          <a:bodyPr>
            <a:normAutofit/>
          </a:bodyPr>
          <a:lstStyle/>
          <a:p>
            <a:r>
              <a:rPr lang="en-US" sz="3600" dirty="0"/>
              <a:t>Files Containerized and Uploaded to S3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3E31E-5C23-D43A-1BC4-63CA5B56B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7F180-3AAE-5F54-CF01-6BCBA1A63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66" y="2601118"/>
            <a:ext cx="5667434" cy="2878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03E789-B175-43F5-8FEF-46F956F8B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539" y="2413551"/>
            <a:ext cx="4435224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6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5496-6D47-030E-FFBD-99BBEE4A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API server/Deployment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83C67-E510-0A50-93A5-8B3035D0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 the File for Production</a:t>
            </a:r>
          </a:p>
          <a:p>
            <a:r>
              <a:rPr lang="en-US" dirty="0"/>
              <a:t>Builds Custom Reverse Proxy through PORT number and S3</a:t>
            </a:r>
          </a:p>
          <a:p>
            <a:r>
              <a:rPr lang="en-US" dirty="0"/>
              <a:t>Builds an Automated Code process</a:t>
            </a:r>
          </a:p>
          <a:p>
            <a:r>
              <a:rPr lang="en-US" dirty="0"/>
              <a:t>Builds Pipeline and </a:t>
            </a:r>
            <a:r>
              <a:rPr lang="en-US" dirty="0" err="1"/>
              <a:t>Integarte</a:t>
            </a:r>
            <a:r>
              <a:rPr lang="en-US" dirty="0"/>
              <a:t> it to the Workflow of GIST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52C14-7B25-739D-266F-231F313C8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04" y="4474002"/>
            <a:ext cx="3781748" cy="170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9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9F33C-759A-6A91-6B7F-D223C2631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6913-21C7-E18F-0365-BFA62021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Custom Reverse Proxy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680D-EC1B-9388-63EF-DAAD09825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Serves Index.html</a:t>
            </a:r>
          </a:p>
          <a:p>
            <a:r>
              <a:rPr lang="en-US" dirty="0"/>
              <a:t>Builds Custom Reverse Proxy through PORT number and S3</a:t>
            </a:r>
          </a:p>
          <a:p>
            <a:r>
              <a:rPr lang="en-US" dirty="0"/>
              <a:t>Builds Pipeline and </a:t>
            </a:r>
            <a:r>
              <a:rPr lang="en-US" dirty="0" err="1"/>
              <a:t>Integarte</a:t>
            </a:r>
            <a:r>
              <a:rPr lang="en-US" dirty="0"/>
              <a:t> it to the Workflow of GIST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C8C1C-B614-92AD-D507-A9B55F43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689" y="3530225"/>
            <a:ext cx="2953179" cy="272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0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5527-44C5-417F-89AE-3391A0BA0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 Collection through Socket Layer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A577E3-937E-4CAB-3252-9B02D71C1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5635" y="1956928"/>
            <a:ext cx="5357324" cy="374936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7E06A2-F72E-2664-1ABC-ACC158EB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19" y="2637404"/>
            <a:ext cx="5997345" cy="158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2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CACE6-07CA-D54B-69A2-180BC97AA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8165-FFE6-9572-D242-CC6E4704E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6341806" cy="47783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BC25-C571-CB80-E639-C6EB9AE8F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6763"/>
            <a:ext cx="9144000" cy="1655762"/>
          </a:xfrm>
        </p:spPr>
        <p:txBody>
          <a:bodyPr/>
          <a:lstStyle/>
          <a:p>
            <a:r>
              <a:rPr lang="en-US" dirty="0"/>
              <a:t>Automatically after Deployment it will redirect to Deployed site through AWS S3 custom proxy request</a:t>
            </a:r>
          </a:p>
          <a:p>
            <a:r>
              <a:rPr lang="en-US" dirty="0"/>
              <a:t>Site is secured for DOS attacks and session hijacking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7F65B-1E7D-A5AF-42CA-85C0BDE7F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99" y="201562"/>
            <a:ext cx="7453591" cy="30544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567441-C6DD-F3A3-0D01-E93F52A633F0}"/>
              </a:ext>
            </a:extLst>
          </p:cNvPr>
          <p:cNvCxnSpPr/>
          <p:nvPr/>
        </p:nvCxnSpPr>
        <p:spPr>
          <a:xfrm flipH="1">
            <a:off x="8554065" y="452284"/>
            <a:ext cx="1848464" cy="90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</TotalTime>
  <Words>177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Technical Approach GIST</vt:lpstr>
      <vt:lpstr>PowerPoint Presentation</vt:lpstr>
      <vt:lpstr>Servers Of GIST</vt:lpstr>
      <vt:lpstr>Build Server</vt:lpstr>
      <vt:lpstr>Files Containerized and Uploaded to S3</vt:lpstr>
      <vt:lpstr>2. API server/Deployment Server</vt:lpstr>
      <vt:lpstr>2. Custom Reverse Proxy</vt:lpstr>
      <vt:lpstr>Logs Collection through Socket Layer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Pandey</dc:creator>
  <cp:lastModifiedBy>Aditya Pandey</cp:lastModifiedBy>
  <cp:revision>2</cp:revision>
  <dcterms:created xsi:type="dcterms:W3CDTF">2024-10-22T03:20:01Z</dcterms:created>
  <dcterms:modified xsi:type="dcterms:W3CDTF">2024-11-25T14:35:06Z</dcterms:modified>
</cp:coreProperties>
</file>