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08D9-1243-4C0C-B46D-E4C62F51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E40F1-0987-4CCF-986E-E594BB000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62C0-F0E5-4E31-ACF6-48C54C8B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FAAB-2C49-4819-B25F-44F74D392F4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27B-E19D-43C8-8DAC-4ED03F6D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E5418-16C8-41B1-BFD1-5D818360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2144-49E5-4C41-9EE6-119C416B6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0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969C-F5F8-4ED6-8CA3-D70F13BA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A8D3A-1B5E-4645-9A04-7B79A9F8B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3AB7-736A-4AEC-9EB7-0356341D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FAAB-2C49-4819-B25F-44F74D392F4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803E-44D3-4775-94C1-EA938888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208D2-4965-480A-91E2-F5541F51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2144-49E5-4C41-9EE6-119C416B6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1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9E4E-9EFE-430E-9B19-89B5F045A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06AC8-FF2D-4159-A88A-EB08C294C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70A9-4434-4BC3-A389-E1F35D04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FAAB-2C49-4819-B25F-44F74D392F4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A93F-5F61-4065-B239-4D07DC42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FAA61-96B1-4D31-B6E8-AC0ED31B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2144-49E5-4C41-9EE6-119C416B6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0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360C-4B40-480D-B14F-B6987E47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06C5-49D4-4E13-9891-17AF245E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DBCC-931D-4C60-9D72-5A4D9416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FAAB-2C49-4819-B25F-44F74D392F4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D2CF-7E78-4835-AABF-80B509F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2874-DF6A-4F03-BB7C-352CC372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2144-49E5-4C41-9EE6-119C416B6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9A4D-37BC-43DE-8895-D7FBE868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9CACF-CD6B-4A24-92D6-7893B8B5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6844-151C-4199-8F99-639B1095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FAAB-2C49-4819-B25F-44F74D392F4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938B-7311-45D0-9664-0C9E77AE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2022-9650-48AE-914F-AA832363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2144-49E5-4C41-9EE6-119C416B6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948D-19DD-4972-ADB6-7E8CE981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92AD-CFA2-4C08-810C-6D858BB0E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6EE16-A888-420F-B7AD-D40D73C1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2318-88A8-499C-A17B-E97C7E77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FAAB-2C49-4819-B25F-44F74D392F4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87624-A5AB-45D4-8872-D477A5ED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BA477-E4FD-47EA-B19E-CEC69742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2144-49E5-4C41-9EE6-119C416B6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4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9F90-7D3F-49EF-9838-924A9E1B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96537-CEB1-4C9B-8100-C398D997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7B898-AD2E-4D4A-BA68-3FBC73DB8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0BE52-330E-4EDA-932B-52E3F3666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97C04-A4C3-4AF4-A91B-B26BB391D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FAD90-AD85-44F0-896E-8CE60A24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FAAB-2C49-4819-B25F-44F74D392F4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8D020-318E-4D7A-81ED-CAC68F1C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0111E-CF2C-44E9-8264-0FF546C8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2144-49E5-4C41-9EE6-119C416B6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56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E40C-26B5-4B2F-9CDD-E65074E2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7BE32-F851-49A4-AC03-3EE70F35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FAAB-2C49-4819-B25F-44F74D392F4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DFE98-A96E-4D28-89FF-8B997E24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717C1-754D-4442-8A00-4B38B58E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2144-49E5-4C41-9EE6-119C416B6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5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C0D3C-2CFB-4055-92F3-F2EA82F1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FAAB-2C49-4819-B25F-44F74D392F4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2FC30-F819-4BE1-BDD1-A23F18B1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087DD-7C4E-41C3-8A44-FDFD31C8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2144-49E5-4C41-9EE6-119C416B6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C99E-323A-4687-B615-C54AD2CF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5BDD-3B7D-4FAF-98E8-70F83BE4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53E8D-42E4-4A23-ABED-14D95A6F4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C04D-3910-47F1-A8D9-7AA8BF0F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FAAB-2C49-4819-B25F-44F74D392F4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6CD34-75E8-47C8-8883-0620D30E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235F8-6A01-4D8A-A304-AA7C85D7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2144-49E5-4C41-9EE6-119C416B6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1B31-650A-43FB-914E-7D0742AD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E41D6-B6D3-4D88-B8F3-5F31A9577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91A7-7459-41F4-936A-70D0E7065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91DE2-BDCB-424E-A4FF-22678CA8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FAAB-2C49-4819-B25F-44F74D392F4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599C-859A-4305-BB44-24C0CABC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D30BA-7388-45FC-87CE-4ED748E2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2144-49E5-4C41-9EE6-119C416B6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4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B7E2E-5321-4E9C-961C-F858583B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E1C00-314E-45CD-8EC0-272B0CA6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8C33-A72C-44F5-BA79-152521B0D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FAAB-2C49-4819-B25F-44F74D392F4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4B5B-4332-428B-BAAB-FA6916EC0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2E689-BDB3-4E59-9311-60CF7190C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2144-49E5-4C41-9EE6-119C416B6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7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7383-E46B-4792-9313-318707CEA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4718-0281-45A1-8C90-45C91FB90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1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EEB-869E-4E31-9C06-977FE28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Enterprise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7BCE-8762-4545-834B-9BA97564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commercial databases, Amazon Aurora can help </a:t>
            </a:r>
            <a:r>
              <a:rPr lang="en-US" b="1" dirty="0"/>
              <a:t>cut down your database costs by 90% or more</a:t>
            </a:r>
            <a:r>
              <a:rPr lang="en-US" dirty="0"/>
              <a:t> while improving </a:t>
            </a:r>
            <a:r>
              <a:rPr lang="en-US" b="1" dirty="0"/>
              <a:t>reliability</a:t>
            </a:r>
            <a:r>
              <a:rPr lang="en-US" dirty="0"/>
              <a:t> and </a:t>
            </a:r>
            <a:r>
              <a:rPr lang="en-US" b="1" dirty="0"/>
              <a:t>availability</a:t>
            </a:r>
            <a:r>
              <a:rPr lang="en-US" dirty="0"/>
              <a:t> of the database.</a:t>
            </a:r>
          </a:p>
          <a:p>
            <a:r>
              <a:rPr lang="en-US" dirty="0"/>
              <a:t>Amazon Aurora being a fully managed service helps you save time by </a:t>
            </a:r>
            <a:r>
              <a:rPr lang="en-US" b="1" dirty="0"/>
              <a:t>automating</a:t>
            </a:r>
            <a:r>
              <a:rPr lang="en-US" dirty="0"/>
              <a:t> </a:t>
            </a:r>
            <a:r>
              <a:rPr lang="en-US" b="1" dirty="0"/>
              <a:t>time</a:t>
            </a:r>
            <a:r>
              <a:rPr lang="en-US" dirty="0"/>
              <a:t> </a:t>
            </a:r>
            <a:r>
              <a:rPr lang="en-US" b="1" dirty="0"/>
              <a:t>consuming</a:t>
            </a:r>
            <a:r>
              <a:rPr lang="en-US" dirty="0"/>
              <a:t> </a:t>
            </a:r>
            <a:r>
              <a:rPr lang="en-US" b="1" dirty="0"/>
              <a:t>tasks</a:t>
            </a:r>
            <a:r>
              <a:rPr lang="en-US" dirty="0"/>
              <a:t> such as provisioning, patching, backup, recovery, failure detection, and repair.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02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D2FB-EA52-414E-BB0E-EC3A33A1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F3E"/>
                </a:solidFill>
                <a:effectLst/>
                <a:latin typeface="AmazonEmberBold"/>
              </a:rPr>
              <a:t>Software as a Service (SaaS)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CECA-3DA9-4315-BFB0-83CD9A51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SaaS applications often use architectures that are multi-tenant, which requires a great deal of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flexibility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in instance and storage scaling along with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high performance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and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reliability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Amazon Aurora provides all of these features in a managed database, helping SaaS companies focus on building high quality applications without worrying about the underlying database that powers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19287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E32E-2379-44F3-9916-711E7D5F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32F3E"/>
                </a:solidFill>
                <a:effectLst/>
                <a:latin typeface="AmazonEmberBold"/>
              </a:rPr>
              <a:t>Web and Mobile Gaming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EC60-112C-462D-9924-8634BE5E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Web and mobile games that are built to operate at very large scale need a database with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high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throughput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massive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storage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scalability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and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high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availability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Amazon Aurora fulfills the needs of such highly demanding applications with enough room for future growth.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 Since Amazon Aurora does not have any licensing constraints, it perfectly fits the variable usage pattern of these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45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068A-F7BB-4A53-8C09-BA3902FD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Featured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8E3B-1579-43BA-BCD5-E1207E2C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DoorDash</a:t>
            </a:r>
            <a:r>
              <a:rPr lang="en-IN" dirty="0"/>
              <a:t> – Largest third-party delivery service in the world which makes over 800,000 deliveries a day.</a:t>
            </a:r>
          </a:p>
          <a:p>
            <a:r>
              <a:rPr lang="en-IN" dirty="0"/>
              <a:t>Samsung – Samsung Account application, which uses Amazon Aurora, supports more than 1 billion users, who on average make 80,000 requests per second.</a:t>
            </a:r>
          </a:p>
          <a:p>
            <a:r>
              <a:rPr lang="en-IN" dirty="0" err="1"/>
              <a:t>Pokemon</a:t>
            </a:r>
            <a:r>
              <a:rPr lang="en-IN" dirty="0"/>
              <a:t> Company – Supports 300+ million users including 300 login requests per second.</a:t>
            </a:r>
          </a:p>
          <a:p>
            <a:r>
              <a:rPr lang="en-IN" dirty="0"/>
              <a:t>Autodesk, Cognizant, Netflix, United Nations and various other organizations also use Amazon Aurora. </a:t>
            </a:r>
          </a:p>
        </p:txBody>
      </p:sp>
    </p:spTree>
    <p:extLst>
      <p:ext uri="{BB962C8B-B14F-4D97-AF65-F5344CB8AC3E}">
        <p14:creationId xmlns:p14="http://schemas.microsoft.com/office/powerpoint/2010/main" val="154692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AmazonEmber</vt:lpstr>
      <vt:lpstr>AmazonEmberBold</vt:lpstr>
      <vt:lpstr>Arial</vt:lpstr>
      <vt:lpstr>Calibri</vt:lpstr>
      <vt:lpstr>Calibri Light</vt:lpstr>
      <vt:lpstr>Office Theme</vt:lpstr>
      <vt:lpstr>USE CASES</vt:lpstr>
      <vt:lpstr>Enterprise Applications</vt:lpstr>
      <vt:lpstr>Software as a Service (SaaS) Applications</vt:lpstr>
      <vt:lpstr>Web and Mobile Gaming</vt:lpstr>
      <vt:lpstr>Featured 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</dc:title>
  <dc:creator>23362_Vedant</dc:creator>
  <cp:lastModifiedBy>23362_Vedant</cp:lastModifiedBy>
  <cp:revision>3</cp:revision>
  <dcterms:created xsi:type="dcterms:W3CDTF">2021-01-28T13:43:30Z</dcterms:created>
  <dcterms:modified xsi:type="dcterms:W3CDTF">2021-01-28T14:22:29Z</dcterms:modified>
</cp:coreProperties>
</file>